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6" d="100"/>
          <a:sy n="86" d="100"/>
        </p:scale>
        <p:origin x="48" y="1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45A1D3-9F9E-4B6F-95BB-A0555951ABB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B27780F-CE30-447C-8179-16DC78F4AA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B89DACE-4BBE-4ABE-8B73-A674098590D9}"/>
              </a:ext>
            </a:extLst>
          </p:cNvPr>
          <p:cNvSpPr>
            <a:spLocks noGrp="1"/>
          </p:cNvSpPr>
          <p:nvPr>
            <p:ph type="dt" sz="half" idx="10"/>
          </p:nvPr>
        </p:nvSpPr>
        <p:spPr/>
        <p:txBody>
          <a:bodyPr/>
          <a:lstStyle/>
          <a:p>
            <a:fld id="{AFCC6F6D-E4C5-4618-B084-1375DD61F3F4}" type="datetimeFigureOut">
              <a:rPr lang="fr-FR" smtClean="0"/>
              <a:t>30/08/2018</a:t>
            </a:fld>
            <a:endParaRPr lang="fr-FR"/>
          </a:p>
        </p:txBody>
      </p:sp>
      <p:sp>
        <p:nvSpPr>
          <p:cNvPr id="5" name="Espace réservé du pied de page 4">
            <a:extLst>
              <a:ext uri="{FF2B5EF4-FFF2-40B4-BE49-F238E27FC236}">
                <a16:creationId xmlns:a16="http://schemas.microsoft.com/office/drawing/2014/main" id="{BBE9FF2F-4329-4AF9-98F0-BC4B4F52CAB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A60532-24C3-4CC6-8F54-9CC1ECA98619}"/>
              </a:ext>
            </a:extLst>
          </p:cNvPr>
          <p:cNvSpPr>
            <a:spLocks noGrp="1"/>
          </p:cNvSpPr>
          <p:nvPr>
            <p:ph type="sldNum" sz="quarter" idx="12"/>
          </p:nvPr>
        </p:nvSpPr>
        <p:spPr/>
        <p:txBody>
          <a:bodyPr/>
          <a:lstStyle/>
          <a:p>
            <a:fld id="{4490FF1C-BE30-4F8A-AD36-F1282A49D1D9}" type="slidenum">
              <a:rPr lang="fr-FR" smtClean="0"/>
              <a:t>‹N°›</a:t>
            </a:fld>
            <a:endParaRPr lang="fr-FR"/>
          </a:p>
        </p:txBody>
      </p:sp>
    </p:spTree>
    <p:extLst>
      <p:ext uri="{BB962C8B-B14F-4D97-AF65-F5344CB8AC3E}">
        <p14:creationId xmlns:p14="http://schemas.microsoft.com/office/powerpoint/2010/main" val="225584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6343F4-4C0F-498E-8E7D-A95D34B35AD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267FC2C-640A-499C-922D-F232EC99FF1F}"/>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E818D9A-8386-47C4-9E0D-1398A7B59152}"/>
              </a:ext>
            </a:extLst>
          </p:cNvPr>
          <p:cNvSpPr>
            <a:spLocks noGrp="1"/>
          </p:cNvSpPr>
          <p:nvPr>
            <p:ph type="dt" sz="half" idx="10"/>
          </p:nvPr>
        </p:nvSpPr>
        <p:spPr/>
        <p:txBody>
          <a:bodyPr/>
          <a:lstStyle/>
          <a:p>
            <a:fld id="{AFCC6F6D-E4C5-4618-B084-1375DD61F3F4}" type="datetimeFigureOut">
              <a:rPr lang="fr-FR" smtClean="0"/>
              <a:t>30/08/2018</a:t>
            </a:fld>
            <a:endParaRPr lang="fr-FR"/>
          </a:p>
        </p:txBody>
      </p:sp>
      <p:sp>
        <p:nvSpPr>
          <p:cNvPr id="5" name="Espace réservé du pied de page 4">
            <a:extLst>
              <a:ext uri="{FF2B5EF4-FFF2-40B4-BE49-F238E27FC236}">
                <a16:creationId xmlns:a16="http://schemas.microsoft.com/office/drawing/2014/main" id="{835F8C92-6F17-44D4-8452-8D30232303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DAC349-6A58-4E43-950B-586F33E720D3}"/>
              </a:ext>
            </a:extLst>
          </p:cNvPr>
          <p:cNvSpPr>
            <a:spLocks noGrp="1"/>
          </p:cNvSpPr>
          <p:nvPr>
            <p:ph type="sldNum" sz="quarter" idx="12"/>
          </p:nvPr>
        </p:nvSpPr>
        <p:spPr/>
        <p:txBody>
          <a:bodyPr/>
          <a:lstStyle/>
          <a:p>
            <a:fld id="{4490FF1C-BE30-4F8A-AD36-F1282A49D1D9}" type="slidenum">
              <a:rPr lang="fr-FR" smtClean="0"/>
              <a:t>‹N°›</a:t>
            </a:fld>
            <a:endParaRPr lang="fr-FR"/>
          </a:p>
        </p:txBody>
      </p:sp>
    </p:spTree>
    <p:extLst>
      <p:ext uri="{BB962C8B-B14F-4D97-AF65-F5344CB8AC3E}">
        <p14:creationId xmlns:p14="http://schemas.microsoft.com/office/powerpoint/2010/main" val="123841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0458A10-2C5B-407A-96C7-A733A56982F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FB95E4E-F536-4C8F-995E-4212A92A6FD8}"/>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F182BBF-3635-4C44-8DFD-A342DA4117A3}"/>
              </a:ext>
            </a:extLst>
          </p:cNvPr>
          <p:cNvSpPr>
            <a:spLocks noGrp="1"/>
          </p:cNvSpPr>
          <p:nvPr>
            <p:ph type="dt" sz="half" idx="10"/>
          </p:nvPr>
        </p:nvSpPr>
        <p:spPr/>
        <p:txBody>
          <a:bodyPr/>
          <a:lstStyle/>
          <a:p>
            <a:fld id="{AFCC6F6D-E4C5-4618-B084-1375DD61F3F4}" type="datetimeFigureOut">
              <a:rPr lang="fr-FR" smtClean="0"/>
              <a:t>30/08/2018</a:t>
            </a:fld>
            <a:endParaRPr lang="fr-FR"/>
          </a:p>
        </p:txBody>
      </p:sp>
      <p:sp>
        <p:nvSpPr>
          <p:cNvPr id="5" name="Espace réservé du pied de page 4">
            <a:extLst>
              <a:ext uri="{FF2B5EF4-FFF2-40B4-BE49-F238E27FC236}">
                <a16:creationId xmlns:a16="http://schemas.microsoft.com/office/drawing/2014/main" id="{4A6D17FF-CDA2-460F-87F2-F54516EEF3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EB9DB56-E888-4E1B-BBF5-05CA89BC8C3F}"/>
              </a:ext>
            </a:extLst>
          </p:cNvPr>
          <p:cNvSpPr>
            <a:spLocks noGrp="1"/>
          </p:cNvSpPr>
          <p:nvPr>
            <p:ph type="sldNum" sz="quarter" idx="12"/>
          </p:nvPr>
        </p:nvSpPr>
        <p:spPr/>
        <p:txBody>
          <a:bodyPr/>
          <a:lstStyle/>
          <a:p>
            <a:fld id="{4490FF1C-BE30-4F8A-AD36-F1282A49D1D9}" type="slidenum">
              <a:rPr lang="fr-FR" smtClean="0"/>
              <a:t>‹N°›</a:t>
            </a:fld>
            <a:endParaRPr lang="fr-FR"/>
          </a:p>
        </p:txBody>
      </p:sp>
    </p:spTree>
    <p:extLst>
      <p:ext uri="{BB962C8B-B14F-4D97-AF65-F5344CB8AC3E}">
        <p14:creationId xmlns:p14="http://schemas.microsoft.com/office/powerpoint/2010/main" val="283365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B4421-3C97-4C09-86B9-CDE224F92C6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F4D7456-015C-46CC-8315-AD0303C9ADC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EB11C35-3A23-4E4F-A855-F34B0ED85C49}"/>
              </a:ext>
            </a:extLst>
          </p:cNvPr>
          <p:cNvSpPr>
            <a:spLocks noGrp="1"/>
          </p:cNvSpPr>
          <p:nvPr>
            <p:ph type="dt" sz="half" idx="10"/>
          </p:nvPr>
        </p:nvSpPr>
        <p:spPr/>
        <p:txBody>
          <a:bodyPr/>
          <a:lstStyle/>
          <a:p>
            <a:fld id="{AFCC6F6D-E4C5-4618-B084-1375DD61F3F4}" type="datetimeFigureOut">
              <a:rPr lang="fr-FR" smtClean="0"/>
              <a:t>30/08/2018</a:t>
            </a:fld>
            <a:endParaRPr lang="fr-FR"/>
          </a:p>
        </p:txBody>
      </p:sp>
      <p:sp>
        <p:nvSpPr>
          <p:cNvPr id="5" name="Espace réservé du pied de page 4">
            <a:extLst>
              <a:ext uri="{FF2B5EF4-FFF2-40B4-BE49-F238E27FC236}">
                <a16:creationId xmlns:a16="http://schemas.microsoft.com/office/drawing/2014/main" id="{B69EACD5-3DC9-46B2-BE2C-B307EA2943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A32AE5-3DFB-42F2-8160-B82CFAC0F4F2}"/>
              </a:ext>
            </a:extLst>
          </p:cNvPr>
          <p:cNvSpPr>
            <a:spLocks noGrp="1"/>
          </p:cNvSpPr>
          <p:nvPr>
            <p:ph type="sldNum" sz="quarter" idx="12"/>
          </p:nvPr>
        </p:nvSpPr>
        <p:spPr/>
        <p:txBody>
          <a:bodyPr/>
          <a:lstStyle/>
          <a:p>
            <a:fld id="{4490FF1C-BE30-4F8A-AD36-F1282A49D1D9}" type="slidenum">
              <a:rPr lang="fr-FR" smtClean="0"/>
              <a:t>‹N°›</a:t>
            </a:fld>
            <a:endParaRPr lang="fr-FR"/>
          </a:p>
        </p:txBody>
      </p:sp>
    </p:spTree>
    <p:extLst>
      <p:ext uri="{BB962C8B-B14F-4D97-AF65-F5344CB8AC3E}">
        <p14:creationId xmlns:p14="http://schemas.microsoft.com/office/powerpoint/2010/main" val="186035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EF2032-515E-41F4-8E08-F1B6647A915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8657EA7-EB87-4CF1-8DAE-05871353FF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F36D89FD-938A-4B51-9496-1A950A66EFF5}"/>
              </a:ext>
            </a:extLst>
          </p:cNvPr>
          <p:cNvSpPr>
            <a:spLocks noGrp="1"/>
          </p:cNvSpPr>
          <p:nvPr>
            <p:ph type="dt" sz="half" idx="10"/>
          </p:nvPr>
        </p:nvSpPr>
        <p:spPr/>
        <p:txBody>
          <a:bodyPr/>
          <a:lstStyle/>
          <a:p>
            <a:fld id="{AFCC6F6D-E4C5-4618-B084-1375DD61F3F4}" type="datetimeFigureOut">
              <a:rPr lang="fr-FR" smtClean="0"/>
              <a:t>30/08/2018</a:t>
            </a:fld>
            <a:endParaRPr lang="fr-FR"/>
          </a:p>
        </p:txBody>
      </p:sp>
      <p:sp>
        <p:nvSpPr>
          <p:cNvPr id="5" name="Espace réservé du pied de page 4">
            <a:extLst>
              <a:ext uri="{FF2B5EF4-FFF2-40B4-BE49-F238E27FC236}">
                <a16:creationId xmlns:a16="http://schemas.microsoft.com/office/drawing/2014/main" id="{9F729EE6-4A58-4404-896E-FF3172B2C49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6CA8A4-7D9E-458C-85AA-5F622AAD4BEF}"/>
              </a:ext>
            </a:extLst>
          </p:cNvPr>
          <p:cNvSpPr>
            <a:spLocks noGrp="1"/>
          </p:cNvSpPr>
          <p:nvPr>
            <p:ph type="sldNum" sz="quarter" idx="12"/>
          </p:nvPr>
        </p:nvSpPr>
        <p:spPr/>
        <p:txBody>
          <a:bodyPr/>
          <a:lstStyle/>
          <a:p>
            <a:fld id="{4490FF1C-BE30-4F8A-AD36-F1282A49D1D9}" type="slidenum">
              <a:rPr lang="fr-FR" smtClean="0"/>
              <a:t>‹N°›</a:t>
            </a:fld>
            <a:endParaRPr lang="fr-FR"/>
          </a:p>
        </p:txBody>
      </p:sp>
    </p:spTree>
    <p:extLst>
      <p:ext uri="{BB962C8B-B14F-4D97-AF65-F5344CB8AC3E}">
        <p14:creationId xmlns:p14="http://schemas.microsoft.com/office/powerpoint/2010/main" val="978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4D2A35-EA2A-4935-9142-7A5E6349055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9489FF0-0A29-4792-B5AB-1EEF9B80A9EE}"/>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B0B6C2C-0C5C-472C-A612-0CB67CE25419}"/>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24C5D5A-C1EC-4D8E-B8C2-7C667FDB2CEC}"/>
              </a:ext>
            </a:extLst>
          </p:cNvPr>
          <p:cNvSpPr>
            <a:spLocks noGrp="1"/>
          </p:cNvSpPr>
          <p:nvPr>
            <p:ph type="dt" sz="half" idx="10"/>
          </p:nvPr>
        </p:nvSpPr>
        <p:spPr/>
        <p:txBody>
          <a:bodyPr/>
          <a:lstStyle/>
          <a:p>
            <a:fld id="{AFCC6F6D-E4C5-4618-B084-1375DD61F3F4}" type="datetimeFigureOut">
              <a:rPr lang="fr-FR" smtClean="0"/>
              <a:t>30/08/2018</a:t>
            </a:fld>
            <a:endParaRPr lang="fr-FR"/>
          </a:p>
        </p:txBody>
      </p:sp>
      <p:sp>
        <p:nvSpPr>
          <p:cNvPr id="6" name="Espace réservé du pied de page 5">
            <a:extLst>
              <a:ext uri="{FF2B5EF4-FFF2-40B4-BE49-F238E27FC236}">
                <a16:creationId xmlns:a16="http://schemas.microsoft.com/office/drawing/2014/main" id="{04D1F7F0-A544-4B36-90CE-70ED81A649D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61FA19F-286F-4A35-B347-DDD3D0631153}"/>
              </a:ext>
            </a:extLst>
          </p:cNvPr>
          <p:cNvSpPr>
            <a:spLocks noGrp="1"/>
          </p:cNvSpPr>
          <p:nvPr>
            <p:ph type="sldNum" sz="quarter" idx="12"/>
          </p:nvPr>
        </p:nvSpPr>
        <p:spPr/>
        <p:txBody>
          <a:bodyPr/>
          <a:lstStyle/>
          <a:p>
            <a:fld id="{4490FF1C-BE30-4F8A-AD36-F1282A49D1D9}" type="slidenum">
              <a:rPr lang="fr-FR" smtClean="0"/>
              <a:t>‹N°›</a:t>
            </a:fld>
            <a:endParaRPr lang="fr-FR"/>
          </a:p>
        </p:txBody>
      </p:sp>
    </p:spTree>
    <p:extLst>
      <p:ext uri="{BB962C8B-B14F-4D97-AF65-F5344CB8AC3E}">
        <p14:creationId xmlns:p14="http://schemas.microsoft.com/office/powerpoint/2010/main" val="59894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C86E4B-5A45-45F7-8F7D-09142595EEA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5EEBFDE-45F4-4807-8B42-8938927742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5C1CF5B-9AC0-4476-BA1F-6CF94E82E05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17ACD6B-0F3F-4007-AF01-B706DE0048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E849BA3E-D0BE-43B0-A618-8DAA0A3B9E86}"/>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DF0E851-6C25-492F-B91C-110FE4BC99E8}"/>
              </a:ext>
            </a:extLst>
          </p:cNvPr>
          <p:cNvSpPr>
            <a:spLocks noGrp="1"/>
          </p:cNvSpPr>
          <p:nvPr>
            <p:ph type="dt" sz="half" idx="10"/>
          </p:nvPr>
        </p:nvSpPr>
        <p:spPr/>
        <p:txBody>
          <a:bodyPr/>
          <a:lstStyle/>
          <a:p>
            <a:fld id="{AFCC6F6D-E4C5-4618-B084-1375DD61F3F4}" type="datetimeFigureOut">
              <a:rPr lang="fr-FR" smtClean="0"/>
              <a:t>30/08/2018</a:t>
            </a:fld>
            <a:endParaRPr lang="fr-FR"/>
          </a:p>
        </p:txBody>
      </p:sp>
      <p:sp>
        <p:nvSpPr>
          <p:cNvPr id="8" name="Espace réservé du pied de page 7">
            <a:extLst>
              <a:ext uri="{FF2B5EF4-FFF2-40B4-BE49-F238E27FC236}">
                <a16:creationId xmlns:a16="http://schemas.microsoft.com/office/drawing/2014/main" id="{B8C7C28E-157F-40E2-AC3B-41A4ED93D8D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52B14B3-C8D6-4D8E-BA6E-7260C7B42AEE}"/>
              </a:ext>
            </a:extLst>
          </p:cNvPr>
          <p:cNvSpPr>
            <a:spLocks noGrp="1"/>
          </p:cNvSpPr>
          <p:nvPr>
            <p:ph type="sldNum" sz="quarter" idx="12"/>
          </p:nvPr>
        </p:nvSpPr>
        <p:spPr/>
        <p:txBody>
          <a:bodyPr/>
          <a:lstStyle/>
          <a:p>
            <a:fld id="{4490FF1C-BE30-4F8A-AD36-F1282A49D1D9}" type="slidenum">
              <a:rPr lang="fr-FR" smtClean="0"/>
              <a:t>‹N°›</a:t>
            </a:fld>
            <a:endParaRPr lang="fr-FR"/>
          </a:p>
        </p:txBody>
      </p:sp>
    </p:spTree>
    <p:extLst>
      <p:ext uri="{BB962C8B-B14F-4D97-AF65-F5344CB8AC3E}">
        <p14:creationId xmlns:p14="http://schemas.microsoft.com/office/powerpoint/2010/main" val="331343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92EC2-6C7C-4B6C-B96D-BCA85398262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C655E49-DDE1-42DE-846A-976701025ADB}"/>
              </a:ext>
            </a:extLst>
          </p:cNvPr>
          <p:cNvSpPr>
            <a:spLocks noGrp="1"/>
          </p:cNvSpPr>
          <p:nvPr>
            <p:ph type="dt" sz="half" idx="10"/>
          </p:nvPr>
        </p:nvSpPr>
        <p:spPr/>
        <p:txBody>
          <a:bodyPr/>
          <a:lstStyle/>
          <a:p>
            <a:fld id="{AFCC6F6D-E4C5-4618-B084-1375DD61F3F4}" type="datetimeFigureOut">
              <a:rPr lang="fr-FR" smtClean="0"/>
              <a:t>30/08/2018</a:t>
            </a:fld>
            <a:endParaRPr lang="fr-FR"/>
          </a:p>
        </p:txBody>
      </p:sp>
      <p:sp>
        <p:nvSpPr>
          <p:cNvPr id="4" name="Espace réservé du pied de page 3">
            <a:extLst>
              <a:ext uri="{FF2B5EF4-FFF2-40B4-BE49-F238E27FC236}">
                <a16:creationId xmlns:a16="http://schemas.microsoft.com/office/drawing/2014/main" id="{22A76D0E-347A-4AC0-A5D7-BAF6921CD5A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2AD63C6-7B91-45B5-912B-588971FCB5DE}"/>
              </a:ext>
            </a:extLst>
          </p:cNvPr>
          <p:cNvSpPr>
            <a:spLocks noGrp="1"/>
          </p:cNvSpPr>
          <p:nvPr>
            <p:ph type="sldNum" sz="quarter" idx="12"/>
          </p:nvPr>
        </p:nvSpPr>
        <p:spPr/>
        <p:txBody>
          <a:bodyPr/>
          <a:lstStyle/>
          <a:p>
            <a:fld id="{4490FF1C-BE30-4F8A-AD36-F1282A49D1D9}" type="slidenum">
              <a:rPr lang="fr-FR" smtClean="0"/>
              <a:t>‹N°›</a:t>
            </a:fld>
            <a:endParaRPr lang="fr-FR"/>
          </a:p>
        </p:txBody>
      </p:sp>
    </p:spTree>
    <p:extLst>
      <p:ext uri="{BB962C8B-B14F-4D97-AF65-F5344CB8AC3E}">
        <p14:creationId xmlns:p14="http://schemas.microsoft.com/office/powerpoint/2010/main" val="377911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1E13D60-51B3-42DA-8BF9-61651574926B}"/>
              </a:ext>
            </a:extLst>
          </p:cNvPr>
          <p:cNvSpPr>
            <a:spLocks noGrp="1"/>
          </p:cNvSpPr>
          <p:nvPr>
            <p:ph type="dt" sz="half" idx="10"/>
          </p:nvPr>
        </p:nvSpPr>
        <p:spPr/>
        <p:txBody>
          <a:bodyPr/>
          <a:lstStyle/>
          <a:p>
            <a:fld id="{AFCC6F6D-E4C5-4618-B084-1375DD61F3F4}" type="datetimeFigureOut">
              <a:rPr lang="fr-FR" smtClean="0"/>
              <a:t>30/08/2018</a:t>
            </a:fld>
            <a:endParaRPr lang="fr-FR"/>
          </a:p>
        </p:txBody>
      </p:sp>
      <p:sp>
        <p:nvSpPr>
          <p:cNvPr id="3" name="Espace réservé du pied de page 2">
            <a:extLst>
              <a:ext uri="{FF2B5EF4-FFF2-40B4-BE49-F238E27FC236}">
                <a16:creationId xmlns:a16="http://schemas.microsoft.com/office/drawing/2014/main" id="{581BE919-33F7-41A4-9357-15524465E15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9A3FC4C-7465-48C9-8CC3-532917233B21}"/>
              </a:ext>
            </a:extLst>
          </p:cNvPr>
          <p:cNvSpPr>
            <a:spLocks noGrp="1"/>
          </p:cNvSpPr>
          <p:nvPr>
            <p:ph type="sldNum" sz="quarter" idx="12"/>
          </p:nvPr>
        </p:nvSpPr>
        <p:spPr/>
        <p:txBody>
          <a:bodyPr/>
          <a:lstStyle/>
          <a:p>
            <a:fld id="{4490FF1C-BE30-4F8A-AD36-F1282A49D1D9}" type="slidenum">
              <a:rPr lang="fr-FR" smtClean="0"/>
              <a:t>‹N°›</a:t>
            </a:fld>
            <a:endParaRPr lang="fr-FR"/>
          </a:p>
        </p:txBody>
      </p:sp>
    </p:spTree>
    <p:extLst>
      <p:ext uri="{BB962C8B-B14F-4D97-AF65-F5344CB8AC3E}">
        <p14:creationId xmlns:p14="http://schemas.microsoft.com/office/powerpoint/2010/main" val="287526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476451-ABB3-4FC7-BEBB-9F2A5837079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D7A1420-F6DF-438C-A0E1-DE3A8BF1BD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CABB0CC-D6D9-47BC-9261-684A7FAAA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3856975-5F13-405F-8028-960635004219}"/>
              </a:ext>
            </a:extLst>
          </p:cNvPr>
          <p:cNvSpPr>
            <a:spLocks noGrp="1"/>
          </p:cNvSpPr>
          <p:nvPr>
            <p:ph type="dt" sz="half" idx="10"/>
          </p:nvPr>
        </p:nvSpPr>
        <p:spPr/>
        <p:txBody>
          <a:bodyPr/>
          <a:lstStyle/>
          <a:p>
            <a:fld id="{AFCC6F6D-E4C5-4618-B084-1375DD61F3F4}" type="datetimeFigureOut">
              <a:rPr lang="fr-FR" smtClean="0"/>
              <a:t>30/08/2018</a:t>
            </a:fld>
            <a:endParaRPr lang="fr-FR"/>
          </a:p>
        </p:txBody>
      </p:sp>
      <p:sp>
        <p:nvSpPr>
          <p:cNvPr id="6" name="Espace réservé du pied de page 5">
            <a:extLst>
              <a:ext uri="{FF2B5EF4-FFF2-40B4-BE49-F238E27FC236}">
                <a16:creationId xmlns:a16="http://schemas.microsoft.com/office/drawing/2014/main" id="{9C680649-2036-4C52-9A4A-6C603E86BEB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CAE2D5F-4AAE-478F-86B8-C660D5D9DA31}"/>
              </a:ext>
            </a:extLst>
          </p:cNvPr>
          <p:cNvSpPr>
            <a:spLocks noGrp="1"/>
          </p:cNvSpPr>
          <p:nvPr>
            <p:ph type="sldNum" sz="quarter" idx="12"/>
          </p:nvPr>
        </p:nvSpPr>
        <p:spPr/>
        <p:txBody>
          <a:bodyPr/>
          <a:lstStyle/>
          <a:p>
            <a:fld id="{4490FF1C-BE30-4F8A-AD36-F1282A49D1D9}" type="slidenum">
              <a:rPr lang="fr-FR" smtClean="0"/>
              <a:t>‹N°›</a:t>
            </a:fld>
            <a:endParaRPr lang="fr-FR"/>
          </a:p>
        </p:txBody>
      </p:sp>
    </p:spTree>
    <p:extLst>
      <p:ext uri="{BB962C8B-B14F-4D97-AF65-F5344CB8AC3E}">
        <p14:creationId xmlns:p14="http://schemas.microsoft.com/office/powerpoint/2010/main" val="310427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AA5CBB-85D6-481F-9563-C52465EB0F0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BDDE7AA-3FBE-4BB4-B0AD-CE67CC2462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DA2547B-CEB4-4A22-A8F3-2FB00651D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4DE83C1A-D866-4AB2-B6DE-270A7BB34F77}"/>
              </a:ext>
            </a:extLst>
          </p:cNvPr>
          <p:cNvSpPr>
            <a:spLocks noGrp="1"/>
          </p:cNvSpPr>
          <p:nvPr>
            <p:ph type="dt" sz="half" idx="10"/>
          </p:nvPr>
        </p:nvSpPr>
        <p:spPr/>
        <p:txBody>
          <a:bodyPr/>
          <a:lstStyle/>
          <a:p>
            <a:fld id="{AFCC6F6D-E4C5-4618-B084-1375DD61F3F4}" type="datetimeFigureOut">
              <a:rPr lang="fr-FR" smtClean="0"/>
              <a:t>30/08/2018</a:t>
            </a:fld>
            <a:endParaRPr lang="fr-FR"/>
          </a:p>
        </p:txBody>
      </p:sp>
      <p:sp>
        <p:nvSpPr>
          <p:cNvPr id="6" name="Espace réservé du pied de page 5">
            <a:extLst>
              <a:ext uri="{FF2B5EF4-FFF2-40B4-BE49-F238E27FC236}">
                <a16:creationId xmlns:a16="http://schemas.microsoft.com/office/drawing/2014/main" id="{82894CE4-4A62-4E39-828C-AE11473DA21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E64AED2-00C6-435A-803C-A0E91716D3AD}"/>
              </a:ext>
            </a:extLst>
          </p:cNvPr>
          <p:cNvSpPr>
            <a:spLocks noGrp="1"/>
          </p:cNvSpPr>
          <p:nvPr>
            <p:ph type="sldNum" sz="quarter" idx="12"/>
          </p:nvPr>
        </p:nvSpPr>
        <p:spPr/>
        <p:txBody>
          <a:bodyPr/>
          <a:lstStyle/>
          <a:p>
            <a:fld id="{4490FF1C-BE30-4F8A-AD36-F1282A49D1D9}" type="slidenum">
              <a:rPr lang="fr-FR" smtClean="0"/>
              <a:t>‹N°›</a:t>
            </a:fld>
            <a:endParaRPr lang="fr-FR"/>
          </a:p>
        </p:txBody>
      </p:sp>
    </p:spTree>
    <p:extLst>
      <p:ext uri="{BB962C8B-B14F-4D97-AF65-F5344CB8AC3E}">
        <p14:creationId xmlns:p14="http://schemas.microsoft.com/office/powerpoint/2010/main" val="3361902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A4152A5-8C19-482F-940F-3747F6382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712B1DE-E372-40F7-B68D-FBA9AF221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5495328-6065-49FD-ADE4-53CA54C67F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C6F6D-E4C5-4618-B084-1375DD61F3F4}" type="datetimeFigureOut">
              <a:rPr lang="fr-FR" smtClean="0"/>
              <a:t>30/08/2018</a:t>
            </a:fld>
            <a:endParaRPr lang="fr-FR"/>
          </a:p>
        </p:txBody>
      </p:sp>
      <p:sp>
        <p:nvSpPr>
          <p:cNvPr id="5" name="Espace réservé du pied de page 4">
            <a:extLst>
              <a:ext uri="{FF2B5EF4-FFF2-40B4-BE49-F238E27FC236}">
                <a16:creationId xmlns:a16="http://schemas.microsoft.com/office/drawing/2014/main" id="{2A74EE7E-F28A-4228-897F-0EB755CF0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EEBEB5C-C957-425D-83B9-88479FA44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0FF1C-BE30-4F8A-AD36-F1282A49D1D9}" type="slidenum">
              <a:rPr lang="fr-FR" smtClean="0"/>
              <a:t>‹N°›</a:t>
            </a:fld>
            <a:endParaRPr lang="fr-FR"/>
          </a:p>
        </p:txBody>
      </p:sp>
    </p:spTree>
    <p:extLst>
      <p:ext uri="{BB962C8B-B14F-4D97-AF65-F5344CB8AC3E}">
        <p14:creationId xmlns:p14="http://schemas.microsoft.com/office/powerpoint/2010/main" val="1172013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89E3F4-FE6D-4F22-AF1E-C30AFC23829D}"/>
              </a:ext>
            </a:extLst>
          </p:cNvPr>
          <p:cNvSpPr>
            <a:spLocks noGrp="1"/>
          </p:cNvSpPr>
          <p:nvPr>
            <p:ph type="ctrTitle"/>
          </p:nvPr>
        </p:nvSpPr>
        <p:spPr/>
        <p:txBody>
          <a:bodyPr/>
          <a:lstStyle/>
          <a:p>
            <a:r>
              <a:rPr lang="fr-FR" dirty="0"/>
              <a:t>Algorithmie</a:t>
            </a:r>
          </a:p>
        </p:txBody>
      </p:sp>
      <p:sp>
        <p:nvSpPr>
          <p:cNvPr id="3" name="Sous-titre 2">
            <a:extLst>
              <a:ext uri="{FF2B5EF4-FFF2-40B4-BE49-F238E27FC236}">
                <a16:creationId xmlns:a16="http://schemas.microsoft.com/office/drawing/2014/main" id="{8AE65337-9261-4F27-8DE9-36802A8F5E44}"/>
              </a:ext>
            </a:extLst>
          </p:cNvPr>
          <p:cNvSpPr>
            <a:spLocks noGrp="1"/>
          </p:cNvSpPr>
          <p:nvPr>
            <p:ph type="subTitle" idx="1"/>
          </p:nvPr>
        </p:nvSpPr>
        <p:spPr/>
        <p:txBody>
          <a:bodyPr/>
          <a:lstStyle/>
          <a:p>
            <a:r>
              <a:rPr lang="fr-FR" dirty="0"/>
              <a:t>Pour débuter</a:t>
            </a:r>
          </a:p>
        </p:txBody>
      </p:sp>
    </p:spTree>
    <p:extLst>
      <p:ext uri="{BB962C8B-B14F-4D97-AF65-F5344CB8AC3E}">
        <p14:creationId xmlns:p14="http://schemas.microsoft.com/office/powerpoint/2010/main" val="211817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7DFC2F-C052-4602-85E5-4F34F2D63D64}"/>
              </a:ext>
            </a:extLst>
          </p:cNvPr>
          <p:cNvSpPr>
            <a:spLocks noGrp="1"/>
          </p:cNvSpPr>
          <p:nvPr>
            <p:ph type="title"/>
          </p:nvPr>
        </p:nvSpPr>
        <p:spPr/>
        <p:txBody>
          <a:bodyPr/>
          <a:lstStyle/>
          <a:p>
            <a:r>
              <a:rPr lang="fr-FR" dirty="0"/>
              <a:t>Qu’est ce qu’un Algorithme ?</a:t>
            </a:r>
          </a:p>
        </p:txBody>
      </p:sp>
      <p:sp>
        <p:nvSpPr>
          <p:cNvPr id="3" name="Espace réservé du contenu 2">
            <a:extLst>
              <a:ext uri="{FF2B5EF4-FFF2-40B4-BE49-F238E27FC236}">
                <a16:creationId xmlns:a16="http://schemas.microsoft.com/office/drawing/2014/main" id="{174A3867-F7B2-4253-BF6A-677594B26835}"/>
              </a:ext>
            </a:extLst>
          </p:cNvPr>
          <p:cNvSpPr>
            <a:spLocks noGrp="1"/>
          </p:cNvSpPr>
          <p:nvPr>
            <p:ph idx="1"/>
          </p:nvPr>
        </p:nvSpPr>
        <p:spPr/>
        <p:txBody>
          <a:bodyPr/>
          <a:lstStyle/>
          <a:p>
            <a:pPr marL="0" indent="0">
              <a:buNone/>
            </a:pPr>
            <a:r>
              <a:rPr lang="fr-FR" dirty="0"/>
              <a:t>Un algorithme est la description précise, sous forme de concepts simples, de la manière dont on peut résoudre un problème.</a:t>
            </a:r>
          </a:p>
          <a:p>
            <a:pPr marL="0" indent="0">
              <a:buNone/>
            </a:pPr>
            <a:endParaRPr lang="fr-FR" dirty="0"/>
          </a:p>
          <a:p>
            <a:pPr marL="0" indent="0">
              <a:buNone/>
            </a:pPr>
            <a:r>
              <a:rPr lang="fr-FR" dirty="0"/>
              <a:t>C’est la capacité de l’humanité à répondre aux algorithmes simples qui ont permis l’évolution.</a:t>
            </a:r>
          </a:p>
          <a:p>
            <a:pPr marL="0" indent="0">
              <a:buNone/>
            </a:pPr>
            <a:endParaRPr lang="fr-FR" dirty="0"/>
          </a:p>
          <a:p>
            <a:pPr marL="0" indent="0">
              <a:buNone/>
            </a:pPr>
            <a:r>
              <a:rPr lang="fr-FR" dirty="0"/>
              <a:t>Apprentissage à la résolution de problèmes.</a:t>
            </a:r>
          </a:p>
          <a:p>
            <a:pPr marL="0" indent="0">
              <a:buNone/>
            </a:pPr>
            <a:endParaRPr lang="fr-FR" dirty="0"/>
          </a:p>
        </p:txBody>
      </p:sp>
    </p:spTree>
    <p:extLst>
      <p:ext uri="{BB962C8B-B14F-4D97-AF65-F5344CB8AC3E}">
        <p14:creationId xmlns:p14="http://schemas.microsoft.com/office/powerpoint/2010/main" val="228961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8C2186-5E89-4B13-8311-DD11D21F4ECA}"/>
              </a:ext>
            </a:extLst>
          </p:cNvPr>
          <p:cNvSpPr>
            <a:spLocks noGrp="1"/>
          </p:cNvSpPr>
          <p:nvPr>
            <p:ph type="title"/>
          </p:nvPr>
        </p:nvSpPr>
        <p:spPr/>
        <p:txBody>
          <a:bodyPr/>
          <a:lstStyle/>
          <a:p>
            <a:r>
              <a:rPr lang="fr-FR" dirty="0"/>
              <a:t>Notion de structure de données</a:t>
            </a:r>
          </a:p>
        </p:txBody>
      </p:sp>
      <p:sp>
        <p:nvSpPr>
          <p:cNvPr id="3" name="Espace réservé du contenu 2">
            <a:extLst>
              <a:ext uri="{FF2B5EF4-FFF2-40B4-BE49-F238E27FC236}">
                <a16:creationId xmlns:a16="http://schemas.microsoft.com/office/drawing/2014/main" id="{3DFA7DC0-4A60-45BB-AED1-0DE786321D35}"/>
              </a:ext>
            </a:extLst>
          </p:cNvPr>
          <p:cNvSpPr>
            <a:spLocks noGrp="1"/>
          </p:cNvSpPr>
          <p:nvPr>
            <p:ph idx="1"/>
          </p:nvPr>
        </p:nvSpPr>
        <p:spPr/>
        <p:txBody>
          <a:bodyPr>
            <a:normAutofit fontScale="92500" lnSpcReduction="20000"/>
          </a:bodyPr>
          <a:lstStyle/>
          <a:p>
            <a:pPr marL="0" indent="0">
              <a:buNone/>
            </a:pPr>
            <a:r>
              <a:rPr lang="fr-FR" dirty="0"/>
              <a:t>En plus de manipuler l'information, il faut aussi la stocker. </a:t>
            </a:r>
          </a:p>
          <a:p>
            <a:pPr marL="0" indent="0">
              <a:buNone/>
            </a:pPr>
            <a:r>
              <a:rPr lang="fr-FR" dirty="0"/>
              <a:t>La manière dont on organise cette information stockée peut avoir des conséquences très importantes sur leur manipulation.</a:t>
            </a:r>
          </a:p>
          <a:p>
            <a:pPr marL="0" indent="0">
              <a:buNone/>
            </a:pPr>
            <a:endParaRPr lang="fr-FR" dirty="0"/>
          </a:p>
          <a:p>
            <a:pPr marL="0" indent="0">
              <a:buNone/>
            </a:pPr>
            <a:r>
              <a:rPr lang="fr-FR" dirty="0"/>
              <a:t>Il y a des liens forts entre les algorithmes (qui décrivent des méthodes) et les structures de données (qui décrivent une organisation). Typiquement, certaines structures de données sont indispensables à la mise en place de certaines méthodes, et à l'inverse certains algorithmes sont nécessaires aux structures de données : par exemple, si on veut rajouter un mot dans un dictionnaire classé alphabétiquement, on ne peut pas juste l'écrire dans l'espace libre sur la dernière page, il faut utiliser un algorithme pour l'ajouter au bon endroit. L'étude des structures de données est donc inséparable de celle des algorithmes.</a:t>
            </a:r>
          </a:p>
        </p:txBody>
      </p:sp>
    </p:spTree>
    <p:extLst>
      <p:ext uri="{BB962C8B-B14F-4D97-AF65-F5344CB8AC3E}">
        <p14:creationId xmlns:p14="http://schemas.microsoft.com/office/powerpoint/2010/main" val="121461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E1FFE6-7E45-4654-8894-4CACCB7ECB5D}"/>
              </a:ext>
            </a:extLst>
          </p:cNvPr>
          <p:cNvSpPr>
            <a:spLocks noGrp="1"/>
          </p:cNvSpPr>
          <p:nvPr>
            <p:ph type="title"/>
          </p:nvPr>
        </p:nvSpPr>
        <p:spPr/>
        <p:txBody>
          <a:bodyPr/>
          <a:lstStyle/>
          <a:p>
            <a:r>
              <a:rPr lang="fr-FR" b="1" dirty="0"/>
              <a:t>La notion de complexité</a:t>
            </a:r>
            <a:endParaRPr lang="fr-FR" dirty="0"/>
          </a:p>
        </p:txBody>
      </p:sp>
      <p:sp>
        <p:nvSpPr>
          <p:cNvPr id="3" name="Espace réservé du contenu 2">
            <a:extLst>
              <a:ext uri="{FF2B5EF4-FFF2-40B4-BE49-F238E27FC236}">
                <a16:creationId xmlns:a16="http://schemas.microsoft.com/office/drawing/2014/main" id="{45DCB724-F5F1-4584-9A02-B3E9BBB19B94}"/>
              </a:ext>
            </a:extLst>
          </p:cNvPr>
          <p:cNvSpPr>
            <a:spLocks noGrp="1"/>
          </p:cNvSpPr>
          <p:nvPr>
            <p:ph idx="1"/>
          </p:nvPr>
        </p:nvSpPr>
        <p:spPr/>
        <p:txBody>
          <a:bodyPr/>
          <a:lstStyle/>
          <a:p>
            <a:pPr marL="0" indent="0">
              <a:buNone/>
            </a:pPr>
            <a:r>
              <a:rPr lang="fr-FR" dirty="0"/>
              <a:t>On peut faire plusieurs choix pour exprimer le plus précisément possible la complexité d'un algorithme. </a:t>
            </a:r>
          </a:p>
          <a:p>
            <a:pPr marL="0" indent="0">
              <a:buNone/>
            </a:pPr>
            <a:endParaRPr lang="fr-FR" dirty="0"/>
          </a:p>
          <a:p>
            <a:pPr marL="0" indent="0">
              <a:buNone/>
            </a:pPr>
            <a:r>
              <a:rPr lang="fr-FR" dirty="0"/>
              <a:t>Complexité en temps</a:t>
            </a:r>
          </a:p>
          <a:p>
            <a:pPr marL="0" indent="0">
              <a:buNone/>
            </a:pPr>
            <a:r>
              <a:rPr lang="fr-FR" dirty="0"/>
              <a:t>Complexité en mémoire</a:t>
            </a:r>
          </a:p>
          <a:p>
            <a:pPr marL="0" indent="0">
              <a:buNone/>
            </a:pPr>
            <a:endParaRPr lang="fr-FR" dirty="0"/>
          </a:p>
          <a:p>
            <a:pPr marL="0" indent="0">
              <a:buNone/>
            </a:pPr>
            <a:r>
              <a:rPr lang="fr-FR" dirty="0"/>
              <a:t>Permet de définir l’efficacité de l’algorithme.</a:t>
            </a:r>
          </a:p>
        </p:txBody>
      </p:sp>
    </p:spTree>
    <p:extLst>
      <p:ext uri="{BB962C8B-B14F-4D97-AF65-F5344CB8AC3E}">
        <p14:creationId xmlns:p14="http://schemas.microsoft.com/office/powerpoint/2010/main" val="21097000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216</Words>
  <Application>Microsoft Office PowerPoint</Application>
  <PresentationFormat>Grand écran</PresentationFormat>
  <Paragraphs>20</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Algorithmie</vt:lpstr>
      <vt:lpstr>Qu’est ce qu’un Algorithme ?</vt:lpstr>
      <vt:lpstr>Notion de structure de données</vt:lpstr>
      <vt:lpstr>La notion de complexité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Algorithmie</dc:title>
  <dc:creator>jb cordovado</dc:creator>
  <cp:lastModifiedBy>jb cordovado</cp:lastModifiedBy>
  <cp:revision>2</cp:revision>
  <dcterms:created xsi:type="dcterms:W3CDTF">2018-08-30T09:06:28Z</dcterms:created>
  <dcterms:modified xsi:type="dcterms:W3CDTF">2018-08-30T09:17:53Z</dcterms:modified>
</cp:coreProperties>
</file>