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8" r:id="rId3"/>
    <p:sldId id="280" r:id="rId4"/>
    <p:sldId id="281" r:id="rId5"/>
    <p:sldId id="282" r:id="rId6"/>
    <p:sldId id="283" r:id="rId7"/>
    <p:sldId id="284" r:id="rId8"/>
    <p:sldId id="279" r:id="rId9"/>
    <p:sldId id="285" r:id="rId10"/>
    <p:sldId id="287" r:id="rId11"/>
    <p:sldId id="288" r:id="rId12"/>
    <p:sldId id="289" r:id="rId13"/>
    <p:sldId id="27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553A-67D0-4932-A57C-CC6EB15C6B5A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D5FF3-11D5-4A93-8819-667A9E6E2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2BCC0-38DA-4EAB-8E3B-CCAB59C54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2DA7BD-478E-4225-8F07-FBEB7D02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01531-897F-492C-A89F-9D476944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91FF-9111-47BC-9FAD-42F230E7FF37}" type="datetime1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FA096-008A-4373-9A8F-0BC50E1A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43BAFC-4419-4FC0-9CE4-45C7512F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1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7C355-6AD9-4612-857B-FCC2CAF1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9FF8A3-3E62-4F16-BCF8-D9BB138C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D6342-48D7-4542-B124-3063DD74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CA4-F250-4443-BC8C-828776C3B755}" type="datetime1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C93F74-23FA-4089-8F1F-4667C0BF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E8E14-188E-4FD1-A183-2AB2A066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7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9539A4-2354-4605-AF66-76C103EE1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D844C1-CB07-4989-933D-4D4FDB1A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28D6E-B975-45C0-A849-71546919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BC0A-177F-4FB0-A08C-E68DCDA8481E}" type="datetime1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0228F1-0750-41A8-941E-9D1EC51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73A15-E7C9-4E44-B685-DF6CAB7C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1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A2E72-60DC-400C-9CB3-7B1E8262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3EC6F-8069-4EB7-B48E-C8D27A3A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3AE66-6545-464A-AE05-C42B1C2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71AB-573E-48D0-8DB8-2DA8345B2E80}" type="datetime1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34279-CCA6-4E2A-9605-2357DDB6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69041-5274-45C2-B435-1D51A5C4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32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F12CE-DA1F-4731-8065-2B0C688F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1E3B6-793B-40D3-8DC6-7E054180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40E0F-9AAB-4833-BFFF-534B0A7F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8986-40A6-48C3-80AC-23ADD6D39473}" type="datetime1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A9CFA-8916-4DC9-9924-1F3B55EF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BEB1D-02B2-4D35-8662-5711F60E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79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FBE34-3A53-4A14-A636-4702C668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20452-46AB-4B77-A1D0-71E7BAFB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AE6B7D-96DF-4623-A2BE-B43EEDE9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BF716-127F-4EED-A55F-B71F4781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DD81-4DE3-4FF0-978D-DDE57B1E16B1}" type="datetime1">
              <a:rPr lang="fr-FR" smtClean="0"/>
              <a:t>01/09/2018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FD4755-886A-483D-AB31-63F32B6B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A7FBD0-C418-4DD9-B34E-27B702B4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21335-1E09-4F5E-949C-D33E0146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21E87C-2AC3-4661-9245-BB9FCE76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939C4D-0F18-4CE9-881B-26E68BB61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49F4F1-A596-4C70-A434-435C59FD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F6B920-0CC0-4E17-AC43-F8DC50010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8E8EB-44D0-45DA-A161-305CF324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BBE0-8951-47C9-AA6D-C65084DE721B}" type="datetime1">
              <a:rPr lang="fr-FR" smtClean="0"/>
              <a:t>01/09/2018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E36E8A-05A1-4502-A8E8-93E25EBD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9E7645-D797-4793-817E-C0DE1536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3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055A3-5F25-4558-B1D0-01ACDFD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531EDA-4720-41F0-A3C6-63B2A621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5F58-9B61-4057-8B79-DBCDDC5DC03C}" type="datetime1">
              <a:rPr lang="fr-FR" smtClean="0"/>
              <a:t>01/09/2018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FBD743-92EE-49D8-AAC6-69D01928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2D2034-8848-42F9-8042-68CAAF35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3E3484-6B38-4945-83C6-A559D94B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18C1-0D8F-460E-933E-6F5E45BB2428}" type="datetime1">
              <a:rPr lang="fr-FR" smtClean="0"/>
              <a:t>01/09/2018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9FEDAA-FA1D-4F2A-B48B-63A942FB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4ECDFA-7C07-4281-829B-5D50DF11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2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C2A36-FB0A-4A18-A3B0-BD53C576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7A2C8-F866-4B23-9207-ADA32E07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36E42-D618-42BE-AF9F-B1B50058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EA5DF9-002B-4D84-A915-56EEFAE4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C88-DE83-440F-8BC9-B267A47D8573}" type="datetime1">
              <a:rPr lang="fr-FR" smtClean="0"/>
              <a:t>01/09/2018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8CE8F-1154-44FD-A549-182202EC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9D9BA6-27B5-4A05-8D76-C6A314C1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04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6A521-ED47-4ACA-AC80-0F5716EF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E78A01-E634-45ED-979D-788E2DA4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6BE771-965D-40A6-BC52-B2854C42C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6447F6-B25D-40C5-9932-A25DA05D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6070-5538-4DD4-BA1B-B1A0FF789979}" type="datetime1">
              <a:rPr lang="fr-FR" smtClean="0"/>
              <a:t>01/09/2018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B70162-A800-46B5-94AE-BB15F07D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478185-489B-4AA0-80DE-C4379E02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04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4477DA-8397-446A-B464-B3CFEACD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428349-FF02-4C4F-A409-CAA7A236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49514-C47F-45D9-B3BD-A50ABDA40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27D0-3D3E-4D58-86F7-51FDBB6C9F2E}" type="datetime1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AF358-5EA4-4FB7-9F38-C0CF73F4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Jb Cordovado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0469B-BFA6-45C5-8B3F-AD6516536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C93F-0114-4922-BD74-2D1197C89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8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8FC17-EEF0-414B-827A-45E4EDC47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Javascript </a:t>
            </a:r>
            <a:r>
              <a:rPr lang="fr-FR" sz="1100" b="1" i="1" dirty="0"/>
              <a:t>– suite et fin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08D731-5891-4975-82C0-9CC4883C8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Trio complet !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4E958-C916-465F-BFEB-24B2EABE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29981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84C3D-8357-4F98-A6AE-5DA1ABB2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( </a:t>
            </a:r>
            <a:r>
              <a:rPr lang="fr-FR" dirty="0" err="1"/>
              <a:t>etat</a:t>
            </a:r>
            <a:r>
              <a:rPr lang="fr-FR" dirty="0"/>
              <a:t> in </a:t>
            </a:r>
            <a:r>
              <a:rPr lang="fr-FR" dirty="0" err="1"/>
              <a:t>object</a:t>
            </a:r>
            <a:r>
              <a:rPr lang="fr-FR" dirty="0"/>
              <a:t> ) {</a:t>
            </a:r>
            <a:r>
              <a:rPr lang="fr-FR" dirty="0" err="1"/>
              <a:t>instr</a:t>
            </a:r>
            <a:r>
              <a:rPr lang="fr-FR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E4E22-D3F0-4759-9A2F-830F1F93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9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réalise une boucle sur un objet javascript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CF9507-0D98-4A48-B386-72FBFC0A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8" y="2985064"/>
            <a:ext cx="9696450" cy="220980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193588-BA8B-46C8-9913-5279B4FA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241871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70DC7-487E-4170-9FCC-2CFA1191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while</a:t>
            </a:r>
            <a:r>
              <a:rPr lang="fr-FR" dirty="0"/>
              <a:t> (</a:t>
            </a:r>
            <a:r>
              <a:rPr lang="fr-FR" dirty="0" err="1"/>
              <a:t>cond</a:t>
            </a:r>
            <a:r>
              <a:rPr lang="fr-FR" dirty="0"/>
              <a:t>){</a:t>
            </a:r>
            <a:r>
              <a:rPr lang="fr-FR" dirty="0" err="1"/>
              <a:t>instr</a:t>
            </a:r>
            <a:r>
              <a:rPr lang="fr-FR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845E3-A0DF-4C77-B86F-3F113BB2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ATTENTION !</a:t>
            </a:r>
          </a:p>
          <a:p>
            <a:pPr marL="0" indent="0">
              <a:buNone/>
            </a:pPr>
            <a:r>
              <a:rPr lang="fr-FR" dirty="0"/>
              <a:t>la boucle </a:t>
            </a:r>
            <a:r>
              <a:rPr lang="fr-FR" dirty="0" err="1"/>
              <a:t>while</a:t>
            </a:r>
            <a:r>
              <a:rPr lang="fr-FR" dirty="0"/>
              <a:t> peut faire crasher le navigateur !</a:t>
            </a:r>
          </a:p>
          <a:p>
            <a:pPr marL="0" indent="0">
              <a:buNone/>
            </a:pPr>
            <a:r>
              <a:rPr lang="fr-FR" dirty="0"/>
              <a:t>si la boucle ne s’</a:t>
            </a:r>
            <a:r>
              <a:rPr lang="fr-FR" dirty="0" err="1"/>
              <a:t>arrète</a:t>
            </a:r>
            <a:r>
              <a:rPr lang="fr-FR" dirty="0"/>
              <a:t> pas correctement avec la condition.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9D9FD7-2B93-4319-99F0-D29613A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6" y="3637568"/>
            <a:ext cx="7536873" cy="2653607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875E9-2CCC-4F2C-836A-DD01BA7E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249735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06A51-29D8-4A88-AD2B-673F5B2D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 {</a:t>
            </a:r>
            <a:r>
              <a:rPr lang="fr-FR" dirty="0" err="1"/>
              <a:t>instr</a:t>
            </a:r>
            <a:r>
              <a:rPr lang="fr-FR" dirty="0"/>
              <a:t>} </a:t>
            </a:r>
            <a:r>
              <a:rPr lang="fr-FR" dirty="0" err="1"/>
              <a:t>while</a:t>
            </a:r>
            <a:r>
              <a:rPr lang="fr-FR" dirty="0"/>
              <a:t> (</a:t>
            </a:r>
            <a:r>
              <a:rPr lang="fr-FR" dirty="0" err="1"/>
              <a:t>cond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D630B-3B6E-40D5-A3CD-F21580F4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réalise l’instruction tant que la condition est juste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F7002A-977E-4CD6-8046-35BB70BF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7" y="2760196"/>
            <a:ext cx="7194060" cy="3030657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B4F10-C758-47ED-BBDF-EB9CDF7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373287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AE4E9-EBCD-4FEF-A305-F3079EDF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et documentations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AC867-5D04-41BD-BE03-A58B1072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/>
              <a:t>Programmation</a:t>
            </a:r>
            <a:r>
              <a:rPr lang="en-US" b="1" dirty="0"/>
              <a:t> JavaScript</a:t>
            </a:r>
          </a:p>
          <a:p>
            <a:pPr marL="0" indent="0">
              <a:buNone/>
            </a:pPr>
            <a:r>
              <a:rPr lang="en-US" dirty="0"/>
              <a:t>http://fr.wikibooks.org/wiki/Programmation_JavaScript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JavaScript: The Definitive Guide: Rough Cuts Version</a:t>
            </a:r>
          </a:p>
          <a:p>
            <a:pPr marL="0" indent="0">
              <a:buNone/>
            </a:pPr>
            <a:r>
              <a:rPr lang="en-US" dirty="0"/>
              <a:t>http://oreilly.com/catalog/9780596805531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 err="1"/>
              <a:t>ECMAScript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r>
              <a:rPr lang="fr-FR" b="1" dirty="0"/>
              <a:t> </a:t>
            </a:r>
            <a:r>
              <a:rPr lang="fr-FR" b="1" dirty="0" err="1"/>
              <a:t>Specification</a:t>
            </a:r>
            <a:r>
              <a:rPr lang="fr-FR" b="1" dirty="0"/>
              <a:t> (Standard </a:t>
            </a:r>
            <a:r>
              <a:rPr lang="fr-FR" b="1" dirty="0" err="1"/>
              <a:t>ECMA</a:t>
            </a:r>
            <a:r>
              <a:rPr lang="fr-FR" b="1" dirty="0"/>
              <a:t>-262)</a:t>
            </a:r>
          </a:p>
          <a:p>
            <a:pPr marL="0" indent="0">
              <a:buNone/>
            </a:pPr>
            <a:r>
              <a:rPr lang="fr-FR" dirty="0"/>
              <a:t>http://www.ecmainternational.org/publications/standards/Ecma-262.htm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JavaScript and HTML DOM Reference </a:t>
            </a:r>
          </a:p>
          <a:p>
            <a:pPr marL="0" indent="0">
              <a:buNone/>
            </a:pPr>
            <a:r>
              <a:rPr lang="fr-FR" dirty="0"/>
              <a:t>http://www.w3schools.com/jsref/default.asp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JavaScript Reference</a:t>
            </a:r>
          </a:p>
          <a:p>
            <a:pPr marL="0" indent="0">
              <a:buNone/>
            </a:pPr>
            <a:r>
              <a:rPr lang="fr-FR" dirty="0"/>
              <a:t>https://developer.mozilla.org/en/JavaScript/Reference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Gecko DOM Reference </a:t>
            </a:r>
          </a:p>
          <a:p>
            <a:pPr marL="0" indent="0">
              <a:buNone/>
            </a:pPr>
            <a:r>
              <a:rPr lang="fr-FR" dirty="0"/>
              <a:t>https://developer.mozilla.org/en/Gecko_DOM_Reference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0D2C3-0D8D-432B-8767-8FEAEC3B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31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1506B-7FCC-4D84-B4AB-9A1739C5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contrôle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624E9C-C1AB-4107-9A3B-F67A36F9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Structures conditionnelles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if</a:t>
            </a:r>
          </a:p>
          <a:p>
            <a:r>
              <a:rPr lang="fr-FR" dirty="0"/>
              <a:t>if </a:t>
            </a:r>
            <a:r>
              <a:rPr lang="fr-FR" dirty="0" err="1"/>
              <a:t>else</a:t>
            </a:r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else</a:t>
            </a:r>
            <a:r>
              <a:rPr lang="fr-FR" dirty="0"/>
              <a:t> if </a:t>
            </a:r>
            <a:r>
              <a:rPr lang="fr-FR" dirty="0" err="1"/>
              <a:t>else</a:t>
            </a:r>
            <a:endParaRPr lang="fr-FR" dirty="0"/>
          </a:p>
          <a:p>
            <a:r>
              <a:rPr lang="fr-FR" dirty="0"/>
              <a:t>switch case</a:t>
            </a:r>
          </a:p>
          <a:p>
            <a:r>
              <a:rPr lang="fr-FR" dirty="0"/>
              <a:t>opération ternaire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A78675-4CE0-4C76-9573-4582D916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91361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7D864-3918-459F-B38F-15DBED70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(</a:t>
            </a:r>
            <a:r>
              <a:rPr lang="fr-FR" dirty="0" err="1"/>
              <a:t>cond</a:t>
            </a:r>
            <a:r>
              <a:rPr lang="fr-FR" dirty="0"/>
              <a:t>){</a:t>
            </a:r>
            <a:r>
              <a:rPr lang="fr-FR" dirty="0" err="1"/>
              <a:t>instr</a:t>
            </a:r>
            <a:r>
              <a:rPr lang="fr-FR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15320-E768-4B2E-B0E8-6CE70911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condition </a:t>
            </a:r>
            <a:r>
              <a:rPr lang="en-US" dirty="0" err="1"/>
              <a:t>permettant</a:t>
            </a:r>
            <a:r>
              <a:rPr lang="en-US" dirty="0"/>
              <a:t> </a:t>
            </a:r>
            <a:r>
              <a:rPr lang="en-US" dirty="0" err="1"/>
              <a:t>d’executer</a:t>
            </a:r>
            <a:r>
              <a:rPr lang="en-US" dirty="0"/>
              <a:t> </a:t>
            </a:r>
            <a:r>
              <a:rPr lang="en-US" dirty="0" err="1"/>
              <a:t>l’instruction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de la condition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B25F05-AA79-4D2C-8D48-40B984C6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38" y="2889221"/>
            <a:ext cx="5772150" cy="2733675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732B3D-E2E4-4083-9B8F-965896AA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23414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AD89C-783F-4FF8-B799-12DDB14C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(</a:t>
            </a:r>
            <a:r>
              <a:rPr lang="fr-FR" dirty="0" err="1"/>
              <a:t>cond</a:t>
            </a:r>
            <a:r>
              <a:rPr lang="fr-FR" dirty="0"/>
              <a:t>){</a:t>
            </a:r>
            <a:r>
              <a:rPr lang="fr-FR" dirty="0" err="1"/>
              <a:t>instr</a:t>
            </a:r>
            <a:r>
              <a:rPr lang="fr-FR" dirty="0"/>
              <a:t>} </a:t>
            </a:r>
            <a:r>
              <a:rPr lang="fr-FR" dirty="0" err="1"/>
              <a:t>else</a:t>
            </a:r>
            <a:r>
              <a:rPr lang="fr-FR" dirty="0"/>
              <a:t> {</a:t>
            </a:r>
            <a:r>
              <a:rPr lang="fr-FR" dirty="0" err="1"/>
              <a:t>instr</a:t>
            </a:r>
            <a:r>
              <a:rPr lang="fr-FR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29361-1620-4CD2-B968-F413F4CA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condition </a:t>
            </a:r>
            <a:r>
              <a:rPr lang="en-US" dirty="0" err="1"/>
              <a:t>permettant</a:t>
            </a:r>
            <a:r>
              <a:rPr lang="en-US" dirty="0"/>
              <a:t> </a:t>
            </a:r>
            <a:r>
              <a:rPr lang="en-US" dirty="0" err="1"/>
              <a:t>d’executer</a:t>
            </a:r>
            <a:r>
              <a:rPr lang="en-US" dirty="0"/>
              <a:t> </a:t>
            </a:r>
            <a:r>
              <a:rPr lang="en-US" dirty="0" err="1"/>
              <a:t>l’instruction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de la condition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</a:t>
            </a:r>
            <a:r>
              <a:rPr lang="en-US" dirty="0" err="1"/>
              <a:t>sinon</a:t>
            </a:r>
            <a:r>
              <a:rPr lang="en-US" dirty="0"/>
              <a:t> on execute </a:t>
            </a:r>
            <a:r>
              <a:rPr lang="en-US" dirty="0" err="1"/>
              <a:t>l’autre</a:t>
            </a:r>
            <a:r>
              <a:rPr lang="en-US" dirty="0"/>
              <a:t> bloc </a:t>
            </a:r>
            <a:r>
              <a:rPr lang="en-US" dirty="0" err="1"/>
              <a:t>d’instruction</a:t>
            </a:r>
            <a:r>
              <a:rPr lang="en-US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57B819-9857-4BD3-BBAC-60F52E64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97" y="2916930"/>
            <a:ext cx="5193896" cy="3313613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71B596B-366F-41FC-9B85-E2A789D9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357215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BA5C8-2E9D-470A-865F-9E8DA3BF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(</a:t>
            </a:r>
            <a:r>
              <a:rPr lang="fr-FR" dirty="0" err="1"/>
              <a:t>cond</a:t>
            </a:r>
            <a:r>
              <a:rPr lang="fr-FR" dirty="0"/>
              <a:t>){</a:t>
            </a:r>
            <a:r>
              <a:rPr lang="fr-FR" dirty="0" err="1"/>
              <a:t>instr</a:t>
            </a:r>
            <a:r>
              <a:rPr lang="fr-FR" dirty="0"/>
              <a:t>} </a:t>
            </a:r>
            <a:r>
              <a:rPr lang="fr-FR" dirty="0" err="1"/>
              <a:t>else</a:t>
            </a:r>
            <a:r>
              <a:rPr lang="fr-FR" dirty="0"/>
              <a:t> if (</a:t>
            </a:r>
            <a:r>
              <a:rPr lang="fr-FR" dirty="0" err="1"/>
              <a:t>cond</a:t>
            </a:r>
            <a:r>
              <a:rPr lang="fr-FR" dirty="0"/>
              <a:t>){</a:t>
            </a:r>
            <a:r>
              <a:rPr lang="fr-FR" dirty="0" err="1"/>
              <a:t>instr</a:t>
            </a:r>
            <a:r>
              <a:rPr lang="fr-FR" dirty="0"/>
              <a:t>} </a:t>
            </a:r>
            <a:r>
              <a:rPr lang="fr-FR" dirty="0" err="1"/>
              <a:t>else</a:t>
            </a:r>
            <a:r>
              <a:rPr lang="fr-FR" dirty="0"/>
              <a:t> {</a:t>
            </a:r>
            <a:r>
              <a:rPr lang="fr-FR" dirty="0" err="1"/>
              <a:t>instr</a:t>
            </a:r>
            <a:r>
              <a:rPr lang="fr-FR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E0FCC-8F58-475D-AB95-ECE7A9D1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3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conditions </a:t>
            </a:r>
            <a:r>
              <a:rPr lang="en-US" dirty="0" err="1"/>
              <a:t>permettant</a:t>
            </a:r>
            <a:r>
              <a:rPr lang="en-US" dirty="0"/>
              <a:t> </a:t>
            </a:r>
            <a:r>
              <a:rPr lang="en-US" dirty="0" err="1"/>
              <a:t>chaqu’une</a:t>
            </a:r>
            <a:r>
              <a:rPr lang="en-US" dirty="0"/>
              <a:t> de </a:t>
            </a:r>
            <a:r>
              <a:rPr lang="en-US" dirty="0" err="1"/>
              <a:t>déclencher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instruction </a:t>
            </a:r>
            <a:r>
              <a:rPr lang="en-US" dirty="0" err="1"/>
              <a:t>si</a:t>
            </a:r>
            <a:r>
              <a:rPr lang="en-US" dirty="0"/>
              <a:t> la condition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, </a:t>
            </a:r>
            <a:r>
              <a:rPr lang="en-US" dirty="0" err="1"/>
              <a:t>sinon</a:t>
            </a:r>
            <a:r>
              <a:rPr lang="en-US" dirty="0"/>
              <a:t> on </a:t>
            </a:r>
            <a:r>
              <a:rPr lang="en-US" dirty="0" err="1"/>
              <a:t>déclenche</a:t>
            </a:r>
            <a:r>
              <a:rPr lang="en-US" dirty="0"/>
              <a:t> la </a:t>
            </a:r>
            <a:r>
              <a:rPr lang="en-US" dirty="0" err="1"/>
              <a:t>derniere</a:t>
            </a:r>
            <a:r>
              <a:rPr lang="en-US" dirty="0"/>
              <a:t> instruction.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A1E02D-5DC1-4BB0-9DE3-F31EF60A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72" y="3067752"/>
            <a:ext cx="4320713" cy="3250094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7C816-7E36-480E-AC9D-3B09DCBF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36328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57B39-DDCD-464C-9CB7-C4FDB56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997C9-9021-4C75-ABC9-C299F633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Permet d’évaluer une valeur sur son égalité stricte.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FD0E14-3BCA-4B50-989C-4A43F4DD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593799"/>
            <a:ext cx="4712624" cy="399880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C8ED6-02CA-441D-9645-B1200B30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21119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39143-29CE-487A-AA6B-ACF45780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ternaire       	</a:t>
            </a:r>
            <a:r>
              <a:rPr lang="fr-FR" dirty="0" err="1"/>
              <a:t>cond</a:t>
            </a:r>
            <a:r>
              <a:rPr lang="fr-FR" dirty="0"/>
              <a:t> ? </a:t>
            </a:r>
            <a:r>
              <a:rPr lang="fr-FR" dirty="0" err="1"/>
              <a:t>instr</a:t>
            </a:r>
            <a:r>
              <a:rPr lang="fr-FR" dirty="0"/>
              <a:t> : </a:t>
            </a:r>
            <a:r>
              <a:rPr lang="fr-FR" dirty="0" err="1"/>
              <a:t>instr</a:t>
            </a:r>
            <a:r>
              <a:rPr lang="fr-FR" dirty="0"/>
              <a:t>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2A207E-9644-4BD4-9FA2-41D2D626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Elle équivaut à une condition en ligne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F6DBBA-7437-494E-ADA9-131DCA9C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9044"/>
            <a:ext cx="7400925" cy="182880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7EA62-DBC0-4B04-9756-7BD66DC1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258972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D21C8-9A10-4C28-8FE0-33C78024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contrôle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DA7E6-684B-4444-B41B-A71A3175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Structures d’itérations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boucle for</a:t>
            </a:r>
          </a:p>
          <a:p>
            <a:r>
              <a:rPr lang="fr-FR" dirty="0"/>
              <a:t>boucle for in</a:t>
            </a:r>
          </a:p>
          <a:p>
            <a:r>
              <a:rPr lang="fr-FR" dirty="0"/>
              <a:t>boucle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boucle do 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B49ED1-1272-471D-A245-8CD27C6A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336942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84468-E043-40C3-BFE8-70DB07B3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( </a:t>
            </a:r>
            <a:r>
              <a:rPr lang="fr-FR" dirty="0" err="1"/>
              <a:t>etat1</a:t>
            </a:r>
            <a:r>
              <a:rPr lang="fr-FR" dirty="0"/>
              <a:t>; </a:t>
            </a:r>
            <a:r>
              <a:rPr lang="fr-FR" dirty="0" err="1"/>
              <a:t>etat2</a:t>
            </a:r>
            <a:r>
              <a:rPr lang="fr-FR" dirty="0"/>
              <a:t>; </a:t>
            </a:r>
            <a:r>
              <a:rPr lang="fr-FR" dirty="0" err="1"/>
              <a:t>etat3</a:t>
            </a:r>
            <a:r>
              <a:rPr lang="fr-FR" dirty="0"/>
              <a:t> ) { </a:t>
            </a:r>
            <a:r>
              <a:rPr lang="fr-FR" dirty="0" err="1"/>
              <a:t>instr</a:t>
            </a:r>
            <a:r>
              <a:rPr lang="fr-FR" dirty="0"/>
              <a:t> 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026EC-EB4B-469A-86E3-D7572767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909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l’état 1 est initialisé une fois dés le départ.</a:t>
            </a:r>
          </a:p>
          <a:p>
            <a:pPr marL="0" indent="0">
              <a:buNone/>
            </a:pPr>
            <a:r>
              <a:rPr lang="fr-FR" dirty="0"/>
              <a:t>l’état 2 est la condition de réalisation de la boucle.</a:t>
            </a:r>
          </a:p>
          <a:p>
            <a:pPr marL="0" indent="0">
              <a:buNone/>
            </a:pPr>
            <a:r>
              <a:rPr lang="fr-FR" dirty="0"/>
              <a:t>l’état 3 est réalisé à chaque passage de la boucle.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4DC81D-8848-4F64-B279-4D3B4C89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58" y="3532909"/>
            <a:ext cx="5391150" cy="289560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45AC2-D0DB-4181-84EA-2041DB8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Jb Cordovado</a:t>
            </a:r>
          </a:p>
        </p:txBody>
      </p:sp>
    </p:spTree>
    <p:extLst>
      <p:ext uri="{BB962C8B-B14F-4D97-AF65-F5344CB8AC3E}">
        <p14:creationId xmlns:p14="http://schemas.microsoft.com/office/powerpoint/2010/main" val="11386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392</Words>
  <Application>Microsoft Office PowerPoint</Application>
  <PresentationFormat>Grand écran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Javascript – suite et fin</vt:lpstr>
      <vt:lpstr>Les structures de contrôle</vt:lpstr>
      <vt:lpstr>if (cond){instr}</vt:lpstr>
      <vt:lpstr>if (cond){instr} else {instr}</vt:lpstr>
      <vt:lpstr>if (cond){instr} else if (cond){instr} else {instr}</vt:lpstr>
      <vt:lpstr>switch</vt:lpstr>
      <vt:lpstr>Opération ternaire        cond ? instr : instr;</vt:lpstr>
      <vt:lpstr>Les structures de contrôle</vt:lpstr>
      <vt:lpstr>for ( etat1; etat2; etat3 ) { instr }</vt:lpstr>
      <vt:lpstr>for ( etat in object ) {instr}</vt:lpstr>
      <vt:lpstr>while (cond){instr}</vt:lpstr>
      <vt:lpstr>do {instr} while (cond)</vt:lpstr>
      <vt:lpstr>Références et documentations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jb cordovado</dc:creator>
  <cp:lastModifiedBy>jb cordovado</cp:lastModifiedBy>
  <cp:revision>18</cp:revision>
  <dcterms:created xsi:type="dcterms:W3CDTF">2018-09-01T20:34:55Z</dcterms:created>
  <dcterms:modified xsi:type="dcterms:W3CDTF">2018-09-01T21:57:44Z</dcterms:modified>
</cp:coreProperties>
</file>