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360" r:id="rId2"/>
    <p:sldId id="361" r:id="rId3"/>
    <p:sldId id="425" r:id="rId4"/>
    <p:sldId id="340" r:id="rId5"/>
    <p:sldId id="341" r:id="rId6"/>
    <p:sldId id="346" r:id="rId7"/>
    <p:sldId id="347" r:id="rId8"/>
    <p:sldId id="348" r:id="rId9"/>
    <p:sldId id="349" r:id="rId10"/>
    <p:sldId id="426" r:id="rId11"/>
    <p:sldId id="427" r:id="rId12"/>
  </p:sldIdLst>
  <p:sldSz cx="9144000" cy="5143500" type="screen16x9"/>
  <p:notesSz cx="6858000" cy="9144000"/>
  <p:embeddedFontLst>
    <p:embeddedFont>
      <p:font typeface="나눔바른고딕" panose="020B0604020202020204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1" clrIdx="0"/>
  <p:cmAuthor id="1" name="Ben" initials="B" lastIdx="1" clrIdx="1"/>
  <p:cmAuthor id="2" name="Ben Herila" initials="BWH" lastIdx="2" clrIdx="2"/>
  <p:cmAuthor id="3" name="avd" initials="avd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514" autoAdjust="0"/>
  </p:normalViewPr>
  <p:slideViewPr>
    <p:cSldViewPr>
      <p:cViewPr varScale="1">
        <p:scale>
          <a:sx n="144" d="100"/>
          <a:sy n="144" d="100"/>
        </p:scale>
        <p:origin x="690" y="102"/>
      </p:cViewPr>
      <p:guideLst>
        <p:guide orient="horz" pos="1215"/>
        <p:guide pos="384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6BDB44-5F01-41C4-B49D-B7D9215F1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3170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2"/>
                </a:solidFill>
                <a:latin typeface="Calibri" panose="020F0502020204030204" pitchFamily="34" charset="0"/>
                <a:ea typeface="나눔바른고딕" panose="020B0603020101020101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 marL="177800" indent="-177800">
              <a:defRPr sz="2000" baseline="0">
                <a:ea typeface="나눔바른고딕" panose="020B0603020101020101" pitchFamily="50" charset="-127"/>
              </a:defRPr>
            </a:lvl1pPr>
            <a:lvl2pPr marL="444500" indent="-169863">
              <a:tabLst>
                <a:tab pos="541338" algn="l"/>
              </a:tabLst>
              <a:defRPr sz="1800" baseline="0">
                <a:ea typeface="나눔바른고딕" panose="020B0603020101020101" pitchFamily="50" charset="-127"/>
              </a:defRPr>
            </a:lvl2pPr>
            <a:lvl3pPr marL="630238" indent="-185738">
              <a:defRPr sz="1600" baseline="0">
                <a:ea typeface="나눔바른고딕" panose="020B0603020101020101" pitchFamily="50" charset="-127"/>
              </a:defRPr>
            </a:lvl3pPr>
            <a:lvl4pPr marL="808038" indent="-177800">
              <a:defRPr sz="1400" baseline="0">
                <a:ea typeface="나눔바른고딕" panose="020B0603020101020101" pitchFamily="50" charset="-127"/>
              </a:defRPr>
            </a:lvl4pPr>
            <a:lvl5pPr marL="985838" indent="-177800">
              <a:defRPr sz="1200" baseline="0">
                <a:ea typeface="나눔바른고딕" panose="020B0603020101020101" pitchFamily="50" charset="-127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2319722"/>
            <a:ext cx="5832648" cy="4572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87474"/>
            <a:ext cx="8229600" cy="326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600" b="0" kern="1000" spc="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  <a:cs typeface="Segoe UI" pitchFamily="34" charset="0"/>
              </a:rPr>
              <a:t>Computer Graphics</a:t>
            </a: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1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8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</a:rPr>
              <a:t>Mankyu</a:t>
            </a:r>
            <a:r>
              <a:rPr lang="en-US" sz="14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나눔바른고딕" panose="020B0603020101020101" pitchFamily="50" charset="-127"/>
              </a:rPr>
              <a:t> Sung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7200" y="47157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" y="4686300"/>
            <a:ext cx="449470" cy="417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Calibri" panose="020F0502020204030204" pitchFamily="34" charset="0"/>
          <a:ea typeface="맑은 고딕" panose="020B0503020000020004" pitchFamily="50" charset="-127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2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alibri" panose="020F0502020204030204" pitchFamily="34" charset="0"/>
          <a:ea typeface="나눔바른고딕" panose="020B0603020101020101" pitchFamily="50" charset="-127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Software Infrastructure</a:t>
            </a:r>
          </a:p>
          <a:p>
            <a:pPr lvl="1"/>
            <a:r>
              <a:rPr lang="en-US" altLang="ko-KR" dirty="0"/>
              <a:t>IDE : Visual Studio 2013/ 2015 /2017 </a:t>
            </a:r>
          </a:p>
          <a:p>
            <a:pPr lvl="1"/>
            <a:r>
              <a:rPr lang="en-US" altLang="ko-KR" dirty="0"/>
              <a:t>OS : Windows 7 or 10 - 32 bit or 64 bit.</a:t>
            </a:r>
          </a:p>
          <a:p>
            <a:pPr lvl="1"/>
            <a:r>
              <a:rPr lang="en-US" altLang="ko-KR" dirty="0"/>
              <a:t>OpenGL version : Higher than 4.0</a:t>
            </a:r>
          </a:p>
          <a:p>
            <a:pPr lvl="1"/>
            <a:r>
              <a:rPr lang="en-US" altLang="ko-KR" dirty="0"/>
              <a:t>Language : C++</a:t>
            </a:r>
          </a:p>
          <a:p>
            <a:r>
              <a:rPr lang="en-US" altLang="ko-KR" dirty="0"/>
              <a:t>Libraries</a:t>
            </a:r>
          </a:p>
          <a:p>
            <a:pPr lvl="1"/>
            <a:r>
              <a:rPr lang="en-US" altLang="ko-KR" dirty="0"/>
              <a:t>GLFW(OpenGL </a:t>
            </a:r>
            <a:r>
              <a:rPr lang="en-US" altLang="ko-KR" dirty="0" err="1"/>
              <a:t>FrameWork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GLM (OpenGL Mathematics </a:t>
            </a:r>
            <a:r>
              <a:rPr lang="en-US" altLang="ko-KR" dirty="0">
                <a:solidFill>
                  <a:srgbClr val="C00000"/>
                </a:solidFill>
              </a:rPr>
              <a:t>http://glm.g-truc.net/0.9.8/index.html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GLEW (The OpenGL Extension Wrangler Library </a:t>
            </a:r>
            <a:r>
              <a:rPr lang="en-US" altLang="ko-KR" dirty="0">
                <a:solidFill>
                  <a:srgbClr val="C00000"/>
                </a:solidFill>
              </a:rPr>
              <a:t>http://glew.sourceforge.net/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SOIL (Simple OpenGL Image Library </a:t>
            </a:r>
            <a:r>
              <a:rPr lang="en-US" altLang="ko-KR" dirty="0">
                <a:solidFill>
                  <a:srgbClr val="C00000"/>
                </a:solidFill>
              </a:rPr>
              <a:t>http://www.lonesock.net/soil.html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Ingredients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1970" y="2283718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to c:\Graphics\Tools\Assimp\bin\x86</a:t>
            </a:r>
          </a:p>
          <a:p>
            <a:endParaRPr 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 the .</a:t>
            </a:r>
            <a:r>
              <a:rPr 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dll</a:t>
            </a: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and paste it into the Debug folder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994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1329" y="2402473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YOUR PROJECT MUST COMPILED IN x86</a:t>
            </a:r>
          </a:p>
        </p:txBody>
      </p:sp>
    </p:spTree>
    <p:extLst>
      <p:ext uri="{BB962C8B-B14F-4D97-AF65-F5344CB8AC3E}">
        <p14:creationId xmlns:p14="http://schemas.microsoft.com/office/powerpoint/2010/main" val="39934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going to use </a:t>
            </a:r>
            <a:r>
              <a:rPr lang="en-US" dirty="0">
                <a:solidFill>
                  <a:srgbClr val="C00000"/>
                </a:solidFill>
              </a:rPr>
              <a:t>win32 project</a:t>
            </a:r>
            <a:r>
              <a:rPr lang="en-US" dirty="0"/>
              <a:t>, not win64 project</a:t>
            </a:r>
          </a:p>
          <a:p>
            <a:r>
              <a:rPr lang="en-US" dirty="0"/>
              <a:t>All required libraries are </a:t>
            </a:r>
            <a:r>
              <a:rPr lang="en-US" dirty="0">
                <a:solidFill>
                  <a:srgbClr val="C00000"/>
                </a:solidFill>
              </a:rPr>
              <a:t>pre-compiled for win32</a:t>
            </a:r>
            <a:r>
              <a:rPr lang="en-US" dirty="0"/>
              <a:t>.</a:t>
            </a:r>
          </a:p>
          <a:p>
            <a:r>
              <a:rPr lang="en-US" dirty="0"/>
              <a:t>All your assignments/programs must be compiled on </a:t>
            </a:r>
            <a:r>
              <a:rPr lang="en-US" dirty="0">
                <a:solidFill>
                  <a:srgbClr val="C00000"/>
                </a:solidFill>
              </a:rPr>
              <a:t>win32(not win64)</a:t>
            </a:r>
          </a:p>
          <a:p>
            <a:r>
              <a:rPr lang="en-US" dirty="0"/>
              <a:t>Every students must installed all required libraries on a specific directory</a:t>
            </a:r>
          </a:p>
          <a:p>
            <a:r>
              <a:rPr lang="en-US" dirty="0"/>
              <a:t>Unzip the Tools.zip in</a:t>
            </a:r>
          </a:p>
          <a:p>
            <a:pPr lvl="1"/>
            <a:r>
              <a:rPr lang="en-US" dirty="0"/>
              <a:t>C:\Graphics</a:t>
            </a:r>
            <a:r>
              <a:rPr lang="en-US"/>
              <a:t>\Tools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19035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Go to Tools-&gt; Extensions and Update</a:t>
            </a:r>
          </a:p>
          <a:p>
            <a:r>
              <a:rPr lang="en-US" altLang="ko-KR" dirty="0"/>
              <a:t>Go to On-line</a:t>
            </a:r>
            <a:r>
              <a:rPr lang="ko-KR" altLang="en-US" dirty="0"/>
              <a:t> </a:t>
            </a:r>
            <a:r>
              <a:rPr lang="en-US" altLang="ko-KR" dirty="0"/>
              <a:t>and search with “GLSL” to find the GLSL Language Integration </a:t>
            </a:r>
          </a:p>
          <a:p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of GLSL Extension </a:t>
            </a:r>
            <a:r>
              <a:rPr lang="en-US" altLang="ko-KR" dirty="0"/>
              <a:t>on Visual Studio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9500"/>
            <a:ext cx="3886200" cy="2696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159732" y="2562039"/>
            <a:ext cx="612068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571750"/>
            <a:ext cx="3790762" cy="960120"/>
          </a:xfrm>
        </p:spPr>
        <p:txBody>
          <a:bodyPr/>
          <a:lstStyle/>
          <a:p>
            <a:r>
              <a:rPr lang="en-US" altLang="ko-KR" dirty="0" err="1"/>
              <a:t>glfw</a:t>
            </a:r>
            <a:r>
              <a:rPr lang="en-US" altLang="ko-KR" dirty="0"/>
              <a:t> setup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http://www.glfw.org/</a:t>
            </a:r>
          </a:p>
          <a:p>
            <a:pPr lvl="1"/>
            <a:r>
              <a:rPr lang="en-US" altLang="ko-KR" dirty="0"/>
              <a:t>OpenGL is just a rendering API, they don’t have functions for creating windows and event handling.</a:t>
            </a:r>
          </a:p>
          <a:p>
            <a:pPr lvl="1"/>
            <a:r>
              <a:rPr lang="en-US" altLang="ko-KR" dirty="0"/>
              <a:t>We are going to use GLFW for that</a:t>
            </a:r>
          </a:p>
          <a:p>
            <a:r>
              <a:rPr lang="en-US" altLang="ko-KR" dirty="0"/>
              <a:t>The most current version: 3.2.1 (Aug/2016)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glfw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9502"/>
            <a:ext cx="3177810" cy="42316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463988" y="1167594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4896036" y="4283117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2376215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Name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37806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81" y="1275606"/>
            <a:ext cx="5496542" cy="328043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56907" y="1779662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175706"/>
            <a:ext cx="3366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c:\Graphics\Tools\glfw\include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c:\Graphics\Tools\glm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c:\Graphics\Tools\glew\include</a:t>
            </a:r>
          </a:p>
          <a:p>
            <a:r>
              <a:rPr 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c:\Graphics\Tools\Assimp\include</a:t>
            </a:r>
          </a:p>
        </p:txBody>
      </p:sp>
      <p:sp>
        <p:nvSpPr>
          <p:cNvPr id="9" name="타원 8"/>
          <p:cNvSpPr/>
          <p:nvPr/>
        </p:nvSpPr>
        <p:spPr>
          <a:xfrm>
            <a:off x="3635896" y="2401022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722153"/>
            <a:ext cx="5220580" cy="370790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923928" y="3003798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0" y="2283718"/>
            <a:ext cx="3906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c:\Graphics\Tools\glfw\lib\x86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c:\Graphics\Tools\glew\lib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c:\Graphics\Tools\Assimp\lib\x86</a:t>
            </a:r>
          </a:p>
        </p:txBody>
      </p:sp>
      <p:sp>
        <p:nvSpPr>
          <p:cNvPr id="8" name="타원 7"/>
          <p:cNvSpPr/>
          <p:nvPr/>
        </p:nvSpPr>
        <p:spPr>
          <a:xfrm>
            <a:off x="6120172" y="2067694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91530"/>
            <a:ext cx="5616624" cy="3989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2516" y="2319722"/>
            <a:ext cx="22573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glfw3.lib;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glew32.lib;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opengl32.lib;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assimp.lib;</a:t>
            </a:r>
          </a:p>
          <a:p>
            <a:r>
              <a:rPr 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assimp-vc140-mt.lib;</a:t>
            </a:r>
          </a:p>
        </p:txBody>
      </p:sp>
      <p:sp>
        <p:nvSpPr>
          <p:cNvPr id="6" name="타원 5"/>
          <p:cNvSpPr/>
          <p:nvPr/>
        </p:nvSpPr>
        <p:spPr>
          <a:xfrm>
            <a:off x="3347864" y="3158099"/>
            <a:ext cx="61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5842484" y="1023578"/>
            <a:ext cx="2844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err="1" smtClean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16341</TotalTime>
  <Words>358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Cambria</vt:lpstr>
      <vt:lpstr>Wingdings 3</vt:lpstr>
      <vt:lpstr>나눔바른고딕</vt:lpstr>
      <vt:lpstr>Times New Roman</vt:lpstr>
      <vt:lpstr>CS123 Theme</vt:lpstr>
      <vt:lpstr>Ingredients </vt:lpstr>
      <vt:lpstr>Important points</vt:lpstr>
      <vt:lpstr>Installation of GLSL Extension on Visual Studio</vt:lpstr>
      <vt:lpstr>glfw setup</vt:lpstr>
      <vt:lpstr>glfw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</dc:title>
  <dc:creator>Benjamin William Herila</dc:creator>
  <cp:lastModifiedBy>alexandre sachs</cp:lastModifiedBy>
  <cp:revision>708</cp:revision>
  <dcterms:modified xsi:type="dcterms:W3CDTF">2020-04-08T11:05:29Z</dcterms:modified>
</cp:coreProperties>
</file>