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7FF29A-2093-4882-9949-72055B81788A}" v="19" dt="2023-06-25T09:18:47.701"/>
    <p1510:client id="{988ABCFF-E4F1-DDB5-C690-C5049B068DD2}" v="396" dt="2023-06-25T08:55:50.345"/>
    <p1510:client id="{AA094B08-C38F-0235-D9D1-BCB44633BF14}" v="411" dt="2023-06-25T09:30:23.280"/>
    <p1510:client id="{B0AFEDB5-FA18-4E94-8994-98E74F11A77C}" v="961" dt="2023-06-25T09:11:25.9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svg"/><Relationship Id="rId1" Type="http://schemas.openxmlformats.org/officeDocument/2006/relationships/image" Target="../media/image3.png"/><Relationship Id="rId6" Type="http://schemas.openxmlformats.org/officeDocument/2006/relationships/image" Target="../media/image9.svg"/><Relationship Id="rId5" Type="http://schemas.openxmlformats.org/officeDocument/2006/relationships/image" Target="../media/image5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12.svg"/><Relationship Id="rId1" Type="http://schemas.openxmlformats.org/officeDocument/2006/relationships/image" Target="../media/image7.png"/><Relationship Id="rId6" Type="http://schemas.openxmlformats.org/officeDocument/2006/relationships/image" Target="../media/image16.svg"/><Relationship Id="rId5" Type="http://schemas.openxmlformats.org/officeDocument/2006/relationships/image" Target="../media/image9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1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22.svg"/><Relationship Id="rId1" Type="http://schemas.openxmlformats.org/officeDocument/2006/relationships/image" Target="../media/image12.png"/><Relationship Id="rId6" Type="http://schemas.openxmlformats.org/officeDocument/2006/relationships/image" Target="../media/image26.svg"/><Relationship Id="rId5" Type="http://schemas.openxmlformats.org/officeDocument/2006/relationships/image" Target="../media/image14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svg"/><Relationship Id="rId1" Type="http://schemas.openxmlformats.org/officeDocument/2006/relationships/image" Target="../media/image3.png"/><Relationship Id="rId6" Type="http://schemas.openxmlformats.org/officeDocument/2006/relationships/image" Target="../media/image9.svg"/><Relationship Id="rId5" Type="http://schemas.openxmlformats.org/officeDocument/2006/relationships/image" Target="../media/image5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12.svg"/><Relationship Id="rId1" Type="http://schemas.openxmlformats.org/officeDocument/2006/relationships/image" Target="../media/image7.png"/><Relationship Id="rId6" Type="http://schemas.openxmlformats.org/officeDocument/2006/relationships/image" Target="../media/image16.svg"/><Relationship Id="rId5" Type="http://schemas.openxmlformats.org/officeDocument/2006/relationships/image" Target="../media/image9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1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22.svg"/><Relationship Id="rId1" Type="http://schemas.openxmlformats.org/officeDocument/2006/relationships/image" Target="../media/image12.png"/><Relationship Id="rId6" Type="http://schemas.openxmlformats.org/officeDocument/2006/relationships/image" Target="../media/image26.svg"/><Relationship Id="rId5" Type="http://schemas.openxmlformats.org/officeDocument/2006/relationships/image" Target="../media/image14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30D103-A62A-44E7-A366-5551D23F94C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484AC63-B9E7-47E0-B6DF-96E1ECE1C50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>
              <a:latin typeface="Univers"/>
            </a:rPr>
            <a:t>Effiziente Verwaltung der Buchungsanfragen</a:t>
          </a:r>
          <a:endParaRPr lang="en-US" dirty="0"/>
        </a:p>
      </dgm:t>
    </dgm:pt>
    <dgm:pt modelId="{C0A123D6-3382-4B35-8811-1A536F7E131B}" type="parTrans" cxnId="{A363C6AC-E16D-4014-AB2E-CABFFB24464E}">
      <dgm:prSet/>
      <dgm:spPr/>
      <dgm:t>
        <a:bodyPr/>
        <a:lstStyle/>
        <a:p>
          <a:endParaRPr lang="en-US"/>
        </a:p>
      </dgm:t>
    </dgm:pt>
    <dgm:pt modelId="{2A8BA15A-6866-4A16-BB6A-51D1D1420930}" type="sibTrans" cxnId="{A363C6AC-E16D-4014-AB2E-CABFFB24464E}">
      <dgm:prSet/>
      <dgm:spPr/>
      <dgm:t>
        <a:bodyPr/>
        <a:lstStyle/>
        <a:p>
          <a:endParaRPr lang="en-US"/>
        </a:p>
      </dgm:t>
    </dgm:pt>
    <dgm:pt modelId="{DE8A34DA-962D-4FF6-B954-0BA79CC50ED2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de-DE" dirty="0">
              <a:latin typeface="Univers"/>
            </a:rPr>
            <a:t>effektive</a:t>
          </a:r>
          <a:r>
            <a:rPr lang="de-DE" dirty="0"/>
            <a:t> und fehlerfreien Verwaltung </a:t>
          </a:r>
          <a:r>
            <a:rPr lang="de-DE" dirty="0">
              <a:latin typeface="Univers"/>
            </a:rPr>
            <a:t>für</a:t>
          </a:r>
          <a:r>
            <a:rPr lang="de-DE" dirty="0"/>
            <a:t> reibungslosen Ablauf</a:t>
          </a:r>
          <a:endParaRPr lang="en-US" dirty="0"/>
        </a:p>
      </dgm:t>
    </dgm:pt>
    <dgm:pt modelId="{D307201A-0C90-4281-9CF3-108F5FB76519}" type="parTrans" cxnId="{89DE551B-6E53-4FE7-9C8F-F2B8A7280799}">
      <dgm:prSet/>
      <dgm:spPr/>
      <dgm:t>
        <a:bodyPr/>
        <a:lstStyle/>
        <a:p>
          <a:endParaRPr lang="en-US"/>
        </a:p>
      </dgm:t>
    </dgm:pt>
    <dgm:pt modelId="{4F410977-82D0-4E76-B1C2-C47494F56971}" type="sibTrans" cxnId="{89DE551B-6E53-4FE7-9C8F-F2B8A7280799}">
      <dgm:prSet/>
      <dgm:spPr/>
      <dgm:t>
        <a:bodyPr/>
        <a:lstStyle/>
        <a:p>
          <a:endParaRPr lang="en-US"/>
        </a:p>
      </dgm:t>
    </dgm:pt>
    <dgm:pt modelId="{431F4FC5-624F-453C-A05D-9332361698DD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de-DE" dirty="0">
              <a:latin typeface="Univers"/>
            </a:rPr>
            <a:t>Skalierbarkeit bei Unternehmenswachstum</a:t>
          </a:r>
        </a:p>
      </dgm:t>
    </dgm:pt>
    <dgm:pt modelId="{514E0F75-816B-4AA1-A1AB-C4E80E44DAE3}" type="parTrans" cxnId="{8F030C86-747C-4FDC-B9BE-7A1A76DFA5A9}">
      <dgm:prSet/>
      <dgm:spPr/>
      <dgm:t>
        <a:bodyPr/>
        <a:lstStyle/>
        <a:p>
          <a:endParaRPr lang="de-DE"/>
        </a:p>
      </dgm:t>
    </dgm:pt>
    <dgm:pt modelId="{EBFE9DF0-04F9-45A5-AB36-5E28103D5CF7}" type="sibTrans" cxnId="{8F030C86-747C-4FDC-B9BE-7A1A76DFA5A9}">
      <dgm:prSet/>
      <dgm:spPr/>
      <dgm:t>
        <a:bodyPr/>
        <a:lstStyle/>
        <a:p>
          <a:endParaRPr lang="de-DE"/>
        </a:p>
      </dgm:t>
    </dgm:pt>
    <dgm:pt modelId="{312D7390-EF41-4F22-BC32-0E4FAB9C260C}" type="pres">
      <dgm:prSet presAssocID="{0930D103-A62A-44E7-A366-5551D23F94C6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894F5626-BB5C-477D-BEF5-0E4761173598}" type="pres">
      <dgm:prSet presAssocID="{2484AC63-B9E7-47E0-B6DF-96E1ECE1C50C}" presName="compNode" presStyleCnt="0"/>
      <dgm:spPr/>
    </dgm:pt>
    <dgm:pt modelId="{8A804FB9-AB12-4C09-9420-EEFA1513901D}" type="pres">
      <dgm:prSet presAssocID="{2484AC63-B9E7-47E0-B6DF-96E1ECE1C50C}" presName="bgRect" presStyleLbl="bgShp" presStyleIdx="0" presStyleCnt="3"/>
      <dgm:spPr/>
    </dgm:pt>
    <dgm:pt modelId="{4F24A723-F89F-44DE-A469-022E5BD3A8C7}" type="pres">
      <dgm:prSet presAssocID="{2484AC63-B9E7-47E0-B6DF-96E1ECE1C50C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de-DE"/>
        </a:p>
      </dgm:t>
      <dgm:extLst>
        <a:ext uri="{E40237B7-FDA0-4F09-8148-C483321AD2D9}">
          <dgm14:cNvPr xmlns:dgm14="http://schemas.microsoft.com/office/drawing/2010/diagram" id="0" name="" descr="Glühlampe"/>
        </a:ext>
      </dgm:extLst>
    </dgm:pt>
    <dgm:pt modelId="{EAEE3ABC-A732-44BB-8358-F8482E1E970E}" type="pres">
      <dgm:prSet presAssocID="{2484AC63-B9E7-47E0-B6DF-96E1ECE1C50C}" presName="spaceRect" presStyleCnt="0"/>
      <dgm:spPr/>
    </dgm:pt>
    <dgm:pt modelId="{0F4BE0D5-35C6-4977-8445-A9A8D56BD4AF}" type="pres">
      <dgm:prSet presAssocID="{2484AC63-B9E7-47E0-B6DF-96E1ECE1C50C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F3FA06E8-1936-488D-BE7F-91A97C2C3CFE}" type="pres">
      <dgm:prSet presAssocID="{2A8BA15A-6866-4A16-BB6A-51D1D1420930}" presName="sibTrans" presStyleCnt="0"/>
      <dgm:spPr/>
    </dgm:pt>
    <dgm:pt modelId="{47320918-65E9-468C-BCA6-66CE69699051}" type="pres">
      <dgm:prSet presAssocID="{431F4FC5-624F-453C-A05D-9332361698DD}" presName="compNode" presStyleCnt="0"/>
      <dgm:spPr/>
    </dgm:pt>
    <dgm:pt modelId="{0CC697A4-FDF4-4D8D-9515-F716DAADEFE7}" type="pres">
      <dgm:prSet presAssocID="{431F4FC5-624F-453C-A05D-9332361698DD}" presName="bgRect" presStyleLbl="bgShp" presStyleIdx="1" presStyleCnt="3"/>
      <dgm:spPr/>
    </dgm:pt>
    <dgm:pt modelId="{2BD59111-54D1-4EF5-B90D-8A3751956C9F}" type="pres">
      <dgm:prSet presAssocID="{431F4FC5-624F-453C-A05D-9332361698D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lkendiagramm mit Aufwärtstrend mit einfarbiger Füllung"/>
        </a:ext>
      </dgm:extLst>
    </dgm:pt>
    <dgm:pt modelId="{C8F76353-8D68-4392-B8B8-B3C87BEC1180}" type="pres">
      <dgm:prSet presAssocID="{431F4FC5-624F-453C-A05D-9332361698DD}" presName="spaceRect" presStyleCnt="0"/>
      <dgm:spPr/>
    </dgm:pt>
    <dgm:pt modelId="{0606E875-9088-400E-9981-2E9CBB653FB8}" type="pres">
      <dgm:prSet presAssocID="{431F4FC5-624F-453C-A05D-9332361698DD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BBB4EC43-C821-4C36-B468-89EBE1E66417}" type="pres">
      <dgm:prSet presAssocID="{EBFE9DF0-04F9-45A5-AB36-5E28103D5CF7}" presName="sibTrans" presStyleCnt="0"/>
      <dgm:spPr/>
    </dgm:pt>
    <dgm:pt modelId="{538C5057-CFEF-4D6B-81A5-8C3C806CF3F0}" type="pres">
      <dgm:prSet presAssocID="{DE8A34DA-962D-4FF6-B954-0BA79CC50ED2}" presName="compNode" presStyleCnt="0"/>
      <dgm:spPr/>
    </dgm:pt>
    <dgm:pt modelId="{CF00E1E3-AE18-40A2-90B9-D96E57B81BEB}" type="pres">
      <dgm:prSet presAssocID="{DE8A34DA-962D-4FF6-B954-0BA79CC50ED2}" presName="bgRect" presStyleLbl="bgShp" presStyleIdx="2" presStyleCnt="3"/>
      <dgm:spPr/>
    </dgm:pt>
    <dgm:pt modelId="{3BC97027-5C49-42BF-A02E-654DCC017631}" type="pres">
      <dgm:prSet presAssocID="{DE8A34DA-962D-4FF6-B954-0BA79CC50ED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de-DE"/>
        </a:p>
      </dgm:t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FCB2557F-CEB9-4B11-95CC-7338FE2FF6CF}" type="pres">
      <dgm:prSet presAssocID="{DE8A34DA-962D-4FF6-B954-0BA79CC50ED2}" presName="spaceRect" presStyleCnt="0"/>
      <dgm:spPr/>
    </dgm:pt>
    <dgm:pt modelId="{094E00BA-5507-4D16-972D-BE00470AB4E7}" type="pres">
      <dgm:prSet presAssocID="{DE8A34DA-962D-4FF6-B954-0BA79CC50ED2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</dgm:ptLst>
  <dgm:cxnLst>
    <dgm:cxn modelId="{D8BE4C5B-21BE-44F5-8332-06DF7CB017BD}" type="presOf" srcId="{2484AC63-B9E7-47E0-B6DF-96E1ECE1C50C}" destId="{0F4BE0D5-35C6-4977-8445-A9A8D56BD4AF}" srcOrd="0" destOrd="0" presId="urn:microsoft.com/office/officeart/2018/2/layout/IconVerticalSolidList"/>
    <dgm:cxn modelId="{8F030C86-747C-4FDC-B9BE-7A1A76DFA5A9}" srcId="{0930D103-A62A-44E7-A366-5551D23F94C6}" destId="{431F4FC5-624F-453C-A05D-9332361698DD}" srcOrd="1" destOrd="0" parTransId="{514E0F75-816B-4AA1-A1AB-C4E80E44DAE3}" sibTransId="{EBFE9DF0-04F9-45A5-AB36-5E28103D5CF7}"/>
    <dgm:cxn modelId="{1DDE9A3E-8366-4054-94AD-D661927F0677}" type="presOf" srcId="{DE8A34DA-962D-4FF6-B954-0BA79CC50ED2}" destId="{094E00BA-5507-4D16-972D-BE00470AB4E7}" srcOrd="0" destOrd="0" presId="urn:microsoft.com/office/officeart/2018/2/layout/IconVerticalSolidList"/>
    <dgm:cxn modelId="{AA4D4FF5-C61E-421F-AACB-0C75CF64F163}" type="presOf" srcId="{0930D103-A62A-44E7-A366-5551D23F94C6}" destId="{312D7390-EF41-4F22-BC32-0E4FAB9C260C}" srcOrd="0" destOrd="0" presId="urn:microsoft.com/office/officeart/2018/2/layout/IconVerticalSolidList"/>
    <dgm:cxn modelId="{743FFEDD-83A8-4D6B-A5A5-81C0999B2CA3}" type="presOf" srcId="{431F4FC5-624F-453C-A05D-9332361698DD}" destId="{0606E875-9088-400E-9981-2E9CBB653FB8}" srcOrd="0" destOrd="0" presId="urn:microsoft.com/office/officeart/2018/2/layout/IconVerticalSolidList"/>
    <dgm:cxn modelId="{A363C6AC-E16D-4014-AB2E-CABFFB24464E}" srcId="{0930D103-A62A-44E7-A366-5551D23F94C6}" destId="{2484AC63-B9E7-47E0-B6DF-96E1ECE1C50C}" srcOrd="0" destOrd="0" parTransId="{C0A123D6-3382-4B35-8811-1A536F7E131B}" sibTransId="{2A8BA15A-6866-4A16-BB6A-51D1D1420930}"/>
    <dgm:cxn modelId="{89DE551B-6E53-4FE7-9C8F-F2B8A7280799}" srcId="{0930D103-A62A-44E7-A366-5551D23F94C6}" destId="{DE8A34DA-962D-4FF6-B954-0BA79CC50ED2}" srcOrd="2" destOrd="0" parTransId="{D307201A-0C90-4281-9CF3-108F5FB76519}" sibTransId="{4F410977-82D0-4E76-B1C2-C47494F56971}"/>
    <dgm:cxn modelId="{EE928327-5738-43DC-B02E-D99D1FC1E4D8}" type="presParOf" srcId="{312D7390-EF41-4F22-BC32-0E4FAB9C260C}" destId="{894F5626-BB5C-477D-BEF5-0E4761173598}" srcOrd="0" destOrd="0" presId="urn:microsoft.com/office/officeart/2018/2/layout/IconVerticalSolidList"/>
    <dgm:cxn modelId="{E8808682-4C8A-432F-ABF3-870D11C5D852}" type="presParOf" srcId="{894F5626-BB5C-477D-BEF5-0E4761173598}" destId="{8A804FB9-AB12-4C09-9420-EEFA1513901D}" srcOrd="0" destOrd="0" presId="urn:microsoft.com/office/officeart/2018/2/layout/IconVerticalSolidList"/>
    <dgm:cxn modelId="{08ED1181-1B3F-4B50-9A87-C2DF7060C3C6}" type="presParOf" srcId="{894F5626-BB5C-477D-BEF5-0E4761173598}" destId="{4F24A723-F89F-44DE-A469-022E5BD3A8C7}" srcOrd="1" destOrd="0" presId="urn:microsoft.com/office/officeart/2018/2/layout/IconVerticalSolidList"/>
    <dgm:cxn modelId="{85673EF4-BFA7-47E2-BCA4-FCC7C51A0F80}" type="presParOf" srcId="{894F5626-BB5C-477D-BEF5-0E4761173598}" destId="{EAEE3ABC-A732-44BB-8358-F8482E1E970E}" srcOrd="2" destOrd="0" presId="urn:microsoft.com/office/officeart/2018/2/layout/IconVerticalSolidList"/>
    <dgm:cxn modelId="{BCABA089-6B24-4D81-B5C8-12E8381C2DD8}" type="presParOf" srcId="{894F5626-BB5C-477D-BEF5-0E4761173598}" destId="{0F4BE0D5-35C6-4977-8445-A9A8D56BD4AF}" srcOrd="3" destOrd="0" presId="urn:microsoft.com/office/officeart/2018/2/layout/IconVerticalSolidList"/>
    <dgm:cxn modelId="{4803CEB6-F5E8-4BB3-8D8E-7B49DFECE8C1}" type="presParOf" srcId="{312D7390-EF41-4F22-BC32-0E4FAB9C260C}" destId="{F3FA06E8-1936-488D-BE7F-91A97C2C3CFE}" srcOrd="1" destOrd="0" presId="urn:microsoft.com/office/officeart/2018/2/layout/IconVerticalSolidList"/>
    <dgm:cxn modelId="{1045329C-0F9D-4ADD-90F2-AF53E297220D}" type="presParOf" srcId="{312D7390-EF41-4F22-BC32-0E4FAB9C260C}" destId="{47320918-65E9-468C-BCA6-66CE69699051}" srcOrd="2" destOrd="0" presId="urn:microsoft.com/office/officeart/2018/2/layout/IconVerticalSolidList"/>
    <dgm:cxn modelId="{9AFA91CD-CD33-4BAC-B8DA-4D71370BD668}" type="presParOf" srcId="{47320918-65E9-468C-BCA6-66CE69699051}" destId="{0CC697A4-FDF4-4D8D-9515-F716DAADEFE7}" srcOrd="0" destOrd="0" presId="urn:microsoft.com/office/officeart/2018/2/layout/IconVerticalSolidList"/>
    <dgm:cxn modelId="{5A3E0C4F-4792-47C9-876E-0605D5DA16F7}" type="presParOf" srcId="{47320918-65E9-468C-BCA6-66CE69699051}" destId="{2BD59111-54D1-4EF5-B90D-8A3751956C9F}" srcOrd="1" destOrd="0" presId="urn:microsoft.com/office/officeart/2018/2/layout/IconVerticalSolidList"/>
    <dgm:cxn modelId="{A3C2C30D-0033-498F-95D6-D713C8582C05}" type="presParOf" srcId="{47320918-65E9-468C-BCA6-66CE69699051}" destId="{C8F76353-8D68-4392-B8B8-B3C87BEC1180}" srcOrd="2" destOrd="0" presId="urn:microsoft.com/office/officeart/2018/2/layout/IconVerticalSolidList"/>
    <dgm:cxn modelId="{A5DC32CF-F281-43B2-AF64-A927B48E955C}" type="presParOf" srcId="{47320918-65E9-468C-BCA6-66CE69699051}" destId="{0606E875-9088-400E-9981-2E9CBB653FB8}" srcOrd="3" destOrd="0" presId="urn:microsoft.com/office/officeart/2018/2/layout/IconVerticalSolidList"/>
    <dgm:cxn modelId="{A45D6D3B-A29F-4BB6-86DE-1E73D8C9FFC2}" type="presParOf" srcId="{312D7390-EF41-4F22-BC32-0E4FAB9C260C}" destId="{BBB4EC43-C821-4C36-B468-89EBE1E66417}" srcOrd="3" destOrd="0" presId="urn:microsoft.com/office/officeart/2018/2/layout/IconVerticalSolidList"/>
    <dgm:cxn modelId="{C4637EA6-39C4-40F8-A9B7-B5D7B620EAC4}" type="presParOf" srcId="{312D7390-EF41-4F22-BC32-0E4FAB9C260C}" destId="{538C5057-CFEF-4D6B-81A5-8C3C806CF3F0}" srcOrd="4" destOrd="0" presId="urn:microsoft.com/office/officeart/2018/2/layout/IconVerticalSolidList"/>
    <dgm:cxn modelId="{42B2E6BC-4207-4507-AB4F-0DF745EB3D2A}" type="presParOf" srcId="{538C5057-CFEF-4D6B-81A5-8C3C806CF3F0}" destId="{CF00E1E3-AE18-40A2-90B9-D96E57B81BEB}" srcOrd="0" destOrd="0" presId="urn:microsoft.com/office/officeart/2018/2/layout/IconVerticalSolidList"/>
    <dgm:cxn modelId="{9E2FC29B-D402-4760-A437-6DF74EDEEA29}" type="presParOf" srcId="{538C5057-CFEF-4D6B-81A5-8C3C806CF3F0}" destId="{3BC97027-5C49-42BF-A02E-654DCC017631}" srcOrd="1" destOrd="0" presId="urn:microsoft.com/office/officeart/2018/2/layout/IconVerticalSolidList"/>
    <dgm:cxn modelId="{A8E3B9AA-D0CE-4357-93F6-E6F4767D8DA7}" type="presParOf" srcId="{538C5057-CFEF-4D6B-81A5-8C3C806CF3F0}" destId="{FCB2557F-CEB9-4B11-95CC-7338FE2FF6CF}" srcOrd="2" destOrd="0" presId="urn:microsoft.com/office/officeart/2018/2/layout/IconVerticalSolidList"/>
    <dgm:cxn modelId="{FB30C698-E201-4DBA-A61C-D577CCD01C23}" type="presParOf" srcId="{538C5057-CFEF-4D6B-81A5-8C3C806CF3F0}" destId="{094E00BA-5507-4D16-972D-BE00470AB4E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A87F75-ABA8-4FC6-A17D-0A080147BA4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DDF4B92-B118-4F88-9C79-A72E3B1EF282}">
      <dgm:prSet/>
      <dgm:spPr/>
      <dgm:t>
        <a:bodyPr/>
        <a:lstStyle/>
        <a:p>
          <a:r>
            <a:rPr lang="de-DE" dirty="0"/>
            <a:t>Einlesen einer Buchungsanfrage aus einer Datei</a:t>
          </a:r>
          <a:endParaRPr lang="en-US" dirty="0"/>
        </a:p>
      </dgm:t>
    </dgm:pt>
    <dgm:pt modelId="{C50CE9D4-A419-4F29-A446-812028F6DA59}" type="parTrans" cxnId="{86659CD1-CDFC-4687-95D5-EA0FA336DFDA}">
      <dgm:prSet/>
      <dgm:spPr/>
      <dgm:t>
        <a:bodyPr/>
        <a:lstStyle/>
        <a:p>
          <a:endParaRPr lang="en-US"/>
        </a:p>
      </dgm:t>
    </dgm:pt>
    <dgm:pt modelId="{79A3F290-93F9-475E-88BB-B86B8F22F821}" type="sibTrans" cxnId="{86659CD1-CDFC-4687-95D5-EA0FA336DFDA}">
      <dgm:prSet/>
      <dgm:spPr/>
      <dgm:t>
        <a:bodyPr/>
        <a:lstStyle/>
        <a:p>
          <a:endParaRPr lang="en-US"/>
        </a:p>
      </dgm:t>
    </dgm:pt>
    <dgm:pt modelId="{DB7B8E65-3748-455A-8F54-3E87E4181756}">
      <dgm:prSet/>
      <dgm:spPr/>
      <dgm:t>
        <a:bodyPr/>
        <a:lstStyle/>
        <a:p>
          <a:pPr rtl="0"/>
          <a:r>
            <a:rPr lang="de-DE" dirty="0">
              <a:latin typeface="Univers"/>
            </a:rPr>
            <a:t>Fehler wird erkannt</a:t>
          </a:r>
          <a:endParaRPr lang="en-US" dirty="0"/>
        </a:p>
      </dgm:t>
    </dgm:pt>
    <dgm:pt modelId="{ECB6718F-8241-4B26-9500-CC731F415944}" type="parTrans" cxnId="{53CD0E77-7C5C-4A89-9203-A19BEEF9C6FF}">
      <dgm:prSet/>
      <dgm:spPr/>
      <dgm:t>
        <a:bodyPr/>
        <a:lstStyle/>
        <a:p>
          <a:endParaRPr lang="en-US"/>
        </a:p>
      </dgm:t>
    </dgm:pt>
    <dgm:pt modelId="{148438FC-7E42-4373-BB10-53ADD4735999}" type="sibTrans" cxnId="{53CD0E77-7C5C-4A89-9203-A19BEEF9C6FF}">
      <dgm:prSet/>
      <dgm:spPr/>
      <dgm:t>
        <a:bodyPr/>
        <a:lstStyle/>
        <a:p>
          <a:endParaRPr lang="en-US"/>
        </a:p>
      </dgm:t>
    </dgm:pt>
    <dgm:pt modelId="{345940C3-FBFE-456F-9FFB-A1A3766955F7}">
      <dgm:prSet/>
      <dgm:spPr/>
      <dgm:t>
        <a:bodyPr/>
        <a:lstStyle/>
        <a:p>
          <a:r>
            <a:rPr lang="de-DE" dirty="0"/>
            <a:t>Ausgabe welcher Fehler auftritt und wo</a:t>
          </a:r>
          <a:endParaRPr lang="en-US" dirty="0"/>
        </a:p>
      </dgm:t>
    </dgm:pt>
    <dgm:pt modelId="{851AB329-E5D4-4ECE-B98E-D683FEF4AE61}" type="parTrans" cxnId="{E4CF6635-6C3D-4CAB-90B8-2F6DCB8EA906}">
      <dgm:prSet/>
      <dgm:spPr/>
      <dgm:t>
        <a:bodyPr/>
        <a:lstStyle/>
        <a:p>
          <a:endParaRPr lang="en-US"/>
        </a:p>
      </dgm:t>
    </dgm:pt>
    <dgm:pt modelId="{A7052C42-8B2A-4DCF-A929-5EFFE20F1807}" type="sibTrans" cxnId="{E4CF6635-6C3D-4CAB-90B8-2F6DCB8EA906}">
      <dgm:prSet/>
      <dgm:spPr/>
      <dgm:t>
        <a:bodyPr/>
        <a:lstStyle/>
        <a:p>
          <a:endParaRPr lang="en-US"/>
        </a:p>
      </dgm:t>
    </dgm:pt>
    <dgm:pt modelId="{96008C96-D0DB-4485-8039-3098FC20BA56}">
      <dgm:prSet/>
      <dgm:spPr/>
      <dgm:t>
        <a:bodyPr/>
        <a:lstStyle/>
        <a:p>
          <a:r>
            <a:rPr lang="de-DE" dirty="0"/>
            <a:t>Rückmeldung des genauen Ortes des Fehlers in der Datei ermöglicht </a:t>
          </a:r>
          <a:r>
            <a:rPr lang="de-DE" dirty="0" smtClean="0"/>
            <a:t>eine </a:t>
          </a:r>
          <a:r>
            <a:rPr lang="de-DE" dirty="0"/>
            <a:t>schnelle Korrektur der Anfrage</a:t>
          </a:r>
          <a:endParaRPr lang="en-US" dirty="0"/>
        </a:p>
      </dgm:t>
    </dgm:pt>
    <dgm:pt modelId="{A31877DE-2ECE-4A6B-9865-008A0F69AFDB}" type="parTrans" cxnId="{DF38226A-4A4D-4FDA-9EDF-16A301AB773A}">
      <dgm:prSet/>
      <dgm:spPr/>
      <dgm:t>
        <a:bodyPr/>
        <a:lstStyle/>
        <a:p>
          <a:endParaRPr lang="en-US"/>
        </a:p>
      </dgm:t>
    </dgm:pt>
    <dgm:pt modelId="{6F32D1A9-54A3-47EC-BCB4-E0BC8A3C3163}" type="sibTrans" cxnId="{DF38226A-4A4D-4FDA-9EDF-16A301AB773A}">
      <dgm:prSet/>
      <dgm:spPr/>
      <dgm:t>
        <a:bodyPr/>
        <a:lstStyle/>
        <a:p>
          <a:endParaRPr lang="en-US"/>
        </a:p>
      </dgm:t>
    </dgm:pt>
    <dgm:pt modelId="{1BB8CC0D-66B8-46DE-9FBA-FDF9FF7C4603}">
      <dgm:prSet/>
      <dgm:spPr/>
      <dgm:t>
        <a:bodyPr/>
        <a:lstStyle/>
        <a:p>
          <a:r>
            <a:rPr lang="de-DE" dirty="0"/>
            <a:t>Verifizierung des Ergebnisses</a:t>
          </a:r>
          <a:endParaRPr lang="en-US" dirty="0"/>
        </a:p>
      </dgm:t>
    </dgm:pt>
    <dgm:pt modelId="{D6038E28-69D1-410C-B349-7D5B116F5050}" type="parTrans" cxnId="{52297FEE-120D-4D6C-AF83-F7FA710A9D4A}">
      <dgm:prSet/>
      <dgm:spPr/>
      <dgm:t>
        <a:bodyPr/>
        <a:lstStyle/>
        <a:p>
          <a:endParaRPr lang="en-US"/>
        </a:p>
      </dgm:t>
    </dgm:pt>
    <dgm:pt modelId="{A831FA3C-07D6-475A-81AF-D083185D3A87}" type="sibTrans" cxnId="{52297FEE-120D-4D6C-AF83-F7FA710A9D4A}">
      <dgm:prSet/>
      <dgm:spPr/>
      <dgm:t>
        <a:bodyPr/>
        <a:lstStyle/>
        <a:p>
          <a:endParaRPr lang="en-US"/>
        </a:p>
      </dgm:t>
    </dgm:pt>
    <dgm:pt modelId="{FE4C3312-3009-4222-B8E0-4760DF16C766}">
      <dgm:prSet/>
      <dgm:spPr/>
      <dgm:t>
        <a:bodyPr/>
        <a:lstStyle/>
        <a:p>
          <a:r>
            <a:rPr lang="de-DE" dirty="0"/>
            <a:t>Existiert der Kunde</a:t>
          </a:r>
          <a:r>
            <a:rPr lang="de-DE" dirty="0">
              <a:latin typeface="Univers"/>
            </a:rPr>
            <a:t>?</a:t>
          </a:r>
          <a:endParaRPr lang="en-US" dirty="0"/>
        </a:p>
      </dgm:t>
    </dgm:pt>
    <dgm:pt modelId="{FF5D34CF-2D16-42F5-896C-FCBF5C16176C}" type="parTrans" cxnId="{1BD8659B-C02B-4E29-8EE3-41E6EA010507}">
      <dgm:prSet/>
      <dgm:spPr/>
      <dgm:t>
        <a:bodyPr/>
        <a:lstStyle/>
        <a:p>
          <a:endParaRPr lang="en-US"/>
        </a:p>
      </dgm:t>
    </dgm:pt>
    <dgm:pt modelId="{E38F7CA1-1062-492E-A7E9-531E6BBE40C2}" type="sibTrans" cxnId="{1BD8659B-C02B-4E29-8EE3-41E6EA010507}">
      <dgm:prSet/>
      <dgm:spPr/>
      <dgm:t>
        <a:bodyPr/>
        <a:lstStyle/>
        <a:p>
          <a:endParaRPr lang="en-US"/>
        </a:p>
      </dgm:t>
    </dgm:pt>
    <dgm:pt modelId="{AC3CE0FC-BF01-49D9-B74D-906809AEC4C2}">
      <dgm:prSet/>
      <dgm:spPr/>
      <dgm:t>
        <a:bodyPr/>
        <a:lstStyle/>
        <a:p>
          <a:r>
            <a:rPr lang="de-DE" dirty="0"/>
            <a:t>Existiert das Auto</a:t>
          </a:r>
          <a:r>
            <a:rPr lang="de-DE" dirty="0">
              <a:latin typeface="Univers"/>
            </a:rPr>
            <a:t>?</a:t>
          </a:r>
          <a:endParaRPr lang="en-US" dirty="0"/>
        </a:p>
      </dgm:t>
    </dgm:pt>
    <dgm:pt modelId="{CC948FE6-44DC-4339-90D2-8369B23129B8}" type="parTrans" cxnId="{5F1FF123-DC71-4122-9596-C4922D2E736F}">
      <dgm:prSet/>
      <dgm:spPr/>
      <dgm:t>
        <a:bodyPr/>
        <a:lstStyle/>
        <a:p>
          <a:endParaRPr lang="en-US"/>
        </a:p>
      </dgm:t>
    </dgm:pt>
    <dgm:pt modelId="{8E40527B-A1C5-4AA7-9123-10E896D98959}" type="sibTrans" cxnId="{5F1FF123-DC71-4122-9596-C4922D2E736F}">
      <dgm:prSet/>
      <dgm:spPr/>
      <dgm:t>
        <a:bodyPr/>
        <a:lstStyle/>
        <a:p>
          <a:endParaRPr lang="en-US"/>
        </a:p>
      </dgm:t>
    </dgm:pt>
    <dgm:pt modelId="{38B608BB-4AE8-48E9-8344-8F4BBB5CDB5E}">
      <dgm:prSet/>
      <dgm:spPr/>
      <dgm:t>
        <a:bodyPr/>
        <a:lstStyle/>
        <a:p>
          <a:r>
            <a:rPr lang="de-DE" dirty="0"/>
            <a:t>Existiert die Route</a:t>
          </a:r>
          <a:r>
            <a:rPr lang="de-DE" dirty="0">
              <a:latin typeface="Univers"/>
            </a:rPr>
            <a:t>?</a:t>
          </a:r>
          <a:endParaRPr lang="en-US" dirty="0"/>
        </a:p>
      </dgm:t>
    </dgm:pt>
    <dgm:pt modelId="{F8F12738-804A-4696-9962-762333DE5C6B}" type="parTrans" cxnId="{A6B2023F-35A7-48BA-B117-7B24864D0DC9}">
      <dgm:prSet/>
      <dgm:spPr/>
      <dgm:t>
        <a:bodyPr/>
        <a:lstStyle/>
        <a:p>
          <a:endParaRPr lang="en-US"/>
        </a:p>
      </dgm:t>
    </dgm:pt>
    <dgm:pt modelId="{CF6DED5A-C40A-4795-93DD-10DC3E48DFD3}" type="sibTrans" cxnId="{A6B2023F-35A7-48BA-B117-7B24864D0DC9}">
      <dgm:prSet/>
      <dgm:spPr/>
      <dgm:t>
        <a:bodyPr/>
        <a:lstStyle/>
        <a:p>
          <a:endParaRPr lang="en-US"/>
        </a:p>
      </dgm:t>
    </dgm:pt>
    <dgm:pt modelId="{5E9E20FA-3598-4492-B0B7-AA3ECCFD03F5}">
      <dgm:prSet/>
      <dgm:spPr/>
      <dgm:t>
        <a:bodyPr/>
        <a:lstStyle/>
        <a:p>
          <a:r>
            <a:rPr lang="de-DE" dirty="0"/>
            <a:t>Ausgabe der Autocodierung</a:t>
          </a:r>
          <a:endParaRPr lang="en-US" dirty="0"/>
        </a:p>
      </dgm:t>
    </dgm:pt>
    <dgm:pt modelId="{53A24346-27F8-4F37-8278-5C1F801CE9D3}" type="parTrans" cxnId="{D9361A10-1211-4DE0-A25F-F13E89841352}">
      <dgm:prSet/>
      <dgm:spPr/>
      <dgm:t>
        <a:bodyPr/>
        <a:lstStyle/>
        <a:p>
          <a:endParaRPr lang="en-US"/>
        </a:p>
      </dgm:t>
    </dgm:pt>
    <dgm:pt modelId="{B4A88997-0988-4C40-826A-DFAD221C602F}" type="sibTrans" cxnId="{D9361A10-1211-4DE0-A25F-F13E89841352}">
      <dgm:prSet/>
      <dgm:spPr/>
      <dgm:t>
        <a:bodyPr/>
        <a:lstStyle/>
        <a:p>
          <a:endParaRPr lang="en-US"/>
        </a:p>
      </dgm:t>
    </dgm:pt>
    <dgm:pt modelId="{D688843B-7649-4CB0-A579-79015BE32789}">
      <dgm:prSet/>
      <dgm:spPr/>
      <dgm:t>
        <a:bodyPr/>
        <a:lstStyle/>
        <a:p>
          <a:r>
            <a:rPr lang="de-DE" dirty="0"/>
            <a:t>Ist zum gewünschten Zeitpunkt das Auto frei?</a:t>
          </a:r>
          <a:endParaRPr lang="en-US" dirty="0"/>
        </a:p>
      </dgm:t>
    </dgm:pt>
    <dgm:pt modelId="{27ED45A0-F51D-4848-A2FD-45B0F30B2966}" type="parTrans" cxnId="{A19FFE8D-28EA-47C0-B4CB-1E1BFC913E82}">
      <dgm:prSet/>
      <dgm:spPr/>
      <dgm:t>
        <a:bodyPr/>
        <a:lstStyle/>
        <a:p>
          <a:endParaRPr lang="en-US"/>
        </a:p>
      </dgm:t>
    </dgm:pt>
    <dgm:pt modelId="{BCB20259-3CF0-4EC1-BC4F-6FBBCBB7EB5A}" type="sibTrans" cxnId="{A19FFE8D-28EA-47C0-B4CB-1E1BFC913E82}">
      <dgm:prSet/>
      <dgm:spPr/>
      <dgm:t>
        <a:bodyPr/>
        <a:lstStyle/>
        <a:p>
          <a:endParaRPr lang="en-US"/>
        </a:p>
      </dgm:t>
    </dgm:pt>
    <dgm:pt modelId="{3E6C85EE-0D97-4285-B417-BA79309EC077}">
      <dgm:prSet phldr="0"/>
      <dgm:spPr/>
      <dgm:t>
        <a:bodyPr/>
        <a:lstStyle/>
        <a:p>
          <a:pPr rtl="0"/>
          <a:r>
            <a:rPr lang="de-DE" dirty="0">
              <a:latin typeface="Univers"/>
            </a:rPr>
            <a:t>Dateiname wird per Konsole angegeben</a:t>
          </a:r>
        </a:p>
      </dgm:t>
    </dgm:pt>
    <dgm:pt modelId="{54F3B314-3D50-49F3-A912-70832C8D40D8}" type="parTrans" cxnId="{DAEE81D1-9D2A-431B-9A80-57AF265AF965}">
      <dgm:prSet/>
      <dgm:spPr/>
      <dgm:t>
        <a:bodyPr/>
        <a:lstStyle/>
        <a:p>
          <a:endParaRPr lang="de-DE"/>
        </a:p>
      </dgm:t>
    </dgm:pt>
    <dgm:pt modelId="{6F55DFE2-E9CB-4CB2-935B-D580A2089381}" type="sibTrans" cxnId="{DAEE81D1-9D2A-431B-9A80-57AF265AF965}">
      <dgm:prSet/>
      <dgm:spPr/>
      <dgm:t>
        <a:bodyPr/>
        <a:lstStyle/>
        <a:p>
          <a:endParaRPr lang="de-DE"/>
        </a:p>
      </dgm:t>
    </dgm:pt>
    <dgm:pt modelId="{46C91386-92D2-429D-ADB0-066959416515}" type="pres">
      <dgm:prSet presAssocID="{C4A87F75-ABA8-4FC6-A17D-0A080147BA4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76973D79-1BD2-474D-87E2-9E59E6CFF747}" type="pres">
      <dgm:prSet presAssocID="{EDDF4B92-B118-4F88-9C79-A72E3B1EF282}" presName="parentLin" presStyleCnt="0"/>
      <dgm:spPr/>
    </dgm:pt>
    <dgm:pt modelId="{3F9AC2F0-3612-4601-84FF-C151C7C8110F}" type="pres">
      <dgm:prSet presAssocID="{EDDF4B92-B118-4F88-9C79-A72E3B1EF282}" presName="parentLeftMargin" presStyleLbl="node1" presStyleIdx="0" presStyleCnt="3"/>
      <dgm:spPr/>
      <dgm:t>
        <a:bodyPr/>
        <a:lstStyle/>
        <a:p>
          <a:endParaRPr lang="de-DE"/>
        </a:p>
      </dgm:t>
    </dgm:pt>
    <dgm:pt modelId="{73F70216-50FD-4021-8A0A-F8C305CD970D}" type="pres">
      <dgm:prSet presAssocID="{EDDF4B92-B118-4F88-9C79-A72E3B1EF28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045D288-416A-455F-913C-D044A438CCF0}" type="pres">
      <dgm:prSet presAssocID="{EDDF4B92-B118-4F88-9C79-A72E3B1EF282}" presName="negativeSpace" presStyleCnt="0"/>
      <dgm:spPr/>
    </dgm:pt>
    <dgm:pt modelId="{B80D04CA-F11E-4435-BD9B-9580038B491C}" type="pres">
      <dgm:prSet presAssocID="{EDDF4B92-B118-4F88-9C79-A72E3B1EF28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C6BA35B-954E-4319-83D4-9996DDEF4F59}" type="pres">
      <dgm:prSet presAssocID="{79A3F290-93F9-475E-88BB-B86B8F22F821}" presName="spaceBetweenRectangles" presStyleCnt="0"/>
      <dgm:spPr/>
    </dgm:pt>
    <dgm:pt modelId="{07C6B9D6-2BBD-4CDF-8C2E-9CC03849A7C8}" type="pres">
      <dgm:prSet presAssocID="{DB7B8E65-3748-455A-8F54-3E87E4181756}" presName="parentLin" presStyleCnt="0"/>
      <dgm:spPr/>
    </dgm:pt>
    <dgm:pt modelId="{5C8CE1F7-55C6-4D29-8C52-AA9C74EFE9FD}" type="pres">
      <dgm:prSet presAssocID="{DB7B8E65-3748-455A-8F54-3E87E4181756}" presName="parentLeftMargin" presStyleLbl="node1" presStyleIdx="0" presStyleCnt="3"/>
      <dgm:spPr/>
      <dgm:t>
        <a:bodyPr/>
        <a:lstStyle/>
        <a:p>
          <a:endParaRPr lang="de-DE"/>
        </a:p>
      </dgm:t>
    </dgm:pt>
    <dgm:pt modelId="{E829FC27-A01E-416A-A7E0-EA3BAF594DB3}" type="pres">
      <dgm:prSet presAssocID="{DB7B8E65-3748-455A-8F54-3E87E418175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BC044A8-7009-4F90-BC98-775DE3C48888}" type="pres">
      <dgm:prSet presAssocID="{DB7B8E65-3748-455A-8F54-3E87E4181756}" presName="negativeSpace" presStyleCnt="0"/>
      <dgm:spPr/>
    </dgm:pt>
    <dgm:pt modelId="{4277D099-A8C1-4185-A594-4284D3C59D7A}" type="pres">
      <dgm:prSet presAssocID="{DB7B8E65-3748-455A-8F54-3E87E4181756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932CB4C-90FC-4D10-B012-713439DEE54E}" type="pres">
      <dgm:prSet presAssocID="{148438FC-7E42-4373-BB10-53ADD4735999}" presName="spaceBetweenRectangles" presStyleCnt="0"/>
      <dgm:spPr/>
    </dgm:pt>
    <dgm:pt modelId="{A0E5C45D-4F57-48E2-9746-43003B06CCC1}" type="pres">
      <dgm:prSet presAssocID="{1BB8CC0D-66B8-46DE-9FBA-FDF9FF7C4603}" presName="parentLin" presStyleCnt="0"/>
      <dgm:spPr/>
    </dgm:pt>
    <dgm:pt modelId="{76BC2B08-FAFC-46B9-8247-A332CADCEBCA}" type="pres">
      <dgm:prSet presAssocID="{1BB8CC0D-66B8-46DE-9FBA-FDF9FF7C4603}" presName="parentLeftMargin" presStyleLbl="node1" presStyleIdx="1" presStyleCnt="3"/>
      <dgm:spPr/>
      <dgm:t>
        <a:bodyPr/>
        <a:lstStyle/>
        <a:p>
          <a:endParaRPr lang="de-DE"/>
        </a:p>
      </dgm:t>
    </dgm:pt>
    <dgm:pt modelId="{3A572ACB-AAA6-4F25-814B-0E2BD618C01B}" type="pres">
      <dgm:prSet presAssocID="{1BB8CC0D-66B8-46DE-9FBA-FDF9FF7C460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076A0FB-735C-4144-AD08-3B9AA9738FFE}" type="pres">
      <dgm:prSet presAssocID="{1BB8CC0D-66B8-46DE-9FBA-FDF9FF7C4603}" presName="negativeSpace" presStyleCnt="0"/>
      <dgm:spPr/>
    </dgm:pt>
    <dgm:pt modelId="{6527DFA3-ED12-491E-9BDD-1C1B11B28D69}" type="pres">
      <dgm:prSet presAssocID="{1BB8CC0D-66B8-46DE-9FBA-FDF9FF7C4603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E61F1931-EAFD-448A-8A25-272E814A6BBC}" type="presOf" srcId="{1BB8CC0D-66B8-46DE-9FBA-FDF9FF7C4603}" destId="{3A572ACB-AAA6-4F25-814B-0E2BD618C01B}" srcOrd="1" destOrd="0" presId="urn:microsoft.com/office/officeart/2005/8/layout/list1"/>
    <dgm:cxn modelId="{A19FFE8D-28EA-47C0-B4CB-1E1BFC913E82}" srcId="{1BB8CC0D-66B8-46DE-9FBA-FDF9FF7C4603}" destId="{D688843B-7649-4CB0-A579-79015BE32789}" srcOrd="4" destOrd="0" parTransId="{27ED45A0-F51D-4848-A2FD-45B0F30B2966}" sibTransId="{BCB20259-3CF0-4EC1-BC4F-6FBBCBB7EB5A}"/>
    <dgm:cxn modelId="{F7BF6094-5086-44C9-A764-4AC7084E834B}" type="presOf" srcId="{C4A87F75-ABA8-4FC6-A17D-0A080147BA4E}" destId="{46C91386-92D2-429D-ADB0-066959416515}" srcOrd="0" destOrd="0" presId="urn:microsoft.com/office/officeart/2005/8/layout/list1"/>
    <dgm:cxn modelId="{86659CD1-CDFC-4687-95D5-EA0FA336DFDA}" srcId="{C4A87F75-ABA8-4FC6-A17D-0A080147BA4E}" destId="{EDDF4B92-B118-4F88-9C79-A72E3B1EF282}" srcOrd="0" destOrd="0" parTransId="{C50CE9D4-A419-4F29-A446-812028F6DA59}" sibTransId="{79A3F290-93F9-475E-88BB-B86B8F22F821}"/>
    <dgm:cxn modelId="{9C38211C-1E43-4AFE-BEB8-571D5D25927A}" type="presOf" srcId="{FE4C3312-3009-4222-B8E0-4760DF16C766}" destId="{6527DFA3-ED12-491E-9BDD-1C1B11B28D69}" srcOrd="0" destOrd="0" presId="urn:microsoft.com/office/officeart/2005/8/layout/list1"/>
    <dgm:cxn modelId="{DAEE81D1-9D2A-431B-9A80-57AF265AF965}" srcId="{EDDF4B92-B118-4F88-9C79-A72E3B1EF282}" destId="{3E6C85EE-0D97-4285-B417-BA79309EC077}" srcOrd="0" destOrd="0" parTransId="{54F3B314-3D50-49F3-A912-70832C8D40D8}" sibTransId="{6F55DFE2-E9CB-4CB2-935B-D580A2089381}"/>
    <dgm:cxn modelId="{A6B2023F-35A7-48BA-B117-7B24864D0DC9}" srcId="{1BB8CC0D-66B8-46DE-9FBA-FDF9FF7C4603}" destId="{38B608BB-4AE8-48E9-8344-8F4BBB5CDB5E}" srcOrd="2" destOrd="0" parTransId="{F8F12738-804A-4696-9962-762333DE5C6B}" sibTransId="{CF6DED5A-C40A-4795-93DD-10DC3E48DFD3}"/>
    <dgm:cxn modelId="{4DCF7DD1-0E70-4990-8814-ACF04DB043B3}" type="presOf" srcId="{EDDF4B92-B118-4F88-9C79-A72E3B1EF282}" destId="{73F70216-50FD-4021-8A0A-F8C305CD970D}" srcOrd="1" destOrd="0" presId="urn:microsoft.com/office/officeart/2005/8/layout/list1"/>
    <dgm:cxn modelId="{5F1FF123-DC71-4122-9596-C4922D2E736F}" srcId="{1BB8CC0D-66B8-46DE-9FBA-FDF9FF7C4603}" destId="{AC3CE0FC-BF01-49D9-B74D-906809AEC4C2}" srcOrd="1" destOrd="0" parTransId="{CC948FE6-44DC-4339-90D2-8369B23129B8}" sibTransId="{8E40527B-A1C5-4AA7-9123-10E896D98959}"/>
    <dgm:cxn modelId="{762E4BBD-9567-4F46-A69F-6C36E8DC04E0}" type="presOf" srcId="{DB7B8E65-3748-455A-8F54-3E87E4181756}" destId="{5C8CE1F7-55C6-4D29-8C52-AA9C74EFE9FD}" srcOrd="0" destOrd="0" presId="urn:microsoft.com/office/officeart/2005/8/layout/list1"/>
    <dgm:cxn modelId="{E06E9C18-0B81-42F4-A418-F502675953A0}" type="presOf" srcId="{AC3CE0FC-BF01-49D9-B74D-906809AEC4C2}" destId="{6527DFA3-ED12-491E-9BDD-1C1B11B28D69}" srcOrd="0" destOrd="1" presId="urn:microsoft.com/office/officeart/2005/8/layout/list1"/>
    <dgm:cxn modelId="{C9FC2DF1-EC0D-431F-9433-86A847721D22}" type="presOf" srcId="{DB7B8E65-3748-455A-8F54-3E87E4181756}" destId="{E829FC27-A01E-416A-A7E0-EA3BAF594DB3}" srcOrd="1" destOrd="0" presId="urn:microsoft.com/office/officeart/2005/8/layout/list1"/>
    <dgm:cxn modelId="{E4CF6635-6C3D-4CAB-90B8-2F6DCB8EA906}" srcId="{DB7B8E65-3748-455A-8F54-3E87E4181756}" destId="{345940C3-FBFE-456F-9FFB-A1A3766955F7}" srcOrd="0" destOrd="0" parTransId="{851AB329-E5D4-4ECE-B98E-D683FEF4AE61}" sibTransId="{A7052C42-8B2A-4DCF-A929-5EFFE20F1807}"/>
    <dgm:cxn modelId="{D9361A10-1211-4DE0-A25F-F13E89841352}" srcId="{1BB8CC0D-66B8-46DE-9FBA-FDF9FF7C4603}" destId="{5E9E20FA-3598-4492-B0B7-AA3ECCFD03F5}" srcOrd="3" destOrd="0" parTransId="{53A24346-27F8-4F37-8278-5C1F801CE9D3}" sibTransId="{B4A88997-0988-4C40-826A-DFAD221C602F}"/>
    <dgm:cxn modelId="{BBA04249-4AC9-4C30-BEC0-62D4C1F24BDA}" type="presOf" srcId="{345940C3-FBFE-456F-9FFB-A1A3766955F7}" destId="{4277D099-A8C1-4185-A594-4284D3C59D7A}" srcOrd="0" destOrd="0" presId="urn:microsoft.com/office/officeart/2005/8/layout/list1"/>
    <dgm:cxn modelId="{1BD8659B-C02B-4E29-8EE3-41E6EA010507}" srcId="{1BB8CC0D-66B8-46DE-9FBA-FDF9FF7C4603}" destId="{FE4C3312-3009-4222-B8E0-4760DF16C766}" srcOrd="0" destOrd="0" parTransId="{FF5D34CF-2D16-42F5-896C-FCBF5C16176C}" sibTransId="{E38F7CA1-1062-492E-A7E9-531E6BBE40C2}"/>
    <dgm:cxn modelId="{5E208D04-7AAE-464C-9F1F-62EF0911A954}" type="presOf" srcId="{5E9E20FA-3598-4492-B0B7-AA3ECCFD03F5}" destId="{6527DFA3-ED12-491E-9BDD-1C1B11B28D69}" srcOrd="0" destOrd="3" presId="urn:microsoft.com/office/officeart/2005/8/layout/list1"/>
    <dgm:cxn modelId="{5D79C8F2-EE8C-4271-8698-05EBEE4C71B7}" type="presOf" srcId="{3E6C85EE-0D97-4285-B417-BA79309EC077}" destId="{B80D04CA-F11E-4435-BD9B-9580038B491C}" srcOrd="0" destOrd="0" presId="urn:microsoft.com/office/officeart/2005/8/layout/list1"/>
    <dgm:cxn modelId="{53CD0E77-7C5C-4A89-9203-A19BEEF9C6FF}" srcId="{C4A87F75-ABA8-4FC6-A17D-0A080147BA4E}" destId="{DB7B8E65-3748-455A-8F54-3E87E4181756}" srcOrd="1" destOrd="0" parTransId="{ECB6718F-8241-4B26-9500-CC731F415944}" sibTransId="{148438FC-7E42-4373-BB10-53ADD4735999}"/>
    <dgm:cxn modelId="{DF38226A-4A4D-4FDA-9EDF-16A301AB773A}" srcId="{DB7B8E65-3748-455A-8F54-3E87E4181756}" destId="{96008C96-D0DB-4485-8039-3098FC20BA56}" srcOrd="1" destOrd="0" parTransId="{A31877DE-2ECE-4A6B-9865-008A0F69AFDB}" sibTransId="{6F32D1A9-54A3-47EC-BCB4-E0BC8A3C3163}"/>
    <dgm:cxn modelId="{8F4D741C-9602-4395-8C73-7BDC84822AC3}" type="presOf" srcId="{38B608BB-4AE8-48E9-8344-8F4BBB5CDB5E}" destId="{6527DFA3-ED12-491E-9BDD-1C1B11B28D69}" srcOrd="0" destOrd="2" presId="urn:microsoft.com/office/officeart/2005/8/layout/list1"/>
    <dgm:cxn modelId="{65523915-3A25-4957-BC9A-4FDBD3CAF83E}" type="presOf" srcId="{EDDF4B92-B118-4F88-9C79-A72E3B1EF282}" destId="{3F9AC2F0-3612-4601-84FF-C151C7C8110F}" srcOrd="0" destOrd="0" presId="urn:microsoft.com/office/officeart/2005/8/layout/list1"/>
    <dgm:cxn modelId="{BC97CDBF-78C7-4CCB-9B00-86B1EBF179A0}" type="presOf" srcId="{D688843B-7649-4CB0-A579-79015BE32789}" destId="{6527DFA3-ED12-491E-9BDD-1C1B11B28D69}" srcOrd="0" destOrd="4" presId="urn:microsoft.com/office/officeart/2005/8/layout/list1"/>
    <dgm:cxn modelId="{BEC3D6C4-47C2-497B-841B-55998D557204}" type="presOf" srcId="{96008C96-D0DB-4485-8039-3098FC20BA56}" destId="{4277D099-A8C1-4185-A594-4284D3C59D7A}" srcOrd="0" destOrd="1" presId="urn:microsoft.com/office/officeart/2005/8/layout/list1"/>
    <dgm:cxn modelId="{F43EF6D4-14E3-4370-92C0-662239CE57F4}" type="presOf" srcId="{1BB8CC0D-66B8-46DE-9FBA-FDF9FF7C4603}" destId="{76BC2B08-FAFC-46B9-8247-A332CADCEBCA}" srcOrd="0" destOrd="0" presId="urn:microsoft.com/office/officeart/2005/8/layout/list1"/>
    <dgm:cxn modelId="{52297FEE-120D-4D6C-AF83-F7FA710A9D4A}" srcId="{C4A87F75-ABA8-4FC6-A17D-0A080147BA4E}" destId="{1BB8CC0D-66B8-46DE-9FBA-FDF9FF7C4603}" srcOrd="2" destOrd="0" parTransId="{D6038E28-69D1-410C-B349-7D5B116F5050}" sibTransId="{A831FA3C-07D6-475A-81AF-D083185D3A87}"/>
    <dgm:cxn modelId="{369EA18D-4183-4BBC-805E-A2AF67A3BD86}" type="presParOf" srcId="{46C91386-92D2-429D-ADB0-066959416515}" destId="{76973D79-1BD2-474D-87E2-9E59E6CFF747}" srcOrd="0" destOrd="0" presId="urn:microsoft.com/office/officeart/2005/8/layout/list1"/>
    <dgm:cxn modelId="{4A74E444-20F0-409E-9470-8FEFD18CFA10}" type="presParOf" srcId="{76973D79-1BD2-474D-87E2-9E59E6CFF747}" destId="{3F9AC2F0-3612-4601-84FF-C151C7C8110F}" srcOrd="0" destOrd="0" presId="urn:microsoft.com/office/officeart/2005/8/layout/list1"/>
    <dgm:cxn modelId="{782C4D87-DA9C-41AB-BBE1-39C33187B827}" type="presParOf" srcId="{76973D79-1BD2-474D-87E2-9E59E6CFF747}" destId="{73F70216-50FD-4021-8A0A-F8C305CD970D}" srcOrd="1" destOrd="0" presId="urn:microsoft.com/office/officeart/2005/8/layout/list1"/>
    <dgm:cxn modelId="{4B0BE749-8A6A-435B-94E2-FB7061363328}" type="presParOf" srcId="{46C91386-92D2-429D-ADB0-066959416515}" destId="{B045D288-416A-455F-913C-D044A438CCF0}" srcOrd="1" destOrd="0" presId="urn:microsoft.com/office/officeart/2005/8/layout/list1"/>
    <dgm:cxn modelId="{0FD88EF1-AF23-4F6C-8D15-84F6038F2223}" type="presParOf" srcId="{46C91386-92D2-429D-ADB0-066959416515}" destId="{B80D04CA-F11E-4435-BD9B-9580038B491C}" srcOrd="2" destOrd="0" presId="urn:microsoft.com/office/officeart/2005/8/layout/list1"/>
    <dgm:cxn modelId="{48EC557A-7F70-4EBD-BA5C-12241F1C4550}" type="presParOf" srcId="{46C91386-92D2-429D-ADB0-066959416515}" destId="{2C6BA35B-954E-4319-83D4-9996DDEF4F59}" srcOrd="3" destOrd="0" presId="urn:microsoft.com/office/officeart/2005/8/layout/list1"/>
    <dgm:cxn modelId="{DCD137A4-D287-4841-B2DB-6F251EA7FB73}" type="presParOf" srcId="{46C91386-92D2-429D-ADB0-066959416515}" destId="{07C6B9D6-2BBD-4CDF-8C2E-9CC03849A7C8}" srcOrd="4" destOrd="0" presId="urn:microsoft.com/office/officeart/2005/8/layout/list1"/>
    <dgm:cxn modelId="{A2EFDBB1-C03D-4176-9BE8-020FB996BD8E}" type="presParOf" srcId="{07C6B9D6-2BBD-4CDF-8C2E-9CC03849A7C8}" destId="{5C8CE1F7-55C6-4D29-8C52-AA9C74EFE9FD}" srcOrd="0" destOrd="0" presId="urn:microsoft.com/office/officeart/2005/8/layout/list1"/>
    <dgm:cxn modelId="{011D8CF2-ED03-464F-89AB-48EC466948D0}" type="presParOf" srcId="{07C6B9D6-2BBD-4CDF-8C2E-9CC03849A7C8}" destId="{E829FC27-A01E-416A-A7E0-EA3BAF594DB3}" srcOrd="1" destOrd="0" presId="urn:microsoft.com/office/officeart/2005/8/layout/list1"/>
    <dgm:cxn modelId="{6E77D85D-FFEB-43D5-BE68-2E0597332537}" type="presParOf" srcId="{46C91386-92D2-429D-ADB0-066959416515}" destId="{0BC044A8-7009-4F90-BC98-775DE3C48888}" srcOrd="5" destOrd="0" presId="urn:microsoft.com/office/officeart/2005/8/layout/list1"/>
    <dgm:cxn modelId="{ED42DCFC-9A09-4051-8DFC-6F4F6A0D0C99}" type="presParOf" srcId="{46C91386-92D2-429D-ADB0-066959416515}" destId="{4277D099-A8C1-4185-A594-4284D3C59D7A}" srcOrd="6" destOrd="0" presId="urn:microsoft.com/office/officeart/2005/8/layout/list1"/>
    <dgm:cxn modelId="{3265162A-8E52-4C79-89A3-365C9F3CA734}" type="presParOf" srcId="{46C91386-92D2-429D-ADB0-066959416515}" destId="{C932CB4C-90FC-4D10-B012-713439DEE54E}" srcOrd="7" destOrd="0" presId="urn:microsoft.com/office/officeart/2005/8/layout/list1"/>
    <dgm:cxn modelId="{51AFEFE7-04EF-4BA6-AC9A-F4299460F610}" type="presParOf" srcId="{46C91386-92D2-429D-ADB0-066959416515}" destId="{A0E5C45D-4F57-48E2-9746-43003B06CCC1}" srcOrd="8" destOrd="0" presId="urn:microsoft.com/office/officeart/2005/8/layout/list1"/>
    <dgm:cxn modelId="{6CD75414-F0B6-45B6-95D2-FCEF7A0F2C10}" type="presParOf" srcId="{A0E5C45D-4F57-48E2-9746-43003B06CCC1}" destId="{76BC2B08-FAFC-46B9-8247-A332CADCEBCA}" srcOrd="0" destOrd="0" presId="urn:microsoft.com/office/officeart/2005/8/layout/list1"/>
    <dgm:cxn modelId="{9F335B80-CA0B-448B-8C0F-8A0882307DA2}" type="presParOf" srcId="{A0E5C45D-4F57-48E2-9746-43003B06CCC1}" destId="{3A572ACB-AAA6-4F25-814B-0E2BD618C01B}" srcOrd="1" destOrd="0" presId="urn:microsoft.com/office/officeart/2005/8/layout/list1"/>
    <dgm:cxn modelId="{FF0D1F7F-1708-4694-A3C2-3425C48F1C71}" type="presParOf" srcId="{46C91386-92D2-429D-ADB0-066959416515}" destId="{8076A0FB-735C-4144-AD08-3B9AA9738FFE}" srcOrd="9" destOrd="0" presId="urn:microsoft.com/office/officeart/2005/8/layout/list1"/>
    <dgm:cxn modelId="{7C6E022E-A2B3-49B4-9558-8767BA2C22AA}" type="presParOf" srcId="{46C91386-92D2-429D-ADB0-066959416515}" destId="{6527DFA3-ED12-491E-9BDD-1C1B11B28D6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C431BE-EE57-4070-9F3F-FC1D49659A7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3273936-DC27-4FA4-9343-C754D1B1E730}">
      <dgm:prSet/>
      <dgm:spPr/>
      <dgm:t>
        <a:bodyPr/>
        <a:lstStyle/>
        <a:p>
          <a:r>
            <a:rPr lang="de-DE" b="1" dirty="0"/>
            <a:t>Transparente Buchungsverwaltungsfunktionen</a:t>
          </a:r>
          <a:endParaRPr lang="en-US" dirty="0"/>
        </a:p>
      </dgm:t>
    </dgm:pt>
    <dgm:pt modelId="{C8B21261-90BF-4EC7-B80B-46E4D4444483}" type="parTrans" cxnId="{D87936B3-A637-45F3-8674-8A2F4612A06B}">
      <dgm:prSet/>
      <dgm:spPr/>
      <dgm:t>
        <a:bodyPr/>
        <a:lstStyle/>
        <a:p>
          <a:endParaRPr lang="en-US"/>
        </a:p>
      </dgm:t>
    </dgm:pt>
    <dgm:pt modelId="{FC5C17B9-744F-4019-B8E7-BF703D4DEDA6}" type="sibTrans" cxnId="{D87936B3-A637-45F3-8674-8A2F4612A06B}">
      <dgm:prSet/>
      <dgm:spPr/>
      <dgm:t>
        <a:bodyPr/>
        <a:lstStyle/>
        <a:p>
          <a:endParaRPr lang="en-US"/>
        </a:p>
      </dgm:t>
    </dgm:pt>
    <dgm:pt modelId="{8AEB0B33-D394-4610-B1AA-31D35F0FE20E}">
      <dgm:prSet/>
      <dgm:spPr/>
      <dgm:t>
        <a:bodyPr/>
        <a:lstStyle/>
        <a:p>
          <a:r>
            <a:rPr lang="de-DE" dirty="0"/>
            <a:t>Übersichtliche Ausgabe im System registrierter Buchungen</a:t>
          </a:r>
          <a:endParaRPr lang="en-US" dirty="0"/>
        </a:p>
      </dgm:t>
    </dgm:pt>
    <dgm:pt modelId="{EE235047-CA2E-4B82-BB3F-BE6CBDC99E82}" type="parTrans" cxnId="{897775D7-BA7D-4EC9-9DE3-762939EAB581}">
      <dgm:prSet/>
      <dgm:spPr/>
      <dgm:t>
        <a:bodyPr/>
        <a:lstStyle/>
        <a:p>
          <a:endParaRPr lang="en-US"/>
        </a:p>
      </dgm:t>
    </dgm:pt>
    <dgm:pt modelId="{9647E13F-C5DD-4CDA-81C8-5839779786C6}" type="sibTrans" cxnId="{897775D7-BA7D-4EC9-9DE3-762939EAB581}">
      <dgm:prSet/>
      <dgm:spPr/>
      <dgm:t>
        <a:bodyPr/>
        <a:lstStyle/>
        <a:p>
          <a:endParaRPr lang="en-US"/>
        </a:p>
      </dgm:t>
    </dgm:pt>
    <dgm:pt modelId="{33418BD0-888E-4E5C-BEB0-9C31893BBD36}">
      <dgm:prSet/>
      <dgm:spPr/>
      <dgm:t>
        <a:bodyPr/>
        <a:lstStyle/>
        <a:p>
          <a:r>
            <a:rPr lang="de-DE" dirty="0"/>
            <a:t>Fehlermeldung bei wiederholter Registrierung derselben Buchung</a:t>
          </a:r>
          <a:endParaRPr lang="en-US" dirty="0"/>
        </a:p>
      </dgm:t>
    </dgm:pt>
    <dgm:pt modelId="{17AEDE45-C7A8-411D-8896-93695AF38F4A}" type="parTrans" cxnId="{AAE250F7-F173-44E5-B7CA-1AE4BD2DF684}">
      <dgm:prSet/>
      <dgm:spPr/>
      <dgm:t>
        <a:bodyPr/>
        <a:lstStyle/>
        <a:p>
          <a:endParaRPr lang="en-US"/>
        </a:p>
      </dgm:t>
    </dgm:pt>
    <dgm:pt modelId="{E40BD6AB-B69E-4B0E-8E55-72919FB402D8}" type="sibTrans" cxnId="{AAE250F7-F173-44E5-B7CA-1AE4BD2DF684}">
      <dgm:prSet/>
      <dgm:spPr/>
      <dgm:t>
        <a:bodyPr/>
        <a:lstStyle/>
        <a:p>
          <a:endParaRPr lang="en-US"/>
        </a:p>
      </dgm:t>
    </dgm:pt>
    <dgm:pt modelId="{E59FA47F-93E6-4AA9-8202-739B58B8E6AA}">
      <dgm:prSet/>
      <dgm:spPr/>
      <dgm:t>
        <a:bodyPr/>
        <a:lstStyle/>
        <a:p>
          <a:r>
            <a:rPr lang="de-DE" dirty="0"/>
            <a:t>Feedback bei falschem Buchungseingang</a:t>
          </a:r>
          <a:endParaRPr lang="en-US" dirty="0"/>
        </a:p>
      </dgm:t>
    </dgm:pt>
    <dgm:pt modelId="{9630BCC2-C9F6-4C0D-B6BC-94372FB322A7}" type="parTrans" cxnId="{027AFAE6-01E8-48EC-944B-30ACE8F1C2C7}">
      <dgm:prSet/>
      <dgm:spPr/>
      <dgm:t>
        <a:bodyPr/>
        <a:lstStyle/>
        <a:p>
          <a:endParaRPr lang="en-US"/>
        </a:p>
      </dgm:t>
    </dgm:pt>
    <dgm:pt modelId="{B2717A1F-74EE-4662-89C9-664EE37AD672}" type="sibTrans" cxnId="{027AFAE6-01E8-48EC-944B-30ACE8F1C2C7}">
      <dgm:prSet/>
      <dgm:spPr/>
      <dgm:t>
        <a:bodyPr/>
        <a:lstStyle/>
        <a:p>
          <a:endParaRPr lang="en-US"/>
        </a:p>
      </dgm:t>
    </dgm:pt>
    <dgm:pt modelId="{FC26E13F-E68C-4520-A1B2-FD877C0CA403}">
      <dgm:prSet/>
      <dgm:spPr/>
      <dgm:t>
        <a:bodyPr/>
        <a:lstStyle/>
        <a:p>
          <a:r>
            <a:rPr lang="de-DE" dirty="0"/>
            <a:t>Schnelle und positive Rückmeldung sowie Speicherung bei korrektem Buchungseingang</a:t>
          </a:r>
          <a:endParaRPr lang="en-US" dirty="0"/>
        </a:p>
      </dgm:t>
    </dgm:pt>
    <dgm:pt modelId="{8A917EA2-8F02-4339-887F-4AB2AC483EC4}" type="parTrans" cxnId="{DE7C9750-1E91-45A4-B32A-AD95F2D8BF0B}">
      <dgm:prSet/>
      <dgm:spPr/>
      <dgm:t>
        <a:bodyPr/>
        <a:lstStyle/>
        <a:p>
          <a:endParaRPr lang="en-US"/>
        </a:p>
      </dgm:t>
    </dgm:pt>
    <dgm:pt modelId="{F019E6BD-CA41-4688-972C-FEA91E3A2FC0}" type="sibTrans" cxnId="{DE7C9750-1E91-45A4-B32A-AD95F2D8BF0B}">
      <dgm:prSet/>
      <dgm:spPr/>
      <dgm:t>
        <a:bodyPr/>
        <a:lstStyle/>
        <a:p>
          <a:endParaRPr lang="en-US"/>
        </a:p>
      </dgm:t>
    </dgm:pt>
    <dgm:pt modelId="{FC306C93-CA84-4558-931D-C7F4613E119F}" type="pres">
      <dgm:prSet presAssocID="{C8C431BE-EE57-4070-9F3F-FC1D49659A7B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0A2C8B9-5B34-4366-9219-1531F8789BF2}" type="pres">
      <dgm:prSet presAssocID="{E3273936-DC27-4FA4-9343-C754D1B1E730}" presName="compNode" presStyleCnt="0"/>
      <dgm:spPr/>
    </dgm:pt>
    <dgm:pt modelId="{67282B65-C3A4-45CE-A3BC-A64B970460DC}" type="pres">
      <dgm:prSet presAssocID="{E3273936-DC27-4FA4-9343-C754D1B1E730}" presName="bgRect" presStyleLbl="bgShp" presStyleIdx="0" presStyleCnt="5"/>
      <dgm:spPr/>
    </dgm:pt>
    <dgm:pt modelId="{EC9E7F30-27C3-4DCD-9722-CEF8318787F6}" type="pres">
      <dgm:prSet presAssocID="{E3273936-DC27-4FA4-9343-C754D1B1E730}" presName="iconRect" presStyleLbl="nod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de-DE"/>
        </a:p>
      </dgm:t>
      <dgm:extLst>
        <a:ext uri="{E40237B7-FDA0-4F09-8148-C483321AD2D9}">
          <dgm14:cNvPr xmlns:dgm14="http://schemas.microsoft.com/office/drawing/2010/diagram" id="0" name="" descr="Auge"/>
        </a:ext>
      </dgm:extLst>
    </dgm:pt>
    <dgm:pt modelId="{3C87FD30-8B3E-4CD6-A2F3-FA0194797A9C}" type="pres">
      <dgm:prSet presAssocID="{E3273936-DC27-4FA4-9343-C754D1B1E730}" presName="spaceRect" presStyleCnt="0"/>
      <dgm:spPr/>
    </dgm:pt>
    <dgm:pt modelId="{8EACFA75-76F5-4BB9-8F4F-A51EEB31269E}" type="pres">
      <dgm:prSet presAssocID="{E3273936-DC27-4FA4-9343-C754D1B1E730}" presName="parTx" presStyleLbl="revTx" presStyleIdx="0" presStyleCnt="5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101C2474-D4E1-4B6C-AB2B-29E7721EC344}" type="pres">
      <dgm:prSet presAssocID="{FC5C17B9-744F-4019-B8E7-BF703D4DEDA6}" presName="sibTrans" presStyleCnt="0"/>
      <dgm:spPr/>
    </dgm:pt>
    <dgm:pt modelId="{98750B5D-32CE-4276-857C-C92009DAAC70}" type="pres">
      <dgm:prSet presAssocID="{8AEB0B33-D394-4610-B1AA-31D35F0FE20E}" presName="compNode" presStyleCnt="0"/>
      <dgm:spPr/>
    </dgm:pt>
    <dgm:pt modelId="{C1BC442A-5AEF-48E2-B34A-164CFF4180C1}" type="pres">
      <dgm:prSet presAssocID="{8AEB0B33-D394-4610-B1AA-31D35F0FE20E}" presName="bgRect" presStyleLbl="bgShp" presStyleIdx="1" presStyleCnt="5"/>
      <dgm:spPr/>
    </dgm:pt>
    <dgm:pt modelId="{5C4A3FAF-81A1-4880-B741-78D9BD067392}" type="pres">
      <dgm:prSet presAssocID="{8AEB0B33-D394-4610-B1AA-31D35F0FE20E}" presName="iconRect" presStyleLbl="node1" presStyleIdx="1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de-DE"/>
        </a:p>
      </dgm:t>
      <dgm:extLst>
        <a:ext uri="{E40237B7-FDA0-4F09-8148-C483321AD2D9}">
          <dgm14:cNvPr xmlns:dgm14="http://schemas.microsoft.com/office/drawing/2010/diagram" id="0" name="" descr="Benutzer"/>
        </a:ext>
      </dgm:extLst>
    </dgm:pt>
    <dgm:pt modelId="{6E6044E3-830F-45D6-8141-82C8978C8260}" type="pres">
      <dgm:prSet presAssocID="{8AEB0B33-D394-4610-B1AA-31D35F0FE20E}" presName="spaceRect" presStyleCnt="0"/>
      <dgm:spPr/>
    </dgm:pt>
    <dgm:pt modelId="{EB4DFE9A-8380-4624-900F-FB0F007A0282}" type="pres">
      <dgm:prSet presAssocID="{8AEB0B33-D394-4610-B1AA-31D35F0FE20E}" presName="parTx" presStyleLbl="revTx" presStyleIdx="1" presStyleCnt="5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5E2371E3-CCD3-4651-AE9B-16BA03366FC1}" type="pres">
      <dgm:prSet presAssocID="{9647E13F-C5DD-4CDA-81C8-5839779786C6}" presName="sibTrans" presStyleCnt="0"/>
      <dgm:spPr/>
    </dgm:pt>
    <dgm:pt modelId="{074A341F-629E-4DF5-B69B-0107C10021BC}" type="pres">
      <dgm:prSet presAssocID="{33418BD0-888E-4E5C-BEB0-9C31893BBD36}" presName="compNode" presStyleCnt="0"/>
      <dgm:spPr/>
    </dgm:pt>
    <dgm:pt modelId="{3BF9223E-440B-49E4-BBBE-47A67E58261A}" type="pres">
      <dgm:prSet presAssocID="{33418BD0-888E-4E5C-BEB0-9C31893BBD36}" presName="bgRect" presStyleLbl="bgShp" presStyleIdx="2" presStyleCnt="5"/>
      <dgm:spPr/>
    </dgm:pt>
    <dgm:pt modelId="{D55338CD-42BC-46CF-994C-6A75BBEC0058}" type="pres">
      <dgm:prSet presAssocID="{33418BD0-888E-4E5C-BEB0-9C31893BBD36}" presName="iconRect" presStyleLbl="node1" presStyleIdx="2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de-DE"/>
        </a:p>
      </dgm:t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A00BE5F8-2AE6-413F-8C94-B30157CA9AB4}" type="pres">
      <dgm:prSet presAssocID="{33418BD0-888E-4E5C-BEB0-9C31893BBD36}" presName="spaceRect" presStyleCnt="0"/>
      <dgm:spPr/>
    </dgm:pt>
    <dgm:pt modelId="{21E6D232-B8B8-45FB-89D8-FE5C736D12CF}" type="pres">
      <dgm:prSet presAssocID="{33418BD0-888E-4E5C-BEB0-9C31893BBD36}" presName="parTx" presStyleLbl="revTx" presStyleIdx="2" presStyleCnt="5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CF049904-61E3-4FC5-884F-CF32D884829A}" type="pres">
      <dgm:prSet presAssocID="{E40BD6AB-B69E-4B0E-8E55-72919FB402D8}" presName="sibTrans" presStyleCnt="0"/>
      <dgm:spPr/>
    </dgm:pt>
    <dgm:pt modelId="{3B649217-A35B-4A70-ADE3-C0F2546F852F}" type="pres">
      <dgm:prSet presAssocID="{E59FA47F-93E6-4AA9-8202-739B58B8E6AA}" presName="compNode" presStyleCnt="0"/>
      <dgm:spPr/>
    </dgm:pt>
    <dgm:pt modelId="{87A9D71F-32CD-4F5E-A0AA-99C469D6A2DC}" type="pres">
      <dgm:prSet presAssocID="{E59FA47F-93E6-4AA9-8202-739B58B8E6AA}" presName="bgRect" presStyleLbl="bgShp" presStyleIdx="3" presStyleCnt="5"/>
      <dgm:spPr/>
    </dgm:pt>
    <dgm:pt modelId="{68A2766C-A072-4158-87F3-A90DAA771A7B}" type="pres">
      <dgm:prSet presAssocID="{E59FA47F-93E6-4AA9-8202-739B58B8E6AA}" presName="iconRect" presStyleLbl="node1" presStyleIdx="3" presStyleCnt="5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de-DE"/>
        </a:p>
      </dgm:t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BE3A04BE-79BD-46C7-8DE4-5F2D9A003FFB}" type="pres">
      <dgm:prSet presAssocID="{E59FA47F-93E6-4AA9-8202-739B58B8E6AA}" presName="spaceRect" presStyleCnt="0"/>
      <dgm:spPr/>
    </dgm:pt>
    <dgm:pt modelId="{938E821F-6F1B-4460-BACC-6CD6E8FAF3CA}" type="pres">
      <dgm:prSet presAssocID="{E59FA47F-93E6-4AA9-8202-739B58B8E6AA}" presName="parTx" presStyleLbl="revTx" presStyleIdx="3" presStyleCnt="5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C48BBB06-5BA4-4EE6-95B4-CD8C0E6F97BD}" type="pres">
      <dgm:prSet presAssocID="{B2717A1F-74EE-4662-89C9-664EE37AD672}" presName="sibTrans" presStyleCnt="0"/>
      <dgm:spPr/>
    </dgm:pt>
    <dgm:pt modelId="{47773CC7-592E-4C39-A746-E80A64267C1F}" type="pres">
      <dgm:prSet presAssocID="{FC26E13F-E68C-4520-A1B2-FD877C0CA403}" presName="compNode" presStyleCnt="0"/>
      <dgm:spPr/>
    </dgm:pt>
    <dgm:pt modelId="{C6679267-8428-4478-B490-09E382DC82C3}" type="pres">
      <dgm:prSet presAssocID="{FC26E13F-E68C-4520-A1B2-FD877C0CA403}" presName="bgRect" presStyleLbl="bgShp" presStyleIdx="4" presStyleCnt="5"/>
      <dgm:spPr/>
    </dgm:pt>
    <dgm:pt modelId="{10A71B22-9308-4A13-86B6-6F4DE87BD31B}" type="pres">
      <dgm:prSet presAssocID="{FC26E13F-E68C-4520-A1B2-FD877C0CA403}" presName="iconRect" presStyleLbl="node1" presStyleIdx="4" presStyleCnt="5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de-DE"/>
        </a:p>
      </dgm:t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B0839F50-6DC4-405A-AB21-293E9712B02A}" type="pres">
      <dgm:prSet presAssocID="{FC26E13F-E68C-4520-A1B2-FD877C0CA403}" presName="spaceRect" presStyleCnt="0"/>
      <dgm:spPr/>
    </dgm:pt>
    <dgm:pt modelId="{27DD4471-12F4-4AC7-B6F8-B0C06FEC9A5A}" type="pres">
      <dgm:prSet presAssocID="{FC26E13F-E68C-4520-A1B2-FD877C0CA403}" presName="parTx" presStyleLbl="revTx" presStyleIdx="4" presStyleCnt="5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</dgm:ptLst>
  <dgm:cxnLst>
    <dgm:cxn modelId="{DE7C9750-1E91-45A4-B32A-AD95F2D8BF0B}" srcId="{C8C431BE-EE57-4070-9F3F-FC1D49659A7B}" destId="{FC26E13F-E68C-4520-A1B2-FD877C0CA403}" srcOrd="4" destOrd="0" parTransId="{8A917EA2-8F02-4339-887F-4AB2AC483EC4}" sibTransId="{F019E6BD-CA41-4688-972C-FEA91E3A2FC0}"/>
    <dgm:cxn modelId="{897775D7-BA7D-4EC9-9DE3-762939EAB581}" srcId="{C8C431BE-EE57-4070-9F3F-FC1D49659A7B}" destId="{8AEB0B33-D394-4610-B1AA-31D35F0FE20E}" srcOrd="1" destOrd="0" parTransId="{EE235047-CA2E-4B82-BB3F-BE6CBDC99E82}" sibTransId="{9647E13F-C5DD-4CDA-81C8-5839779786C6}"/>
    <dgm:cxn modelId="{8CFD4DBB-0A27-41B2-ACB8-AD51E98754B4}" type="presOf" srcId="{8AEB0B33-D394-4610-B1AA-31D35F0FE20E}" destId="{EB4DFE9A-8380-4624-900F-FB0F007A0282}" srcOrd="0" destOrd="0" presId="urn:microsoft.com/office/officeart/2018/2/layout/IconVerticalSolidList"/>
    <dgm:cxn modelId="{AE13DA86-8854-4505-A6E3-0EC0F1A327CA}" type="presOf" srcId="{33418BD0-888E-4E5C-BEB0-9C31893BBD36}" destId="{21E6D232-B8B8-45FB-89D8-FE5C736D12CF}" srcOrd="0" destOrd="0" presId="urn:microsoft.com/office/officeart/2018/2/layout/IconVerticalSolidList"/>
    <dgm:cxn modelId="{AAE250F7-F173-44E5-B7CA-1AE4BD2DF684}" srcId="{C8C431BE-EE57-4070-9F3F-FC1D49659A7B}" destId="{33418BD0-888E-4E5C-BEB0-9C31893BBD36}" srcOrd="2" destOrd="0" parTransId="{17AEDE45-C7A8-411D-8896-93695AF38F4A}" sibTransId="{E40BD6AB-B69E-4B0E-8E55-72919FB402D8}"/>
    <dgm:cxn modelId="{E717C265-39F8-41D5-90CF-85E166AE80B0}" type="presOf" srcId="{C8C431BE-EE57-4070-9F3F-FC1D49659A7B}" destId="{FC306C93-CA84-4558-931D-C7F4613E119F}" srcOrd="0" destOrd="0" presId="urn:microsoft.com/office/officeart/2018/2/layout/IconVerticalSolidList"/>
    <dgm:cxn modelId="{027AFAE6-01E8-48EC-944B-30ACE8F1C2C7}" srcId="{C8C431BE-EE57-4070-9F3F-FC1D49659A7B}" destId="{E59FA47F-93E6-4AA9-8202-739B58B8E6AA}" srcOrd="3" destOrd="0" parTransId="{9630BCC2-C9F6-4C0D-B6BC-94372FB322A7}" sibTransId="{B2717A1F-74EE-4662-89C9-664EE37AD672}"/>
    <dgm:cxn modelId="{D87936B3-A637-45F3-8674-8A2F4612A06B}" srcId="{C8C431BE-EE57-4070-9F3F-FC1D49659A7B}" destId="{E3273936-DC27-4FA4-9343-C754D1B1E730}" srcOrd="0" destOrd="0" parTransId="{C8B21261-90BF-4EC7-B80B-46E4D4444483}" sibTransId="{FC5C17B9-744F-4019-B8E7-BF703D4DEDA6}"/>
    <dgm:cxn modelId="{A1AFCFAE-045E-4D69-9EA7-0B359CA5C57C}" type="presOf" srcId="{E3273936-DC27-4FA4-9343-C754D1B1E730}" destId="{8EACFA75-76F5-4BB9-8F4F-A51EEB31269E}" srcOrd="0" destOrd="0" presId="urn:microsoft.com/office/officeart/2018/2/layout/IconVerticalSolidList"/>
    <dgm:cxn modelId="{B1488810-4BD9-4D1B-BDA9-84BF0D843CDF}" type="presOf" srcId="{FC26E13F-E68C-4520-A1B2-FD877C0CA403}" destId="{27DD4471-12F4-4AC7-B6F8-B0C06FEC9A5A}" srcOrd="0" destOrd="0" presId="urn:microsoft.com/office/officeart/2018/2/layout/IconVerticalSolidList"/>
    <dgm:cxn modelId="{09FCB647-9FA0-4279-864B-2E0548A6F7BC}" type="presOf" srcId="{E59FA47F-93E6-4AA9-8202-739B58B8E6AA}" destId="{938E821F-6F1B-4460-BACC-6CD6E8FAF3CA}" srcOrd="0" destOrd="0" presId="urn:microsoft.com/office/officeart/2018/2/layout/IconVerticalSolidList"/>
    <dgm:cxn modelId="{3FEE4A9C-3FFE-4DAF-8409-E7BA17316CBB}" type="presParOf" srcId="{FC306C93-CA84-4558-931D-C7F4613E119F}" destId="{E0A2C8B9-5B34-4366-9219-1531F8789BF2}" srcOrd="0" destOrd="0" presId="urn:microsoft.com/office/officeart/2018/2/layout/IconVerticalSolidList"/>
    <dgm:cxn modelId="{45A0A534-7AFD-4810-9821-91047BD43944}" type="presParOf" srcId="{E0A2C8B9-5B34-4366-9219-1531F8789BF2}" destId="{67282B65-C3A4-45CE-A3BC-A64B970460DC}" srcOrd="0" destOrd="0" presId="urn:microsoft.com/office/officeart/2018/2/layout/IconVerticalSolidList"/>
    <dgm:cxn modelId="{0CAACEA0-0232-4768-B666-B83D3ED92762}" type="presParOf" srcId="{E0A2C8B9-5B34-4366-9219-1531F8789BF2}" destId="{EC9E7F30-27C3-4DCD-9722-CEF8318787F6}" srcOrd="1" destOrd="0" presId="urn:microsoft.com/office/officeart/2018/2/layout/IconVerticalSolidList"/>
    <dgm:cxn modelId="{C48985CE-E9E8-4C13-8455-435574E64C46}" type="presParOf" srcId="{E0A2C8B9-5B34-4366-9219-1531F8789BF2}" destId="{3C87FD30-8B3E-4CD6-A2F3-FA0194797A9C}" srcOrd="2" destOrd="0" presId="urn:microsoft.com/office/officeart/2018/2/layout/IconVerticalSolidList"/>
    <dgm:cxn modelId="{9DC2DC4D-2173-4D06-BE7B-AC67015817C2}" type="presParOf" srcId="{E0A2C8B9-5B34-4366-9219-1531F8789BF2}" destId="{8EACFA75-76F5-4BB9-8F4F-A51EEB31269E}" srcOrd="3" destOrd="0" presId="urn:microsoft.com/office/officeart/2018/2/layout/IconVerticalSolidList"/>
    <dgm:cxn modelId="{DA3335C4-F4EF-46FF-B6FA-C79C6AF1B6CE}" type="presParOf" srcId="{FC306C93-CA84-4558-931D-C7F4613E119F}" destId="{101C2474-D4E1-4B6C-AB2B-29E7721EC344}" srcOrd="1" destOrd="0" presId="urn:microsoft.com/office/officeart/2018/2/layout/IconVerticalSolidList"/>
    <dgm:cxn modelId="{0D9AF474-E852-4B27-AFAE-3AFB8276ACE2}" type="presParOf" srcId="{FC306C93-CA84-4558-931D-C7F4613E119F}" destId="{98750B5D-32CE-4276-857C-C92009DAAC70}" srcOrd="2" destOrd="0" presId="urn:microsoft.com/office/officeart/2018/2/layout/IconVerticalSolidList"/>
    <dgm:cxn modelId="{17BA8F2D-0737-401F-8A5F-3EC0C6C3491E}" type="presParOf" srcId="{98750B5D-32CE-4276-857C-C92009DAAC70}" destId="{C1BC442A-5AEF-48E2-B34A-164CFF4180C1}" srcOrd="0" destOrd="0" presId="urn:microsoft.com/office/officeart/2018/2/layout/IconVerticalSolidList"/>
    <dgm:cxn modelId="{2BE4F536-6EA9-4A84-A8FB-9E6A1C3A2373}" type="presParOf" srcId="{98750B5D-32CE-4276-857C-C92009DAAC70}" destId="{5C4A3FAF-81A1-4880-B741-78D9BD067392}" srcOrd="1" destOrd="0" presId="urn:microsoft.com/office/officeart/2018/2/layout/IconVerticalSolidList"/>
    <dgm:cxn modelId="{87F9509C-0331-4F86-A2CA-4929BE8FD65A}" type="presParOf" srcId="{98750B5D-32CE-4276-857C-C92009DAAC70}" destId="{6E6044E3-830F-45D6-8141-82C8978C8260}" srcOrd="2" destOrd="0" presId="urn:microsoft.com/office/officeart/2018/2/layout/IconVerticalSolidList"/>
    <dgm:cxn modelId="{01566C74-AD1D-4C63-B460-3FA0DBEC50F9}" type="presParOf" srcId="{98750B5D-32CE-4276-857C-C92009DAAC70}" destId="{EB4DFE9A-8380-4624-900F-FB0F007A0282}" srcOrd="3" destOrd="0" presId="urn:microsoft.com/office/officeart/2018/2/layout/IconVerticalSolidList"/>
    <dgm:cxn modelId="{EF4FE1CF-9623-44AF-B7B2-FB0B1E1F8AE2}" type="presParOf" srcId="{FC306C93-CA84-4558-931D-C7F4613E119F}" destId="{5E2371E3-CCD3-4651-AE9B-16BA03366FC1}" srcOrd="3" destOrd="0" presId="urn:microsoft.com/office/officeart/2018/2/layout/IconVerticalSolidList"/>
    <dgm:cxn modelId="{E899060A-E667-4314-B046-133C4C1317EE}" type="presParOf" srcId="{FC306C93-CA84-4558-931D-C7F4613E119F}" destId="{074A341F-629E-4DF5-B69B-0107C10021BC}" srcOrd="4" destOrd="0" presId="urn:microsoft.com/office/officeart/2018/2/layout/IconVerticalSolidList"/>
    <dgm:cxn modelId="{61F61B78-BC3C-4814-A2B2-38AF2DBAF089}" type="presParOf" srcId="{074A341F-629E-4DF5-B69B-0107C10021BC}" destId="{3BF9223E-440B-49E4-BBBE-47A67E58261A}" srcOrd="0" destOrd="0" presId="urn:microsoft.com/office/officeart/2018/2/layout/IconVerticalSolidList"/>
    <dgm:cxn modelId="{8665FD1F-536E-4846-B033-EAEFFC340A57}" type="presParOf" srcId="{074A341F-629E-4DF5-B69B-0107C10021BC}" destId="{D55338CD-42BC-46CF-994C-6A75BBEC0058}" srcOrd="1" destOrd="0" presId="urn:microsoft.com/office/officeart/2018/2/layout/IconVerticalSolidList"/>
    <dgm:cxn modelId="{F8B48A7B-F9B5-453C-B4A0-7E52D381D627}" type="presParOf" srcId="{074A341F-629E-4DF5-B69B-0107C10021BC}" destId="{A00BE5F8-2AE6-413F-8C94-B30157CA9AB4}" srcOrd="2" destOrd="0" presId="urn:microsoft.com/office/officeart/2018/2/layout/IconVerticalSolidList"/>
    <dgm:cxn modelId="{A391F081-78FF-4115-8D8A-2ABE5C3582CA}" type="presParOf" srcId="{074A341F-629E-4DF5-B69B-0107C10021BC}" destId="{21E6D232-B8B8-45FB-89D8-FE5C736D12CF}" srcOrd="3" destOrd="0" presId="urn:microsoft.com/office/officeart/2018/2/layout/IconVerticalSolidList"/>
    <dgm:cxn modelId="{1DF0EED2-465D-4AB7-BF2E-B242EB3EAB37}" type="presParOf" srcId="{FC306C93-CA84-4558-931D-C7F4613E119F}" destId="{CF049904-61E3-4FC5-884F-CF32D884829A}" srcOrd="5" destOrd="0" presId="urn:microsoft.com/office/officeart/2018/2/layout/IconVerticalSolidList"/>
    <dgm:cxn modelId="{E849459E-F35F-41F9-B49D-2D91457EDD54}" type="presParOf" srcId="{FC306C93-CA84-4558-931D-C7F4613E119F}" destId="{3B649217-A35B-4A70-ADE3-C0F2546F852F}" srcOrd="6" destOrd="0" presId="urn:microsoft.com/office/officeart/2018/2/layout/IconVerticalSolidList"/>
    <dgm:cxn modelId="{20C4E5CB-6399-4E67-A99E-FD087239E229}" type="presParOf" srcId="{3B649217-A35B-4A70-ADE3-C0F2546F852F}" destId="{87A9D71F-32CD-4F5E-A0AA-99C469D6A2DC}" srcOrd="0" destOrd="0" presId="urn:microsoft.com/office/officeart/2018/2/layout/IconVerticalSolidList"/>
    <dgm:cxn modelId="{343C9327-E51F-437C-8BAA-6FDE86CB4124}" type="presParOf" srcId="{3B649217-A35B-4A70-ADE3-C0F2546F852F}" destId="{68A2766C-A072-4158-87F3-A90DAA771A7B}" srcOrd="1" destOrd="0" presId="urn:microsoft.com/office/officeart/2018/2/layout/IconVerticalSolidList"/>
    <dgm:cxn modelId="{8D0ABCC7-0044-48A4-BF01-2C2B1BFE7AB4}" type="presParOf" srcId="{3B649217-A35B-4A70-ADE3-C0F2546F852F}" destId="{BE3A04BE-79BD-46C7-8DE4-5F2D9A003FFB}" srcOrd="2" destOrd="0" presId="urn:microsoft.com/office/officeart/2018/2/layout/IconVerticalSolidList"/>
    <dgm:cxn modelId="{A9B433EA-575E-4971-9F85-8FAE134ADE91}" type="presParOf" srcId="{3B649217-A35B-4A70-ADE3-C0F2546F852F}" destId="{938E821F-6F1B-4460-BACC-6CD6E8FAF3CA}" srcOrd="3" destOrd="0" presId="urn:microsoft.com/office/officeart/2018/2/layout/IconVerticalSolidList"/>
    <dgm:cxn modelId="{4FC5F7C0-4701-4555-BA38-6F27B74A2DC7}" type="presParOf" srcId="{FC306C93-CA84-4558-931D-C7F4613E119F}" destId="{C48BBB06-5BA4-4EE6-95B4-CD8C0E6F97BD}" srcOrd="7" destOrd="0" presId="urn:microsoft.com/office/officeart/2018/2/layout/IconVerticalSolidList"/>
    <dgm:cxn modelId="{40B475E4-0C2B-466A-A87B-3BBF67091A00}" type="presParOf" srcId="{FC306C93-CA84-4558-931D-C7F4613E119F}" destId="{47773CC7-592E-4C39-A746-E80A64267C1F}" srcOrd="8" destOrd="0" presId="urn:microsoft.com/office/officeart/2018/2/layout/IconVerticalSolidList"/>
    <dgm:cxn modelId="{AEA7BBB5-5F38-4DCB-B82C-2216BA54C4B7}" type="presParOf" srcId="{47773CC7-592E-4C39-A746-E80A64267C1F}" destId="{C6679267-8428-4478-B490-09E382DC82C3}" srcOrd="0" destOrd="0" presId="urn:microsoft.com/office/officeart/2018/2/layout/IconVerticalSolidList"/>
    <dgm:cxn modelId="{D0C80248-3FB7-4172-B7A9-4407BB705CE9}" type="presParOf" srcId="{47773CC7-592E-4C39-A746-E80A64267C1F}" destId="{10A71B22-9308-4A13-86B6-6F4DE87BD31B}" srcOrd="1" destOrd="0" presId="urn:microsoft.com/office/officeart/2018/2/layout/IconVerticalSolidList"/>
    <dgm:cxn modelId="{2A45FF57-9490-422B-A41B-262B45E8D125}" type="presParOf" srcId="{47773CC7-592E-4C39-A746-E80A64267C1F}" destId="{B0839F50-6DC4-405A-AB21-293E9712B02A}" srcOrd="2" destOrd="0" presId="urn:microsoft.com/office/officeart/2018/2/layout/IconVerticalSolidList"/>
    <dgm:cxn modelId="{EDEDC209-0071-4CB6-B901-726569E1BE9A}" type="presParOf" srcId="{47773CC7-592E-4C39-A746-E80A64267C1F}" destId="{27DD4471-12F4-4AC7-B6F8-B0C06FEC9A5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3C1270C-825F-4FA0-A935-8995450191A2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23AC33AF-A407-4AF7-A525-EB49A45F0C0D}">
      <dgm:prSet/>
      <dgm:spPr/>
      <dgm:t>
        <a:bodyPr/>
        <a:lstStyle/>
        <a:p>
          <a:pPr>
            <a:defRPr b="1"/>
          </a:pPr>
          <a:r>
            <a:rPr lang="de-DE" dirty="0"/>
            <a:t>Verwendung der </a:t>
          </a:r>
          <a:r>
            <a:rPr lang="de-DE" dirty="0" err="1"/>
            <a:t>Huffmann</a:t>
          </a:r>
          <a:r>
            <a:rPr lang="de-DE" dirty="0"/>
            <a:t> Codierung</a:t>
          </a:r>
          <a:endParaRPr lang="en-US" dirty="0"/>
        </a:p>
      </dgm:t>
    </dgm:pt>
    <dgm:pt modelId="{54AE903B-97AF-4703-8471-0F68C5A50616}" type="parTrans" cxnId="{E07879E1-EF04-493D-9A42-3D067931A9E5}">
      <dgm:prSet/>
      <dgm:spPr/>
      <dgm:t>
        <a:bodyPr/>
        <a:lstStyle/>
        <a:p>
          <a:endParaRPr lang="en-US"/>
        </a:p>
      </dgm:t>
    </dgm:pt>
    <dgm:pt modelId="{6BAAE590-0848-47CA-8A77-933CCFBCD98F}" type="sibTrans" cxnId="{E07879E1-EF04-493D-9A42-3D067931A9E5}">
      <dgm:prSet/>
      <dgm:spPr/>
      <dgm:t>
        <a:bodyPr/>
        <a:lstStyle/>
        <a:p>
          <a:endParaRPr lang="en-US"/>
        </a:p>
      </dgm:t>
    </dgm:pt>
    <dgm:pt modelId="{74A17307-1496-4965-A0E0-31278211A76E}">
      <dgm:prSet/>
      <dgm:spPr/>
      <dgm:t>
        <a:bodyPr/>
        <a:lstStyle/>
        <a:p>
          <a:pPr>
            <a:defRPr b="1"/>
          </a:pPr>
          <a:r>
            <a:rPr lang="de-DE" dirty="0"/>
            <a:t>Verlustfreie Datenkompression</a:t>
          </a:r>
          <a:endParaRPr lang="en-US" dirty="0"/>
        </a:p>
      </dgm:t>
    </dgm:pt>
    <dgm:pt modelId="{A9CBFF27-7623-440C-9AC9-22938C2E22D7}" type="parTrans" cxnId="{55888E8E-C95E-4FCE-B59B-112A680BE451}">
      <dgm:prSet/>
      <dgm:spPr/>
      <dgm:t>
        <a:bodyPr/>
        <a:lstStyle/>
        <a:p>
          <a:endParaRPr lang="en-US"/>
        </a:p>
      </dgm:t>
    </dgm:pt>
    <dgm:pt modelId="{AC84D72E-24DA-4E05-ABBE-593FEC75050D}" type="sibTrans" cxnId="{55888E8E-C95E-4FCE-B59B-112A680BE451}">
      <dgm:prSet/>
      <dgm:spPr/>
      <dgm:t>
        <a:bodyPr/>
        <a:lstStyle/>
        <a:p>
          <a:endParaRPr lang="en-US"/>
        </a:p>
      </dgm:t>
    </dgm:pt>
    <dgm:pt modelId="{A84B9445-4A6A-4CD9-A0B7-07E5C29B9F5E}">
      <dgm:prSet/>
      <dgm:spPr/>
      <dgm:t>
        <a:bodyPr/>
        <a:lstStyle/>
        <a:p>
          <a:pPr>
            <a:defRPr b="1"/>
          </a:pPr>
          <a:r>
            <a:rPr lang="de-DE" dirty="0"/>
            <a:t>Effiziente Datenübertragung</a:t>
          </a:r>
          <a:endParaRPr lang="en-US" dirty="0"/>
        </a:p>
      </dgm:t>
    </dgm:pt>
    <dgm:pt modelId="{C599CB56-D999-4DBA-9BAA-BBD54A64720E}" type="parTrans" cxnId="{7712FB90-09D4-49A1-BBEF-281FAFA39300}">
      <dgm:prSet/>
      <dgm:spPr/>
      <dgm:t>
        <a:bodyPr/>
        <a:lstStyle/>
        <a:p>
          <a:endParaRPr lang="en-US"/>
        </a:p>
      </dgm:t>
    </dgm:pt>
    <dgm:pt modelId="{E30DBC03-38DA-44A7-80AB-056D3BD4B5F7}" type="sibTrans" cxnId="{7712FB90-09D4-49A1-BBEF-281FAFA39300}">
      <dgm:prSet/>
      <dgm:spPr/>
      <dgm:t>
        <a:bodyPr/>
        <a:lstStyle/>
        <a:p>
          <a:endParaRPr lang="en-US"/>
        </a:p>
      </dgm:t>
    </dgm:pt>
    <dgm:pt modelId="{11493CBA-6ADE-4C3D-8B27-C548B61FBCEA}">
      <dgm:prSet/>
      <dgm:spPr/>
      <dgm:t>
        <a:bodyPr/>
        <a:lstStyle/>
        <a:p>
          <a:pPr>
            <a:defRPr b="1"/>
          </a:pPr>
          <a:r>
            <a:rPr lang="de-DE" dirty="0"/>
            <a:t>Dynamischer </a:t>
          </a:r>
          <a:r>
            <a:rPr lang="de-DE" dirty="0" err="1"/>
            <a:t>Huffmann</a:t>
          </a:r>
          <a:r>
            <a:rPr lang="de-DE" dirty="0"/>
            <a:t> Algorithmus</a:t>
          </a:r>
          <a:endParaRPr lang="en-US" dirty="0"/>
        </a:p>
      </dgm:t>
    </dgm:pt>
    <dgm:pt modelId="{4C4FAEC7-8941-400C-A6B0-1B3E010FA7A8}" type="parTrans" cxnId="{E01BCBC8-B1B5-43E7-92B5-AD521D30E500}">
      <dgm:prSet/>
      <dgm:spPr/>
      <dgm:t>
        <a:bodyPr/>
        <a:lstStyle/>
        <a:p>
          <a:endParaRPr lang="en-US"/>
        </a:p>
      </dgm:t>
    </dgm:pt>
    <dgm:pt modelId="{2388DD90-5F81-4AF8-B32B-79104FC21152}" type="sibTrans" cxnId="{E01BCBC8-B1B5-43E7-92B5-AD521D30E500}">
      <dgm:prSet/>
      <dgm:spPr/>
      <dgm:t>
        <a:bodyPr/>
        <a:lstStyle/>
        <a:p>
          <a:endParaRPr lang="en-US"/>
        </a:p>
      </dgm:t>
    </dgm:pt>
    <dgm:pt modelId="{379376C1-25AA-4865-9AED-66D56CBAB0FF}">
      <dgm:prSet/>
      <dgm:spPr/>
      <dgm:t>
        <a:bodyPr/>
        <a:lstStyle/>
        <a:p>
          <a:r>
            <a:rPr lang="de-DE" dirty="0">
              <a:latin typeface="Univers"/>
            </a:rPr>
            <a:t>Codierung</a:t>
          </a:r>
          <a:r>
            <a:rPr lang="de-DE" dirty="0"/>
            <a:t> passt sich bei neuen Autos und Änderungen in den Autoschlüsseln in Echtzeit an</a:t>
          </a:r>
          <a:endParaRPr lang="en-US" dirty="0"/>
        </a:p>
      </dgm:t>
    </dgm:pt>
    <dgm:pt modelId="{CD0B9897-B69C-4A3F-9649-6A10371E7253}" type="parTrans" cxnId="{DEDF853B-F53C-45D7-9574-0DC766F2551F}">
      <dgm:prSet/>
      <dgm:spPr/>
      <dgm:t>
        <a:bodyPr/>
        <a:lstStyle/>
        <a:p>
          <a:endParaRPr lang="en-US"/>
        </a:p>
      </dgm:t>
    </dgm:pt>
    <dgm:pt modelId="{C995EAE2-1E78-4A22-A027-7E2D634405C2}" type="sibTrans" cxnId="{DEDF853B-F53C-45D7-9574-0DC766F2551F}">
      <dgm:prSet/>
      <dgm:spPr/>
      <dgm:t>
        <a:bodyPr/>
        <a:lstStyle/>
        <a:p>
          <a:endParaRPr lang="en-US"/>
        </a:p>
      </dgm:t>
    </dgm:pt>
    <dgm:pt modelId="{3599FF6E-0750-4C07-9C05-830A9176CBAE}">
      <dgm:prSet/>
      <dgm:spPr/>
      <dgm:t>
        <a:bodyPr/>
        <a:lstStyle/>
        <a:p>
          <a:r>
            <a:rPr lang="de-DE" dirty="0"/>
            <a:t>Zu jeder Zeit optimale Datenkompression</a:t>
          </a:r>
          <a:endParaRPr lang="en-US" dirty="0"/>
        </a:p>
      </dgm:t>
    </dgm:pt>
    <dgm:pt modelId="{2C314352-F0D9-40FB-8EE7-1751F9D16B47}" type="parTrans" cxnId="{640D2BFC-44EB-4481-A03A-1989B46F068A}">
      <dgm:prSet/>
      <dgm:spPr/>
      <dgm:t>
        <a:bodyPr/>
        <a:lstStyle/>
        <a:p>
          <a:endParaRPr lang="en-US"/>
        </a:p>
      </dgm:t>
    </dgm:pt>
    <dgm:pt modelId="{121D411A-8AFC-409B-A0E0-4F3BC85D01EC}" type="sibTrans" cxnId="{640D2BFC-44EB-4481-A03A-1989B46F068A}">
      <dgm:prSet/>
      <dgm:spPr/>
      <dgm:t>
        <a:bodyPr/>
        <a:lstStyle/>
        <a:p>
          <a:endParaRPr lang="en-US"/>
        </a:p>
      </dgm:t>
    </dgm:pt>
    <dgm:pt modelId="{C475368C-E5CA-4A21-AF78-B3C721859C4B}" type="pres">
      <dgm:prSet presAssocID="{F3C1270C-825F-4FA0-A935-8995450191A2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77FFE8A5-A3C8-4448-8EC9-43CEC091C682}" type="pres">
      <dgm:prSet presAssocID="{23AC33AF-A407-4AF7-A525-EB49A45F0C0D}" presName="compNode" presStyleCnt="0"/>
      <dgm:spPr/>
    </dgm:pt>
    <dgm:pt modelId="{9EFDEB0C-BC1A-4693-9F02-AB17973BDE9D}" type="pres">
      <dgm:prSet presAssocID="{23AC33AF-A407-4AF7-A525-EB49A45F0C0D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de-DE"/>
        </a:p>
      </dgm:t>
      <dgm:extLst>
        <a:ext uri="{E40237B7-FDA0-4F09-8148-C483321AD2D9}">
          <dgm14:cNvPr xmlns:dgm14="http://schemas.microsoft.com/office/drawing/2010/diagram" id="0" name="" descr="Zahnräder"/>
        </a:ext>
      </dgm:extLst>
    </dgm:pt>
    <dgm:pt modelId="{542E7D9A-7EFA-446D-841E-30A604F08974}" type="pres">
      <dgm:prSet presAssocID="{23AC33AF-A407-4AF7-A525-EB49A45F0C0D}" presName="iconSpace" presStyleCnt="0"/>
      <dgm:spPr/>
    </dgm:pt>
    <dgm:pt modelId="{63A84656-C4E0-4D44-B77F-F0FBB0DE355D}" type="pres">
      <dgm:prSet presAssocID="{23AC33AF-A407-4AF7-A525-EB49A45F0C0D}" presName="parTx" presStyleLbl="revTx" presStyleIdx="0" presStyleCnt="8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48FB040E-7D65-406E-A59B-E5280B514F4C}" type="pres">
      <dgm:prSet presAssocID="{23AC33AF-A407-4AF7-A525-EB49A45F0C0D}" presName="txSpace" presStyleCnt="0"/>
      <dgm:spPr/>
    </dgm:pt>
    <dgm:pt modelId="{EFC1DC59-8A74-4666-AD6D-C354A769E5D8}" type="pres">
      <dgm:prSet presAssocID="{23AC33AF-A407-4AF7-A525-EB49A45F0C0D}" presName="desTx" presStyleLbl="revTx" presStyleIdx="1" presStyleCnt="8">
        <dgm:presLayoutVars/>
      </dgm:prSet>
      <dgm:spPr/>
    </dgm:pt>
    <dgm:pt modelId="{3458B53D-ACA2-40D7-8C9C-3A4D1E628464}" type="pres">
      <dgm:prSet presAssocID="{6BAAE590-0848-47CA-8A77-933CCFBCD98F}" presName="sibTrans" presStyleCnt="0"/>
      <dgm:spPr/>
    </dgm:pt>
    <dgm:pt modelId="{20C394E0-B88E-45C8-865B-F09EE32F21C8}" type="pres">
      <dgm:prSet presAssocID="{74A17307-1496-4965-A0E0-31278211A76E}" presName="compNode" presStyleCnt="0"/>
      <dgm:spPr/>
    </dgm:pt>
    <dgm:pt modelId="{9DA5A7A5-A5C0-4D16-A707-F2CDFEE43878}" type="pres">
      <dgm:prSet presAssocID="{74A17307-1496-4965-A0E0-31278211A76E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de-DE"/>
        </a:p>
      </dgm:t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5EF088F5-88B0-4A5D-92A4-83DB05E1E1CB}" type="pres">
      <dgm:prSet presAssocID="{74A17307-1496-4965-A0E0-31278211A76E}" presName="iconSpace" presStyleCnt="0"/>
      <dgm:spPr/>
    </dgm:pt>
    <dgm:pt modelId="{63D934B2-F5FC-4B88-8667-1FC870381449}" type="pres">
      <dgm:prSet presAssocID="{74A17307-1496-4965-A0E0-31278211A76E}" presName="parTx" presStyleLbl="revTx" presStyleIdx="2" presStyleCnt="8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A4C6470B-759E-4CA9-91D1-B2E802C7E975}" type="pres">
      <dgm:prSet presAssocID="{74A17307-1496-4965-A0E0-31278211A76E}" presName="txSpace" presStyleCnt="0"/>
      <dgm:spPr/>
    </dgm:pt>
    <dgm:pt modelId="{9EEB2406-4984-483D-9DED-BADC5A85BCAA}" type="pres">
      <dgm:prSet presAssocID="{74A17307-1496-4965-A0E0-31278211A76E}" presName="desTx" presStyleLbl="revTx" presStyleIdx="3" presStyleCnt="8">
        <dgm:presLayoutVars/>
      </dgm:prSet>
      <dgm:spPr/>
    </dgm:pt>
    <dgm:pt modelId="{218009CE-5C7C-47BC-87F0-EF4740BAD6C4}" type="pres">
      <dgm:prSet presAssocID="{AC84D72E-24DA-4E05-ABBE-593FEC75050D}" presName="sibTrans" presStyleCnt="0"/>
      <dgm:spPr/>
    </dgm:pt>
    <dgm:pt modelId="{AEDCC35F-B2DA-48A1-B948-9C6B7CD80884}" type="pres">
      <dgm:prSet presAssocID="{A84B9445-4A6A-4CD9-A0B7-07E5C29B9F5E}" presName="compNode" presStyleCnt="0"/>
      <dgm:spPr/>
    </dgm:pt>
    <dgm:pt modelId="{CAA66327-F540-4DB8-A08B-2620E1D0DE8C}" type="pres">
      <dgm:prSet presAssocID="{A84B9445-4A6A-4CD9-A0B7-07E5C29B9F5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unkmast mit einfarbiger Füllung"/>
        </a:ext>
      </dgm:extLst>
    </dgm:pt>
    <dgm:pt modelId="{DA3BF78F-0D26-4F66-908E-CB257BD1A332}" type="pres">
      <dgm:prSet presAssocID="{A84B9445-4A6A-4CD9-A0B7-07E5C29B9F5E}" presName="iconSpace" presStyleCnt="0"/>
      <dgm:spPr/>
    </dgm:pt>
    <dgm:pt modelId="{893EA824-CACB-4012-9763-5C8C9AE5AD66}" type="pres">
      <dgm:prSet presAssocID="{A84B9445-4A6A-4CD9-A0B7-07E5C29B9F5E}" presName="parTx" presStyleLbl="revTx" presStyleIdx="4" presStyleCnt="8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48159D63-F302-49A6-BA97-FB3C22A589E2}" type="pres">
      <dgm:prSet presAssocID="{A84B9445-4A6A-4CD9-A0B7-07E5C29B9F5E}" presName="txSpace" presStyleCnt="0"/>
      <dgm:spPr/>
    </dgm:pt>
    <dgm:pt modelId="{D8E3DE94-4299-48F8-BAC5-CD05127A58FD}" type="pres">
      <dgm:prSet presAssocID="{A84B9445-4A6A-4CD9-A0B7-07E5C29B9F5E}" presName="desTx" presStyleLbl="revTx" presStyleIdx="5" presStyleCnt="8">
        <dgm:presLayoutVars/>
      </dgm:prSet>
      <dgm:spPr/>
    </dgm:pt>
    <dgm:pt modelId="{C4D63701-E3B9-417E-8B0F-442B7F2E377A}" type="pres">
      <dgm:prSet presAssocID="{E30DBC03-38DA-44A7-80AB-056D3BD4B5F7}" presName="sibTrans" presStyleCnt="0"/>
      <dgm:spPr/>
    </dgm:pt>
    <dgm:pt modelId="{83DD4865-969E-416C-860A-04768B6097C5}" type="pres">
      <dgm:prSet presAssocID="{11493CBA-6ADE-4C3D-8B27-C548B61FBCEA}" presName="compNode" presStyleCnt="0"/>
      <dgm:spPr/>
    </dgm:pt>
    <dgm:pt modelId="{FD271A92-6FC9-4260-96BB-A8FEC0A02BFD}" type="pres">
      <dgm:prSet presAssocID="{11493CBA-6ADE-4C3D-8B27-C548B61FBCEA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de-DE"/>
        </a:p>
      </dgm:t>
      <dgm:extLst>
        <a:ext uri="{E40237B7-FDA0-4F09-8148-C483321AD2D9}">
          <dgm14:cNvPr xmlns:dgm14="http://schemas.microsoft.com/office/drawing/2010/diagram" id="0" name="" descr="Auto"/>
        </a:ext>
      </dgm:extLst>
    </dgm:pt>
    <dgm:pt modelId="{337AC534-70B4-4C4C-B851-28118C08AE53}" type="pres">
      <dgm:prSet presAssocID="{11493CBA-6ADE-4C3D-8B27-C548B61FBCEA}" presName="iconSpace" presStyleCnt="0"/>
      <dgm:spPr/>
    </dgm:pt>
    <dgm:pt modelId="{71A1DCE6-9F2A-42E3-9216-0B30F6FA3B6D}" type="pres">
      <dgm:prSet presAssocID="{11493CBA-6ADE-4C3D-8B27-C548B61FBCEA}" presName="parTx" presStyleLbl="revTx" presStyleIdx="6" presStyleCnt="8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72EBCCD5-4FFA-4934-BAF1-D4863DF3FC87}" type="pres">
      <dgm:prSet presAssocID="{11493CBA-6ADE-4C3D-8B27-C548B61FBCEA}" presName="txSpace" presStyleCnt="0"/>
      <dgm:spPr/>
    </dgm:pt>
    <dgm:pt modelId="{92FC7F09-ABA4-460E-913C-F1579ED87308}" type="pres">
      <dgm:prSet presAssocID="{11493CBA-6ADE-4C3D-8B27-C548B61FBCEA}" presName="desTx" presStyleLbl="revTx" presStyleIdx="7" presStyleCnt="8" custScaleX="120135" custLinFactNeighborX="483" custLinFactNeighborY="52772">
        <dgm:presLayoutVars/>
      </dgm:prSet>
      <dgm:spPr/>
      <dgm:t>
        <a:bodyPr/>
        <a:lstStyle/>
        <a:p>
          <a:endParaRPr lang="de-DE"/>
        </a:p>
      </dgm:t>
    </dgm:pt>
  </dgm:ptLst>
  <dgm:cxnLst>
    <dgm:cxn modelId="{E01BCBC8-B1B5-43E7-92B5-AD521D30E500}" srcId="{F3C1270C-825F-4FA0-A935-8995450191A2}" destId="{11493CBA-6ADE-4C3D-8B27-C548B61FBCEA}" srcOrd="3" destOrd="0" parTransId="{4C4FAEC7-8941-400C-A6B0-1B3E010FA7A8}" sibTransId="{2388DD90-5F81-4AF8-B32B-79104FC21152}"/>
    <dgm:cxn modelId="{E642F479-DF95-4DC3-8EF4-2E50F2045F88}" type="presOf" srcId="{F3C1270C-825F-4FA0-A935-8995450191A2}" destId="{C475368C-E5CA-4A21-AF78-B3C721859C4B}" srcOrd="0" destOrd="0" presId="urn:microsoft.com/office/officeart/2018/5/layout/CenteredIconLabelDescriptionList"/>
    <dgm:cxn modelId="{07436D55-E09F-4E70-9DFF-B51D9F8D9C18}" type="presOf" srcId="{A84B9445-4A6A-4CD9-A0B7-07E5C29B9F5E}" destId="{893EA824-CACB-4012-9763-5C8C9AE5AD66}" srcOrd="0" destOrd="0" presId="urn:microsoft.com/office/officeart/2018/5/layout/CenteredIconLabelDescriptionList"/>
    <dgm:cxn modelId="{F59EC601-77E7-47AD-8E7F-4937D142B8DE}" type="presOf" srcId="{23AC33AF-A407-4AF7-A525-EB49A45F0C0D}" destId="{63A84656-C4E0-4D44-B77F-F0FBB0DE355D}" srcOrd="0" destOrd="0" presId="urn:microsoft.com/office/officeart/2018/5/layout/CenteredIconLabelDescriptionList"/>
    <dgm:cxn modelId="{640D2BFC-44EB-4481-A03A-1989B46F068A}" srcId="{11493CBA-6ADE-4C3D-8B27-C548B61FBCEA}" destId="{3599FF6E-0750-4C07-9C05-830A9176CBAE}" srcOrd="1" destOrd="0" parTransId="{2C314352-F0D9-40FB-8EE7-1751F9D16B47}" sibTransId="{121D411A-8AFC-409B-A0E0-4F3BC85D01EC}"/>
    <dgm:cxn modelId="{55888E8E-C95E-4FCE-B59B-112A680BE451}" srcId="{F3C1270C-825F-4FA0-A935-8995450191A2}" destId="{74A17307-1496-4965-A0E0-31278211A76E}" srcOrd="1" destOrd="0" parTransId="{A9CBFF27-7623-440C-9AC9-22938C2E22D7}" sibTransId="{AC84D72E-24DA-4E05-ABBE-593FEC75050D}"/>
    <dgm:cxn modelId="{7712FB90-09D4-49A1-BBEF-281FAFA39300}" srcId="{F3C1270C-825F-4FA0-A935-8995450191A2}" destId="{A84B9445-4A6A-4CD9-A0B7-07E5C29B9F5E}" srcOrd="2" destOrd="0" parTransId="{C599CB56-D999-4DBA-9BAA-BBD54A64720E}" sibTransId="{E30DBC03-38DA-44A7-80AB-056D3BD4B5F7}"/>
    <dgm:cxn modelId="{DEDF853B-F53C-45D7-9574-0DC766F2551F}" srcId="{11493CBA-6ADE-4C3D-8B27-C548B61FBCEA}" destId="{379376C1-25AA-4865-9AED-66D56CBAB0FF}" srcOrd="0" destOrd="0" parTransId="{CD0B9897-B69C-4A3F-9649-6A10371E7253}" sibTransId="{C995EAE2-1E78-4A22-A027-7E2D634405C2}"/>
    <dgm:cxn modelId="{E07879E1-EF04-493D-9A42-3D067931A9E5}" srcId="{F3C1270C-825F-4FA0-A935-8995450191A2}" destId="{23AC33AF-A407-4AF7-A525-EB49A45F0C0D}" srcOrd="0" destOrd="0" parTransId="{54AE903B-97AF-4703-8471-0F68C5A50616}" sibTransId="{6BAAE590-0848-47CA-8A77-933CCFBCD98F}"/>
    <dgm:cxn modelId="{EEBBF3E5-1799-4EA4-9BFC-E71956A4243A}" type="presOf" srcId="{11493CBA-6ADE-4C3D-8B27-C548B61FBCEA}" destId="{71A1DCE6-9F2A-42E3-9216-0B30F6FA3B6D}" srcOrd="0" destOrd="0" presId="urn:microsoft.com/office/officeart/2018/5/layout/CenteredIconLabelDescriptionList"/>
    <dgm:cxn modelId="{9E709E95-050D-41F4-B013-B4A11D5B09AE}" type="presOf" srcId="{3599FF6E-0750-4C07-9C05-830A9176CBAE}" destId="{92FC7F09-ABA4-460E-913C-F1579ED87308}" srcOrd="0" destOrd="1" presId="urn:microsoft.com/office/officeart/2018/5/layout/CenteredIconLabelDescriptionList"/>
    <dgm:cxn modelId="{1F485ED0-7E32-44EE-BE5A-10848BC60EF2}" type="presOf" srcId="{74A17307-1496-4965-A0E0-31278211A76E}" destId="{63D934B2-F5FC-4B88-8667-1FC870381449}" srcOrd="0" destOrd="0" presId="urn:microsoft.com/office/officeart/2018/5/layout/CenteredIconLabelDescriptionList"/>
    <dgm:cxn modelId="{BE86CA37-A17D-4B76-9BEC-2EA3D5F6B09E}" type="presOf" srcId="{379376C1-25AA-4865-9AED-66D56CBAB0FF}" destId="{92FC7F09-ABA4-460E-913C-F1579ED87308}" srcOrd="0" destOrd="0" presId="urn:microsoft.com/office/officeart/2018/5/layout/CenteredIconLabelDescriptionList"/>
    <dgm:cxn modelId="{86C84F62-8EBD-42F0-8FC1-1A7CBABA4D49}" type="presParOf" srcId="{C475368C-E5CA-4A21-AF78-B3C721859C4B}" destId="{77FFE8A5-A3C8-4448-8EC9-43CEC091C682}" srcOrd="0" destOrd="0" presId="urn:microsoft.com/office/officeart/2018/5/layout/CenteredIconLabelDescriptionList"/>
    <dgm:cxn modelId="{6D120E40-7758-470E-86E4-2ECF7156024E}" type="presParOf" srcId="{77FFE8A5-A3C8-4448-8EC9-43CEC091C682}" destId="{9EFDEB0C-BC1A-4693-9F02-AB17973BDE9D}" srcOrd="0" destOrd="0" presId="urn:microsoft.com/office/officeart/2018/5/layout/CenteredIconLabelDescriptionList"/>
    <dgm:cxn modelId="{733D82CE-166C-4360-82C6-18DEE3125874}" type="presParOf" srcId="{77FFE8A5-A3C8-4448-8EC9-43CEC091C682}" destId="{542E7D9A-7EFA-446D-841E-30A604F08974}" srcOrd="1" destOrd="0" presId="urn:microsoft.com/office/officeart/2018/5/layout/CenteredIconLabelDescriptionList"/>
    <dgm:cxn modelId="{050C70AB-5081-4F62-B1FB-0EF5D1E8A16E}" type="presParOf" srcId="{77FFE8A5-A3C8-4448-8EC9-43CEC091C682}" destId="{63A84656-C4E0-4D44-B77F-F0FBB0DE355D}" srcOrd="2" destOrd="0" presId="urn:microsoft.com/office/officeart/2018/5/layout/CenteredIconLabelDescriptionList"/>
    <dgm:cxn modelId="{531659CA-E71C-4E50-9A64-3BE5265A1660}" type="presParOf" srcId="{77FFE8A5-A3C8-4448-8EC9-43CEC091C682}" destId="{48FB040E-7D65-406E-A59B-E5280B514F4C}" srcOrd="3" destOrd="0" presId="urn:microsoft.com/office/officeart/2018/5/layout/CenteredIconLabelDescriptionList"/>
    <dgm:cxn modelId="{2AD7FBDD-8A30-43DB-A30E-57F54300BA6D}" type="presParOf" srcId="{77FFE8A5-A3C8-4448-8EC9-43CEC091C682}" destId="{EFC1DC59-8A74-4666-AD6D-C354A769E5D8}" srcOrd="4" destOrd="0" presId="urn:microsoft.com/office/officeart/2018/5/layout/CenteredIconLabelDescriptionList"/>
    <dgm:cxn modelId="{93520EA0-700B-4509-A3E0-43BEEA4DB0A2}" type="presParOf" srcId="{C475368C-E5CA-4A21-AF78-B3C721859C4B}" destId="{3458B53D-ACA2-40D7-8C9C-3A4D1E628464}" srcOrd="1" destOrd="0" presId="urn:microsoft.com/office/officeart/2018/5/layout/CenteredIconLabelDescriptionList"/>
    <dgm:cxn modelId="{331B54EC-B4CF-48D3-9F94-881255D3ABF2}" type="presParOf" srcId="{C475368C-E5CA-4A21-AF78-B3C721859C4B}" destId="{20C394E0-B88E-45C8-865B-F09EE32F21C8}" srcOrd="2" destOrd="0" presId="urn:microsoft.com/office/officeart/2018/5/layout/CenteredIconLabelDescriptionList"/>
    <dgm:cxn modelId="{8CC3227D-0165-4BFA-9C03-664683D89F7A}" type="presParOf" srcId="{20C394E0-B88E-45C8-865B-F09EE32F21C8}" destId="{9DA5A7A5-A5C0-4D16-A707-F2CDFEE43878}" srcOrd="0" destOrd="0" presId="urn:microsoft.com/office/officeart/2018/5/layout/CenteredIconLabelDescriptionList"/>
    <dgm:cxn modelId="{BD73F9D2-462F-4394-9078-F64BB46FB7B6}" type="presParOf" srcId="{20C394E0-B88E-45C8-865B-F09EE32F21C8}" destId="{5EF088F5-88B0-4A5D-92A4-83DB05E1E1CB}" srcOrd="1" destOrd="0" presId="urn:microsoft.com/office/officeart/2018/5/layout/CenteredIconLabelDescriptionList"/>
    <dgm:cxn modelId="{7432BE64-D958-493F-9098-06721A6527F2}" type="presParOf" srcId="{20C394E0-B88E-45C8-865B-F09EE32F21C8}" destId="{63D934B2-F5FC-4B88-8667-1FC870381449}" srcOrd="2" destOrd="0" presId="urn:microsoft.com/office/officeart/2018/5/layout/CenteredIconLabelDescriptionList"/>
    <dgm:cxn modelId="{C1F2D53D-89CC-44E9-9F16-4D3B52FD5F90}" type="presParOf" srcId="{20C394E0-B88E-45C8-865B-F09EE32F21C8}" destId="{A4C6470B-759E-4CA9-91D1-B2E802C7E975}" srcOrd="3" destOrd="0" presId="urn:microsoft.com/office/officeart/2018/5/layout/CenteredIconLabelDescriptionList"/>
    <dgm:cxn modelId="{7033FC36-6261-410E-BC9B-0CFB5612A01F}" type="presParOf" srcId="{20C394E0-B88E-45C8-865B-F09EE32F21C8}" destId="{9EEB2406-4984-483D-9DED-BADC5A85BCAA}" srcOrd="4" destOrd="0" presId="urn:microsoft.com/office/officeart/2018/5/layout/CenteredIconLabelDescriptionList"/>
    <dgm:cxn modelId="{2C18893B-79D7-4AF7-9774-73C66E1EC54C}" type="presParOf" srcId="{C475368C-E5CA-4A21-AF78-B3C721859C4B}" destId="{218009CE-5C7C-47BC-87F0-EF4740BAD6C4}" srcOrd="3" destOrd="0" presId="urn:microsoft.com/office/officeart/2018/5/layout/CenteredIconLabelDescriptionList"/>
    <dgm:cxn modelId="{F822B453-3CC2-4BA7-9AF1-5AD4D70A5EE6}" type="presParOf" srcId="{C475368C-E5CA-4A21-AF78-B3C721859C4B}" destId="{AEDCC35F-B2DA-48A1-B948-9C6B7CD80884}" srcOrd="4" destOrd="0" presId="urn:microsoft.com/office/officeart/2018/5/layout/CenteredIconLabelDescriptionList"/>
    <dgm:cxn modelId="{6D92AC6D-7163-446A-A3E8-81ED4EF9B97F}" type="presParOf" srcId="{AEDCC35F-B2DA-48A1-B948-9C6B7CD80884}" destId="{CAA66327-F540-4DB8-A08B-2620E1D0DE8C}" srcOrd="0" destOrd="0" presId="urn:microsoft.com/office/officeart/2018/5/layout/CenteredIconLabelDescriptionList"/>
    <dgm:cxn modelId="{ED43FA9A-8D9F-490A-A004-6B6F29619B1F}" type="presParOf" srcId="{AEDCC35F-B2DA-48A1-B948-9C6B7CD80884}" destId="{DA3BF78F-0D26-4F66-908E-CB257BD1A332}" srcOrd="1" destOrd="0" presId="urn:microsoft.com/office/officeart/2018/5/layout/CenteredIconLabelDescriptionList"/>
    <dgm:cxn modelId="{9DF69FD5-AEEF-4A11-8557-308AE379502F}" type="presParOf" srcId="{AEDCC35F-B2DA-48A1-B948-9C6B7CD80884}" destId="{893EA824-CACB-4012-9763-5C8C9AE5AD66}" srcOrd="2" destOrd="0" presId="urn:microsoft.com/office/officeart/2018/5/layout/CenteredIconLabelDescriptionList"/>
    <dgm:cxn modelId="{5B977B02-2C7F-4BCD-884F-5D3AC4248973}" type="presParOf" srcId="{AEDCC35F-B2DA-48A1-B948-9C6B7CD80884}" destId="{48159D63-F302-49A6-BA97-FB3C22A589E2}" srcOrd="3" destOrd="0" presId="urn:microsoft.com/office/officeart/2018/5/layout/CenteredIconLabelDescriptionList"/>
    <dgm:cxn modelId="{BED44A34-D640-45DE-820F-98B9F18F93BB}" type="presParOf" srcId="{AEDCC35F-B2DA-48A1-B948-9C6B7CD80884}" destId="{D8E3DE94-4299-48F8-BAC5-CD05127A58FD}" srcOrd="4" destOrd="0" presId="urn:microsoft.com/office/officeart/2018/5/layout/CenteredIconLabelDescriptionList"/>
    <dgm:cxn modelId="{C29C4AB0-5E3A-4ECA-B97D-D7FB21C42FD8}" type="presParOf" srcId="{C475368C-E5CA-4A21-AF78-B3C721859C4B}" destId="{C4D63701-E3B9-417E-8B0F-442B7F2E377A}" srcOrd="5" destOrd="0" presId="urn:microsoft.com/office/officeart/2018/5/layout/CenteredIconLabelDescriptionList"/>
    <dgm:cxn modelId="{07E38824-103B-486C-B704-4E20E41F0D7E}" type="presParOf" srcId="{C475368C-E5CA-4A21-AF78-B3C721859C4B}" destId="{83DD4865-969E-416C-860A-04768B6097C5}" srcOrd="6" destOrd="0" presId="urn:microsoft.com/office/officeart/2018/5/layout/CenteredIconLabelDescriptionList"/>
    <dgm:cxn modelId="{75FD557A-12A6-4C83-B61E-6F10375D57E6}" type="presParOf" srcId="{83DD4865-969E-416C-860A-04768B6097C5}" destId="{FD271A92-6FC9-4260-96BB-A8FEC0A02BFD}" srcOrd="0" destOrd="0" presId="urn:microsoft.com/office/officeart/2018/5/layout/CenteredIconLabelDescriptionList"/>
    <dgm:cxn modelId="{938400D9-73CE-436C-BF72-85770DD38E71}" type="presParOf" srcId="{83DD4865-969E-416C-860A-04768B6097C5}" destId="{337AC534-70B4-4C4C-B851-28118C08AE53}" srcOrd="1" destOrd="0" presId="urn:microsoft.com/office/officeart/2018/5/layout/CenteredIconLabelDescriptionList"/>
    <dgm:cxn modelId="{ABB64F63-6F60-468F-9FC8-13C08B650612}" type="presParOf" srcId="{83DD4865-969E-416C-860A-04768B6097C5}" destId="{71A1DCE6-9F2A-42E3-9216-0B30F6FA3B6D}" srcOrd="2" destOrd="0" presId="urn:microsoft.com/office/officeart/2018/5/layout/CenteredIconLabelDescriptionList"/>
    <dgm:cxn modelId="{18B387C4-6379-4555-8F9C-62793CDF3DE0}" type="presParOf" srcId="{83DD4865-969E-416C-860A-04768B6097C5}" destId="{72EBCCD5-4FFA-4934-BAF1-D4863DF3FC87}" srcOrd="3" destOrd="0" presId="urn:microsoft.com/office/officeart/2018/5/layout/CenteredIconLabelDescriptionList"/>
    <dgm:cxn modelId="{92757940-428E-47C0-ADFF-932F942EE1B0}" type="presParOf" srcId="{83DD4865-969E-416C-860A-04768B6097C5}" destId="{92FC7F09-ABA4-460E-913C-F1579ED8730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804FB9-AB12-4C09-9420-EEFA1513901D}">
      <dsp:nvSpPr>
        <dsp:cNvPr id="0" name=""/>
        <dsp:cNvSpPr/>
      </dsp:nvSpPr>
      <dsp:spPr>
        <a:xfrm>
          <a:off x="0" y="681"/>
          <a:ext cx="5727858" cy="15938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24A723-F89F-44DE-A469-022E5BD3A8C7}">
      <dsp:nvSpPr>
        <dsp:cNvPr id="0" name=""/>
        <dsp:cNvSpPr/>
      </dsp:nvSpPr>
      <dsp:spPr>
        <a:xfrm>
          <a:off x="482148" y="359303"/>
          <a:ext cx="876633" cy="87663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4BE0D5-35C6-4977-8445-A9A8D56BD4AF}">
      <dsp:nvSpPr>
        <dsp:cNvPr id="0" name=""/>
        <dsp:cNvSpPr/>
      </dsp:nvSpPr>
      <dsp:spPr>
        <a:xfrm>
          <a:off x="1840930" y="681"/>
          <a:ext cx="3886927" cy="1593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86" tIns="168686" rIns="168686" bIns="168686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>
              <a:latin typeface="Univers"/>
            </a:rPr>
            <a:t>Effiziente Verwaltung der Buchungsanfragen</a:t>
          </a:r>
          <a:endParaRPr lang="en-US" sz="2200" kern="1200" dirty="0"/>
        </a:p>
      </dsp:txBody>
      <dsp:txXfrm>
        <a:off x="1840930" y="681"/>
        <a:ext cx="3886927" cy="1593879"/>
      </dsp:txXfrm>
    </dsp:sp>
    <dsp:sp modelId="{0CC697A4-FDF4-4D8D-9515-F716DAADEFE7}">
      <dsp:nvSpPr>
        <dsp:cNvPr id="0" name=""/>
        <dsp:cNvSpPr/>
      </dsp:nvSpPr>
      <dsp:spPr>
        <a:xfrm>
          <a:off x="0" y="1993030"/>
          <a:ext cx="5727858" cy="15938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D59111-54D1-4EF5-B90D-8A3751956C9F}">
      <dsp:nvSpPr>
        <dsp:cNvPr id="0" name=""/>
        <dsp:cNvSpPr/>
      </dsp:nvSpPr>
      <dsp:spPr>
        <a:xfrm>
          <a:off x="482148" y="2351653"/>
          <a:ext cx="876633" cy="8766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06E875-9088-400E-9981-2E9CBB653FB8}">
      <dsp:nvSpPr>
        <dsp:cNvPr id="0" name=""/>
        <dsp:cNvSpPr/>
      </dsp:nvSpPr>
      <dsp:spPr>
        <a:xfrm>
          <a:off x="1840930" y="1993030"/>
          <a:ext cx="3886927" cy="1593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86" tIns="168686" rIns="168686" bIns="168686" numCol="1" spcCol="1270" anchor="ctr" anchorCtr="0">
          <a:noAutofit/>
        </a:bodyPr>
        <a:lstStyle/>
        <a:p>
          <a:pPr lvl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>
              <a:latin typeface="Univers"/>
            </a:rPr>
            <a:t>Skalierbarkeit bei Unternehmenswachstum</a:t>
          </a:r>
        </a:p>
      </dsp:txBody>
      <dsp:txXfrm>
        <a:off x="1840930" y="1993030"/>
        <a:ext cx="3886927" cy="1593879"/>
      </dsp:txXfrm>
    </dsp:sp>
    <dsp:sp modelId="{CF00E1E3-AE18-40A2-90B9-D96E57B81BEB}">
      <dsp:nvSpPr>
        <dsp:cNvPr id="0" name=""/>
        <dsp:cNvSpPr/>
      </dsp:nvSpPr>
      <dsp:spPr>
        <a:xfrm>
          <a:off x="0" y="3985379"/>
          <a:ext cx="5727858" cy="15938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97027-5C49-42BF-A02E-654DCC017631}">
      <dsp:nvSpPr>
        <dsp:cNvPr id="0" name=""/>
        <dsp:cNvSpPr/>
      </dsp:nvSpPr>
      <dsp:spPr>
        <a:xfrm>
          <a:off x="482148" y="4344002"/>
          <a:ext cx="876633" cy="8766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4E00BA-5507-4D16-972D-BE00470AB4E7}">
      <dsp:nvSpPr>
        <dsp:cNvPr id="0" name=""/>
        <dsp:cNvSpPr/>
      </dsp:nvSpPr>
      <dsp:spPr>
        <a:xfrm>
          <a:off x="1840930" y="3985379"/>
          <a:ext cx="3886927" cy="1593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86" tIns="168686" rIns="168686" bIns="168686" numCol="1" spcCol="1270" anchor="ctr" anchorCtr="0">
          <a:noAutofit/>
        </a:bodyPr>
        <a:lstStyle/>
        <a:p>
          <a:pPr lvl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>
              <a:latin typeface="Univers"/>
            </a:rPr>
            <a:t>effektive</a:t>
          </a:r>
          <a:r>
            <a:rPr lang="de-DE" sz="2200" kern="1200" dirty="0"/>
            <a:t> und fehlerfreien Verwaltung </a:t>
          </a:r>
          <a:r>
            <a:rPr lang="de-DE" sz="2200" kern="1200" dirty="0">
              <a:latin typeface="Univers"/>
            </a:rPr>
            <a:t>für</a:t>
          </a:r>
          <a:r>
            <a:rPr lang="de-DE" sz="2200" kern="1200" dirty="0"/>
            <a:t> reibungslosen Ablauf</a:t>
          </a:r>
          <a:endParaRPr lang="en-US" sz="2200" kern="1200" dirty="0"/>
        </a:p>
      </dsp:txBody>
      <dsp:txXfrm>
        <a:off x="1840930" y="3985379"/>
        <a:ext cx="3886927" cy="15938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0D04CA-F11E-4435-BD9B-9580038B491C}">
      <dsp:nvSpPr>
        <dsp:cNvPr id="0" name=""/>
        <dsp:cNvSpPr/>
      </dsp:nvSpPr>
      <dsp:spPr>
        <a:xfrm>
          <a:off x="0" y="374809"/>
          <a:ext cx="6245265" cy="7930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702" tIns="395732" rIns="484702" bIns="135128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>
              <a:latin typeface="Univers"/>
            </a:rPr>
            <a:t>Dateiname wird per Konsole angegeben</a:t>
          </a:r>
        </a:p>
      </dsp:txBody>
      <dsp:txXfrm>
        <a:off x="0" y="374809"/>
        <a:ext cx="6245265" cy="793012"/>
      </dsp:txXfrm>
    </dsp:sp>
    <dsp:sp modelId="{73F70216-50FD-4021-8A0A-F8C305CD970D}">
      <dsp:nvSpPr>
        <dsp:cNvPr id="0" name=""/>
        <dsp:cNvSpPr/>
      </dsp:nvSpPr>
      <dsp:spPr>
        <a:xfrm>
          <a:off x="312263" y="94369"/>
          <a:ext cx="4371685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39" tIns="0" rIns="165239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Einlesen einer Buchungsanfrage aus einer Datei</a:t>
          </a:r>
          <a:endParaRPr lang="en-US" sz="1900" kern="1200" dirty="0"/>
        </a:p>
      </dsp:txBody>
      <dsp:txXfrm>
        <a:off x="339643" y="121749"/>
        <a:ext cx="4316925" cy="506120"/>
      </dsp:txXfrm>
    </dsp:sp>
    <dsp:sp modelId="{4277D099-A8C1-4185-A594-4284D3C59D7A}">
      <dsp:nvSpPr>
        <dsp:cNvPr id="0" name=""/>
        <dsp:cNvSpPr/>
      </dsp:nvSpPr>
      <dsp:spPr>
        <a:xfrm>
          <a:off x="0" y="1550862"/>
          <a:ext cx="6245265" cy="1586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3081649"/>
              <a:satOff val="0"/>
              <a:lumOff val="9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702" tIns="395732" rIns="484702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/>
            <a:t>Ausgabe welcher Fehler auftritt und wo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/>
            <a:t>Rückmeldung des genauen Ortes des Fehlers in der Datei ermöglicht </a:t>
          </a:r>
          <a:r>
            <a:rPr lang="de-DE" sz="1900" kern="1200" dirty="0" smtClean="0"/>
            <a:t>eine </a:t>
          </a:r>
          <a:r>
            <a:rPr lang="de-DE" sz="1900" kern="1200" dirty="0"/>
            <a:t>schnelle Korrektur der Anfrage</a:t>
          </a:r>
          <a:endParaRPr lang="en-US" sz="1900" kern="1200" dirty="0"/>
        </a:p>
      </dsp:txBody>
      <dsp:txXfrm>
        <a:off x="0" y="1550862"/>
        <a:ext cx="6245265" cy="1586025"/>
      </dsp:txXfrm>
    </dsp:sp>
    <dsp:sp modelId="{E829FC27-A01E-416A-A7E0-EA3BAF594DB3}">
      <dsp:nvSpPr>
        <dsp:cNvPr id="0" name=""/>
        <dsp:cNvSpPr/>
      </dsp:nvSpPr>
      <dsp:spPr>
        <a:xfrm>
          <a:off x="312263" y="1270422"/>
          <a:ext cx="4371685" cy="560880"/>
        </a:xfrm>
        <a:prstGeom prst="roundRect">
          <a:avLst/>
        </a:prstGeom>
        <a:solidFill>
          <a:schemeClr val="accent2">
            <a:hueOff val="3081649"/>
            <a:satOff val="0"/>
            <a:lumOff val="9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39" tIns="0" rIns="165239" bIns="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>
              <a:latin typeface="Univers"/>
            </a:rPr>
            <a:t>Fehler wird erkannt</a:t>
          </a:r>
          <a:endParaRPr lang="en-US" sz="1900" kern="1200" dirty="0"/>
        </a:p>
      </dsp:txBody>
      <dsp:txXfrm>
        <a:off x="339643" y="1297802"/>
        <a:ext cx="4316925" cy="506120"/>
      </dsp:txXfrm>
    </dsp:sp>
    <dsp:sp modelId="{6527DFA3-ED12-491E-9BDD-1C1B11B28D69}">
      <dsp:nvSpPr>
        <dsp:cNvPr id="0" name=""/>
        <dsp:cNvSpPr/>
      </dsp:nvSpPr>
      <dsp:spPr>
        <a:xfrm>
          <a:off x="0" y="3519927"/>
          <a:ext cx="6245265" cy="1975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163298"/>
              <a:satOff val="0"/>
              <a:lumOff val="1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702" tIns="395732" rIns="484702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/>
            <a:t>Existiert der Kunde</a:t>
          </a:r>
          <a:r>
            <a:rPr lang="de-DE" sz="1900" kern="1200" dirty="0">
              <a:latin typeface="Univers"/>
            </a:rPr>
            <a:t>?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/>
            <a:t>Existiert das Auto</a:t>
          </a:r>
          <a:r>
            <a:rPr lang="de-DE" sz="1900" kern="1200" dirty="0">
              <a:latin typeface="Univers"/>
            </a:rPr>
            <a:t>?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/>
            <a:t>Existiert die Route</a:t>
          </a:r>
          <a:r>
            <a:rPr lang="de-DE" sz="1900" kern="1200" dirty="0">
              <a:latin typeface="Univers"/>
            </a:rPr>
            <a:t>?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/>
            <a:t>Ausgabe der Autocodierung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/>
            <a:t>Ist zum gewünschten Zeitpunkt das Auto frei?</a:t>
          </a:r>
          <a:endParaRPr lang="en-US" sz="1900" kern="1200" dirty="0"/>
        </a:p>
      </dsp:txBody>
      <dsp:txXfrm>
        <a:off x="0" y="3519927"/>
        <a:ext cx="6245265" cy="1975050"/>
      </dsp:txXfrm>
    </dsp:sp>
    <dsp:sp modelId="{3A572ACB-AAA6-4F25-814B-0E2BD618C01B}">
      <dsp:nvSpPr>
        <dsp:cNvPr id="0" name=""/>
        <dsp:cNvSpPr/>
      </dsp:nvSpPr>
      <dsp:spPr>
        <a:xfrm>
          <a:off x="312263" y="3239487"/>
          <a:ext cx="4371685" cy="560880"/>
        </a:xfrm>
        <a:prstGeom prst="roundRect">
          <a:avLst/>
        </a:prstGeom>
        <a:solidFill>
          <a:schemeClr val="accent2">
            <a:hueOff val="6163298"/>
            <a:satOff val="0"/>
            <a:lumOff val="1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39" tIns="0" rIns="165239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Verifizierung des Ergebnisses</a:t>
          </a:r>
          <a:endParaRPr lang="en-US" sz="1900" kern="1200" dirty="0"/>
        </a:p>
      </dsp:txBody>
      <dsp:txXfrm>
        <a:off x="339643" y="3266867"/>
        <a:ext cx="4316925" cy="506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282B65-C3A4-45CE-A3BC-A64B970460DC}">
      <dsp:nvSpPr>
        <dsp:cNvPr id="0" name=""/>
        <dsp:cNvSpPr/>
      </dsp:nvSpPr>
      <dsp:spPr>
        <a:xfrm>
          <a:off x="0" y="4366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9E7F30-27C3-4DCD-9722-CEF8318787F6}">
      <dsp:nvSpPr>
        <dsp:cNvPr id="0" name=""/>
        <dsp:cNvSpPr/>
      </dsp:nvSpPr>
      <dsp:spPr>
        <a:xfrm>
          <a:off x="281355" y="213639"/>
          <a:ext cx="511556" cy="511556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ACFA75-76F5-4BB9-8F4F-A51EEB31269E}">
      <dsp:nvSpPr>
        <dsp:cNvPr id="0" name=""/>
        <dsp:cNvSpPr/>
      </dsp:nvSpPr>
      <dsp:spPr>
        <a:xfrm>
          <a:off x="1074268" y="4366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b="1" kern="1200" dirty="0"/>
            <a:t>Transparente Buchungsverwaltungsfunktionen</a:t>
          </a:r>
          <a:endParaRPr lang="en-US" sz="1900" kern="1200" dirty="0"/>
        </a:p>
      </dsp:txBody>
      <dsp:txXfrm>
        <a:off x="1074268" y="4366"/>
        <a:ext cx="5170996" cy="930102"/>
      </dsp:txXfrm>
    </dsp:sp>
    <dsp:sp modelId="{C1BC442A-5AEF-48E2-B34A-164CFF4180C1}">
      <dsp:nvSpPr>
        <dsp:cNvPr id="0" name=""/>
        <dsp:cNvSpPr/>
      </dsp:nvSpPr>
      <dsp:spPr>
        <a:xfrm>
          <a:off x="0" y="1166994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4A3FAF-81A1-4880-B741-78D9BD067392}">
      <dsp:nvSpPr>
        <dsp:cNvPr id="0" name=""/>
        <dsp:cNvSpPr/>
      </dsp:nvSpPr>
      <dsp:spPr>
        <a:xfrm>
          <a:off x="281355" y="1376267"/>
          <a:ext cx="511556" cy="511556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4DFE9A-8380-4624-900F-FB0F007A0282}">
      <dsp:nvSpPr>
        <dsp:cNvPr id="0" name=""/>
        <dsp:cNvSpPr/>
      </dsp:nvSpPr>
      <dsp:spPr>
        <a:xfrm>
          <a:off x="1074268" y="1166994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Übersichtliche Ausgabe im System registrierter Buchungen</a:t>
          </a:r>
          <a:endParaRPr lang="en-US" sz="1900" kern="1200" dirty="0"/>
        </a:p>
      </dsp:txBody>
      <dsp:txXfrm>
        <a:off x="1074268" y="1166994"/>
        <a:ext cx="5170996" cy="930102"/>
      </dsp:txXfrm>
    </dsp:sp>
    <dsp:sp modelId="{3BF9223E-440B-49E4-BBBE-47A67E58261A}">
      <dsp:nvSpPr>
        <dsp:cNvPr id="0" name=""/>
        <dsp:cNvSpPr/>
      </dsp:nvSpPr>
      <dsp:spPr>
        <a:xfrm>
          <a:off x="0" y="2329622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5338CD-42BC-46CF-994C-6A75BBEC0058}">
      <dsp:nvSpPr>
        <dsp:cNvPr id="0" name=""/>
        <dsp:cNvSpPr/>
      </dsp:nvSpPr>
      <dsp:spPr>
        <a:xfrm>
          <a:off x="281355" y="2538895"/>
          <a:ext cx="511556" cy="511556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E6D232-B8B8-45FB-89D8-FE5C736D12CF}">
      <dsp:nvSpPr>
        <dsp:cNvPr id="0" name=""/>
        <dsp:cNvSpPr/>
      </dsp:nvSpPr>
      <dsp:spPr>
        <a:xfrm>
          <a:off x="1074268" y="2329622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Fehlermeldung bei wiederholter Registrierung derselben Buchung</a:t>
          </a:r>
          <a:endParaRPr lang="en-US" sz="1900" kern="1200" dirty="0"/>
        </a:p>
      </dsp:txBody>
      <dsp:txXfrm>
        <a:off x="1074268" y="2329622"/>
        <a:ext cx="5170996" cy="930102"/>
      </dsp:txXfrm>
    </dsp:sp>
    <dsp:sp modelId="{87A9D71F-32CD-4F5E-A0AA-99C469D6A2DC}">
      <dsp:nvSpPr>
        <dsp:cNvPr id="0" name=""/>
        <dsp:cNvSpPr/>
      </dsp:nvSpPr>
      <dsp:spPr>
        <a:xfrm>
          <a:off x="0" y="3492250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A2766C-A072-4158-87F3-A90DAA771A7B}">
      <dsp:nvSpPr>
        <dsp:cNvPr id="0" name=""/>
        <dsp:cNvSpPr/>
      </dsp:nvSpPr>
      <dsp:spPr>
        <a:xfrm>
          <a:off x="281355" y="3701523"/>
          <a:ext cx="511556" cy="511556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8E821F-6F1B-4460-BACC-6CD6E8FAF3CA}">
      <dsp:nvSpPr>
        <dsp:cNvPr id="0" name=""/>
        <dsp:cNvSpPr/>
      </dsp:nvSpPr>
      <dsp:spPr>
        <a:xfrm>
          <a:off x="1074268" y="3492250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Feedback bei falschem Buchungseingang</a:t>
          </a:r>
          <a:endParaRPr lang="en-US" sz="1900" kern="1200" dirty="0"/>
        </a:p>
      </dsp:txBody>
      <dsp:txXfrm>
        <a:off x="1074268" y="3492250"/>
        <a:ext cx="5170996" cy="930102"/>
      </dsp:txXfrm>
    </dsp:sp>
    <dsp:sp modelId="{C6679267-8428-4478-B490-09E382DC82C3}">
      <dsp:nvSpPr>
        <dsp:cNvPr id="0" name=""/>
        <dsp:cNvSpPr/>
      </dsp:nvSpPr>
      <dsp:spPr>
        <a:xfrm>
          <a:off x="0" y="4654878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A71B22-9308-4A13-86B6-6F4DE87BD31B}">
      <dsp:nvSpPr>
        <dsp:cNvPr id="0" name=""/>
        <dsp:cNvSpPr/>
      </dsp:nvSpPr>
      <dsp:spPr>
        <a:xfrm>
          <a:off x="281355" y="4864151"/>
          <a:ext cx="511556" cy="511556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DD4471-12F4-4AC7-B6F8-B0C06FEC9A5A}">
      <dsp:nvSpPr>
        <dsp:cNvPr id="0" name=""/>
        <dsp:cNvSpPr/>
      </dsp:nvSpPr>
      <dsp:spPr>
        <a:xfrm>
          <a:off x="1074268" y="4654878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Schnelle und positive Rückmeldung sowie Speicherung bei korrektem Buchungseingang</a:t>
          </a:r>
          <a:endParaRPr lang="en-US" sz="1900" kern="1200" dirty="0"/>
        </a:p>
      </dsp:txBody>
      <dsp:txXfrm>
        <a:off x="1074268" y="4654878"/>
        <a:ext cx="5170996" cy="9301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FDEB0C-BC1A-4693-9F02-AB17973BDE9D}">
      <dsp:nvSpPr>
        <dsp:cNvPr id="0" name=""/>
        <dsp:cNvSpPr/>
      </dsp:nvSpPr>
      <dsp:spPr>
        <a:xfrm>
          <a:off x="567265" y="919726"/>
          <a:ext cx="608343" cy="60834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A84656-C4E0-4D44-B77F-F0FBB0DE355D}">
      <dsp:nvSpPr>
        <dsp:cNvPr id="0" name=""/>
        <dsp:cNvSpPr/>
      </dsp:nvSpPr>
      <dsp:spPr>
        <a:xfrm>
          <a:off x="2374" y="1592785"/>
          <a:ext cx="1738124" cy="554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de-DE" sz="1400" kern="1200" dirty="0"/>
            <a:t>Verwendung der </a:t>
          </a:r>
          <a:r>
            <a:rPr lang="de-DE" sz="1400" kern="1200" dirty="0" err="1"/>
            <a:t>Huffmann</a:t>
          </a:r>
          <a:r>
            <a:rPr lang="de-DE" sz="1400" kern="1200" dirty="0"/>
            <a:t> Codierung</a:t>
          </a:r>
          <a:endParaRPr lang="en-US" sz="1400" kern="1200" dirty="0"/>
        </a:p>
      </dsp:txBody>
      <dsp:txXfrm>
        <a:off x="2374" y="1592785"/>
        <a:ext cx="1738124" cy="554027"/>
      </dsp:txXfrm>
    </dsp:sp>
    <dsp:sp modelId="{EFC1DC59-8A74-4666-AD6D-C354A769E5D8}">
      <dsp:nvSpPr>
        <dsp:cNvPr id="0" name=""/>
        <dsp:cNvSpPr/>
      </dsp:nvSpPr>
      <dsp:spPr>
        <a:xfrm>
          <a:off x="2374" y="2176912"/>
          <a:ext cx="1738124" cy="247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A5A7A5-A5C0-4D16-A707-F2CDFEE43878}">
      <dsp:nvSpPr>
        <dsp:cNvPr id="0" name=""/>
        <dsp:cNvSpPr/>
      </dsp:nvSpPr>
      <dsp:spPr>
        <a:xfrm>
          <a:off x="2609562" y="919726"/>
          <a:ext cx="608343" cy="608343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D934B2-F5FC-4B88-8667-1FC870381449}">
      <dsp:nvSpPr>
        <dsp:cNvPr id="0" name=""/>
        <dsp:cNvSpPr/>
      </dsp:nvSpPr>
      <dsp:spPr>
        <a:xfrm>
          <a:off x="2044671" y="1592785"/>
          <a:ext cx="1738124" cy="554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de-DE" sz="1400" kern="1200" dirty="0"/>
            <a:t>Verlustfreie Datenkompression</a:t>
          </a:r>
          <a:endParaRPr lang="en-US" sz="1400" kern="1200" dirty="0"/>
        </a:p>
      </dsp:txBody>
      <dsp:txXfrm>
        <a:off x="2044671" y="1592785"/>
        <a:ext cx="1738124" cy="554027"/>
      </dsp:txXfrm>
    </dsp:sp>
    <dsp:sp modelId="{9EEB2406-4984-483D-9DED-BADC5A85BCAA}">
      <dsp:nvSpPr>
        <dsp:cNvPr id="0" name=""/>
        <dsp:cNvSpPr/>
      </dsp:nvSpPr>
      <dsp:spPr>
        <a:xfrm>
          <a:off x="2044671" y="2176912"/>
          <a:ext cx="1738124" cy="247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A66327-F540-4DB8-A08B-2620E1D0DE8C}">
      <dsp:nvSpPr>
        <dsp:cNvPr id="0" name=""/>
        <dsp:cNvSpPr/>
      </dsp:nvSpPr>
      <dsp:spPr>
        <a:xfrm>
          <a:off x="4651859" y="919726"/>
          <a:ext cx="608343" cy="6083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3EA824-CACB-4012-9763-5C8C9AE5AD66}">
      <dsp:nvSpPr>
        <dsp:cNvPr id="0" name=""/>
        <dsp:cNvSpPr/>
      </dsp:nvSpPr>
      <dsp:spPr>
        <a:xfrm>
          <a:off x="4086968" y="1592785"/>
          <a:ext cx="1738124" cy="554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de-DE" sz="1400" kern="1200" dirty="0"/>
            <a:t>Effiziente Datenübertragung</a:t>
          </a:r>
          <a:endParaRPr lang="en-US" sz="1400" kern="1200" dirty="0"/>
        </a:p>
      </dsp:txBody>
      <dsp:txXfrm>
        <a:off x="4086968" y="1592785"/>
        <a:ext cx="1738124" cy="554027"/>
      </dsp:txXfrm>
    </dsp:sp>
    <dsp:sp modelId="{D8E3DE94-4299-48F8-BAC5-CD05127A58FD}">
      <dsp:nvSpPr>
        <dsp:cNvPr id="0" name=""/>
        <dsp:cNvSpPr/>
      </dsp:nvSpPr>
      <dsp:spPr>
        <a:xfrm>
          <a:off x="4086968" y="2176912"/>
          <a:ext cx="1738124" cy="247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271A92-6FC9-4260-96BB-A8FEC0A02BFD}">
      <dsp:nvSpPr>
        <dsp:cNvPr id="0" name=""/>
        <dsp:cNvSpPr/>
      </dsp:nvSpPr>
      <dsp:spPr>
        <a:xfrm>
          <a:off x="6869141" y="778999"/>
          <a:ext cx="608343" cy="608343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A1DCE6-9F2A-42E3-9216-0B30F6FA3B6D}">
      <dsp:nvSpPr>
        <dsp:cNvPr id="0" name=""/>
        <dsp:cNvSpPr/>
      </dsp:nvSpPr>
      <dsp:spPr>
        <a:xfrm>
          <a:off x="6304251" y="1452058"/>
          <a:ext cx="1738124" cy="554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de-DE" sz="1400" kern="1200" dirty="0"/>
            <a:t>Dynamischer </a:t>
          </a:r>
          <a:r>
            <a:rPr lang="de-DE" sz="1400" kern="1200" dirty="0" err="1"/>
            <a:t>Huffmann</a:t>
          </a:r>
          <a:r>
            <a:rPr lang="de-DE" sz="1400" kern="1200" dirty="0"/>
            <a:t> Algorithmus</a:t>
          </a:r>
          <a:endParaRPr lang="en-US" sz="1400" kern="1200" dirty="0"/>
        </a:p>
      </dsp:txBody>
      <dsp:txXfrm>
        <a:off x="6304251" y="1452058"/>
        <a:ext cx="1738124" cy="554027"/>
      </dsp:txXfrm>
    </dsp:sp>
    <dsp:sp modelId="{92FC7F09-ABA4-460E-913C-F1579ED87308}">
      <dsp:nvSpPr>
        <dsp:cNvPr id="0" name=""/>
        <dsp:cNvSpPr/>
      </dsp:nvSpPr>
      <dsp:spPr>
        <a:xfrm>
          <a:off x="6131640" y="2182569"/>
          <a:ext cx="2088096" cy="810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>
              <a:latin typeface="Univers"/>
            </a:rPr>
            <a:t>Codierung</a:t>
          </a:r>
          <a:r>
            <a:rPr lang="de-DE" sz="1100" kern="1200" dirty="0"/>
            <a:t> passt sich bei neuen Autos und Änderungen in den Autoschlüsseln in Echtzeit an</a:t>
          </a:r>
          <a:endParaRPr lang="en-US" sz="1100" kern="1200" dirty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/>
            <a:t>Zu jeder Zeit optimale Datenkompression</a:t>
          </a:r>
          <a:endParaRPr lang="en-US" sz="1100" kern="1200" dirty="0"/>
        </a:p>
      </dsp:txBody>
      <dsp:txXfrm>
        <a:off x="6131640" y="2182569"/>
        <a:ext cx="2088096" cy="8107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4318C-8074-4B5A-A454-D69F1214A2A8}" type="datetimeFigureOut">
              <a:t>25.06.2023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1016D-7C3B-42F0-9ECA-1B8F9DEEFB13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074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Cedric</a:t>
            </a:r>
          </a:p>
          <a:p>
            <a:r>
              <a:rPr lang="en-US" dirty="0" err="1">
                <a:cs typeface="Calibri"/>
              </a:rPr>
              <a:t>Begrüßung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Vorstellung</a:t>
            </a:r>
            <a:r>
              <a:rPr lang="en-US" dirty="0">
                <a:cs typeface="Calibri"/>
              </a:rPr>
              <a:t>, Zweck der </a:t>
            </a:r>
            <a:r>
              <a:rPr lang="en-US" dirty="0" err="1">
                <a:cs typeface="Calibri"/>
              </a:rPr>
              <a:t>Präsentation</a:t>
            </a:r>
            <a:endParaRPr lang="en-US" dirty="0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1016D-7C3B-42F0-9ECA-1B8F9DEEFB13}" type="slidenum">
              <a:rPr lang="de-DE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4703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Cedric</a:t>
            </a:r>
            <a:endParaRPr lang="de-DE" dirty="0"/>
          </a:p>
          <a:p>
            <a:r>
              <a:rPr lang="en-US" dirty="0">
                <a:cs typeface="Calibri"/>
              </a:rPr>
              <a:t>Was </a:t>
            </a:r>
            <a:r>
              <a:rPr lang="en-US" dirty="0" err="1">
                <a:cs typeface="Calibri"/>
              </a:rPr>
              <a:t>macht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effektives</a:t>
            </a:r>
            <a:r>
              <a:rPr lang="en-US" dirty="0">
                <a:cs typeface="Calibri"/>
              </a:rPr>
              <a:t> Car Sharing </a:t>
            </a:r>
            <a:r>
              <a:rPr lang="en-US" dirty="0" err="1">
                <a:cs typeface="Calibri"/>
              </a:rPr>
              <a:t>aus</a:t>
            </a:r>
            <a:r>
              <a:rPr lang="en-US" dirty="0">
                <a:cs typeface="Calibri"/>
              </a:rPr>
              <a:t>?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1016D-7C3B-42F0-9ECA-1B8F9DEEFB13}" type="slidenum">
              <a:rPr lang="de-DE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9845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Cedric</a:t>
            </a:r>
          </a:p>
          <a:p>
            <a:r>
              <a:rPr lang="en-US" dirty="0" err="1">
                <a:cs typeface="Calibri"/>
              </a:rPr>
              <a:t>Funktionsweise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unseres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Programmes</a:t>
            </a:r>
            <a:endParaRPr lang="en-US" dirty="0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1016D-7C3B-42F0-9ECA-1B8F9DEEFB13}" type="slidenum">
              <a:rPr lang="de-DE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508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Kjell:</a:t>
            </a:r>
            <a:endParaRPr lang="de-DE" dirty="0"/>
          </a:p>
          <a:p>
            <a:r>
              <a:rPr lang="en-US" dirty="0" err="1">
                <a:cs typeface="Calibri"/>
              </a:rPr>
              <a:t>Aktualisierung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Problemlos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möglich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daher</a:t>
            </a:r>
            <a:r>
              <a:rPr lang="en-US" dirty="0">
                <a:cs typeface="Calibri"/>
              </a:rPr>
              <a:t> KEINE  DOWNTIME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1016D-7C3B-42F0-9ECA-1B8F9DEEFB13}" type="slidenum">
              <a:rPr lang="de-DE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1491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Kjell:</a:t>
            </a:r>
          </a:p>
          <a:p>
            <a:r>
              <a:rPr lang="en-US" dirty="0" err="1">
                <a:ea typeface="Calibri"/>
                <a:cs typeface="Calibri"/>
              </a:rPr>
              <a:t>Möglichkeit</a:t>
            </a:r>
            <a:r>
              <a:rPr lang="en-US" dirty="0">
                <a:ea typeface="Calibri"/>
                <a:cs typeface="Calibri"/>
              </a:rPr>
              <a:t> stets den </a:t>
            </a:r>
            <a:r>
              <a:rPr lang="en-US" dirty="0" err="1">
                <a:ea typeface="Calibri"/>
                <a:cs typeface="Calibri"/>
              </a:rPr>
              <a:t>Überblick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zu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erhalten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durch</a:t>
            </a:r>
            <a:r>
              <a:rPr lang="en-US" dirty="0">
                <a:ea typeface="Calibri"/>
                <a:cs typeface="Calibri"/>
              </a:rPr>
              <a:t> die </a:t>
            </a:r>
            <a:r>
              <a:rPr lang="en-US" dirty="0" err="1">
                <a:ea typeface="Calibri"/>
                <a:cs typeface="Calibri"/>
              </a:rPr>
              <a:t>transparente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Buchungsverwaltung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1016D-7C3B-42F0-9ECA-1B8F9DEEFB13}" type="slidenum">
              <a:rPr lang="de-DE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3036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de-DE" dirty="0"/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de-DE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/>
              <a:t>Kjell:</a:t>
            </a:r>
            <a:endParaRPr lang="en-US">
              <a:cs typeface="Calibri" panose="020F0502020204030204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de-DE" dirty="0" err="1"/>
              <a:t>Huffmann</a:t>
            </a:r>
            <a:r>
              <a:rPr lang="de-DE" dirty="0"/>
              <a:t> Codierung:</a:t>
            </a:r>
            <a:endParaRPr lang="en-US" dirty="0">
              <a:cs typeface="Calibri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de-DE" dirty="0"/>
              <a:t>Häufiger auftretende Symbole werden mit weniger Bits codiert als seltene Symbole</a:t>
            </a:r>
            <a:endParaRPr lang="en-US" dirty="0"/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de-DE" dirty="0">
                <a:ea typeface="Calibri"/>
                <a:cs typeface="Calibri"/>
              </a:rPr>
              <a:t>Weniger Bits bei der Übertragung und Speicherung zu verwenden als ursprünglich</a:t>
            </a:r>
            <a:endParaRPr lang="de-DE" dirty="0"/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de-DE" dirty="0">
                <a:ea typeface="Calibri"/>
                <a:cs typeface="Calibri"/>
              </a:rPr>
              <a:t>Verlustfrei</a:t>
            </a:r>
            <a:endParaRPr lang="de-DE" dirty="0"/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de-DE" dirty="0"/>
              <a:t>Beschreibung des Vorteils der Kodierung der Autodaten für zukünftige Releases</a:t>
            </a:r>
            <a:endParaRPr lang="de-DE" dirty="0">
              <a:cs typeface="Calibri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de-DE" dirty="0"/>
              <a:t>Hervorhebung der Platzersparnis durch die effiziente Huffman-Codierung</a:t>
            </a:r>
            <a:endParaRPr lang="de-DE" dirty="0">
              <a:cs typeface="Calibri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de-DE" dirty="0"/>
              <a:t>Erwähnung der Möglichkeit, die Codierung auszugeben</a:t>
            </a:r>
            <a:endParaRPr lang="de-DE" dirty="0">
              <a:cs typeface="Calibri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de-DE"/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1016D-7C3B-42F0-9ECA-1B8F9DEEFB13}" type="slidenum"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7734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Cedric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1016D-7C3B-42F0-9ECA-1B8F9DEEFB13}" type="slidenum">
              <a:rPr lang="de-DE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444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Jeder </a:t>
            </a:r>
            <a:r>
              <a:rPr lang="en-US" dirty="0" err="1">
                <a:cs typeface="Calibri"/>
              </a:rPr>
              <a:t>einen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Punkt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1016D-7C3B-42F0-9ECA-1B8F9DEEFB13}" type="slidenum">
              <a:rPr lang="de-DE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8858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20244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00802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43052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3095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6613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4953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28271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57850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8602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52877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1025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30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4680660-7E23-4F0F-A679-BF913E9454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 descr="A dashboard of a car">
            <a:extLst>
              <a:ext uri="{FF2B5EF4-FFF2-40B4-BE49-F238E27FC236}">
                <a16:creationId xmlns:a16="http://schemas.microsoft.com/office/drawing/2014/main" id="{30572E3E-F5E7-27D7-A7E4-0F3B882527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5666" r="-2" b="-2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A3E9B39-D437-1902-AF1D-104956A31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r>
              <a:rPr lang="de-DE" sz="7200">
                <a:solidFill>
                  <a:srgbClr val="FFFFFF"/>
                </a:solidFill>
              </a:rPr>
              <a:t>Car-Sharing-Management</a:t>
            </a:r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A0651DA-82ED-FFC8-FF87-68DD88632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de-DE" sz="2000">
                <a:solidFill>
                  <a:srgbClr val="FFFFFF"/>
                </a:solidFill>
              </a:rPr>
              <a:t>Kjell Wagner</a:t>
            </a:r>
          </a:p>
          <a:p>
            <a:r>
              <a:rPr lang="de-DE" sz="2000">
                <a:solidFill>
                  <a:srgbClr val="FFFFFF"/>
                </a:solidFill>
              </a:rPr>
              <a:t>Cedric </a:t>
            </a:r>
            <a:r>
              <a:rPr lang="de-DE" sz="2000" err="1">
                <a:solidFill>
                  <a:srgbClr val="FFFFFF"/>
                </a:solidFill>
              </a:rPr>
              <a:t>Wirbs</a:t>
            </a:r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3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5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35EB604E-62D1-3A4E-B050-E09F462EC2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37339" y="586777"/>
            <a:ext cx="904724" cy="214327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FF141758-127D-1302-3AB0-A0BBB5737941}"/>
              </a:ext>
            </a:extLst>
          </p:cNvPr>
          <p:cNvSpPr txBox="1"/>
          <p:nvPr/>
        </p:nvSpPr>
        <p:spPr>
          <a:xfrm>
            <a:off x="3924906" y="2437190"/>
            <a:ext cx="719666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>
                <a:solidFill>
                  <a:schemeClr val="bg1"/>
                </a:solidFill>
              </a:rPr>
              <a:t>CAR </a:t>
            </a:r>
            <a:r>
              <a:rPr lang="de-DE" sz="2400" err="1">
                <a:solidFill>
                  <a:schemeClr val="bg1"/>
                </a:solidFill>
              </a:rPr>
              <a:t>ACTIVATION</a:t>
            </a:r>
            <a:endParaRPr lang="de-DE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59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5D14632-E7E0-CF3B-01C4-E2A9BBF4A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05" y="714381"/>
            <a:ext cx="4701688" cy="5583126"/>
          </a:xfrm>
        </p:spPr>
        <p:txBody>
          <a:bodyPr>
            <a:normAutofit/>
          </a:bodyPr>
          <a:lstStyle/>
          <a:p>
            <a:pPr algn="r"/>
            <a:r>
              <a:rPr lang="de-DE" sz="6000" dirty="0">
                <a:solidFill>
                  <a:srgbClr val="000000"/>
                </a:solidFill>
                <a:ea typeface="+mj-lt"/>
                <a:cs typeface="+mj-lt"/>
              </a:rPr>
              <a:t>Effizientes Car</a:t>
            </a:r>
            <a:r>
              <a:rPr lang="de-DE" sz="6000" dirty="0">
                <a:ea typeface="+mj-lt"/>
                <a:cs typeface="+mj-lt"/>
              </a:rPr>
              <a:t/>
            </a:r>
            <a:br>
              <a:rPr lang="de-DE" sz="6000" dirty="0">
                <a:ea typeface="+mj-lt"/>
                <a:cs typeface="+mj-lt"/>
              </a:rPr>
            </a:br>
            <a:r>
              <a:rPr lang="de-DE" sz="6000" dirty="0">
                <a:solidFill>
                  <a:srgbClr val="000000"/>
                </a:solidFill>
                <a:ea typeface="+mj-lt"/>
                <a:cs typeface="+mj-lt"/>
              </a:rPr>
              <a:t>Sharing</a:t>
            </a:r>
            <a:endParaRPr lang="de-DE" sz="6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A7BC4116-5B55-E6B8-B9B8-833F2B5DAC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9199399"/>
              </p:ext>
            </p:extLst>
          </p:nvPr>
        </p:nvGraphicFramePr>
        <p:xfrm>
          <a:off x="5625942" y="714381"/>
          <a:ext cx="5727858" cy="557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75001DF1-41BF-4EAB-C6FA-5EB298C84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1692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2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137B0B-4007-F7BF-0FA6-AB93CABAD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de-DE" sz="6000" dirty="0"/>
              <a:t>Funktion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396C2D8-E443-127F-6FD3-D462F53B5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88801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7CE633F-9882-4A5C-83A2-1109D0C73261}" type="slidenum">
              <a:rPr lang="en-US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3</a:t>
            </a:fld>
            <a:endParaRPr lang="de-DE">
              <a:solidFill>
                <a:schemeClr val="accent2"/>
              </a:solidFill>
            </a:endParaRPr>
          </a:p>
        </p:txBody>
      </p:sp>
      <p:cxnSp>
        <p:nvCxnSpPr>
          <p:cNvPr id="34" name="Straight Connector 24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Inhaltsplatzhalter 2">
            <a:extLst>
              <a:ext uri="{FF2B5EF4-FFF2-40B4-BE49-F238E27FC236}">
                <a16:creationId xmlns:a16="http://schemas.microsoft.com/office/drawing/2014/main" id="{DA031721-2A9A-5DE8-0481-1A271E9351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7911189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87789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EE0A6B3-EB7E-45AA-ADB6-138489E0CD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!!Rectangle">
            <a:extLst>
              <a:ext uri="{FF2B5EF4-FFF2-40B4-BE49-F238E27FC236}">
                <a16:creationId xmlns:a16="http://schemas.microsoft.com/office/drawing/2014/main" id="{0C0EA1AB-DC8C-4976-9474-9313A673D4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6" name="Picture 5" descr="Leiter in den Swimmingpool des Hotels">
            <a:extLst>
              <a:ext uri="{FF2B5EF4-FFF2-40B4-BE49-F238E27FC236}">
                <a16:creationId xmlns:a16="http://schemas.microsoft.com/office/drawing/2014/main" id="{FAF26805-EDA1-9EC3-EAF7-00CE10694E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r="-2" b="15603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7A27155-FE31-1370-E083-92333EAF7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5366040" cy="2344840"/>
          </a:xfrm>
        </p:spPr>
        <p:txBody>
          <a:bodyPr anchor="b">
            <a:normAutofit/>
          </a:bodyPr>
          <a:lstStyle/>
          <a:p>
            <a:r>
              <a:rPr lang="de-DE" sz="7200">
                <a:solidFill>
                  <a:srgbClr val="FFFFFF"/>
                </a:solidFill>
              </a:rPr>
              <a:t>Pools</a:t>
            </a:r>
          </a:p>
        </p:txBody>
      </p:sp>
      <p:sp>
        <p:nvSpPr>
          <p:cNvPr id="14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3369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rgbClr val="FFFFFF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5951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8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94200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rgbClr val="FFFFFF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20" name="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C8B134-93C1-AEEF-6F00-E66631B7A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069" y="3175552"/>
            <a:ext cx="9913459" cy="354653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de-DE" sz="2400" dirty="0">
                <a:solidFill>
                  <a:srgbClr val="FFFFFF"/>
                </a:solidFill>
                <a:ea typeface="+mn-lt"/>
                <a:cs typeface="+mn-lt"/>
              </a:rPr>
              <a:t>Kundendaten, Autodaten und Ausleihstandorte können zur Laufzeit aktualisiert werden</a:t>
            </a:r>
            <a:endParaRPr lang="de-DE" sz="2400" dirty="0">
              <a:solidFill>
                <a:srgbClr val="FFFFFF"/>
              </a:solidFill>
            </a:endParaRPr>
          </a:p>
          <a:p>
            <a:endParaRPr lang="de-DE" sz="2400" dirty="0">
              <a:solidFill>
                <a:srgbClr val="FFFFFF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de-DE" sz="2400" dirty="0">
                <a:solidFill>
                  <a:srgbClr val="FFFFFF"/>
                </a:solidFill>
                <a:latin typeface="Univers"/>
                <a:ea typeface="+mn-lt"/>
                <a:cs typeface="Arial"/>
              </a:rPr>
              <a:t>Flexibilität: </a:t>
            </a:r>
            <a:endParaRPr lang="en-US" sz="2400" dirty="0">
              <a:solidFill>
                <a:srgbClr val="FFFFFF"/>
              </a:solidFill>
              <a:latin typeface="Univers"/>
              <a:ea typeface="+mn-lt"/>
              <a:cs typeface="Arial"/>
            </a:endParaRPr>
          </a:p>
          <a:p>
            <a:pPr lvl="1"/>
            <a:r>
              <a:rPr lang="de-DE" sz="2000" dirty="0">
                <a:solidFill>
                  <a:srgbClr val="FFFFFF"/>
                </a:solidFill>
                <a:latin typeface="Univers"/>
                <a:ea typeface="+mn-lt"/>
                <a:cs typeface="Arial"/>
              </a:rPr>
              <a:t>Änderungen in den Daten können schnell berücksichtigt werden</a:t>
            </a:r>
            <a:endParaRPr lang="de-DE" sz="2000" dirty="0">
              <a:latin typeface="Univers"/>
              <a:cs typeface="Arial"/>
            </a:endParaRPr>
          </a:p>
          <a:p>
            <a:pPr marL="0" indent="0">
              <a:buNone/>
            </a:pPr>
            <a:r>
              <a:rPr lang="de-DE" sz="2400" dirty="0">
                <a:solidFill>
                  <a:srgbClr val="FFFFFF"/>
                </a:solidFill>
                <a:latin typeface="Univers"/>
                <a:cs typeface="Arial"/>
              </a:rPr>
              <a:t>Skalierbarkeit: </a:t>
            </a:r>
            <a:endParaRPr lang="en-US" sz="2400" dirty="0">
              <a:solidFill>
                <a:srgbClr val="FFFFFF"/>
              </a:solidFill>
              <a:latin typeface="Univers"/>
              <a:cs typeface="Arial"/>
            </a:endParaRPr>
          </a:p>
          <a:p>
            <a:pPr lvl="1"/>
            <a:r>
              <a:rPr lang="en-US" sz="2000" dirty="0" err="1">
                <a:solidFill>
                  <a:srgbClr val="FFFFFF"/>
                </a:solidFill>
                <a:latin typeface="Univers"/>
                <a:cs typeface="Arial"/>
              </a:rPr>
              <a:t>Einfach</a:t>
            </a:r>
            <a:r>
              <a:rPr lang="en-US" sz="2000" dirty="0">
                <a:solidFill>
                  <a:srgbClr val="FFFFFF"/>
                </a:solidFill>
                <a:latin typeface="Univers"/>
                <a:cs typeface="Arial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Univers"/>
                <a:cs typeface="Arial"/>
              </a:rPr>
              <a:t>neue</a:t>
            </a:r>
            <a:r>
              <a:rPr lang="en-US" sz="2000" dirty="0">
                <a:solidFill>
                  <a:srgbClr val="FFFFFF"/>
                </a:solidFill>
                <a:latin typeface="Univers"/>
                <a:cs typeface="Arial"/>
              </a:rPr>
              <a:t> Autos, </a:t>
            </a:r>
            <a:r>
              <a:rPr lang="en-US" sz="2000" dirty="0" err="1">
                <a:solidFill>
                  <a:srgbClr val="FFFFFF"/>
                </a:solidFill>
                <a:latin typeface="Univers"/>
                <a:cs typeface="Arial"/>
              </a:rPr>
              <a:t>Kunden</a:t>
            </a:r>
            <a:r>
              <a:rPr lang="en-US" sz="2000" dirty="0">
                <a:solidFill>
                  <a:srgbClr val="FFFFFF"/>
                </a:solidFill>
                <a:latin typeface="Univers"/>
                <a:cs typeface="Arial"/>
              </a:rPr>
              <a:t> </a:t>
            </a:r>
            <a:r>
              <a:rPr lang="de-DE" sz="2000" dirty="0" smtClean="0">
                <a:solidFill>
                  <a:srgbClr val="FFFFFF"/>
                </a:solidFill>
                <a:latin typeface="Univers"/>
                <a:cs typeface="Arial"/>
              </a:rPr>
              <a:t>oder</a:t>
            </a:r>
            <a:r>
              <a:rPr lang="en-US" sz="2000" dirty="0" smtClean="0">
                <a:solidFill>
                  <a:srgbClr val="FFFFFF"/>
                </a:solidFill>
                <a:latin typeface="Univers"/>
                <a:cs typeface="Arial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Univers"/>
                <a:cs typeface="Arial"/>
              </a:rPr>
              <a:t>Routen </a:t>
            </a:r>
            <a:r>
              <a:rPr lang="en-US" sz="2000" dirty="0" err="1">
                <a:solidFill>
                  <a:srgbClr val="FFFFFF"/>
                </a:solidFill>
                <a:latin typeface="Univers"/>
                <a:cs typeface="Arial"/>
              </a:rPr>
              <a:t>hinzufügen</a:t>
            </a:r>
            <a:endParaRPr lang="en-US" sz="2000" dirty="0">
              <a:solidFill>
                <a:srgbClr val="FFFFFF"/>
              </a:solidFill>
              <a:latin typeface="Univers"/>
              <a:cs typeface="Arial"/>
            </a:endParaRPr>
          </a:p>
          <a:p>
            <a:pPr lvl="1"/>
            <a:endParaRPr lang="en-US" sz="2000" dirty="0">
              <a:solidFill>
                <a:srgbClr val="FFFFFF"/>
              </a:solidFill>
              <a:cs typeface="Arial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FFFFFF"/>
                </a:solidFill>
                <a:cs typeface="Arial"/>
                <a:sym typeface="Wingdings" panose="05000000000000000000" pitchFamily="2" charset="2"/>
              </a:rPr>
              <a:t> </a:t>
            </a:r>
            <a:r>
              <a:rPr lang="en-US" sz="2400" dirty="0" err="1" smtClean="0">
                <a:solidFill>
                  <a:srgbClr val="FFFFFF"/>
                </a:solidFill>
                <a:cs typeface="Arial"/>
                <a:sym typeface="Wingdings" panose="05000000000000000000" pitchFamily="2" charset="2"/>
              </a:rPr>
              <a:t>Keine</a:t>
            </a:r>
            <a:r>
              <a:rPr lang="en-US" sz="2400" dirty="0" smtClean="0">
                <a:solidFill>
                  <a:srgbClr val="FFFFFF"/>
                </a:solidFill>
                <a:cs typeface="Arial"/>
                <a:sym typeface="Wingdings" panose="05000000000000000000" pitchFamily="2" charset="2"/>
              </a:rPr>
              <a:t> Downtime, </a:t>
            </a:r>
            <a:r>
              <a:rPr lang="en-US" sz="2400" dirty="0" err="1">
                <a:solidFill>
                  <a:srgbClr val="FFFFFF"/>
                </a:solidFill>
                <a:cs typeface="Arial"/>
                <a:sym typeface="Wingdings" panose="05000000000000000000" pitchFamily="2" charset="2"/>
              </a:rPr>
              <a:t>z</a:t>
            </a:r>
            <a:r>
              <a:rPr lang="en-US" sz="2400" dirty="0" err="1" smtClean="0">
                <a:solidFill>
                  <a:srgbClr val="FFFFFF"/>
                </a:solidFill>
                <a:cs typeface="Arial"/>
              </a:rPr>
              <a:t>uverlässiger</a:t>
            </a:r>
            <a:r>
              <a:rPr lang="en-US" sz="2400" dirty="0" smtClean="0">
                <a:solidFill>
                  <a:srgbClr val="FFFFFF"/>
                </a:solidFill>
                <a:cs typeface="Arial"/>
              </a:rPr>
              <a:t> </a:t>
            </a:r>
            <a:r>
              <a:rPr lang="en-US" sz="2400" dirty="0">
                <a:solidFill>
                  <a:srgbClr val="FFFFFF"/>
                </a:solidFill>
                <a:cs typeface="Arial"/>
              </a:rPr>
              <a:t>Hosting Partner</a:t>
            </a:r>
          </a:p>
          <a:p>
            <a:endParaRPr lang="de-DE" sz="18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F131B61-0281-B2FE-93B6-287CAF421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7CE633F-9882-4A5C-83A2-1109D0C73261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288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83F4F3A-DF89-453C-A499-8C259F6A2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9112C63-79B8-DFA7-D755-9287EB535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62487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de-DE" sz="6000" dirty="0">
                <a:solidFill>
                  <a:schemeClr val="bg1"/>
                </a:solidFill>
              </a:rPr>
              <a:t>Buchung</a:t>
            </a:r>
            <a:br>
              <a:rPr lang="de-DE" sz="6000" dirty="0">
                <a:solidFill>
                  <a:schemeClr val="bg1"/>
                </a:solidFill>
              </a:rPr>
            </a:br>
            <a:r>
              <a:rPr lang="de-DE" sz="6000" dirty="0">
                <a:solidFill>
                  <a:schemeClr val="bg1"/>
                </a:solidFill>
              </a:rPr>
              <a:t>verwalten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F40BB76-7813-BA8A-2260-A68FC2BA4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95272" y="6393948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7CE633F-9882-4A5C-83A2-1109D0C73261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5</a:t>
            </a:fld>
            <a:endParaRPr lang="de-DE">
              <a:solidFill>
                <a:schemeClr val="bg1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3111" y="69603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91891" y="925332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solidFill>
              <a:schemeClr val="lt1">
                <a:hueOff val="0"/>
                <a:satOff val="0"/>
                <a:lumOff val="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7571" y="144047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6" name="Inhaltsplatzhalter 2">
            <a:extLst>
              <a:ext uri="{FF2B5EF4-FFF2-40B4-BE49-F238E27FC236}">
                <a16:creationId xmlns:a16="http://schemas.microsoft.com/office/drawing/2014/main" id="{4B8D7DAB-D5AD-A9BF-AEC5-08CFF6F4B8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1730404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32633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F698032-DE3D-CA33-E96A-EE4E03A6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6" y="1336390"/>
            <a:ext cx="9770517" cy="1182927"/>
          </a:xfrm>
        </p:spPr>
        <p:txBody>
          <a:bodyPr anchor="b">
            <a:noAutofit/>
          </a:bodyPr>
          <a:lstStyle/>
          <a:p>
            <a:r>
              <a:rPr lang="de-DE" sz="6000" dirty="0"/>
              <a:t> Speicherplatzoptimierung</a:t>
            </a:r>
          </a:p>
        </p:txBody>
      </p:sp>
      <p:cxnSp>
        <p:nvCxnSpPr>
          <p:cNvPr id="43" name="!!Straight Connector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6835D6B-9770-9B3B-1586-EBBED2F0E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7CE633F-9882-4A5C-83A2-1109D0C73261}" type="slidenum">
              <a:rPr lang="en-US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6</a:t>
            </a:fld>
            <a:endParaRPr lang="de-DE">
              <a:solidFill>
                <a:schemeClr val="accent2"/>
              </a:solidFill>
            </a:endParaRPr>
          </a:p>
        </p:txBody>
      </p:sp>
      <p:graphicFrame>
        <p:nvGraphicFramePr>
          <p:cNvPr id="36" name="Inhaltsplatzhalter 2">
            <a:extLst>
              <a:ext uri="{FF2B5EF4-FFF2-40B4-BE49-F238E27FC236}">
                <a16:creationId xmlns:a16="http://schemas.microsoft.com/office/drawing/2014/main" id="{15EB49A6-6657-84D7-676F-DF6BE84CAA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5605441"/>
              </p:ext>
            </p:extLst>
          </p:nvPr>
        </p:nvGraphicFramePr>
        <p:xfrm>
          <a:off x="1848453" y="2878491"/>
          <a:ext cx="8219737" cy="3344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5154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45CF0CC2-658D-4A87-9D2E-154B0ABE1B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!!Rectangle">
            <a:extLst>
              <a:ext uri="{FF2B5EF4-FFF2-40B4-BE49-F238E27FC236}">
                <a16:creationId xmlns:a16="http://schemas.microsoft.com/office/drawing/2014/main" id="{796C2CE2-29C3-4EBD-A8BB-82C6CC0695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9" name="Picture 5" descr="Grafik auf Dokument mit Stift">
            <a:extLst>
              <a:ext uri="{FF2B5EF4-FFF2-40B4-BE49-F238E27FC236}">
                <a16:creationId xmlns:a16="http://schemas.microsoft.com/office/drawing/2014/main" id="{A2B553E0-2D05-FD52-367D-994FD49CF2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983" r="-2" b="14619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12C7904-4595-B69E-76F9-8827945B4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423" y="2434419"/>
            <a:ext cx="5366040" cy="2344840"/>
          </a:xfrm>
        </p:spPr>
        <p:txBody>
          <a:bodyPr anchor="b">
            <a:normAutofit/>
          </a:bodyPr>
          <a:lstStyle/>
          <a:p>
            <a:r>
              <a:rPr lang="de-DE" sz="7200" dirty="0">
                <a:solidFill>
                  <a:srgbClr val="FFFFFF"/>
                </a:solidFill>
              </a:rPr>
              <a:t>Unsere Lösungen</a:t>
            </a:r>
          </a:p>
        </p:txBody>
      </p:sp>
      <p:sp>
        <p:nvSpPr>
          <p:cNvPr id="11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9609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rgbClr val="FFFFFF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3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6116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2748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rgbClr val="FFFFFF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17" name="Straight Connector">
            <a:extLst>
              <a:ext uri="{FF2B5EF4-FFF2-40B4-BE49-F238E27FC236}">
                <a16:creationId xmlns:a16="http://schemas.microsoft.com/office/drawing/2014/main" id="{BF76EB78-6E9D-49A9-ADC5-7BCCD6F1FD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270979-6D60-EC36-8CC0-97540A0C0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7CE633F-9882-4A5C-83A2-1109D0C73261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489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CD1166-715C-B8AA-D741-288C02F72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1787"/>
            <a:ext cx="10503310" cy="581388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z="2000" dirty="0">
                <a:solidFill>
                  <a:schemeClr val="accent4"/>
                </a:solidFill>
                <a:latin typeface="Univers"/>
                <a:cs typeface="Arial"/>
              </a:rPr>
              <a:t>Effizienzsteigerung</a:t>
            </a:r>
            <a:endParaRPr lang="en-US" sz="2000" dirty="0">
              <a:solidFill>
                <a:schemeClr val="accent4"/>
              </a:solidFill>
              <a:latin typeface="Univers"/>
              <a:cs typeface="Arial"/>
            </a:endParaRPr>
          </a:p>
          <a:p>
            <a:pPr marL="457200" lvl="1" indent="0">
              <a:buNone/>
            </a:pPr>
            <a:r>
              <a:rPr lang="de-DE" sz="1600" dirty="0">
                <a:latin typeface="Univers"/>
                <a:cs typeface="Arial"/>
              </a:rPr>
              <a:t>Unsere Software automatisiert den Prozess der Buchungsanfragenverwaltung und Fehlererkennung, was zu einer erheblichen Zeit- und Ressourceneinsparung führt.</a:t>
            </a:r>
            <a:endParaRPr lang="en-US" sz="1600">
              <a:latin typeface="Univers"/>
              <a:cs typeface="Arial"/>
            </a:endParaRPr>
          </a:p>
          <a:p>
            <a:pPr marL="457200" lvl="1" indent="0">
              <a:buNone/>
            </a:pPr>
            <a:endParaRPr lang="de-DE" sz="1600" dirty="0">
              <a:latin typeface="Univers"/>
              <a:cs typeface="Arial"/>
            </a:endParaRPr>
          </a:p>
          <a:p>
            <a:r>
              <a:rPr lang="de-DE" sz="2000" dirty="0">
                <a:solidFill>
                  <a:schemeClr val="accent3"/>
                </a:solidFill>
                <a:latin typeface="Univers"/>
                <a:cs typeface="Arial"/>
              </a:rPr>
              <a:t>Kollisionsvermeidung</a:t>
            </a:r>
            <a:r>
              <a:rPr lang="de-DE" sz="2000" dirty="0">
                <a:latin typeface="Univers"/>
                <a:cs typeface="Arial"/>
              </a:rPr>
              <a:t> </a:t>
            </a:r>
            <a:endParaRPr lang="en-US" sz="2000" dirty="0">
              <a:latin typeface="Univers"/>
              <a:cs typeface="Arial"/>
            </a:endParaRPr>
          </a:p>
          <a:p>
            <a:pPr marL="457200" lvl="1" indent="0">
              <a:buNone/>
            </a:pPr>
            <a:r>
              <a:rPr lang="de-DE" sz="1600" dirty="0">
                <a:latin typeface="Univers"/>
                <a:cs typeface="Arial"/>
              </a:rPr>
              <a:t>Das System erkennt und lehnt kollidierende Buchungsanfragen ab, um Doppelbuchungen und Konflikte zu vermeiden.</a:t>
            </a:r>
            <a:endParaRPr lang="en-US" sz="1600">
              <a:latin typeface="Univers"/>
              <a:cs typeface="Arial"/>
            </a:endParaRPr>
          </a:p>
          <a:p>
            <a:pPr marL="457200" lvl="1" indent="0">
              <a:buNone/>
            </a:pPr>
            <a:endParaRPr lang="de-DE" sz="1600" dirty="0">
              <a:latin typeface="Univers"/>
              <a:cs typeface="Arial"/>
            </a:endParaRPr>
          </a:p>
          <a:p>
            <a:r>
              <a:rPr lang="de-DE" sz="2000" dirty="0">
                <a:solidFill>
                  <a:schemeClr val="accent1"/>
                </a:solidFill>
                <a:latin typeface="Univers"/>
                <a:cs typeface="Arial"/>
              </a:rPr>
              <a:t>Verbesserte Kundenzufriedenheit</a:t>
            </a:r>
            <a:endParaRPr lang="en-US" sz="2000">
              <a:solidFill>
                <a:schemeClr val="accent1"/>
              </a:solidFill>
              <a:latin typeface="Univers"/>
              <a:cs typeface="Arial"/>
            </a:endParaRPr>
          </a:p>
          <a:p>
            <a:pPr marL="457200" lvl="1" indent="0">
              <a:buNone/>
            </a:pPr>
            <a:r>
              <a:rPr lang="de-DE" sz="1600" dirty="0">
                <a:latin typeface="Univers"/>
                <a:cs typeface="Arial"/>
              </a:rPr>
              <a:t>Durch die effiziente Verwaltung und schnelle Bearbeitung von Buchungsanfragen können Sie den Kundenservice verbessern und die Zufriedenheit Ihrer Kunden steigern.</a:t>
            </a:r>
            <a:endParaRPr lang="en-US" sz="1600">
              <a:latin typeface="Univers"/>
              <a:cs typeface="Arial"/>
            </a:endParaRPr>
          </a:p>
          <a:p>
            <a:pPr marL="457200" lvl="1" indent="0">
              <a:buNone/>
            </a:pPr>
            <a:endParaRPr lang="de-DE" sz="1600" dirty="0">
              <a:latin typeface="Univers"/>
              <a:cs typeface="Arial"/>
            </a:endParaRPr>
          </a:p>
          <a:p>
            <a:r>
              <a:rPr lang="de-DE" sz="2000" dirty="0">
                <a:solidFill>
                  <a:schemeClr val="tx2">
                    <a:lumMod val="25000"/>
                    <a:lumOff val="75000"/>
                  </a:schemeClr>
                </a:solidFill>
                <a:latin typeface="Univers"/>
                <a:cs typeface="Arial"/>
              </a:rPr>
              <a:t>Kostenersparnis</a:t>
            </a:r>
            <a:endParaRPr lang="en-US" sz="2000" dirty="0">
              <a:solidFill>
                <a:schemeClr val="tx2">
                  <a:lumMod val="25000"/>
                  <a:lumOff val="75000"/>
                </a:schemeClr>
              </a:solidFill>
              <a:latin typeface="Univers"/>
              <a:cs typeface="Arial"/>
            </a:endParaRPr>
          </a:p>
          <a:p>
            <a:pPr marL="457200" lvl="1" indent="0">
              <a:buNone/>
            </a:pPr>
            <a:r>
              <a:rPr lang="de-DE" sz="1600" dirty="0">
                <a:latin typeface="Univers"/>
                <a:cs typeface="Arial"/>
              </a:rPr>
              <a:t>Durch die Automatisierung und Fehlerminimierung reduziert unsere Software potenzielle Kosten, die durch manuelle Fehler oder Doppelbuchungen entstehen können.</a:t>
            </a:r>
            <a:endParaRPr lang="en-US" sz="1600">
              <a:latin typeface="Univers"/>
              <a:cs typeface="Arial"/>
            </a:endParaRPr>
          </a:p>
          <a:p>
            <a:pPr marL="457200" lvl="1" indent="0">
              <a:buNone/>
            </a:pPr>
            <a:endParaRPr lang="de-DE" sz="1600" dirty="0">
              <a:latin typeface="Univers"/>
              <a:cs typeface="Arial"/>
            </a:endParaRPr>
          </a:p>
          <a:p>
            <a:r>
              <a:rPr lang="de-DE" sz="2000" dirty="0">
                <a:solidFill>
                  <a:schemeClr val="accent2"/>
                </a:solidFill>
                <a:latin typeface="Univers"/>
                <a:cs typeface="Arial"/>
              </a:rPr>
              <a:t>Zukunftssicherheit</a:t>
            </a:r>
          </a:p>
          <a:p>
            <a:pPr marL="457200" lvl="1" indent="0">
              <a:buNone/>
            </a:pPr>
            <a:r>
              <a:rPr lang="de-DE" sz="1600" dirty="0">
                <a:latin typeface="Univers"/>
                <a:cs typeface="Arial"/>
              </a:rPr>
              <a:t>Unsere Software ist skalierbar und kann an die wachsenden Anforderungen Ihres Car-Sharing-Unternehmens angepasst werden, sodass Sie langfristig erfolgreich sein können. Speicherplatz kann durch eine zukunftsweisende Codierung im nächsten Release minimiert werden.</a:t>
            </a:r>
            <a:endParaRPr lang="de-DE" sz="1600"/>
          </a:p>
          <a:p>
            <a:endParaRPr lang="de-DE" sz="2000" dirty="0">
              <a:latin typeface="Univers"/>
              <a:cs typeface="Arial"/>
            </a:endParaRPr>
          </a:p>
          <a:p>
            <a:endParaRPr lang="de-DE" sz="20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1F461AC-4C27-90DC-954A-D0B8BBEF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110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Larissa">
      <a:dk1>
        <a:srgbClr val="000000"/>
      </a:dk1>
      <a:lt1>
        <a:srgbClr val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438</Words>
  <Application>Microsoft Office PowerPoint</Application>
  <PresentationFormat>Breitbild</PresentationFormat>
  <Paragraphs>94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Univers</vt:lpstr>
      <vt:lpstr>Wingdings</vt:lpstr>
      <vt:lpstr>GradientVTI</vt:lpstr>
      <vt:lpstr>Car-Sharing-Management</vt:lpstr>
      <vt:lpstr>Effizientes Car Sharing</vt:lpstr>
      <vt:lpstr>Funktion</vt:lpstr>
      <vt:lpstr>Pools</vt:lpstr>
      <vt:lpstr>Buchung verwalten</vt:lpstr>
      <vt:lpstr> Speicherplatzoptimierung</vt:lpstr>
      <vt:lpstr>Unsere Lösungen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>Cedric Wirbs</cp:lastModifiedBy>
  <cp:revision>582</cp:revision>
  <dcterms:created xsi:type="dcterms:W3CDTF">2012-07-30T21:06:50Z</dcterms:created>
  <dcterms:modified xsi:type="dcterms:W3CDTF">2023-06-25T09:43:13Z</dcterms:modified>
</cp:coreProperties>
</file>