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7"/>
  </p:notesMasterIdLst>
  <p:sldIdLst>
    <p:sldId id="256" r:id="rId4"/>
    <p:sldId id="257" r:id="rId5"/>
    <p:sldId id="258" r:id="rId6"/>
    <p:sldId id="259" r:id="rId8"/>
    <p:sldId id="260" r:id="rId9"/>
    <p:sldId id="261" r:id="rId10"/>
    <p:sldId id="262" r:id="rId11"/>
    <p:sldId id="264" r:id="rId12"/>
    <p:sldId id="265" r:id="rId13"/>
    <p:sldId id="266" r:id="rId14"/>
    <p:sldId id="267" r:id="rId15"/>
    <p:sldId id="268" r:id="rId16"/>
    <p:sldId id="269" r:id="rId17"/>
    <p:sldId id="270" r:id="rId18"/>
    <p:sldId id="274" r:id="rId19"/>
    <p:sldId id="275" r:id="rId20"/>
    <p:sldId id="276" r:id="rId21"/>
    <p:sldId id="277" r:id="rId22"/>
    <p:sldId id="278" r:id="rId23"/>
    <p:sldId id="280" r:id="rId24"/>
    <p:sldId id="304" r:id="rId25"/>
    <p:sldId id="281" r:id="rId26"/>
    <p:sldId id="372" r:id="rId27"/>
    <p:sldId id="432" r:id="rId28"/>
    <p:sldId id="433" r:id="rId29"/>
    <p:sldId id="283" r:id="rId30"/>
    <p:sldId id="284" r:id="rId31"/>
    <p:sldId id="285" r:id="rId32"/>
    <p:sldId id="286" r:id="rId33"/>
    <p:sldId id="287" r:id="rId34"/>
    <p:sldId id="288" r:id="rId35"/>
    <p:sldId id="289" r:id="rId36"/>
    <p:sldId id="290" r:id="rId37"/>
    <p:sldId id="373" r:id="rId38"/>
    <p:sldId id="374" r:id="rId39"/>
    <p:sldId id="435" r:id="rId40"/>
    <p:sldId id="436" r:id="rId41"/>
    <p:sldId id="375" r:id="rId42"/>
    <p:sldId id="291" r:id="rId43"/>
    <p:sldId id="437" r:id="rId44"/>
    <p:sldId id="438" r:id="rId45"/>
    <p:sldId id="439" r:id="rId46"/>
    <p:sldId id="440" r:id="rId47"/>
    <p:sldId id="441" r:id="rId48"/>
    <p:sldId id="442" r:id="rId49"/>
    <p:sldId id="443" r:id="rId50"/>
    <p:sldId id="444" r:id="rId51"/>
    <p:sldId id="467" r:id="rId52"/>
    <p:sldId id="445" r:id="rId53"/>
    <p:sldId id="457" r:id="rId54"/>
    <p:sldId id="458" r:id="rId55"/>
    <p:sldId id="459" r:id="rId56"/>
    <p:sldId id="460" r:id="rId57"/>
    <p:sldId id="461" r:id="rId58"/>
    <p:sldId id="462" r:id="rId59"/>
    <p:sldId id="463" r:id="rId60"/>
    <p:sldId id="464" r:id="rId61"/>
    <p:sldId id="466" r:id="rId62"/>
    <p:sldId id="468" r:id="rId63"/>
  </p:sldIdLst>
  <p:sldSz cx="12192000" cy="6858000"/>
  <p:notesSz cx="6858000" cy="9144000"/>
  <p:custDataLst>
    <p:tags r:id="rId68"/>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4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st"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000"/>
    <p:restoredTop sz="94732"/>
  </p:normalViewPr>
  <p:slideViewPr>
    <p:cSldViewPr snapToGrid="0" showGuides="1">
      <p:cViewPr varScale="1">
        <p:scale>
          <a:sx n="67" d="100"/>
          <a:sy n="67" d="100"/>
        </p:scale>
        <p:origin x="45" y="234"/>
      </p:cViewPr>
      <p:guideLst>
        <p:guide orient="horz" pos="2160"/>
        <p:guide pos="2845"/>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8" Type="http://schemas.openxmlformats.org/officeDocument/2006/relationships/tags" Target="tags/tag152.xml"/><Relationship Id="rId67" Type="http://schemas.openxmlformats.org/officeDocument/2006/relationships/commentAuthors" Target="commentAuthors.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65.wmf"/><Relationship Id="rId8" Type="http://schemas.openxmlformats.org/officeDocument/2006/relationships/image" Target="../media/image64.wmf"/><Relationship Id="rId7" Type="http://schemas.openxmlformats.org/officeDocument/2006/relationships/image" Target="../media/image63.emf"/><Relationship Id="rId6" Type="http://schemas.openxmlformats.org/officeDocument/2006/relationships/image" Target="../media/image62.emf"/><Relationship Id="rId5" Type="http://schemas.openxmlformats.org/officeDocument/2006/relationships/image" Target="../media/image61.wmf"/><Relationship Id="rId4" Type="http://schemas.openxmlformats.org/officeDocument/2006/relationships/image" Target="../media/image60.wmf"/><Relationship Id="rId3" Type="http://schemas.openxmlformats.org/officeDocument/2006/relationships/image" Target="../media/image59.emf"/><Relationship Id="rId2" Type="http://schemas.openxmlformats.org/officeDocument/2006/relationships/image" Target="../media/image58.wmf"/><Relationship Id="rId10" Type="http://schemas.openxmlformats.org/officeDocument/2006/relationships/image" Target="../media/image66.wmf"/><Relationship Id="rId1" Type="http://schemas.openxmlformats.org/officeDocument/2006/relationships/image" Target="../media/image57.wmf"/></Relationships>
</file>

<file path=ppt/drawings/_rels/vmlDrawing11.vml.rels><?xml version="1.0" encoding="UTF-8" standalone="yes"?>
<Relationships xmlns="http://schemas.openxmlformats.org/package/2006/relationships"><Relationship Id="rId9" Type="http://schemas.openxmlformats.org/officeDocument/2006/relationships/image" Target="../media/image75.emf"/><Relationship Id="rId8" Type="http://schemas.openxmlformats.org/officeDocument/2006/relationships/image" Target="../media/image74.wmf"/><Relationship Id="rId7" Type="http://schemas.openxmlformats.org/officeDocument/2006/relationships/image" Target="../media/image73.wmf"/><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70.wmf"/><Relationship Id="rId3" Type="http://schemas.openxmlformats.org/officeDocument/2006/relationships/image" Target="../media/image69.wmf"/><Relationship Id="rId2" Type="http://schemas.openxmlformats.org/officeDocument/2006/relationships/image" Target="../media/image68.wmf"/><Relationship Id="rId15" Type="http://schemas.openxmlformats.org/officeDocument/2006/relationships/image" Target="../media/image81.wmf"/><Relationship Id="rId14" Type="http://schemas.openxmlformats.org/officeDocument/2006/relationships/image" Target="../media/image80.emf"/><Relationship Id="rId13" Type="http://schemas.openxmlformats.org/officeDocument/2006/relationships/image" Target="../media/image79.emf"/><Relationship Id="rId12" Type="http://schemas.openxmlformats.org/officeDocument/2006/relationships/image" Target="../media/image78.wmf"/><Relationship Id="rId11" Type="http://schemas.openxmlformats.org/officeDocument/2006/relationships/image" Target="../media/image77.emf"/><Relationship Id="rId10" Type="http://schemas.openxmlformats.org/officeDocument/2006/relationships/image" Target="../media/image76.wmf"/><Relationship Id="rId1" Type="http://schemas.openxmlformats.org/officeDocument/2006/relationships/image" Target="../media/image67.wmf"/></Relationships>
</file>

<file path=ppt/drawings/_rels/vmlDrawing12.vml.rels><?xml version="1.0" encoding="UTF-8" standalone="yes"?>
<Relationships xmlns="http://schemas.openxmlformats.org/package/2006/relationships"><Relationship Id="rId9" Type="http://schemas.openxmlformats.org/officeDocument/2006/relationships/image" Target="../media/image85.emf"/><Relationship Id="rId8" Type="http://schemas.openxmlformats.org/officeDocument/2006/relationships/image" Target="../media/image84.emf"/><Relationship Id="rId7" Type="http://schemas.openxmlformats.org/officeDocument/2006/relationships/image" Target="../media/image70.wmf"/><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71.wmf"/><Relationship Id="rId3" Type="http://schemas.openxmlformats.org/officeDocument/2006/relationships/image" Target="../media/image83.wmf"/><Relationship Id="rId2" Type="http://schemas.openxmlformats.org/officeDocument/2006/relationships/image" Target="../media/image72.wmf"/><Relationship Id="rId14" Type="http://schemas.openxmlformats.org/officeDocument/2006/relationships/image" Target="../media/image89.wmf"/><Relationship Id="rId13" Type="http://schemas.openxmlformats.org/officeDocument/2006/relationships/image" Target="../media/image88.wmf"/><Relationship Id="rId12" Type="http://schemas.openxmlformats.org/officeDocument/2006/relationships/image" Target="../media/image87.emf"/><Relationship Id="rId11" Type="http://schemas.openxmlformats.org/officeDocument/2006/relationships/image" Target="../media/image76.wmf"/><Relationship Id="rId10" Type="http://schemas.openxmlformats.org/officeDocument/2006/relationships/image" Target="../media/image86.emf"/><Relationship Id="rId1" Type="http://schemas.openxmlformats.org/officeDocument/2006/relationships/image" Target="../media/image82.wmf"/></Relationships>
</file>

<file path=ppt/drawings/_rels/vmlDrawing13.vml.rels><?xml version="1.0" encoding="UTF-8" standalone="yes"?>
<Relationships xmlns="http://schemas.openxmlformats.org/package/2006/relationships"><Relationship Id="rId9" Type="http://schemas.openxmlformats.org/officeDocument/2006/relationships/image" Target="../media/image70.wmf"/><Relationship Id="rId8" Type="http://schemas.openxmlformats.org/officeDocument/2006/relationships/image" Target="../media/image69.wmf"/><Relationship Id="rId7" Type="http://schemas.openxmlformats.org/officeDocument/2006/relationships/image" Target="../media/image68.wmf"/><Relationship Id="rId6" Type="http://schemas.openxmlformats.org/officeDocument/2006/relationships/image" Target="../media/image71.wmf"/><Relationship Id="rId5" Type="http://schemas.openxmlformats.org/officeDocument/2006/relationships/image" Target="../media/image83.wmf"/><Relationship Id="rId4" Type="http://schemas.openxmlformats.org/officeDocument/2006/relationships/image" Target="../media/image72.wmf"/><Relationship Id="rId3" Type="http://schemas.openxmlformats.org/officeDocument/2006/relationships/image" Target="../media/image92.wmf"/><Relationship Id="rId2" Type="http://schemas.openxmlformats.org/officeDocument/2006/relationships/image" Target="../media/image91.wmf"/><Relationship Id="rId12" Type="http://schemas.openxmlformats.org/officeDocument/2006/relationships/image" Target="../media/image94.wmf"/><Relationship Id="rId11" Type="http://schemas.openxmlformats.org/officeDocument/2006/relationships/image" Target="../media/image93.emf"/><Relationship Id="rId10" Type="http://schemas.openxmlformats.org/officeDocument/2006/relationships/image" Target="../media/image76.wmf"/><Relationship Id="rId1" Type="http://schemas.openxmlformats.org/officeDocument/2006/relationships/image" Target="../media/image90.wmf"/></Relationships>
</file>

<file path=ppt/drawings/_rels/vmlDrawing14.vml.rels><?xml version="1.0" encoding="UTF-8" standalone="yes"?>
<Relationships xmlns="http://schemas.openxmlformats.org/package/2006/relationships"><Relationship Id="rId9" Type="http://schemas.openxmlformats.org/officeDocument/2006/relationships/image" Target="../media/image102.emf"/><Relationship Id="rId8" Type="http://schemas.openxmlformats.org/officeDocument/2006/relationships/image" Target="../media/image101.emf"/><Relationship Id="rId7" Type="http://schemas.openxmlformats.org/officeDocument/2006/relationships/image" Target="../media/image100.wmf"/><Relationship Id="rId6" Type="http://schemas.openxmlformats.org/officeDocument/2006/relationships/image" Target="../media/image99.wmf"/><Relationship Id="rId5" Type="http://schemas.openxmlformats.org/officeDocument/2006/relationships/image" Target="../media/image72.wmf"/><Relationship Id="rId4" Type="http://schemas.openxmlformats.org/officeDocument/2006/relationships/image" Target="../media/image98.wmf"/><Relationship Id="rId3" Type="http://schemas.openxmlformats.org/officeDocument/2006/relationships/image" Target="../media/image97.wmf"/><Relationship Id="rId21" Type="http://schemas.openxmlformats.org/officeDocument/2006/relationships/image" Target="../media/image114.wmf"/><Relationship Id="rId20" Type="http://schemas.openxmlformats.org/officeDocument/2006/relationships/image" Target="../media/image113.wmf"/><Relationship Id="rId2" Type="http://schemas.openxmlformats.org/officeDocument/2006/relationships/image" Target="../media/image96.wmf"/><Relationship Id="rId19" Type="http://schemas.openxmlformats.org/officeDocument/2006/relationships/image" Target="../media/image112.wmf"/><Relationship Id="rId18" Type="http://schemas.openxmlformats.org/officeDocument/2006/relationships/image" Target="../media/image111.wmf"/><Relationship Id="rId17" Type="http://schemas.openxmlformats.org/officeDocument/2006/relationships/image" Target="../media/image110.emf"/><Relationship Id="rId16" Type="http://schemas.openxmlformats.org/officeDocument/2006/relationships/image" Target="../media/image109.emf"/><Relationship Id="rId15" Type="http://schemas.openxmlformats.org/officeDocument/2006/relationships/image" Target="../media/image108.wmf"/><Relationship Id="rId14" Type="http://schemas.openxmlformats.org/officeDocument/2006/relationships/image" Target="../media/image107.emf"/><Relationship Id="rId13" Type="http://schemas.openxmlformats.org/officeDocument/2006/relationships/image" Target="../media/image106.emf"/><Relationship Id="rId12" Type="http://schemas.openxmlformats.org/officeDocument/2006/relationships/image" Target="../media/image105.emf"/><Relationship Id="rId11" Type="http://schemas.openxmlformats.org/officeDocument/2006/relationships/image" Target="../media/image104.wmf"/><Relationship Id="rId10" Type="http://schemas.openxmlformats.org/officeDocument/2006/relationships/image" Target="../media/image103.emf"/><Relationship Id="rId1" Type="http://schemas.openxmlformats.org/officeDocument/2006/relationships/image" Target="../media/image95.wmf"/></Relationships>
</file>

<file path=ppt/drawings/_rels/vmlDrawing15.vml.rels><?xml version="1.0" encoding="UTF-8" standalone="yes"?>
<Relationships xmlns="http://schemas.openxmlformats.org/package/2006/relationships"><Relationship Id="rId9" Type="http://schemas.openxmlformats.org/officeDocument/2006/relationships/image" Target="../media/image123.wmf"/><Relationship Id="rId8" Type="http://schemas.openxmlformats.org/officeDocument/2006/relationships/image" Target="../media/image122.wmf"/><Relationship Id="rId7" Type="http://schemas.openxmlformats.org/officeDocument/2006/relationships/image" Target="../media/image121.wmf"/><Relationship Id="rId6" Type="http://schemas.openxmlformats.org/officeDocument/2006/relationships/image" Target="../media/image120.wmf"/><Relationship Id="rId5" Type="http://schemas.openxmlformats.org/officeDocument/2006/relationships/image" Target="../media/image119.wmf"/><Relationship Id="rId4" Type="http://schemas.openxmlformats.org/officeDocument/2006/relationships/image" Target="../media/image118.wmf"/><Relationship Id="rId3" Type="http://schemas.openxmlformats.org/officeDocument/2006/relationships/image" Target="../media/image117.wmf"/><Relationship Id="rId2" Type="http://schemas.openxmlformats.org/officeDocument/2006/relationships/image" Target="../media/image116.wmf"/><Relationship Id="rId15" Type="http://schemas.openxmlformats.org/officeDocument/2006/relationships/image" Target="../media/image126.emf"/><Relationship Id="rId14" Type="http://schemas.openxmlformats.org/officeDocument/2006/relationships/image" Target="../media/image125.emf"/><Relationship Id="rId13" Type="http://schemas.openxmlformats.org/officeDocument/2006/relationships/image" Target="../media/image100.wmf"/><Relationship Id="rId12" Type="http://schemas.openxmlformats.org/officeDocument/2006/relationships/image" Target="../media/image99.wmf"/><Relationship Id="rId11" Type="http://schemas.openxmlformats.org/officeDocument/2006/relationships/image" Target="../media/image124.wmf"/><Relationship Id="rId10" Type="http://schemas.openxmlformats.org/officeDocument/2006/relationships/image" Target="../media/image72.wmf"/><Relationship Id="rId1" Type="http://schemas.openxmlformats.org/officeDocument/2006/relationships/image" Target="../media/image11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s>
</file>

<file path=ppt/drawings/_rels/vmlDrawing17.vml.rels><?xml version="1.0" encoding="UTF-8" standalone="yes"?>
<Relationships xmlns="http://schemas.openxmlformats.org/package/2006/relationships"><Relationship Id="rId9" Type="http://schemas.openxmlformats.org/officeDocument/2006/relationships/image" Target="../media/image141.wmf"/><Relationship Id="rId8" Type="http://schemas.openxmlformats.org/officeDocument/2006/relationships/image" Target="../media/image140.wmf"/><Relationship Id="rId7" Type="http://schemas.openxmlformats.org/officeDocument/2006/relationships/image" Target="../media/image139.wmf"/><Relationship Id="rId6" Type="http://schemas.openxmlformats.org/officeDocument/2006/relationships/image" Target="../media/image138.emf"/><Relationship Id="rId5" Type="http://schemas.openxmlformats.org/officeDocument/2006/relationships/image" Target="../media/image137.emf"/><Relationship Id="rId4" Type="http://schemas.openxmlformats.org/officeDocument/2006/relationships/image" Target="../media/image136.emf"/><Relationship Id="rId3" Type="http://schemas.openxmlformats.org/officeDocument/2006/relationships/image" Target="../media/image135.wmf"/><Relationship Id="rId2" Type="http://schemas.openxmlformats.org/officeDocument/2006/relationships/image" Target="../media/image56.wmf"/><Relationship Id="rId13" Type="http://schemas.openxmlformats.org/officeDocument/2006/relationships/image" Target="../media/image127.wmf"/><Relationship Id="rId12" Type="http://schemas.openxmlformats.org/officeDocument/2006/relationships/image" Target="../media/image144.emf"/><Relationship Id="rId11" Type="http://schemas.openxmlformats.org/officeDocument/2006/relationships/image" Target="../media/image143.wmf"/><Relationship Id="rId10" Type="http://schemas.openxmlformats.org/officeDocument/2006/relationships/image" Target="../media/image142.wmf"/><Relationship Id="rId1" Type="http://schemas.openxmlformats.org/officeDocument/2006/relationships/image" Target="../media/image134.wmf"/></Relationships>
</file>

<file path=ppt/drawings/_rels/vmlDrawing18.vml.rels><?xml version="1.0" encoding="UTF-8" standalone="yes"?>
<Relationships xmlns="http://schemas.openxmlformats.org/package/2006/relationships"><Relationship Id="rId9" Type="http://schemas.openxmlformats.org/officeDocument/2006/relationships/image" Target="../media/image152.emf"/><Relationship Id="rId8" Type="http://schemas.openxmlformats.org/officeDocument/2006/relationships/image" Target="../media/image151.emf"/><Relationship Id="rId7" Type="http://schemas.openxmlformats.org/officeDocument/2006/relationships/image" Target="../media/image150.emf"/><Relationship Id="rId6" Type="http://schemas.openxmlformats.org/officeDocument/2006/relationships/image" Target="../media/image135.wmf"/><Relationship Id="rId5" Type="http://schemas.openxmlformats.org/officeDocument/2006/relationships/image" Target="../media/image149.wmf"/><Relationship Id="rId4" Type="http://schemas.openxmlformats.org/officeDocument/2006/relationships/image" Target="../media/image148.wmf"/><Relationship Id="rId3" Type="http://schemas.openxmlformats.org/officeDocument/2006/relationships/image" Target="../media/image147.wmf"/><Relationship Id="rId2" Type="http://schemas.openxmlformats.org/officeDocument/2006/relationships/image" Target="../media/image146.wmf"/><Relationship Id="rId10" Type="http://schemas.openxmlformats.org/officeDocument/2006/relationships/image" Target="../media/image139.wmf"/><Relationship Id="rId1" Type="http://schemas.openxmlformats.org/officeDocument/2006/relationships/image" Target="../media/image145.wmf"/></Relationships>
</file>

<file path=ppt/drawings/_rels/vmlDrawing19.vml.rels><?xml version="1.0" encoding="UTF-8" standalone="yes"?>
<Relationships xmlns="http://schemas.openxmlformats.org/package/2006/relationships"><Relationship Id="rId6" Type="http://schemas.openxmlformats.org/officeDocument/2006/relationships/image" Target="../media/image157.emf"/><Relationship Id="rId5" Type="http://schemas.openxmlformats.org/officeDocument/2006/relationships/image" Target="../media/image156.emf"/><Relationship Id="rId4" Type="http://schemas.openxmlformats.org/officeDocument/2006/relationships/image" Target="../media/image155.emf"/><Relationship Id="rId3" Type="http://schemas.openxmlformats.org/officeDocument/2006/relationships/image" Target="../media/image154.emf"/><Relationship Id="rId2" Type="http://schemas.openxmlformats.org/officeDocument/2006/relationships/image" Target="../media/image153.wmf"/><Relationship Id="rId1" Type="http://schemas.openxmlformats.org/officeDocument/2006/relationships/image" Target="../media/image14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65.wmf"/><Relationship Id="rId7" Type="http://schemas.openxmlformats.org/officeDocument/2006/relationships/image" Target="../media/image164.emf"/><Relationship Id="rId6" Type="http://schemas.openxmlformats.org/officeDocument/2006/relationships/image" Target="../media/image163.wmf"/><Relationship Id="rId5" Type="http://schemas.openxmlformats.org/officeDocument/2006/relationships/image" Target="../media/image162.emf"/><Relationship Id="rId4" Type="http://schemas.openxmlformats.org/officeDocument/2006/relationships/image" Target="../media/image161.wmf"/><Relationship Id="rId3" Type="http://schemas.openxmlformats.org/officeDocument/2006/relationships/image" Target="../media/image160.wmf"/><Relationship Id="rId2" Type="http://schemas.openxmlformats.org/officeDocument/2006/relationships/image" Target="../media/image159.wmf"/><Relationship Id="rId1" Type="http://schemas.openxmlformats.org/officeDocument/2006/relationships/image" Target="../media/image158.wmf"/></Relationships>
</file>

<file path=ppt/drawings/_rels/vmlDrawing21.vml.rels><?xml version="1.0" encoding="UTF-8" standalone="yes"?>
<Relationships xmlns="http://schemas.openxmlformats.org/package/2006/relationships"><Relationship Id="rId9" Type="http://schemas.openxmlformats.org/officeDocument/2006/relationships/image" Target="../media/image173.emf"/><Relationship Id="rId8" Type="http://schemas.openxmlformats.org/officeDocument/2006/relationships/image" Target="../media/image172.wmf"/><Relationship Id="rId7" Type="http://schemas.openxmlformats.org/officeDocument/2006/relationships/image" Target="../media/image171.wmf"/><Relationship Id="rId6" Type="http://schemas.openxmlformats.org/officeDocument/2006/relationships/image" Target="../media/image170.wmf"/><Relationship Id="rId5" Type="http://schemas.openxmlformats.org/officeDocument/2006/relationships/image" Target="../media/image169.wmf"/><Relationship Id="rId4" Type="http://schemas.openxmlformats.org/officeDocument/2006/relationships/image" Target="../media/image168.wmf"/><Relationship Id="rId3" Type="http://schemas.openxmlformats.org/officeDocument/2006/relationships/image" Target="../media/image159.wmf"/><Relationship Id="rId2" Type="http://schemas.openxmlformats.org/officeDocument/2006/relationships/image" Target="../media/image158.wmf"/><Relationship Id="rId13" Type="http://schemas.openxmlformats.org/officeDocument/2006/relationships/image" Target="../media/image176.emf"/><Relationship Id="rId12" Type="http://schemas.openxmlformats.org/officeDocument/2006/relationships/image" Target="../media/image175.emf"/><Relationship Id="rId11" Type="http://schemas.openxmlformats.org/officeDocument/2006/relationships/image" Target="../media/image161.wmf"/><Relationship Id="rId10" Type="http://schemas.openxmlformats.org/officeDocument/2006/relationships/image" Target="../media/image174.wmf"/><Relationship Id="rId1" Type="http://schemas.openxmlformats.org/officeDocument/2006/relationships/image" Target="../media/image167.wmf"/></Relationships>
</file>

<file path=ppt/drawings/_rels/vmlDrawing22.vml.rels><?xml version="1.0" encoding="UTF-8" standalone="yes"?>
<Relationships xmlns="http://schemas.openxmlformats.org/package/2006/relationships"><Relationship Id="rId6" Type="http://schemas.openxmlformats.org/officeDocument/2006/relationships/image" Target="../media/image182.wmf"/><Relationship Id="rId5" Type="http://schemas.openxmlformats.org/officeDocument/2006/relationships/image" Target="../media/image181.wmf"/><Relationship Id="rId4" Type="http://schemas.openxmlformats.org/officeDocument/2006/relationships/image" Target="../media/image180.emf"/><Relationship Id="rId3" Type="http://schemas.openxmlformats.org/officeDocument/2006/relationships/image" Target="../media/image179.wmf"/><Relationship Id="rId2" Type="http://schemas.openxmlformats.org/officeDocument/2006/relationships/image" Target="../media/image178.wmf"/><Relationship Id="rId1" Type="http://schemas.openxmlformats.org/officeDocument/2006/relationships/image" Target="../media/image177.wmf"/></Relationships>
</file>

<file path=ppt/drawings/_rels/vmlDrawing23.vml.rels><?xml version="1.0" encoding="UTF-8" standalone="yes"?>
<Relationships xmlns="http://schemas.openxmlformats.org/package/2006/relationships"><Relationship Id="rId7" Type="http://schemas.openxmlformats.org/officeDocument/2006/relationships/image" Target="../media/image189.emf"/><Relationship Id="rId6" Type="http://schemas.openxmlformats.org/officeDocument/2006/relationships/image" Target="../media/image188.wmf"/><Relationship Id="rId5" Type="http://schemas.openxmlformats.org/officeDocument/2006/relationships/image" Target="../media/image187.wmf"/><Relationship Id="rId4" Type="http://schemas.openxmlformats.org/officeDocument/2006/relationships/image" Target="../media/image186.wmf"/><Relationship Id="rId3" Type="http://schemas.openxmlformats.org/officeDocument/2006/relationships/image" Target="../media/image185.wmf"/><Relationship Id="rId2" Type="http://schemas.openxmlformats.org/officeDocument/2006/relationships/image" Target="../media/image184.wmf"/><Relationship Id="rId1" Type="http://schemas.openxmlformats.org/officeDocument/2006/relationships/image" Target="../media/image183.wmf"/></Relationships>
</file>

<file path=ppt/drawings/_rels/vmlDrawing24.vml.rels><?xml version="1.0" encoding="UTF-8" standalone="yes"?>
<Relationships xmlns="http://schemas.openxmlformats.org/package/2006/relationships"><Relationship Id="rId4" Type="http://schemas.openxmlformats.org/officeDocument/2006/relationships/image" Target="../media/image193.emf"/><Relationship Id="rId3" Type="http://schemas.openxmlformats.org/officeDocument/2006/relationships/image" Target="../media/image192.wmf"/><Relationship Id="rId2" Type="http://schemas.openxmlformats.org/officeDocument/2006/relationships/image" Target="../media/image191.wmf"/><Relationship Id="rId1" Type="http://schemas.openxmlformats.org/officeDocument/2006/relationships/image" Target="../media/image190.wmf"/></Relationships>
</file>

<file path=ppt/drawings/_rels/vmlDrawing25.vml.rels><?xml version="1.0" encoding="UTF-8" standalone="yes"?>
<Relationships xmlns="http://schemas.openxmlformats.org/package/2006/relationships"><Relationship Id="rId6" Type="http://schemas.openxmlformats.org/officeDocument/2006/relationships/image" Target="../media/image127.wmf"/><Relationship Id="rId5" Type="http://schemas.openxmlformats.org/officeDocument/2006/relationships/image" Target="../media/image198.wmf"/><Relationship Id="rId4" Type="http://schemas.openxmlformats.org/officeDocument/2006/relationships/image" Target="../media/image197.wmf"/><Relationship Id="rId3" Type="http://schemas.openxmlformats.org/officeDocument/2006/relationships/image" Target="../media/image196.wmf"/><Relationship Id="rId2" Type="http://schemas.openxmlformats.org/officeDocument/2006/relationships/image" Target="../media/image195.wmf"/><Relationship Id="rId1" Type="http://schemas.openxmlformats.org/officeDocument/2006/relationships/image" Target="../media/image194.emf"/></Relationships>
</file>

<file path=ppt/drawings/_rels/vmlDrawing26.vml.rels><?xml version="1.0" encoding="UTF-8" standalone="yes"?>
<Relationships xmlns="http://schemas.openxmlformats.org/package/2006/relationships"><Relationship Id="rId9" Type="http://schemas.openxmlformats.org/officeDocument/2006/relationships/image" Target="../media/image207.wmf"/><Relationship Id="rId8" Type="http://schemas.openxmlformats.org/officeDocument/2006/relationships/image" Target="../media/image206.wmf"/><Relationship Id="rId7" Type="http://schemas.openxmlformats.org/officeDocument/2006/relationships/image" Target="../media/image205.wmf"/><Relationship Id="rId6" Type="http://schemas.openxmlformats.org/officeDocument/2006/relationships/image" Target="../media/image204.wmf"/><Relationship Id="rId5" Type="http://schemas.openxmlformats.org/officeDocument/2006/relationships/image" Target="../media/image203.wmf"/><Relationship Id="rId4" Type="http://schemas.openxmlformats.org/officeDocument/2006/relationships/image" Target="../media/image202.wmf"/><Relationship Id="rId3" Type="http://schemas.openxmlformats.org/officeDocument/2006/relationships/image" Target="../media/image201.wmf"/><Relationship Id="rId2" Type="http://schemas.openxmlformats.org/officeDocument/2006/relationships/image" Target="../media/image200.wmf"/><Relationship Id="rId18" Type="http://schemas.openxmlformats.org/officeDocument/2006/relationships/image" Target="../media/image216.wmf"/><Relationship Id="rId17" Type="http://schemas.openxmlformats.org/officeDocument/2006/relationships/image" Target="../media/image215.wmf"/><Relationship Id="rId16" Type="http://schemas.openxmlformats.org/officeDocument/2006/relationships/image" Target="../media/image214.wmf"/><Relationship Id="rId15" Type="http://schemas.openxmlformats.org/officeDocument/2006/relationships/image" Target="../media/image213.wmf"/><Relationship Id="rId14" Type="http://schemas.openxmlformats.org/officeDocument/2006/relationships/image" Target="../media/image212.wmf"/><Relationship Id="rId13" Type="http://schemas.openxmlformats.org/officeDocument/2006/relationships/image" Target="../media/image211.wmf"/><Relationship Id="rId12" Type="http://schemas.openxmlformats.org/officeDocument/2006/relationships/image" Target="../media/image210.wmf"/><Relationship Id="rId11" Type="http://schemas.openxmlformats.org/officeDocument/2006/relationships/image" Target="../media/image209.wmf"/><Relationship Id="rId10" Type="http://schemas.openxmlformats.org/officeDocument/2006/relationships/image" Target="../media/image208.wmf"/><Relationship Id="rId1" Type="http://schemas.openxmlformats.org/officeDocument/2006/relationships/image" Target="../media/image199.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218.wmf"/><Relationship Id="rId1" Type="http://schemas.openxmlformats.org/officeDocument/2006/relationships/image" Target="../media/image217.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220.wmf"/><Relationship Id="rId1" Type="http://schemas.openxmlformats.org/officeDocument/2006/relationships/image" Target="../media/image219.wmf"/></Relationships>
</file>

<file path=ppt/drawings/_rels/vmlDrawing29.vml.rels><?xml version="1.0" encoding="UTF-8" standalone="yes"?>
<Relationships xmlns="http://schemas.openxmlformats.org/package/2006/relationships"><Relationship Id="rId9" Type="http://schemas.openxmlformats.org/officeDocument/2006/relationships/image" Target="../media/image229.wmf"/><Relationship Id="rId8" Type="http://schemas.openxmlformats.org/officeDocument/2006/relationships/image" Target="../media/image228.wmf"/><Relationship Id="rId7" Type="http://schemas.openxmlformats.org/officeDocument/2006/relationships/image" Target="../media/image227.wmf"/><Relationship Id="rId6" Type="http://schemas.openxmlformats.org/officeDocument/2006/relationships/image" Target="../media/image226.wmf"/><Relationship Id="rId5" Type="http://schemas.openxmlformats.org/officeDocument/2006/relationships/image" Target="../media/image225.wmf"/><Relationship Id="rId4" Type="http://schemas.openxmlformats.org/officeDocument/2006/relationships/image" Target="../media/image224.wmf"/><Relationship Id="rId3" Type="http://schemas.openxmlformats.org/officeDocument/2006/relationships/image" Target="../media/image223.wmf"/><Relationship Id="rId2" Type="http://schemas.openxmlformats.org/officeDocument/2006/relationships/image" Target="../media/image222.wmf"/><Relationship Id="rId12" Type="http://schemas.openxmlformats.org/officeDocument/2006/relationships/image" Target="../media/image232.wmf"/><Relationship Id="rId11" Type="http://schemas.openxmlformats.org/officeDocument/2006/relationships/image" Target="../media/image231.wmf"/><Relationship Id="rId10" Type="http://schemas.openxmlformats.org/officeDocument/2006/relationships/image" Target="../media/image230.wmf"/><Relationship Id="rId1" Type="http://schemas.openxmlformats.org/officeDocument/2006/relationships/image" Target="../media/image22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0.wmf"/><Relationship Id="rId1" Type="http://schemas.openxmlformats.org/officeDocument/2006/relationships/image" Target="../media/image9.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234.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237.wmf"/><Relationship Id="rId2" Type="http://schemas.openxmlformats.org/officeDocument/2006/relationships/image" Target="../media/image236.wmf"/><Relationship Id="rId1" Type="http://schemas.openxmlformats.org/officeDocument/2006/relationships/image" Target="../media/image235.wmf"/></Relationships>
</file>

<file path=ppt/drawings/_rels/vmlDrawing32.vml.rels><?xml version="1.0" encoding="UTF-8" standalone="yes"?>
<Relationships xmlns="http://schemas.openxmlformats.org/package/2006/relationships"><Relationship Id="rId5" Type="http://schemas.openxmlformats.org/officeDocument/2006/relationships/image" Target="../media/image241.wmf"/><Relationship Id="rId4" Type="http://schemas.openxmlformats.org/officeDocument/2006/relationships/image" Target="../media/image240.wmf"/><Relationship Id="rId3" Type="http://schemas.openxmlformats.org/officeDocument/2006/relationships/image" Target="../media/image64.wmf"/><Relationship Id="rId2" Type="http://schemas.openxmlformats.org/officeDocument/2006/relationships/image" Target="../media/image239.emf"/><Relationship Id="rId1" Type="http://schemas.openxmlformats.org/officeDocument/2006/relationships/image" Target="../media/image238.emf"/></Relationships>
</file>

<file path=ppt/drawings/_rels/vmlDrawing33.vml.rels><?xml version="1.0" encoding="UTF-8" standalone="yes"?>
<Relationships xmlns="http://schemas.openxmlformats.org/package/2006/relationships"><Relationship Id="rId5" Type="http://schemas.openxmlformats.org/officeDocument/2006/relationships/image" Target="../media/image246.emf"/><Relationship Id="rId4" Type="http://schemas.openxmlformats.org/officeDocument/2006/relationships/image" Target="../media/image245.emf"/><Relationship Id="rId3" Type="http://schemas.openxmlformats.org/officeDocument/2006/relationships/image" Target="../media/image244.emf"/><Relationship Id="rId2" Type="http://schemas.openxmlformats.org/officeDocument/2006/relationships/image" Target="../media/image243.emf"/><Relationship Id="rId1" Type="http://schemas.openxmlformats.org/officeDocument/2006/relationships/image" Target="../media/image242.wmf"/></Relationships>
</file>

<file path=ppt/drawings/_rels/vmlDrawing34.vml.rels><?xml version="1.0" encoding="UTF-8" standalone="yes"?>
<Relationships xmlns="http://schemas.openxmlformats.org/package/2006/relationships"><Relationship Id="rId7" Type="http://schemas.openxmlformats.org/officeDocument/2006/relationships/image" Target="../media/image254.wmf"/><Relationship Id="rId6" Type="http://schemas.openxmlformats.org/officeDocument/2006/relationships/image" Target="../media/image253.wmf"/><Relationship Id="rId5" Type="http://schemas.openxmlformats.org/officeDocument/2006/relationships/image" Target="../media/image252.emf"/><Relationship Id="rId4" Type="http://schemas.openxmlformats.org/officeDocument/2006/relationships/image" Target="../media/image250.wmf"/><Relationship Id="rId3" Type="http://schemas.openxmlformats.org/officeDocument/2006/relationships/image" Target="../media/image249.wmf"/><Relationship Id="rId2" Type="http://schemas.openxmlformats.org/officeDocument/2006/relationships/image" Target="../media/image248.wmf"/><Relationship Id="rId1" Type="http://schemas.openxmlformats.org/officeDocument/2006/relationships/image" Target="../media/image247.wmf"/></Relationships>
</file>

<file path=ppt/drawings/_rels/vmlDrawing35.vml.rels><?xml version="1.0" encoding="UTF-8" standalone="yes"?>
<Relationships xmlns="http://schemas.openxmlformats.org/package/2006/relationships"><Relationship Id="rId9" Type="http://schemas.openxmlformats.org/officeDocument/2006/relationships/image" Target="../media/image263.emf"/><Relationship Id="rId8" Type="http://schemas.openxmlformats.org/officeDocument/2006/relationships/image" Target="../media/image262.emf"/><Relationship Id="rId7" Type="http://schemas.openxmlformats.org/officeDocument/2006/relationships/image" Target="../media/image261.wmf"/><Relationship Id="rId6" Type="http://schemas.openxmlformats.org/officeDocument/2006/relationships/image" Target="../media/image260.wmf"/><Relationship Id="rId5" Type="http://schemas.openxmlformats.org/officeDocument/2006/relationships/image" Target="../media/image259.wmf"/><Relationship Id="rId4" Type="http://schemas.openxmlformats.org/officeDocument/2006/relationships/image" Target="../media/image258.emf"/><Relationship Id="rId3" Type="http://schemas.openxmlformats.org/officeDocument/2006/relationships/image" Target="../media/image257.emf"/><Relationship Id="rId2" Type="http://schemas.openxmlformats.org/officeDocument/2006/relationships/image" Target="../media/image256.emf"/><Relationship Id="rId15" Type="http://schemas.openxmlformats.org/officeDocument/2006/relationships/image" Target="../media/image269.wmf"/><Relationship Id="rId14" Type="http://schemas.openxmlformats.org/officeDocument/2006/relationships/image" Target="../media/image268.wmf"/><Relationship Id="rId13" Type="http://schemas.openxmlformats.org/officeDocument/2006/relationships/image" Target="../media/image267.wmf"/><Relationship Id="rId12" Type="http://schemas.openxmlformats.org/officeDocument/2006/relationships/image" Target="../media/image266.emf"/><Relationship Id="rId11" Type="http://schemas.openxmlformats.org/officeDocument/2006/relationships/image" Target="../media/image265.wmf"/><Relationship Id="rId10" Type="http://schemas.openxmlformats.org/officeDocument/2006/relationships/image" Target="../media/image264.emf"/><Relationship Id="rId1" Type="http://schemas.openxmlformats.org/officeDocument/2006/relationships/image" Target="../media/image255.wmf"/></Relationships>
</file>

<file path=ppt/drawings/_rels/vmlDrawing36.vml.rels><?xml version="1.0" encoding="UTF-8" standalone="yes"?>
<Relationships xmlns="http://schemas.openxmlformats.org/package/2006/relationships"><Relationship Id="rId9" Type="http://schemas.openxmlformats.org/officeDocument/2006/relationships/image" Target="../media/image279.wmf"/><Relationship Id="rId8" Type="http://schemas.openxmlformats.org/officeDocument/2006/relationships/image" Target="../media/image278.emf"/><Relationship Id="rId7" Type="http://schemas.openxmlformats.org/officeDocument/2006/relationships/image" Target="../media/image277.emf"/><Relationship Id="rId6" Type="http://schemas.openxmlformats.org/officeDocument/2006/relationships/image" Target="../media/image276.emf"/><Relationship Id="rId5" Type="http://schemas.openxmlformats.org/officeDocument/2006/relationships/image" Target="../media/image275.emf"/><Relationship Id="rId4" Type="http://schemas.openxmlformats.org/officeDocument/2006/relationships/image" Target="../media/image274.emf"/><Relationship Id="rId3" Type="http://schemas.openxmlformats.org/officeDocument/2006/relationships/image" Target="../media/image273.wmf"/><Relationship Id="rId2" Type="http://schemas.openxmlformats.org/officeDocument/2006/relationships/image" Target="../media/image271.emf"/><Relationship Id="rId10" Type="http://schemas.openxmlformats.org/officeDocument/2006/relationships/image" Target="../media/image280.wmf"/><Relationship Id="rId1" Type="http://schemas.openxmlformats.org/officeDocument/2006/relationships/image" Target="../media/image270.emf"/></Relationships>
</file>

<file path=ppt/drawings/_rels/vmlDrawing37.vml.rels><?xml version="1.0" encoding="UTF-8" standalone="yes"?>
<Relationships xmlns="http://schemas.openxmlformats.org/package/2006/relationships"><Relationship Id="rId5" Type="http://schemas.openxmlformats.org/officeDocument/2006/relationships/image" Target="../media/image286.emf"/><Relationship Id="rId4" Type="http://schemas.openxmlformats.org/officeDocument/2006/relationships/image" Target="../media/image285.emf"/><Relationship Id="rId3" Type="http://schemas.openxmlformats.org/officeDocument/2006/relationships/image" Target="../media/image284.emf"/><Relationship Id="rId2" Type="http://schemas.openxmlformats.org/officeDocument/2006/relationships/image" Target="../media/image283.wmf"/><Relationship Id="rId1" Type="http://schemas.openxmlformats.org/officeDocument/2006/relationships/image" Target="../media/image282.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295.wmf"/><Relationship Id="rId7" Type="http://schemas.openxmlformats.org/officeDocument/2006/relationships/image" Target="../media/image293.wmf"/><Relationship Id="rId6" Type="http://schemas.openxmlformats.org/officeDocument/2006/relationships/image" Target="../media/image292.wmf"/><Relationship Id="rId5" Type="http://schemas.openxmlformats.org/officeDocument/2006/relationships/image" Target="../media/image291.wmf"/><Relationship Id="rId4" Type="http://schemas.openxmlformats.org/officeDocument/2006/relationships/image" Target="../media/image290.emf"/><Relationship Id="rId3" Type="http://schemas.openxmlformats.org/officeDocument/2006/relationships/image" Target="../media/image289.emf"/><Relationship Id="rId2" Type="http://schemas.openxmlformats.org/officeDocument/2006/relationships/image" Target="../media/image288.wmf"/><Relationship Id="rId1" Type="http://schemas.openxmlformats.org/officeDocument/2006/relationships/image" Target="../media/image287.wmf"/></Relationships>
</file>

<file path=ppt/drawings/_rels/vmlDrawing39.vml.rels><?xml version="1.0" encoding="UTF-8" standalone="yes"?>
<Relationships xmlns="http://schemas.openxmlformats.org/package/2006/relationships"><Relationship Id="rId4" Type="http://schemas.openxmlformats.org/officeDocument/2006/relationships/image" Target="../media/image299.emf"/><Relationship Id="rId3" Type="http://schemas.openxmlformats.org/officeDocument/2006/relationships/image" Target="../media/image298.emf"/><Relationship Id="rId2" Type="http://schemas.openxmlformats.org/officeDocument/2006/relationships/image" Target="../media/image297.wmf"/><Relationship Id="rId1" Type="http://schemas.openxmlformats.org/officeDocument/2006/relationships/image" Target="../media/image296.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307.wmf"/><Relationship Id="rId7" Type="http://schemas.openxmlformats.org/officeDocument/2006/relationships/image" Target="../media/image306.wmf"/><Relationship Id="rId6" Type="http://schemas.openxmlformats.org/officeDocument/2006/relationships/image" Target="../media/image305.wmf"/><Relationship Id="rId5" Type="http://schemas.openxmlformats.org/officeDocument/2006/relationships/image" Target="../media/image304.wmf"/><Relationship Id="rId4" Type="http://schemas.openxmlformats.org/officeDocument/2006/relationships/image" Target="../media/image303.wmf"/><Relationship Id="rId3" Type="http://schemas.openxmlformats.org/officeDocument/2006/relationships/image" Target="../media/image302.wmf"/><Relationship Id="rId2" Type="http://schemas.openxmlformats.org/officeDocument/2006/relationships/image" Target="../media/image301.wmf"/><Relationship Id="rId1" Type="http://schemas.openxmlformats.org/officeDocument/2006/relationships/image" Target="../media/image300.w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25.wmf"/><Relationship Id="rId8" Type="http://schemas.openxmlformats.org/officeDocument/2006/relationships/image" Target="../media/image24.wmf"/><Relationship Id="rId7" Type="http://schemas.openxmlformats.org/officeDocument/2006/relationships/image" Target="../media/image23.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 Id="rId3" Type="http://schemas.openxmlformats.org/officeDocument/2006/relationships/image" Target="../media/image19.emf"/><Relationship Id="rId2" Type="http://schemas.openxmlformats.org/officeDocument/2006/relationships/image" Target="../media/image18.wmf"/><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9" Type="http://schemas.openxmlformats.org/officeDocument/2006/relationships/image" Target="../media/image34.emf"/><Relationship Id="rId8" Type="http://schemas.openxmlformats.org/officeDocument/2006/relationships/image" Target="../media/image33.emf"/><Relationship Id="rId7" Type="http://schemas.openxmlformats.org/officeDocument/2006/relationships/image" Target="../media/image32.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emf"/><Relationship Id="rId3" Type="http://schemas.openxmlformats.org/officeDocument/2006/relationships/image" Target="../media/image28.emf"/><Relationship Id="rId2" Type="http://schemas.openxmlformats.org/officeDocument/2006/relationships/image" Target="../media/image27.emf"/><Relationship Id="rId15" Type="http://schemas.openxmlformats.org/officeDocument/2006/relationships/image" Target="../media/image40.wmf"/><Relationship Id="rId14" Type="http://schemas.openxmlformats.org/officeDocument/2006/relationships/image" Target="../media/image39.emf"/><Relationship Id="rId13" Type="http://schemas.openxmlformats.org/officeDocument/2006/relationships/image" Target="../media/image38.emf"/><Relationship Id="rId12" Type="http://schemas.openxmlformats.org/officeDocument/2006/relationships/image" Target="../media/image37.emf"/><Relationship Id="rId11" Type="http://schemas.openxmlformats.org/officeDocument/2006/relationships/image" Target="../media/image36.wmf"/><Relationship Id="rId10" Type="http://schemas.openxmlformats.org/officeDocument/2006/relationships/image" Target="../media/image35.emf"/><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5" Type="http://schemas.openxmlformats.org/officeDocument/2006/relationships/image" Target="../media/image45.emf"/><Relationship Id="rId4" Type="http://schemas.openxmlformats.org/officeDocument/2006/relationships/image" Target="../media/image44.emf"/><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image" Target="../media/image41.emf"/></Relationships>
</file>

<file path=ppt/drawings/_rels/vmlDrawing8.vml.rels><?xml version="1.0" encoding="UTF-8" standalone="yes"?>
<Relationships xmlns="http://schemas.openxmlformats.org/package/2006/relationships"><Relationship Id="rId7" Type="http://schemas.openxmlformats.org/officeDocument/2006/relationships/image" Target="../media/image52.wmf"/><Relationship Id="rId6" Type="http://schemas.openxmlformats.org/officeDocument/2006/relationships/image" Target="../media/image51.emf"/><Relationship Id="rId5" Type="http://schemas.openxmlformats.org/officeDocument/2006/relationships/image" Target="../media/image50.emf"/><Relationship Id="rId4" Type="http://schemas.openxmlformats.org/officeDocument/2006/relationships/image" Target="../media/image49.emf"/><Relationship Id="rId3" Type="http://schemas.openxmlformats.org/officeDocument/2006/relationships/image" Target="../media/image48.emf"/><Relationship Id="rId2" Type="http://schemas.openxmlformats.org/officeDocument/2006/relationships/image" Target="../media/image47.wmf"/><Relationship Id="rId1" Type="http://schemas.openxmlformats.org/officeDocument/2006/relationships/image" Target="../media/image46.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56.wmf"/><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image" Target="../media/image5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defRPr sz="1200"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defRPr sz="1200" noProof="1">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fld id="{62B7BC47-DEA9-4ABE-A118-F6B617DC6E1C}" type="datetimeFigureOut">
              <a:rPr kumimoji="0" lang="zh-CN" altLang="en-US" sz="1200" b="0" i="0" u="none" strike="noStrike" kern="1200" cap="none" spc="0" normalizeH="0" baseline="0" noProof="1">
                <a:ln>
                  <a:noFill/>
                </a:ln>
                <a:solidFill>
                  <a:schemeClr val="tx1"/>
                </a:solidFill>
                <a:effectLst/>
                <a:uLnTx/>
                <a:uFillTx/>
                <a:latin typeface="+mn-lt"/>
                <a:ea typeface="+mn-ea"/>
                <a:cs typeface="+mn-cs"/>
              </a:rPr>
            </a:fld>
            <a:endParaRPr kumimoji="0" lang="zh-CN" altLang="en-US" sz="1200" b="0" i="0" u="none" strike="noStrike" kern="1200" cap="none" spc="0" normalizeH="0" baseline="0" noProof="1">
              <a:ln>
                <a:noFill/>
              </a:ln>
              <a:solidFill>
                <a:schemeClr val="tx1"/>
              </a:solidFill>
              <a:effectLst/>
              <a:uLnTx/>
              <a:uFillTx/>
              <a:latin typeface="+mn-lt"/>
              <a:ea typeface="+mn-ea"/>
              <a:cs typeface="+mn-cs"/>
            </a:endParaRPr>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2053" name="备注占位符 4"/>
          <p:cNvSpPr>
            <a:spLocks noGrp="1" noChangeArrowheads="1"/>
          </p:cNvSpPr>
          <p:nvPr>
            <p:ph type="body" sz="quarter" idx="4294967295"/>
          </p:nvPr>
        </p:nvSpPr>
        <p:spPr bwMode="auto">
          <a:xfrm>
            <a:off x="685800" y="4400550"/>
            <a:ext cx="5486400" cy="3600450"/>
          </a:xfrm>
          <a:prstGeom prst="rect">
            <a:avLst/>
          </a:prstGeom>
          <a:no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defRPr sz="1200"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p>
            <a:pPr lvl="0" algn="r" eaLnBrk="1" fontAlgn="base" hangingPunct="1">
              <a:buNone/>
            </a:pPr>
            <a:fld id="{9A0DB2DC-4C9A-4742-B13C-FB6460FD3503}" type="slidenum">
              <a:rPr lang="en-US" altLang="en-US" sz="1200" strike="noStrike" noProof="1" dirty="0">
                <a:latin typeface="Calibri" panose="020F0502020204030204" pitchFamily="34" charset="0"/>
                <a:ea typeface="宋体" panose="02010600030101010101" pitchFamily="2" charset="-122"/>
                <a:cs typeface="+mn-cs"/>
              </a:rPr>
            </a:fld>
            <a:endParaRPr lang="en-US"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miter/>
          </a:ln>
        </p:spPr>
      </p:sp>
      <p:sp>
        <p:nvSpPr>
          <p:cNvPr id="9218" name="文本占位符 2"/>
          <p:cNvSpPr>
            <a:spLocks noGrp="1"/>
          </p:cNvSpPr>
          <p:nvPr>
            <p:ph type="body"/>
          </p:nvPr>
        </p:nvSpPr>
        <p:spPr/>
        <p:txBody>
          <a:bodyPr wrap="square" lIns="91440" tIns="45720" rIns="91440" bIns="45720" anchor="t" anchorCtr="0"/>
          <a:p>
            <a:pPr lvl="0" eaLnBrk="1" hangingPunct="1"/>
            <a:r>
              <a:rPr lang="zh-CN" altLang="en-US" b="1" dirty="0">
                <a:sym typeface="宋体" panose="02010600030101010101" pitchFamily="2" charset="-122"/>
              </a:rPr>
              <a:t>被丝绸摩擦的玻璃棒所带电荷</a:t>
            </a:r>
            <a:r>
              <a:rPr lang="en-US" altLang="zh-CN" b="1" dirty="0">
                <a:sym typeface="宋体" panose="02010600030101010101" pitchFamily="2" charset="-122"/>
              </a:rPr>
              <a:t>——</a:t>
            </a:r>
            <a:r>
              <a:rPr lang="zh-CN" altLang="en-US" b="1" dirty="0">
                <a:sym typeface="宋体" panose="02010600030101010101" pitchFamily="2" charset="-122"/>
              </a:rPr>
              <a:t>玻璃电，被毛皮摩擦的橡胶棒所带电荷</a:t>
            </a:r>
            <a:r>
              <a:rPr lang="en-US" altLang="zh-CN" b="1" dirty="0">
                <a:sym typeface="宋体" panose="02010600030101010101" pitchFamily="2" charset="-122"/>
              </a:rPr>
              <a:t>——</a:t>
            </a:r>
            <a:r>
              <a:rPr lang="zh-CN" altLang="en-US" b="1" dirty="0">
                <a:sym typeface="宋体" panose="02010600030101010101" pitchFamily="2" charset="-122"/>
              </a:rPr>
              <a:t>树脂电。</a:t>
            </a:r>
            <a:r>
              <a:rPr lang="en-US" altLang="zh-CN" b="1" dirty="0">
                <a:sym typeface="宋体" panose="02010600030101010101" pitchFamily="2" charset="-122"/>
              </a:rPr>
              <a:t>1750</a:t>
            </a:r>
            <a:r>
              <a:rPr lang="zh-CN" altLang="en-US" b="1" dirty="0">
                <a:sym typeface="宋体" panose="02010600030101010101" pitchFamily="2" charset="-122"/>
              </a:rPr>
              <a:t>年，美国物理学家 富兰克林（</a:t>
            </a:r>
            <a:r>
              <a:rPr lang="en-US" altLang="zh-CN" b="1" dirty="0">
                <a:sym typeface="宋体" panose="02010600030101010101" pitchFamily="2" charset="-122"/>
              </a:rPr>
              <a:t>B.Franklin)</a:t>
            </a:r>
            <a:r>
              <a:rPr lang="zh-CN" altLang="en-US" b="1" dirty="0">
                <a:sym typeface="宋体" panose="02010600030101010101" pitchFamily="2" charset="-122"/>
              </a:rPr>
              <a:t>首先命名一种称为</a:t>
            </a:r>
            <a:r>
              <a:rPr lang="zh-CN" altLang="en-US" b="1" dirty="0">
                <a:solidFill>
                  <a:srgbClr val="CC0000"/>
                </a:solidFill>
                <a:sym typeface="宋体" panose="02010600030101010101" pitchFamily="2" charset="-122"/>
              </a:rPr>
              <a:t>正电荷</a:t>
            </a:r>
            <a:r>
              <a:rPr lang="zh-CN" altLang="en-US" b="1" dirty="0">
                <a:sym typeface="宋体" panose="02010600030101010101" pitchFamily="2" charset="-122"/>
              </a:rPr>
              <a:t>，另一种称为</a:t>
            </a:r>
            <a:r>
              <a:rPr lang="zh-CN" altLang="en-US" b="1" dirty="0">
                <a:solidFill>
                  <a:srgbClr val="CC0000"/>
                </a:solidFill>
                <a:sym typeface="宋体" panose="02010600030101010101" pitchFamily="2" charset="-122"/>
              </a:rPr>
              <a:t>负电荷</a:t>
            </a:r>
            <a:r>
              <a:rPr lang="zh-CN" altLang="en-US" b="1" dirty="0">
                <a:sym typeface="宋体" panose="02010600030101010101" pitchFamily="2" charset="-122"/>
              </a:rPr>
              <a:t>。</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幻灯片图像占位符 1"/>
          <p:cNvSpPr>
            <a:spLocks noGrp="1" noRot="1" noChangeAspect="1" noTextEdit="1"/>
          </p:cNvSpPr>
          <p:nvPr>
            <p:ph type="sldImg"/>
          </p:nvPr>
        </p:nvSpPr>
        <p:spPr>
          <a:ln>
            <a:miter/>
          </a:ln>
        </p:spPr>
      </p:sp>
      <p:sp>
        <p:nvSpPr>
          <p:cNvPr id="11266" name="文本占位符 2"/>
          <p:cNvSpPr>
            <a:spLocks noGrp="1"/>
          </p:cNvSpPr>
          <p:nvPr>
            <p:ph type="body"/>
          </p:nvPr>
        </p:nvSpPr>
        <p:spPr/>
        <p:txBody>
          <a:bodyPr wrap="square" lIns="91440" tIns="45720" rIns="91440" bIns="45720" anchor="t" anchorCtr="0"/>
          <a:p>
            <a:pPr lvl="0" eaLnBrk="1" hangingPunct="1"/>
            <a:r>
              <a:rPr lang="zh-CN" altLang="en-US" dirty="0">
                <a:sym typeface="宋体" panose="02010600030101010101" pitchFamily="2" charset="-122"/>
              </a:rPr>
              <a:t>变换：从一个坐标系的描述转换到另一个坐标系描述</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幻灯片图像占位符 1"/>
          <p:cNvSpPr>
            <a:spLocks noGrp="1" noRot="1" noChangeAspect="1" noTextEdit="1"/>
          </p:cNvSpPr>
          <p:nvPr>
            <p:ph type="sldImg"/>
          </p:nvPr>
        </p:nvSpPr>
        <p:spPr>
          <a:ln>
            <a:miter/>
          </a:ln>
        </p:spPr>
      </p:sp>
      <p:sp>
        <p:nvSpPr>
          <p:cNvPr id="3" name="文本占位符 2"/>
          <p:cNvSpPr>
            <a:spLocks noGrp="1"/>
          </p:cNvSpPr>
          <p:nvPr>
            <p:ph type="body" idx="3"/>
          </p:nvPr>
        </p:nvSpPr>
        <p:spPr/>
        <p:txBody>
          <a:bodyPr wrap="square" lIns="91440" tIns="45720" rIns="91440" bIns="45720" numCol="1" rtlCol="0"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1" lang="zh-CN" altLang="en-US" sz="1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cs typeface="+mn-cs"/>
                <a:sym typeface="+mn-ea"/>
              </a:rPr>
              <a:t>当一个电荷移动时，另一个电荷并不会立刻感应到。第一个电荷会感应到一个反作用力，并获得动量，但第二个电荷则没有感应，直到第一个电荷移动的影响以光速传递到第二个电荷那里，并给予其动量之后才移动。所以场的存在解决了关于第二个电荷移动前，动量存在在哪里的问题。</a:t>
            </a:r>
            <a:endParaRPr kumimoji="1" lang="en-US" altLang="zh-CN" sz="1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cs typeface="+mn-cs"/>
              <a:sym typeface="+mn-ea"/>
            </a:endParaRPr>
          </a:p>
          <a:p>
            <a:pPr marL="0" marR="0" lvl="0" indent="0" algn="l" defTabSz="914400" rtl="0" eaLnBrk="1" fontAlgn="base" latinLnBrk="0" hangingPunct="1">
              <a:lnSpc>
                <a:spcPct val="100000"/>
              </a:lnSpc>
              <a:spcBef>
                <a:spcPct val="30000"/>
              </a:spcBef>
              <a:spcAft>
                <a:spcPct val="0"/>
              </a:spcAft>
              <a:buClrTx/>
              <a:buSzTx/>
              <a:buFontTx/>
              <a:buNone/>
              <a:defRPr/>
            </a:pPr>
            <a:r>
              <a:rPr kumimoji="1" lang="zh-CN" altLang="en-US" sz="1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cs typeface="+mn-cs"/>
                <a:sym typeface="+mn-ea"/>
              </a:rPr>
              <a:t>（</a:t>
            </a:r>
            <a:r>
              <a:rPr kumimoji="1" lang="en-US" altLang="zh-CN" sz="1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cs typeface="+mn-cs"/>
                <a:sym typeface="+mn-ea"/>
              </a:rPr>
              <a:t>1</a:t>
            </a:r>
            <a:r>
              <a:rPr kumimoji="1" lang="zh-CN" altLang="en-US" sz="1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cs typeface="+mn-cs"/>
                <a:sym typeface="+mn-ea"/>
              </a:rPr>
              <a:t>）都是客观存在的</a:t>
            </a:r>
            <a:r>
              <a:rPr kumimoji="1" lang="en-US" altLang="zh-CN" sz="1200" b="1" i="0" u="none" strike="noStrike" kern="1200" cap="none" spc="0" normalizeH="0" baseline="0" noProof="0" dirty="0">
                <a:ln>
                  <a:noFill/>
                </a:ln>
                <a:solidFill>
                  <a:schemeClr val="tx1"/>
                </a:solidFill>
                <a:effectLst/>
                <a:uLnTx/>
                <a:uFillTx/>
                <a:latin typeface="Arial" panose="020B0604020202020204" pitchFamily="34" charset="0"/>
                <a:ea typeface="+mn-ea"/>
                <a:cs typeface="+mn-cs"/>
                <a:sym typeface="+mn-ea"/>
              </a:rPr>
              <a:t>, </a:t>
            </a:r>
            <a:r>
              <a:rPr kumimoji="1" lang="zh-CN" altLang="en-US" sz="1200" b="1" i="0" u="none" strike="noStrike" kern="1200" cap="none" spc="0" normalizeH="0" baseline="0" noProof="0" dirty="0">
                <a:ln>
                  <a:noFill/>
                </a:ln>
                <a:solidFill>
                  <a:schemeClr val="tx1"/>
                </a:solidFill>
                <a:effectLst/>
                <a:uLnTx/>
                <a:uFillTx/>
                <a:latin typeface="Arial" panose="020B0604020202020204" pitchFamily="34" charset="0"/>
                <a:ea typeface="+mn-ea"/>
                <a:cs typeface="+mn-cs"/>
                <a:sym typeface="+mn-ea"/>
              </a:rPr>
              <a:t>不以人的意志为转移</a:t>
            </a:r>
            <a:r>
              <a:rPr kumimoji="1" lang="en-US" altLang="zh-CN" sz="1200" b="1" i="0" u="none" strike="noStrike" kern="1200" cap="none" spc="0" normalizeH="0" baseline="0" noProof="0" dirty="0">
                <a:ln>
                  <a:noFill/>
                </a:ln>
                <a:solidFill>
                  <a:schemeClr val="tx1"/>
                </a:solidFill>
                <a:effectLst/>
                <a:uLnTx/>
                <a:uFillTx/>
                <a:latin typeface="Arial" panose="020B0604020202020204" pitchFamily="34" charset="0"/>
                <a:ea typeface="+mn-ea"/>
                <a:cs typeface="+mn-cs"/>
                <a:sym typeface="+mn-ea"/>
              </a:rPr>
              <a:t>;       </a:t>
            </a:r>
            <a:r>
              <a:rPr kumimoji="1" lang="zh-CN" altLang="en-US" sz="1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cs typeface="+mn-cs"/>
                <a:sym typeface="+mn-ea"/>
              </a:rPr>
              <a:t>是可知的</a:t>
            </a:r>
            <a:r>
              <a:rPr kumimoji="1" lang="zh-CN" altLang="en-US" sz="1200" b="1" i="0" u="none" strike="noStrike" kern="1200" cap="none" spc="0" normalizeH="0" baseline="0" noProof="0" dirty="0">
                <a:ln>
                  <a:noFill/>
                </a:ln>
                <a:solidFill>
                  <a:schemeClr val="tx1"/>
                </a:solidFill>
                <a:effectLst/>
                <a:uLnTx/>
                <a:uFillTx/>
                <a:latin typeface="Arial" panose="020B0604020202020204" pitchFamily="34" charset="0"/>
                <a:ea typeface="+mn-ea"/>
                <a:cs typeface="+mn-cs"/>
                <a:sym typeface="+mn-ea"/>
              </a:rPr>
              <a:t>，能够为人们的意识所反映；</a:t>
            </a:r>
            <a:endParaRPr kumimoji="1" lang="zh-CN" altLang="en-US" sz="1200" b="1"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defRPr/>
            </a:pPr>
            <a:r>
              <a:rPr kumimoji="1" lang="zh-CN" altLang="en-US" sz="1200" b="1" i="0" u="none" strike="noStrike" kern="1200" cap="none" spc="0" normalizeH="0" baseline="0" noProof="0" dirty="0">
                <a:ln>
                  <a:noFill/>
                </a:ln>
                <a:solidFill>
                  <a:schemeClr val="tx1"/>
                </a:solidFill>
                <a:effectLst/>
                <a:uLnTx/>
                <a:uFillTx/>
                <a:latin typeface="Arial" panose="020B0604020202020204" pitchFamily="34" charset="0"/>
                <a:ea typeface="+mn-ea"/>
                <a:cs typeface="+mn-cs"/>
                <a:sym typeface="+mn-ea"/>
              </a:rPr>
              <a:t>与实物的多样性一样，场的存在形式也是多样的；</a:t>
            </a:r>
            <a:endParaRPr kumimoji="1" lang="zh-CN" altLang="en-US" sz="1200" b="1"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defRPr/>
            </a:pPr>
            <a:r>
              <a:rPr kumimoji="1" lang="zh-CN" altLang="en-US" sz="1200" b="1" i="0" u="none" strike="noStrike" kern="1200" cap="none" spc="0" normalizeH="0" baseline="0" noProof="0" dirty="0">
                <a:ln>
                  <a:noFill/>
                </a:ln>
                <a:solidFill>
                  <a:schemeClr val="tx1"/>
                </a:solidFill>
                <a:effectLst/>
                <a:uLnTx/>
                <a:uFillTx/>
                <a:latin typeface="Arial" panose="020B0604020202020204" pitchFamily="34" charset="0"/>
                <a:ea typeface="+mn-ea"/>
                <a:cs typeface="+mn-cs"/>
                <a:sym typeface="+mn-ea"/>
              </a:rPr>
              <a:t>      如电磁场，引力场，核场等。</a:t>
            </a:r>
            <a:endParaRPr kumimoji="1" lang="zh-CN" altLang="en-US" sz="1200" b="1"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defRPr/>
            </a:pPr>
            <a:r>
              <a:rPr kumimoji="1" lang="en-US" altLang="zh-CN" sz="1200" b="1" i="0" u="none" strike="noStrike" kern="1200" cap="none" spc="0" normalizeH="0" baseline="0" noProof="0" dirty="0">
                <a:ln>
                  <a:noFill/>
                </a:ln>
                <a:solidFill>
                  <a:schemeClr val="accent2"/>
                </a:solidFill>
                <a:effectLst/>
                <a:uLnTx/>
                <a:uFillTx/>
                <a:latin typeface="Arial" panose="020B0604020202020204" pitchFamily="34" charset="0"/>
                <a:ea typeface="+mn-ea"/>
                <a:cs typeface="+mn-cs"/>
                <a:sym typeface="+mn-ea"/>
              </a:rPr>
              <a:t>(3) </a:t>
            </a:r>
            <a:r>
              <a:rPr kumimoji="1" lang="zh-CN" altLang="en-US" sz="1200" b="1" i="0" u="none" strike="noStrike" kern="1200" cap="none" spc="0" normalizeH="0" baseline="0" noProof="0" dirty="0">
                <a:ln>
                  <a:noFill/>
                </a:ln>
                <a:solidFill>
                  <a:schemeClr val="tx1"/>
                </a:solidFill>
                <a:effectLst/>
                <a:uLnTx/>
                <a:uFillTx/>
                <a:latin typeface="Arial" panose="020B0604020202020204" pitchFamily="34" charset="0"/>
                <a:ea typeface="+mn-ea"/>
                <a:cs typeface="+mn-cs"/>
                <a:sym typeface="+mn-ea"/>
              </a:rPr>
              <a:t>场也与实物一样具有质量、能量、动量和角动量；</a:t>
            </a:r>
            <a:endParaRPr kumimoji="1" lang="zh-CN" altLang="en-US" sz="1200" b="1"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defRPr/>
            </a:pPr>
            <a:r>
              <a:rPr kumimoji="1" lang="en-US" altLang="zh-CN" sz="1200" b="1" i="0" u="none" strike="noStrike" kern="1200" cap="none" spc="0" normalizeH="0" baseline="0" noProof="0" dirty="0">
                <a:ln>
                  <a:noFill/>
                </a:ln>
                <a:solidFill>
                  <a:schemeClr val="accent2"/>
                </a:solidFill>
                <a:effectLst/>
                <a:uLnTx/>
                <a:uFillTx/>
                <a:latin typeface="Arial" panose="020B0604020202020204" pitchFamily="34" charset="0"/>
                <a:ea typeface="+mn-ea"/>
                <a:cs typeface="+mn-cs"/>
                <a:sym typeface="+mn-ea"/>
              </a:rPr>
              <a:t>(4) </a:t>
            </a:r>
            <a:r>
              <a:rPr kumimoji="1" lang="zh-CN" altLang="en-US" sz="1200" b="1" i="0" u="none" strike="noStrike" kern="1200" cap="none" spc="0" normalizeH="0" baseline="0" noProof="0" dirty="0">
                <a:ln>
                  <a:noFill/>
                </a:ln>
                <a:solidFill>
                  <a:schemeClr val="tx1"/>
                </a:solidFill>
                <a:effectLst/>
                <a:uLnTx/>
                <a:uFillTx/>
                <a:latin typeface="Arial" panose="020B0604020202020204" pitchFamily="34" charset="0"/>
                <a:ea typeface="+mn-ea"/>
                <a:cs typeface="+mn-cs"/>
                <a:sym typeface="+mn-ea"/>
              </a:rPr>
              <a:t>与实物一样，在场内进行的物理过程也遵循质量守</a:t>
            </a:r>
            <a:endParaRPr kumimoji="1" lang="zh-CN" altLang="en-US" sz="1200" b="1"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defRPr/>
            </a:pPr>
            <a:r>
              <a:rPr kumimoji="1" lang="zh-CN" altLang="en-US" sz="1200" b="1" i="0" u="none" strike="noStrike" kern="1200" cap="none" spc="0" normalizeH="0" baseline="0" noProof="0" dirty="0">
                <a:ln>
                  <a:noFill/>
                </a:ln>
                <a:solidFill>
                  <a:schemeClr val="tx1"/>
                </a:solidFill>
                <a:effectLst/>
                <a:uLnTx/>
                <a:uFillTx/>
                <a:latin typeface="Arial" panose="020B0604020202020204" pitchFamily="34" charset="0"/>
                <a:ea typeface="+mn-ea"/>
                <a:cs typeface="+mn-cs"/>
                <a:sym typeface="+mn-ea"/>
              </a:rPr>
              <a:t>      恒、能量守恒、动量守恒和角动量守恒等规律；</a:t>
            </a:r>
            <a:endParaRPr kumimoji="1" lang="zh-CN" altLang="en-US" sz="1200" b="1"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defRPr/>
            </a:pPr>
            <a:r>
              <a:rPr kumimoji="1" lang="en-US" altLang="zh-CN" sz="1200" b="1" i="0" u="none" strike="noStrike" kern="1200" cap="none" spc="0" normalizeH="0" baseline="0" noProof="0" dirty="0">
                <a:ln>
                  <a:noFill/>
                </a:ln>
                <a:solidFill>
                  <a:schemeClr val="accent2"/>
                </a:solidFill>
                <a:effectLst/>
                <a:uLnTx/>
                <a:uFillTx/>
                <a:latin typeface="Arial" panose="020B0604020202020204" pitchFamily="34" charset="0"/>
                <a:ea typeface="+mn-ea"/>
                <a:cs typeface="+mn-cs"/>
                <a:sym typeface="+mn-ea"/>
              </a:rPr>
              <a:t>(5) </a:t>
            </a:r>
            <a:r>
              <a:rPr kumimoji="1" lang="zh-CN" altLang="en-US" sz="1200" b="1" i="0" u="none" strike="noStrike" kern="1200" cap="none" spc="0" normalizeH="0" baseline="0" noProof="0" dirty="0">
                <a:ln>
                  <a:noFill/>
                </a:ln>
                <a:solidFill>
                  <a:schemeClr val="tx1"/>
                </a:solidFill>
                <a:effectLst/>
                <a:uLnTx/>
                <a:uFillTx/>
                <a:latin typeface="Arial" panose="020B0604020202020204" pitchFamily="34" charset="0"/>
                <a:ea typeface="+mn-ea"/>
                <a:cs typeface="+mn-cs"/>
                <a:sym typeface="+mn-ea"/>
              </a:rPr>
              <a:t>与实物一样，场也不能创生、不难消灭，只能由一</a:t>
            </a:r>
            <a:endParaRPr kumimoji="1" lang="zh-CN" altLang="en-US" sz="1200" b="1"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defRPr/>
            </a:pPr>
            <a:r>
              <a:rPr kumimoji="1" lang="zh-CN" altLang="en-US" sz="1200" b="1" i="0" u="none" strike="noStrike" kern="1200" cap="none" spc="0" normalizeH="0" baseline="0" noProof="0" dirty="0">
                <a:ln>
                  <a:noFill/>
                </a:ln>
                <a:solidFill>
                  <a:schemeClr val="tx1"/>
                </a:solidFill>
                <a:effectLst/>
                <a:uLnTx/>
                <a:uFillTx/>
                <a:latin typeface="Arial" panose="020B0604020202020204" pitchFamily="34" charset="0"/>
                <a:ea typeface="+mn-ea"/>
                <a:cs typeface="+mn-cs"/>
                <a:sym typeface="+mn-ea"/>
              </a:rPr>
              <a:t>      种形式转变为另一种形式。</a:t>
            </a:r>
            <a:endParaRPr kumimoji="1" lang="zh-CN" altLang="en-US" sz="1200" b="1"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defRPr/>
            </a:pPr>
            <a:endParaRPr kumimoji="1" lang="en-US" altLang="zh-CN" sz="1200" b="1"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幻灯片图像占位符 1"/>
          <p:cNvSpPr>
            <a:spLocks noGrp="1" noRot="1" noChangeAspect="1" noTextEdit="1"/>
          </p:cNvSpPr>
          <p:nvPr>
            <p:ph type="sldImg"/>
          </p:nvPr>
        </p:nvSpPr>
        <p:spPr>
          <a:ln>
            <a:miter/>
          </a:ln>
        </p:spPr>
      </p:sp>
      <p:sp>
        <p:nvSpPr>
          <p:cNvPr id="45058"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45059"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nchorCtr="0"/>
          <a:p>
            <a:pPr lvl="0" algn="r"/>
            <a:fld id="{9A0DB2DC-4C9A-4742-B13C-FB6460FD3503}" type="slidenum">
              <a:rPr lang="en-US" altLang="en-US" sz="1200" dirty="0"/>
            </a:fld>
            <a:endParaRPr lang="en-US"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p>
            <a:pPr lvl="0"/>
            <a:endParaRPr lang="zh-CN" altLang="en-US" dirty="0"/>
          </a:p>
        </p:txBody>
      </p:sp>
      <p:sp>
        <p:nvSpPr>
          <p:cNvPr id="4" name="灯片编号占位符 3"/>
          <p:cNvSpPr>
            <a:spLocks noGrp="1"/>
          </p:cNvSpPr>
          <p:nvPr>
            <p:ph type="sldNum" sz="quarter" idx="10"/>
          </p:nvPr>
        </p:nvSpPr>
        <p:spPr/>
        <p:txBody>
          <a:bodyPr lIns="91440" tIns="45720" rIns="91440" bIns="45720" rtlCol="0" anchor="b"/>
          <a:lstStyle/>
          <a:p>
            <a:pPr marL="0" marR="0" lvl="0" indent="0" algn="r" defTabSz="914400" rtl="0" eaLnBrk="1" fontAlgn="auto" latinLnBrk="0" hangingPunct="1">
              <a:lnSpc>
                <a:spcPct val="100000"/>
              </a:lnSpc>
              <a:spcBef>
                <a:spcPts val="0"/>
              </a:spcBef>
              <a:spcAft>
                <a:spcPts val="0"/>
              </a:spcAft>
              <a:buClrTx/>
              <a:buSzTx/>
              <a:buFontTx/>
              <a:buNone/>
              <a:defRPr/>
            </a:pPr>
            <a:fld id="{D325B31C-CE6A-46B3-AEE4-37686DB9907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幻灯片图像占位符 1"/>
          <p:cNvSpPr>
            <a:spLocks noGrp="1" noRot="1" noChangeAspect="1"/>
          </p:cNvSpPr>
          <p:nvPr>
            <p:ph type="sldImg"/>
          </p:nvPr>
        </p:nvSpPr>
        <p:spPr/>
      </p:sp>
      <p:sp>
        <p:nvSpPr>
          <p:cNvPr id="10242" name="备注占位符 2"/>
          <p:cNvSpPr>
            <a:spLocks noGrp="1"/>
          </p:cNvSpPr>
          <p:nvPr>
            <p:ph type="body"/>
          </p:nvPr>
        </p:nvSpPr>
        <p:spPr/>
        <p:txBody>
          <a:bodyPr lIns="91440" tIns="45720" rIns="91440" bIns="45720" anchor="t" anchorCtr="0"/>
          <a:p>
            <a:pPr lvl="0"/>
            <a:r>
              <a:rPr lang="zh-CN" altLang="en-US"/>
              <a:t>单位正电荷由一点移动到另一点所做的功，由于做功与路径无关，是保守场；因为结果为零，是无旋场；做功和起点和终点有关，和路径无关，即做功是一定值，称为有势场。</a:t>
            </a:r>
            <a:endParaRPr lang="zh-CN" altLang="en-US"/>
          </a:p>
        </p:txBody>
      </p:sp>
      <p:sp>
        <p:nvSpPr>
          <p:cNvPr id="1024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a:fld id="{9A0DB2DC-4C9A-4742-B13C-FB6460FD3503}" type="slidenum">
              <a:rPr lang="zh-CN" altLang="en-US" sz="120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AA11DDCD-F45D-488E-A2BA-A815F9F42EBF}"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Calibri" panose="020F0502020204030204" pitchFamily="34" charset="0"/>
                <a:ea typeface="宋体" panose="02010600030101010101" pitchFamily="2" charset="-122"/>
                <a:cs typeface="+mn-cs"/>
              </a:rPr>
            </a:fld>
            <a:endParaRPr lang="en-US" altLang="en-US" strike="noStrike" noProof="1"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AA11DDCD-F45D-488E-A2BA-A815F9F42EBF}"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Calibri" panose="020F0502020204030204" pitchFamily="34" charset="0"/>
                <a:ea typeface="宋体" panose="02010600030101010101" pitchFamily="2" charset="-122"/>
                <a:cs typeface="+mn-cs"/>
              </a:rPr>
            </a:fld>
            <a:endParaRPr lang="en-US" altLang="en-US" strike="noStrike" noProof="1"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AA11DDCD-F45D-488E-A2BA-A815F9F42EBF}"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Calibri" panose="020F0502020204030204" pitchFamily="34" charset="0"/>
                <a:ea typeface="宋体" panose="02010600030101010101" pitchFamily="2" charset="-122"/>
                <a:cs typeface="+mn-cs"/>
              </a:rPr>
            </a:fld>
            <a:endParaRPr lang="en-US" altLang="en-US" strike="noStrike" noProof="1" dirty="0">
              <a:latin typeface="Calibri" panose="020F050202020403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AA11DDCD-F45D-488E-A2BA-A815F9F42EBF}"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Calibri" panose="020F0502020204030204" pitchFamily="34" charset="0"/>
                <a:ea typeface="宋体" panose="02010600030101010101" pitchFamily="2" charset="-122"/>
                <a:cs typeface="+mn-cs"/>
              </a:rPr>
            </a:fld>
            <a:endParaRPr lang="en-US" altLang="en-US" strike="noStrike" noProof="1" dirty="0">
              <a:latin typeface="Calibri" panose="020F050202020403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AA11DDCD-F45D-488E-A2BA-A815F9F42EBF}"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Calibri" panose="020F0502020204030204" pitchFamily="34" charset="0"/>
                <a:ea typeface="宋体" panose="02010600030101010101" pitchFamily="2" charset="-122"/>
                <a:cs typeface="+mn-cs"/>
              </a:rPr>
            </a:fld>
            <a:endParaRPr lang="en-US" altLang="en-US" strike="noStrike" noProof="1" dirty="0">
              <a:latin typeface="Calibri" panose="020F050202020403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AA11DDCD-F45D-488E-A2BA-A815F9F42EBF}"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Calibri" panose="020F0502020204030204" pitchFamily="34" charset="0"/>
                <a:ea typeface="宋体" panose="02010600030101010101" pitchFamily="2" charset="-122"/>
                <a:cs typeface="+mn-cs"/>
              </a:rPr>
            </a:fld>
            <a:endParaRPr lang="en-US" altLang="en-US" strike="noStrike" noProof="1" dirty="0">
              <a:latin typeface="Calibri" panose="020F050202020403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AA11DDCD-F45D-488E-A2BA-A815F9F42EBF}"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Calibri" panose="020F0502020204030204" pitchFamily="34" charset="0"/>
                <a:ea typeface="宋体" panose="02010600030101010101" pitchFamily="2" charset="-122"/>
                <a:cs typeface="+mn-cs"/>
              </a:rPr>
            </a:fld>
            <a:endParaRPr lang="en-US" altLang="en-US" strike="noStrike" noProof="1" dirty="0">
              <a:latin typeface="Calibri" panose="020F050202020403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39788" y="2505075"/>
            <a:ext cx="5157787" cy="36845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72200" y="2505075"/>
            <a:ext cx="5183188" cy="36845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AA11DDCD-F45D-488E-A2BA-A815F9F42EBF}"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Calibri" panose="020F0502020204030204" pitchFamily="34" charset="0"/>
                <a:ea typeface="宋体" panose="02010600030101010101" pitchFamily="2" charset="-122"/>
                <a:cs typeface="+mn-cs"/>
              </a:rPr>
            </a:fld>
            <a:endParaRPr lang="en-US" altLang="en-US" strike="noStrike" noProof="1" dirty="0">
              <a:latin typeface="Calibri" panose="020F050202020403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AA11DDCD-F45D-488E-A2BA-A815F9F42EBF}"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Calibri" panose="020F0502020204030204" pitchFamily="34" charset="0"/>
                <a:ea typeface="宋体" panose="02010600030101010101" pitchFamily="2" charset="-122"/>
                <a:cs typeface="+mn-cs"/>
              </a:rPr>
            </a:fld>
            <a:endParaRPr lang="en-US" altLang="en-US" strike="noStrike" noProof="1" dirty="0">
              <a:latin typeface="Calibri" panose="020F050202020403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AA11DDCD-F45D-488E-A2BA-A815F9F42EBF}"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Calibri" panose="020F0502020204030204" pitchFamily="34" charset="0"/>
                <a:ea typeface="宋体" panose="02010600030101010101" pitchFamily="2" charset="-122"/>
                <a:cs typeface="+mn-cs"/>
              </a:rPr>
            </a:fld>
            <a:endParaRPr lang="en-US" altLang="en-US" strike="noStrike" noProof="1" dirty="0">
              <a:latin typeface="Calibri" panose="020F050202020403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AA11DDCD-F45D-488E-A2BA-A815F9F42EBF}"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Calibri" panose="020F0502020204030204" pitchFamily="34" charset="0"/>
                <a:ea typeface="宋体" panose="02010600030101010101" pitchFamily="2" charset="-122"/>
                <a:cs typeface="+mn-cs"/>
              </a:rPr>
            </a:fld>
            <a:endParaRPr lang="en-US" altLang="en-US" strike="noStrike" noProof="1"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AA11DDCD-F45D-488E-A2BA-A815F9F42EBF}"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Calibri" panose="020F0502020204030204" pitchFamily="34" charset="0"/>
                <a:ea typeface="宋体" panose="02010600030101010101" pitchFamily="2" charset="-122"/>
                <a:cs typeface="+mn-cs"/>
              </a:rPr>
            </a:fld>
            <a:endParaRPr lang="en-US" altLang="en-US" strike="noStrike" noProof="1" dirty="0">
              <a:latin typeface="Calibri" panose="020F050202020403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AA11DDCD-F45D-488E-A2BA-A815F9F42EBF}"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Calibri" panose="020F0502020204030204" pitchFamily="34" charset="0"/>
                <a:ea typeface="宋体" panose="02010600030101010101" pitchFamily="2" charset="-122"/>
                <a:cs typeface="+mn-cs"/>
              </a:rPr>
            </a:fld>
            <a:endParaRPr lang="en-US" altLang="en-US" strike="noStrike" noProof="1" dirty="0">
              <a:latin typeface="Calibri" panose="020F050202020403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AA11DDCD-F45D-488E-A2BA-A815F9F42EBF}"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Calibri" panose="020F0502020204030204" pitchFamily="34" charset="0"/>
                <a:ea typeface="宋体" panose="02010600030101010101" pitchFamily="2" charset="-122"/>
                <a:cs typeface="+mn-cs"/>
              </a:rPr>
            </a:fld>
            <a:endParaRPr lang="en-US" altLang="en-US" strike="noStrike" noProof="1" dirty="0">
              <a:latin typeface="Calibri" panose="020F050202020403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AA11DDCD-F45D-488E-A2BA-A815F9F42EBF}"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Calibri" panose="020F0502020204030204" pitchFamily="34" charset="0"/>
                <a:ea typeface="宋体" panose="02010600030101010101" pitchFamily="2" charset="-122"/>
                <a:cs typeface="+mn-cs"/>
              </a:rPr>
            </a:fld>
            <a:endParaRPr lang="en-US" altLang="en-US" strike="noStrike" noProof="1"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AA11DDCD-F45D-488E-A2BA-A815F9F42EBF}"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Calibri" panose="020F0502020204030204" pitchFamily="34" charset="0"/>
                <a:ea typeface="宋体" panose="02010600030101010101" pitchFamily="2" charset="-122"/>
                <a:cs typeface="+mn-cs"/>
              </a:rPr>
            </a:fld>
            <a:endParaRPr lang="en-US" altLang="en-US" strike="noStrike" noProof="1"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AA11DDCD-F45D-488E-A2BA-A815F9F42EBF}"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Calibri" panose="020F0502020204030204" pitchFamily="34" charset="0"/>
                <a:ea typeface="宋体" panose="02010600030101010101" pitchFamily="2" charset="-122"/>
                <a:cs typeface="+mn-cs"/>
              </a:rPr>
            </a:fld>
            <a:endParaRPr lang="en-US" altLang="en-US" strike="noStrike" noProof="1"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39788" y="2505075"/>
            <a:ext cx="5157787" cy="36845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72200" y="2505075"/>
            <a:ext cx="5183188" cy="36845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AA11DDCD-F45D-488E-A2BA-A815F9F42EBF}"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Calibri" panose="020F0502020204030204" pitchFamily="34" charset="0"/>
                <a:ea typeface="宋体" panose="02010600030101010101" pitchFamily="2" charset="-122"/>
                <a:cs typeface="+mn-cs"/>
              </a:rPr>
            </a:fld>
            <a:endParaRPr lang="en-US" altLang="en-US" strike="noStrike" noProof="1"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AA11DDCD-F45D-488E-A2BA-A815F9F42EBF}"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Calibri" panose="020F0502020204030204" pitchFamily="34" charset="0"/>
                <a:ea typeface="宋体" panose="02010600030101010101" pitchFamily="2" charset="-122"/>
                <a:cs typeface="+mn-cs"/>
              </a:rPr>
            </a:fld>
            <a:endParaRPr lang="en-US" altLang="en-US" strike="noStrike" noProof="1"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AA11DDCD-F45D-488E-A2BA-A815F9F42EBF}"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Calibri" panose="020F0502020204030204" pitchFamily="34" charset="0"/>
                <a:ea typeface="宋体" panose="02010600030101010101" pitchFamily="2" charset="-122"/>
                <a:cs typeface="+mn-cs"/>
              </a:rPr>
            </a:fld>
            <a:endParaRPr lang="en-US" altLang="en-US" strike="noStrike" noProof="1"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AA11DDCD-F45D-488E-A2BA-A815F9F42EBF}"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Calibri" panose="020F0502020204030204" pitchFamily="34" charset="0"/>
                <a:ea typeface="宋体" panose="02010600030101010101" pitchFamily="2" charset="-122"/>
                <a:cs typeface="+mn-cs"/>
              </a:rPr>
            </a:fld>
            <a:endParaRPr lang="en-US" altLang="en-US" strike="noStrike" noProof="1"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AA11DDCD-F45D-488E-A2BA-A815F9F42EBF}"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Calibri" panose="020F0502020204030204" pitchFamily="34" charset="0"/>
                <a:ea typeface="宋体" panose="02010600030101010101" pitchFamily="2" charset="-122"/>
                <a:cs typeface="+mn-cs"/>
              </a:rPr>
            </a:fld>
            <a:endParaRPr lang="en-US" altLang="en-US" strike="noStrike" noProof="1"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defRPr sz="1200" noProof="1">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AA11DDCD-F45D-488E-A2BA-A815F9F42EBF}"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defRPr sz="1200" noProof="1">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buNone/>
            </a:pPr>
            <a:fld id="{9A0DB2DC-4C9A-4742-B13C-FB6460FD3503}" type="slidenum">
              <a:rPr lang="en-US" altLang="en-US" strike="noStrike" noProof="1" dirty="0">
                <a:latin typeface="Calibri" panose="020F0502020204030204" pitchFamily="34" charset="0"/>
                <a:ea typeface="宋体" panose="02010600030101010101" pitchFamily="2" charset="-122"/>
                <a:cs typeface="+mn-cs"/>
              </a:rPr>
            </a:fld>
            <a:endParaRPr lang="en-US" altLang="en-US"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defRPr sz="1200" noProof="1">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AA11DDCD-F45D-488E-A2BA-A815F9F42EBF}"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defRPr sz="1200" noProof="1">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buNone/>
            </a:pPr>
            <a:fld id="{9A0DB2DC-4C9A-4742-B13C-FB6460FD3503}" type="slidenum">
              <a:rPr lang="en-US" altLang="en-US" strike="noStrike" noProof="1" dirty="0">
                <a:latin typeface="Calibri" panose="020F0502020204030204" pitchFamily="34" charset="0"/>
                <a:ea typeface="宋体" panose="02010600030101010101" pitchFamily="2" charset="-122"/>
                <a:cs typeface="+mn-cs"/>
              </a:rPr>
            </a:fld>
            <a:endParaRPr lang="en-US" altLang="en-US"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39.bin"/><Relationship Id="rId8" Type="http://schemas.openxmlformats.org/officeDocument/2006/relationships/image" Target="../media/image44.emf"/><Relationship Id="rId7" Type="http://schemas.openxmlformats.org/officeDocument/2006/relationships/oleObject" Target="../embeddings/oleObject38.bin"/><Relationship Id="rId6" Type="http://schemas.openxmlformats.org/officeDocument/2006/relationships/image" Target="../media/image43.emf"/><Relationship Id="rId5" Type="http://schemas.openxmlformats.org/officeDocument/2006/relationships/oleObject" Target="../embeddings/oleObject37.bin"/><Relationship Id="rId4" Type="http://schemas.openxmlformats.org/officeDocument/2006/relationships/image" Target="../media/image42.emf"/><Relationship Id="rId3" Type="http://schemas.openxmlformats.org/officeDocument/2006/relationships/oleObject" Target="../embeddings/oleObject36.bin"/><Relationship Id="rId2" Type="http://schemas.openxmlformats.org/officeDocument/2006/relationships/image" Target="../media/image41.emf"/><Relationship Id="rId12" Type="http://schemas.openxmlformats.org/officeDocument/2006/relationships/vmlDrawing" Target="../drawings/vmlDrawing7.vml"/><Relationship Id="rId11" Type="http://schemas.openxmlformats.org/officeDocument/2006/relationships/slideLayout" Target="../slideLayouts/slideLayout2.xml"/><Relationship Id="rId10" Type="http://schemas.openxmlformats.org/officeDocument/2006/relationships/image" Target="../media/image45.emf"/><Relationship Id="rId1" Type="http://schemas.openxmlformats.org/officeDocument/2006/relationships/oleObject" Target="../embeddings/oleObject35.bin"/></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44.bin"/><Relationship Id="rId8" Type="http://schemas.openxmlformats.org/officeDocument/2006/relationships/image" Target="../media/image49.emf"/><Relationship Id="rId7" Type="http://schemas.openxmlformats.org/officeDocument/2006/relationships/oleObject" Target="../embeddings/oleObject43.bin"/><Relationship Id="rId6" Type="http://schemas.openxmlformats.org/officeDocument/2006/relationships/image" Target="../media/image48.emf"/><Relationship Id="rId5" Type="http://schemas.openxmlformats.org/officeDocument/2006/relationships/oleObject" Target="../embeddings/oleObject42.bin"/><Relationship Id="rId4" Type="http://schemas.openxmlformats.org/officeDocument/2006/relationships/image" Target="../media/image47.wmf"/><Relationship Id="rId3" Type="http://schemas.openxmlformats.org/officeDocument/2006/relationships/oleObject" Target="../embeddings/oleObject41.bin"/><Relationship Id="rId2" Type="http://schemas.openxmlformats.org/officeDocument/2006/relationships/image" Target="../media/image46.wmf"/><Relationship Id="rId16" Type="http://schemas.openxmlformats.org/officeDocument/2006/relationships/vmlDrawing" Target="../drawings/vmlDrawing8.vml"/><Relationship Id="rId15" Type="http://schemas.openxmlformats.org/officeDocument/2006/relationships/slideLayout" Target="../slideLayouts/slideLayout2.xml"/><Relationship Id="rId14" Type="http://schemas.openxmlformats.org/officeDocument/2006/relationships/image" Target="../media/image52.wmf"/><Relationship Id="rId13" Type="http://schemas.openxmlformats.org/officeDocument/2006/relationships/oleObject" Target="../embeddings/oleObject46.bin"/><Relationship Id="rId12" Type="http://schemas.openxmlformats.org/officeDocument/2006/relationships/image" Target="../media/image51.emf"/><Relationship Id="rId11" Type="http://schemas.openxmlformats.org/officeDocument/2006/relationships/oleObject" Target="../embeddings/oleObject45.bin"/><Relationship Id="rId10" Type="http://schemas.openxmlformats.org/officeDocument/2006/relationships/image" Target="../media/image50.emf"/><Relationship Id="rId1" Type="http://schemas.openxmlformats.org/officeDocument/2006/relationships/oleObject" Target="../embeddings/oleObject40.bin"/></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56.wmf"/><Relationship Id="rId7" Type="http://schemas.openxmlformats.org/officeDocument/2006/relationships/oleObject" Target="../embeddings/oleObject50.bin"/><Relationship Id="rId6" Type="http://schemas.openxmlformats.org/officeDocument/2006/relationships/image" Target="../media/image55.emf"/><Relationship Id="rId5" Type="http://schemas.openxmlformats.org/officeDocument/2006/relationships/oleObject" Target="../embeddings/oleObject49.bin"/><Relationship Id="rId4" Type="http://schemas.openxmlformats.org/officeDocument/2006/relationships/image" Target="../media/image54.emf"/><Relationship Id="rId3" Type="http://schemas.openxmlformats.org/officeDocument/2006/relationships/oleObject" Target="../embeddings/oleObject48.bin"/><Relationship Id="rId2" Type="http://schemas.openxmlformats.org/officeDocument/2006/relationships/image" Target="../media/image53.emf"/><Relationship Id="rId10" Type="http://schemas.openxmlformats.org/officeDocument/2006/relationships/vmlDrawing" Target="../drawings/vmlDrawing9.vml"/><Relationship Id="rId1" Type="http://schemas.openxmlformats.org/officeDocument/2006/relationships/oleObject" Target="../embeddings/oleObject47.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55.bin"/><Relationship Id="rId8" Type="http://schemas.openxmlformats.org/officeDocument/2006/relationships/image" Target="../media/image60.wmf"/><Relationship Id="rId7" Type="http://schemas.openxmlformats.org/officeDocument/2006/relationships/oleObject" Target="../embeddings/oleObject54.bin"/><Relationship Id="rId6" Type="http://schemas.openxmlformats.org/officeDocument/2006/relationships/image" Target="../media/image59.emf"/><Relationship Id="rId5" Type="http://schemas.openxmlformats.org/officeDocument/2006/relationships/oleObject" Target="../embeddings/oleObject53.bin"/><Relationship Id="rId4" Type="http://schemas.openxmlformats.org/officeDocument/2006/relationships/image" Target="../media/image58.wmf"/><Relationship Id="rId3" Type="http://schemas.openxmlformats.org/officeDocument/2006/relationships/oleObject" Target="../embeddings/oleObject52.bin"/><Relationship Id="rId22" Type="http://schemas.openxmlformats.org/officeDocument/2006/relationships/vmlDrawing" Target="../drawings/vmlDrawing10.vml"/><Relationship Id="rId21" Type="http://schemas.openxmlformats.org/officeDocument/2006/relationships/slideLayout" Target="../slideLayouts/slideLayout2.xml"/><Relationship Id="rId20" Type="http://schemas.openxmlformats.org/officeDocument/2006/relationships/image" Target="../media/image66.wmf"/><Relationship Id="rId2" Type="http://schemas.openxmlformats.org/officeDocument/2006/relationships/image" Target="../media/image57.wmf"/><Relationship Id="rId19" Type="http://schemas.openxmlformats.org/officeDocument/2006/relationships/oleObject" Target="../embeddings/oleObject60.bin"/><Relationship Id="rId18" Type="http://schemas.openxmlformats.org/officeDocument/2006/relationships/image" Target="../media/image65.wmf"/><Relationship Id="rId17" Type="http://schemas.openxmlformats.org/officeDocument/2006/relationships/oleObject" Target="../embeddings/oleObject59.bin"/><Relationship Id="rId16" Type="http://schemas.openxmlformats.org/officeDocument/2006/relationships/image" Target="../media/image64.wmf"/><Relationship Id="rId15" Type="http://schemas.openxmlformats.org/officeDocument/2006/relationships/oleObject" Target="../embeddings/oleObject58.bin"/><Relationship Id="rId14" Type="http://schemas.openxmlformats.org/officeDocument/2006/relationships/image" Target="../media/image63.emf"/><Relationship Id="rId13" Type="http://schemas.openxmlformats.org/officeDocument/2006/relationships/oleObject" Target="../embeddings/oleObject57.bin"/><Relationship Id="rId12" Type="http://schemas.openxmlformats.org/officeDocument/2006/relationships/image" Target="../media/image62.emf"/><Relationship Id="rId11" Type="http://schemas.openxmlformats.org/officeDocument/2006/relationships/oleObject" Target="../embeddings/oleObject56.bin"/><Relationship Id="rId10" Type="http://schemas.openxmlformats.org/officeDocument/2006/relationships/image" Target="../media/image61.wmf"/><Relationship Id="rId1" Type="http://schemas.openxmlformats.org/officeDocument/2006/relationships/oleObject" Target="../embeddings/oleObject51.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65.bin"/><Relationship Id="rId8" Type="http://schemas.openxmlformats.org/officeDocument/2006/relationships/image" Target="../media/image70.wmf"/><Relationship Id="rId7" Type="http://schemas.openxmlformats.org/officeDocument/2006/relationships/oleObject" Target="../embeddings/oleObject64.bin"/><Relationship Id="rId6" Type="http://schemas.openxmlformats.org/officeDocument/2006/relationships/image" Target="../media/image69.wmf"/><Relationship Id="rId5" Type="http://schemas.openxmlformats.org/officeDocument/2006/relationships/oleObject" Target="../embeddings/oleObject63.bin"/><Relationship Id="rId4" Type="http://schemas.openxmlformats.org/officeDocument/2006/relationships/image" Target="../media/image68.wmf"/><Relationship Id="rId32" Type="http://schemas.openxmlformats.org/officeDocument/2006/relationships/vmlDrawing" Target="../drawings/vmlDrawing11.vml"/><Relationship Id="rId31" Type="http://schemas.openxmlformats.org/officeDocument/2006/relationships/slideLayout" Target="../slideLayouts/slideLayout2.xml"/><Relationship Id="rId30" Type="http://schemas.openxmlformats.org/officeDocument/2006/relationships/image" Target="../media/image81.wmf"/><Relationship Id="rId3" Type="http://schemas.openxmlformats.org/officeDocument/2006/relationships/oleObject" Target="../embeddings/oleObject62.bin"/><Relationship Id="rId29" Type="http://schemas.openxmlformats.org/officeDocument/2006/relationships/oleObject" Target="../embeddings/oleObject75.bin"/><Relationship Id="rId28" Type="http://schemas.openxmlformats.org/officeDocument/2006/relationships/image" Target="../media/image80.emf"/><Relationship Id="rId27" Type="http://schemas.openxmlformats.org/officeDocument/2006/relationships/oleObject" Target="../embeddings/oleObject74.bin"/><Relationship Id="rId26" Type="http://schemas.openxmlformats.org/officeDocument/2006/relationships/image" Target="../media/image79.emf"/><Relationship Id="rId25" Type="http://schemas.openxmlformats.org/officeDocument/2006/relationships/oleObject" Target="../embeddings/oleObject73.bin"/><Relationship Id="rId24" Type="http://schemas.openxmlformats.org/officeDocument/2006/relationships/image" Target="../media/image78.wmf"/><Relationship Id="rId23" Type="http://schemas.openxmlformats.org/officeDocument/2006/relationships/oleObject" Target="../embeddings/oleObject72.bin"/><Relationship Id="rId22" Type="http://schemas.openxmlformats.org/officeDocument/2006/relationships/image" Target="../media/image77.emf"/><Relationship Id="rId21" Type="http://schemas.openxmlformats.org/officeDocument/2006/relationships/oleObject" Target="../embeddings/oleObject71.bin"/><Relationship Id="rId20" Type="http://schemas.openxmlformats.org/officeDocument/2006/relationships/image" Target="../media/image76.wmf"/><Relationship Id="rId2" Type="http://schemas.openxmlformats.org/officeDocument/2006/relationships/image" Target="../media/image67.wmf"/><Relationship Id="rId19" Type="http://schemas.openxmlformats.org/officeDocument/2006/relationships/oleObject" Target="../embeddings/oleObject70.bin"/><Relationship Id="rId18" Type="http://schemas.openxmlformats.org/officeDocument/2006/relationships/image" Target="../media/image75.emf"/><Relationship Id="rId17" Type="http://schemas.openxmlformats.org/officeDocument/2006/relationships/oleObject" Target="../embeddings/oleObject69.bin"/><Relationship Id="rId16" Type="http://schemas.openxmlformats.org/officeDocument/2006/relationships/image" Target="../media/image74.wmf"/><Relationship Id="rId15" Type="http://schemas.openxmlformats.org/officeDocument/2006/relationships/oleObject" Target="../embeddings/oleObject68.bin"/><Relationship Id="rId14" Type="http://schemas.openxmlformats.org/officeDocument/2006/relationships/image" Target="../media/image73.wmf"/><Relationship Id="rId13" Type="http://schemas.openxmlformats.org/officeDocument/2006/relationships/oleObject" Target="../embeddings/oleObject67.bin"/><Relationship Id="rId12" Type="http://schemas.openxmlformats.org/officeDocument/2006/relationships/image" Target="../media/image72.wmf"/><Relationship Id="rId11" Type="http://schemas.openxmlformats.org/officeDocument/2006/relationships/oleObject" Target="../embeddings/oleObject66.bin"/><Relationship Id="rId10" Type="http://schemas.openxmlformats.org/officeDocument/2006/relationships/image" Target="../media/image71.wmf"/><Relationship Id="rId1" Type="http://schemas.openxmlformats.org/officeDocument/2006/relationships/oleObject" Target="../embeddings/oleObject61.bin"/></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80.bin"/><Relationship Id="rId8" Type="http://schemas.openxmlformats.org/officeDocument/2006/relationships/image" Target="../media/image71.wmf"/><Relationship Id="rId7" Type="http://schemas.openxmlformats.org/officeDocument/2006/relationships/oleObject" Target="../embeddings/oleObject79.bin"/><Relationship Id="rId6" Type="http://schemas.openxmlformats.org/officeDocument/2006/relationships/image" Target="../media/image83.wmf"/><Relationship Id="rId5" Type="http://schemas.openxmlformats.org/officeDocument/2006/relationships/oleObject" Target="../embeddings/oleObject78.bin"/><Relationship Id="rId4" Type="http://schemas.openxmlformats.org/officeDocument/2006/relationships/image" Target="../media/image72.wmf"/><Relationship Id="rId30" Type="http://schemas.openxmlformats.org/officeDocument/2006/relationships/vmlDrawing" Target="../drawings/vmlDrawing12.vml"/><Relationship Id="rId3" Type="http://schemas.openxmlformats.org/officeDocument/2006/relationships/oleObject" Target="../embeddings/oleObject77.bin"/><Relationship Id="rId29" Type="http://schemas.openxmlformats.org/officeDocument/2006/relationships/slideLayout" Target="../slideLayouts/slideLayout2.xml"/><Relationship Id="rId28" Type="http://schemas.openxmlformats.org/officeDocument/2006/relationships/image" Target="../media/image89.wmf"/><Relationship Id="rId27" Type="http://schemas.openxmlformats.org/officeDocument/2006/relationships/oleObject" Target="../embeddings/oleObject89.bin"/><Relationship Id="rId26" Type="http://schemas.openxmlformats.org/officeDocument/2006/relationships/image" Target="../media/image88.wmf"/><Relationship Id="rId25" Type="http://schemas.openxmlformats.org/officeDocument/2006/relationships/oleObject" Target="../embeddings/oleObject88.bin"/><Relationship Id="rId24" Type="http://schemas.openxmlformats.org/officeDocument/2006/relationships/image" Target="../media/image87.emf"/><Relationship Id="rId23" Type="http://schemas.openxmlformats.org/officeDocument/2006/relationships/oleObject" Target="../embeddings/oleObject87.bin"/><Relationship Id="rId22" Type="http://schemas.openxmlformats.org/officeDocument/2006/relationships/image" Target="../media/image76.wmf"/><Relationship Id="rId21" Type="http://schemas.openxmlformats.org/officeDocument/2006/relationships/oleObject" Target="../embeddings/oleObject86.bin"/><Relationship Id="rId20" Type="http://schemas.openxmlformats.org/officeDocument/2006/relationships/image" Target="../media/image86.emf"/><Relationship Id="rId2" Type="http://schemas.openxmlformats.org/officeDocument/2006/relationships/image" Target="../media/image82.wmf"/><Relationship Id="rId19" Type="http://schemas.openxmlformats.org/officeDocument/2006/relationships/oleObject" Target="../embeddings/oleObject85.bin"/><Relationship Id="rId18" Type="http://schemas.openxmlformats.org/officeDocument/2006/relationships/image" Target="../media/image85.emf"/><Relationship Id="rId17" Type="http://schemas.openxmlformats.org/officeDocument/2006/relationships/oleObject" Target="../embeddings/oleObject84.bin"/><Relationship Id="rId16" Type="http://schemas.openxmlformats.org/officeDocument/2006/relationships/image" Target="../media/image84.emf"/><Relationship Id="rId15" Type="http://schemas.openxmlformats.org/officeDocument/2006/relationships/oleObject" Target="../embeddings/oleObject83.bin"/><Relationship Id="rId14" Type="http://schemas.openxmlformats.org/officeDocument/2006/relationships/image" Target="../media/image70.wmf"/><Relationship Id="rId13" Type="http://schemas.openxmlformats.org/officeDocument/2006/relationships/oleObject" Target="../embeddings/oleObject82.bin"/><Relationship Id="rId12" Type="http://schemas.openxmlformats.org/officeDocument/2006/relationships/image" Target="../media/image69.wmf"/><Relationship Id="rId11" Type="http://schemas.openxmlformats.org/officeDocument/2006/relationships/oleObject" Target="../embeddings/oleObject81.bin"/><Relationship Id="rId10" Type="http://schemas.openxmlformats.org/officeDocument/2006/relationships/image" Target="../media/image68.wmf"/><Relationship Id="rId1" Type="http://schemas.openxmlformats.org/officeDocument/2006/relationships/oleObject" Target="../embeddings/oleObject76.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94.bin"/><Relationship Id="rId8" Type="http://schemas.openxmlformats.org/officeDocument/2006/relationships/image" Target="../media/image72.wmf"/><Relationship Id="rId7" Type="http://schemas.openxmlformats.org/officeDocument/2006/relationships/oleObject" Target="../embeddings/oleObject93.bin"/><Relationship Id="rId6" Type="http://schemas.openxmlformats.org/officeDocument/2006/relationships/image" Target="../media/image92.wmf"/><Relationship Id="rId5" Type="http://schemas.openxmlformats.org/officeDocument/2006/relationships/oleObject" Target="../embeddings/oleObject92.bin"/><Relationship Id="rId4" Type="http://schemas.openxmlformats.org/officeDocument/2006/relationships/image" Target="../media/image91.wmf"/><Relationship Id="rId3" Type="http://schemas.openxmlformats.org/officeDocument/2006/relationships/oleObject" Target="../embeddings/oleObject91.bin"/><Relationship Id="rId26" Type="http://schemas.openxmlformats.org/officeDocument/2006/relationships/vmlDrawing" Target="../drawings/vmlDrawing13.vml"/><Relationship Id="rId25" Type="http://schemas.openxmlformats.org/officeDocument/2006/relationships/slideLayout" Target="../slideLayouts/slideLayout2.xml"/><Relationship Id="rId24" Type="http://schemas.openxmlformats.org/officeDocument/2006/relationships/image" Target="../media/image94.wmf"/><Relationship Id="rId23" Type="http://schemas.openxmlformats.org/officeDocument/2006/relationships/oleObject" Target="../embeddings/oleObject101.bin"/><Relationship Id="rId22" Type="http://schemas.openxmlformats.org/officeDocument/2006/relationships/image" Target="../media/image93.emf"/><Relationship Id="rId21" Type="http://schemas.openxmlformats.org/officeDocument/2006/relationships/oleObject" Target="../embeddings/oleObject100.bin"/><Relationship Id="rId20" Type="http://schemas.openxmlformats.org/officeDocument/2006/relationships/image" Target="../media/image76.wmf"/><Relationship Id="rId2" Type="http://schemas.openxmlformats.org/officeDocument/2006/relationships/image" Target="../media/image90.wmf"/><Relationship Id="rId19" Type="http://schemas.openxmlformats.org/officeDocument/2006/relationships/oleObject" Target="../embeddings/oleObject99.bin"/><Relationship Id="rId18" Type="http://schemas.openxmlformats.org/officeDocument/2006/relationships/image" Target="../media/image70.wmf"/><Relationship Id="rId17" Type="http://schemas.openxmlformats.org/officeDocument/2006/relationships/oleObject" Target="../embeddings/oleObject98.bin"/><Relationship Id="rId16" Type="http://schemas.openxmlformats.org/officeDocument/2006/relationships/image" Target="../media/image69.wmf"/><Relationship Id="rId15" Type="http://schemas.openxmlformats.org/officeDocument/2006/relationships/oleObject" Target="../embeddings/oleObject97.bin"/><Relationship Id="rId14" Type="http://schemas.openxmlformats.org/officeDocument/2006/relationships/image" Target="../media/image68.wmf"/><Relationship Id="rId13" Type="http://schemas.openxmlformats.org/officeDocument/2006/relationships/oleObject" Target="../embeddings/oleObject96.bin"/><Relationship Id="rId12" Type="http://schemas.openxmlformats.org/officeDocument/2006/relationships/image" Target="../media/image71.wmf"/><Relationship Id="rId11" Type="http://schemas.openxmlformats.org/officeDocument/2006/relationships/oleObject" Target="../embeddings/oleObject95.bin"/><Relationship Id="rId10" Type="http://schemas.openxmlformats.org/officeDocument/2006/relationships/image" Target="../media/image83.wmf"/><Relationship Id="rId1" Type="http://schemas.openxmlformats.org/officeDocument/2006/relationships/oleObject" Target="../embeddings/oleObject90.bin"/></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106.bin"/><Relationship Id="rId8" Type="http://schemas.openxmlformats.org/officeDocument/2006/relationships/image" Target="../media/image98.wmf"/><Relationship Id="rId7" Type="http://schemas.openxmlformats.org/officeDocument/2006/relationships/oleObject" Target="../embeddings/oleObject105.bin"/><Relationship Id="rId6" Type="http://schemas.openxmlformats.org/officeDocument/2006/relationships/image" Target="../media/image97.wmf"/><Relationship Id="rId5" Type="http://schemas.openxmlformats.org/officeDocument/2006/relationships/oleObject" Target="../embeddings/oleObject104.bin"/><Relationship Id="rId45" Type="http://schemas.openxmlformats.org/officeDocument/2006/relationships/vmlDrawing" Target="../drawings/vmlDrawing14.vml"/><Relationship Id="rId44" Type="http://schemas.openxmlformats.org/officeDocument/2006/relationships/slideLayout" Target="../slideLayouts/slideLayout2.xml"/><Relationship Id="rId43" Type="http://schemas.openxmlformats.org/officeDocument/2006/relationships/image" Target="../media/image114.wmf"/><Relationship Id="rId42" Type="http://schemas.openxmlformats.org/officeDocument/2006/relationships/oleObject" Target="../embeddings/oleObject123.bin"/><Relationship Id="rId41" Type="http://schemas.openxmlformats.org/officeDocument/2006/relationships/image" Target="../media/image113.wmf"/><Relationship Id="rId40" Type="http://schemas.openxmlformats.org/officeDocument/2006/relationships/oleObject" Target="../embeddings/oleObject122.bin"/><Relationship Id="rId4" Type="http://schemas.openxmlformats.org/officeDocument/2006/relationships/image" Target="../media/image96.wmf"/><Relationship Id="rId39" Type="http://schemas.openxmlformats.org/officeDocument/2006/relationships/image" Target="../media/image112.wmf"/><Relationship Id="rId38" Type="http://schemas.openxmlformats.org/officeDocument/2006/relationships/oleObject" Target="../embeddings/oleObject121.bin"/><Relationship Id="rId37" Type="http://schemas.openxmlformats.org/officeDocument/2006/relationships/image" Target="../media/image111.wmf"/><Relationship Id="rId36" Type="http://schemas.openxmlformats.org/officeDocument/2006/relationships/oleObject" Target="../embeddings/oleObject120.bin"/><Relationship Id="rId35" Type="http://schemas.openxmlformats.org/officeDocument/2006/relationships/image" Target="../media/image110.emf"/><Relationship Id="rId34" Type="http://schemas.openxmlformats.org/officeDocument/2006/relationships/oleObject" Target="../embeddings/oleObject119.bin"/><Relationship Id="rId33" Type="http://schemas.openxmlformats.org/officeDocument/2006/relationships/image" Target="../media/image109.emf"/><Relationship Id="rId32" Type="http://schemas.openxmlformats.org/officeDocument/2006/relationships/oleObject" Target="../embeddings/oleObject118.bin"/><Relationship Id="rId31" Type="http://schemas.openxmlformats.org/officeDocument/2006/relationships/image" Target="../media/image108.wmf"/><Relationship Id="rId30" Type="http://schemas.openxmlformats.org/officeDocument/2006/relationships/oleObject" Target="../embeddings/oleObject117.bin"/><Relationship Id="rId3" Type="http://schemas.openxmlformats.org/officeDocument/2006/relationships/oleObject" Target="../embeddings/oleObject103.bin"/><Relationship Id="rId29" Type="http://schemas.openxmlformats.org/officeDocument/2006/relationships/image" Target="../media/image107.emf"/><Relationship Id="rId28" Type="http://schemas.openxmlformats.org/officeDocument/2006/relationships/oleObject" Target="../embeddings/oleObject116.bin"/><Relationship Id="rId27" Type="http://schemas.openxmlformats.org/officeDocument/2006/relationships/image" Target="../media/image106.emf"/><Relationship Id="rId26" Type="http://schemas.openxmlformats.org/officeDocument/2006/relationships/oleObject" Target="../embeddings/oleObject115.bin"/><Relationship Id="rId25" Type="http://schemas.openxmlformats.org/officeDocument/2006/relationships/image" Target="../media/image105.emf"/><Relationship Id="rId24" Type="http://schemas.openxmlformats.org/officeDocument/2006/relationships/oleObject" Target="../embeddings/oleObject114.bin"/><Relationship Id="rId23" Type="http://schemas.openxmlformats.org/officeDocument/2006/relationships/oleObject" Target="../embeddings/oleObject113.bin"/><Relationship Id="rId22" Type="http://schemas.openxmlformats.org/officeDocument/2006/relationships/image" Target="../media/image104.wmf"/><Relationship Id="rId21" Type="http://schemas.openxmlformats.org/officeDocument/2006/relationships/oleObject" Target="../embeddings/oleObject112.bin"/><Relationship Id="rId20" Type="http://schemas.openxmlformats.org/officeDocument/2006/relationships/image" Target="../media/image103.emf"/><Relationship Id="rId2" Type="http://schemas.openxmlformats.org/officeDocument/2006/relationships/image" Target="../media/image95.wmf"/><Relationship Id="rId19" Type="http://schemas.openxmlformats.org/officeDocument/2006/relationships/oleObject" Target="../embeddings/oleObject111.bin"/><Relationship Id="rId18" Type="http://schemas.openxmlformats.org/officeDocument/2006/relationships/image" Target="../media/image102.emf"/><Relationship Id="rId17" Type="http://schemas.openxmlformats.org/officeDocument/2006/relationships/oleObject" Target="../embeddings/oleObject110.bin"/><Relationship Id="rId16" Type="http://schemas.openxmlformats.org/officeDocument/2006/relationships/image" Target="../media/image101.emf"/><Relationship Id="rId15" Type="http://schemas.openxmlformats.org/officeDocument/2006/relationships/oleObject" Target="../embeddings/oleObject109.bin"/><Relationship Id="rId14" Type="http://schemas.openxmlformats.org/officeDocument/2006/relationships/image" Target="../media/image100.wmf"/><Relationship Id="rId13" Type="http://schemas.openxmlformats.org/officeDocument/2006/relationships/oleObject" Target="../embeddings/oleObject108.bin"/><Relationship Id="rId12" Type="http://schemas.openxmlformats.org/officeDocument/2006/relationships/image" Target="../media/image99.wmf"/><Relationship Id="rId11" Type="http://schemas.openxmlformats.org/officeDocument/2006/relationships/oleObject" Target="../embeddings/oleObject107.bin"/><Relationship Id="rId10" Type="http://schemas.openxmlformats.org/officeDocument/2006/relationships/image" Target="../media/image72.wmf"/><Relationship Id="rId1" Type="http://schemas.openxmlformats.org/officeDocument/2006/relationships/oleObject" Target="../embeddings/oleObject102.bin"/></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128.bin"/><Relationship Id="rId8" Type="http://schemas.openxmlformats.org/officeDocument/2006/relationships/image" Target="../media/image118.wmf"/><Relationship Id="rId7" Type="http://schemas.openxmlformats.org/officeDocument/2006/relationships/oleObject" Target="../embeddings/oleObject127.bin"/><Relationship Id="rId6" Type="http://schemas.openxmlformats.org/officeDocument/2006/relationships/image" Target="../media/image117.wmf"/><Relationship Id="rId5" Type="http://schemas.openxmlformats.org/officeDocument/2006/relationships/oleObject" Target="../embeddings/oleObject126.bin"/><Relationship Id="rId4" Type="http://schemas.openxmlformats.org/officeDocument/2006/relationships/image" Target="../media/image116.wmf"/><Relationship Id="rId33" Type="http://schemas.openxmlformats.org/officeDocument/2006/relationships/vmlDrawing" Target="../drawings/vmlDrawing15.vml"/><Relationship Id="rId32" Type="http://schemas.openxmlformats.org/officeDocument/2006/relationships/slideLayout" Target="../slideLayouts/slideLayout2.xml"/><Relationship Id="rId31" Type="http://schemas.openxmlformats.org/officeDocument/2006/relationships/image" Target="../media/image126.emf"/><Relationship Id="rId30" Type="http://schemas.openxmlformats.org/officeDocument/2006/relationships/oleObject" Target="../embeddings/oleObject139.bin"/><Relationship Id="rId3" Type="http://schemas.openxmlformats.org/officeDocument/2006/relationships/oleObject" Target="../embeddings/oleObject125.bin"/><Relationship Id="rId29" Type="http://schemas.openxmlformats.org/officeDocument/2006/relationships/image" Target="../media/image125.emf"/><Relationship Id="rId28" Type="http://schemas.openxmlformats.org/officeDocument/2006/relationships/oleObject" Target="../embeddings/oleObject138.bin"/><Relationship Id="rId27" Type="http://schemas.openxmlformats.org/officeDocument/2006/relationships/image" Target="../media/image100.wmf"/><Relationship Id="rId26" Type="http://schemas.openxmlformats.org/officeDocument/2006/relationships/oleObject" Target="../embeddings/oleObject137.bin"/><Relationship Id="rId25" Type="http://schemas.openxmlformats.org/officeDocument/2006/relationships/image" Target="../media/image99.wmf"/><Relationship Id="rId24" Type="http://schemas.openxmlformats.org/officeDocument/2006/relationships/oleObject" Target="../embeddings/oleObject136.bin"/><Relationship Id="rId23" Type="http://schemas.openxmlformats.org/officeDocument/2006/relationships/oleObject" Target="../embeddings/oleObject135.bin"/><Relationship Id="rId22" Type="http://schemas.openxmlformats.org/officeDocument/2006/relationships/image" Target="../media/image124.wmf"/><Relationship Id="rId21" Type="http://schemas.openxmlformats.org/officeDocument/2006/relationships/oleObject" Target="../embeddings/oleObject134.bin"/><Relationship Id="rId20" Type="http://schemas.openxmlformats.org/officeDocument/2006/relationships/image" Target="../media/image72.wmf"/><Relationship Id="rId2" Type="http://schemas.openxmlformats.org/officeDocument/2006/relationships/image" Target="../media/image115.wmf"/><Relationship Id="rId19" Type="http://schemas.openxmlformats.org/officeDocument/2006/relationships/oleObject" Target="../embeddings/oleObject133.bin"/><Relationship Id="rId18" Type="http://schemas.openxmlformats.org/officeDocument/2006/relationships/image" Target="../media/image123.wmf"/><Relationship Id="rId17" Type="http://schemas.openxmlformats.org/officeDocument/2006/relationships/oleObject" Target="../embeddings/oleObject132.bin"/><Relationship Id="rId16" Type="http://schemas.openxmlformats.org/officeDocument/2006/relationships/image" Target="../media/image122.wmf"/><Relationship Id="rId15" Type="http://schemas.openxmlformats.org/officeDocument/2006/relationships/oleObject" Target="../embeddings/oleObject131.bin"/><Relationship Id="rId14" Type="http://schemas.openxmlformats.org/officeDocument/2006/relationships/image" Target="../media/image121.wmf"/><Relationship Id="rId13" Type="http://schemas.openxmlformats.org/officeDocument/2006/relationships/oleObject" Target="../embeddings/oleObject130.bin"/><Relationship Id="rId12" Type="http://schemas.openxmlformats.org/officeDocument/2006/relationships/image" Target="../media/image120.wmf"/><Relationship Id="rId11" Type="http://schemas.openxmlformats.org/officeDocument/2006/relationships/oleObject" Target="../embeddings/oleObject129.bin"/><Relationship Id="rId10" Type="http://schemas.openxmlformats.org/officeDocument/2006/relationships/image" Target="../media/image119.wmf"/><Relationship Id="rId1" Type="http://schemas.openxmlformats.org/officeDocument/2006/relationships/oleObject" Target="../embeddings/oleObject124.bin"/></Relationships>
</file>

<file path=ppt/slides/_rels/slide2.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4.jpeg"/><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29.wmf"/><Relationship Id="rId7" Type="http://schemas.openxmlformats.org/officeDocument/2006/relationships/oleObject" Target="../embeddings/oleObject144.bin"/><Relationship Id="rId6" Type="http://schemas.openxmlformats.org/officeDocument/2006/relationships/image" Target="../media/image128.wmf"/><Relationship Id="rId5" Type="http://schemas.openxmlformats.org/officeDocument/2006/relationships/oleObject" Target="../embeddings/oleObject143.bin"/><Relationship Id="rId4" Type="http://schemas.openxmlformats.org/officeDocument/2006/relationships/oleObject" Target="../embeddings/oleObject142.bin"/><Relationship Id="rId3" Type="http://schemas.openxmlformats.org/officeDocument/2006/relationships/oleObject" Target="../embeddings/oleObject141.bin"/><Relationship Id="rId2" Type="http://schemas.openxmlformats.org/officeDocument/2006/relationships/image" Target="../media/image127.wmf"/><Relationship Id="rId10" Type="http://schemas.openxmlformats.org/officeDocument/2006/relationships/vmlDrawing" Target="../drawings/vmlDrawing16.vml"/><Relationship Id="rId1" Type="http://schemas.openxmlformats.org/officeDocument/2006/relationships/oleObject" Target="../embeddings/oleObject140.bin"/></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1.png"/><Relationship Id="rId1" Type="http://schemas.openxmlformats.org/officeDocument/2006/relationships/image" Target="../media/image130.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2.png"/><Relationship Id="rId2" Type="http://schemas.microsoft.com/office/2007/relationships/media" Target="file:///E:\&#26412;&#31185;&#25945;&#23398;\Tongji\Ch06\ele_line.mpg" TargetMode="External"/><Relationship Id="rId1" Type="http://schemas.openxmlformats.org/officeDocument/2006/relationships/video" Target="file:///E:\&#26412;&#31185;&#25945;&#23398;\Tongji\Ch06\ele_line.mpg" TargetMode="External"/></Relationships>
</file>

<file path=ppt/slides/_rels/slide23.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8" Type="http://schemas.openxmlformats.org/officeDocument/2006/relationships/slideLayout" Target="../slideLayouts/slideLayout7.xml"/><Relationship Id="rId17" Type="http://schemas.openxmlformats.org/officeDocument/2006/relationships/tags" Target="../tags/tag18.xml"/><Relationship Id="rId16" Type="http://schemas.openxmlformats.org/officeDocument/2006/relationships/image" Target="../media/image133.png"/><Relationship Id="rId15" Type="http://schemas.openxmlformats.org/officeDocument/2006/relationships/tags" Target="../tags/tag17.xml"/><Relationship Id="rId14" Type="http://schemas.openxmlformats.org/officeDocument/2006/relationships/tags" Target="../tags/tag16.xml"/><Relationship Id="rId13" Type="http://schemas.openxmlformats.org/officeDocument/2006/relationships/tags" Target="../tags/tag15.xml"/><Relationship Id="rId12" Type="http://schemas.openxmlformats.org/officeDocument/2006/relationships/tags" Target="../tags/tag14.xml"/><Relationship Id="rId11" Type="http://schemas.openxmlformats.org/officeDocument/2006/relationships/tags" Target="../tags/tag13.xml"/><Relationship Id="rId10" Type="http://schemas.openxmlformats.org/officeDocument/2006/relationships/tags" Target="../tags/tag12.xml"/><Relationship Id="rId1" Type="http://schemas.openxmlformats.org/officeDocument/2006/relationships/tags" Target="../tags/tag3.xml"/></Relationships>
</file>

<file path=ppt/slides/_rels/slide24.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8" Type="http://schemas.openxmlformats.org/officeDocument/2006/relationships/slideLayout" Target="../slideLayouts/slideLayout18.xml"/><Relationship Id="rId17" Type="http://schemas.openxmlformats.org/officeDocument/2006/relationships/tags" Target="../tags/tag34.xml"/><Relationship Id="rId16" Type="http://schemas.openxmlformats.org/officeDocument/2006/relationships/image" Target="../media/image133.png"/><Relationship Id="rId15" Type="http://schemas.openxmlformats.org/officeDocument/2006/relationships/tags" Target="../tags/tag33.xml"/><Relationship Id="rId14" Type="http://schemas.openxmlformats.org/officeDocument/2006/relationships/tags" Target="../tags/tag32.xml"/><Relationship Id="rId13" Type="http://schemas.openxmlformats.org/officeDocument/2006/relationships/tags" Target="../tags/tag31.xml"/><Relationship Id="rId12" Type="http://schemas.openxmlformats.org/officeDocument/2006/relationships/tags" Target="../tags/tag30.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tags" Target="../tags/tag19.xml"/></Relationships>
</file>

<file path=ppt/slides/_rels/slide25.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8" Type="http://schemas.openxmlformats.org/officeDocument/2006/relationships/slideLayout" Target="../slideLayouts/slideLayout18.xml"/><Relationship Id="rId17" Type="http://schemas.openxmlformats.org/officeDocument/2006/relationships/tags" Target="../tags/tag50.xml"/><Relationship Id="rId16" Type="http://schemas.openxmlformats.org/officeDocument/2006/relationships/image" Target="../media/image133.png"/><Relationship Id="rId15" Type="http://schemas.openxmlformats.org/officeDocument/2006/relationships/tags" Target="../tags/tag49.xml"/><Relationship Id="rId14" Type="http://schemas.openxmlformats.org/officeDocument/2006/relationships/tags" Target="../tags/tag48.xml"/><Relationship Id="rId13" Type="http://schemas.openxmlformats.org/officeDocument/2006/relationships/tags" Target="../tags/tag47.xml"/><Relationship Id="rId12" Type="http://schemas.openxmlformats.org/officeDocument/2006/relationships/tags" Target="../tags/tag46.xml"/><Relationship Id="rId11" Type="http://schemas.openxmlformats.org/officeDocument/2006/relationships/tags" Target="../tags/tag45.xml"/><Relationship Id="rId10" Type="http://schemas.openxmlformats.org/officeDocument/2006/relationships/tags" Target="../tags/tag44.xml"/><Relationship Id="rId1" Type="http://schemas.openxmlformats.org/officeDocument/2006/relationships/tags" Target="../tags/tag35.xml"/></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149.bin"/><Relationship Id="rId8" Type="http://schemas.openxmlformats.org/officeDocument/2006/relationships/image" Target="../media/image136.emf"/><Relationship Id="rId7" Type="http://schemas.openxmlformats.org/officeDocument/2006/relationships/oleObject" Target="../embeddings/oleObject148.bin"/><Relationship Id="rId6" Type="http://schemas.openxmlformats.org/officeDocument/2006/relationships/image" Target="../media/image135.wmf"/><Relationship Id="rId5" Type="http://schemas.openxmlformats.org/officeDocument/2006/relationships/oleObject" Target="../embeddings/oleObject147.bin"/><Relationship Id="rId4" Type="http://schemas.openxmlformats.org/officeDocument/2006/relationships/image" Target="../media/image56.wmf"/><Relationship Id="rId3" Type="http://schemas.openxmlformats.org/officeDocument/2006/relationships/oleObject" Target="../embeddings/oleObject146.bin"/><Relationship Id="rId28" Type="http://schemas.openxmlformats.org/officeDocument/2006/relationships/vmlDrawing" Target="../drawings/vmlDrawing17.vml"/><Relationship Id="rId27" Type="http://schemas.openxmlformats.org/officeDocument/2006/relationships/slideLayout" Target="../slideLayouts/slideLayout2.xml"/><Relationship Id="rId26" Type="http://schemas.openxmlformats.org/officeDocument/2006/relationships/image" Target="../media/image127.wmf"/><Relationship Id="rId25" Type="http://schemas.openxmlformats.org/officeDocument/2006/relationships/oleObject" Target="../embeddings/oleObject157.bin"/><Relationship Id="rId24" Type="http://schemas.openxmlformats.org/officeDocument/2006/relationships/image" Target="../media/image144.emf"/><Relationship Id="rId23" Type="http://schemas.openxmlformats.org/officeDocument/2006/relationships/oleObject" Target="../embeddings/oleObject156.bin"/><Relationship Id="rId22" Type="http://schemas.openxmlformats.org/officeDocument/2006/relationships/image" Target="../media/image143.wmf"/><Relationship Id="rId21" Type="http://schemas.openxmlformats.org/officeDocument/2006/relationships/oleObject" Target="../embeddings/oleObject155.bin"/><Relationship Id="rId20" Type="http://schemas.openxmlformats.org/officeDocument/2006/relationships/image" Target="../media/image142.wmf"/><Relationship Id="rId2" Type="http://schemas.openxmlformats.org/officeDocument/2006/relationships/image" Target="../media/image134.wmf"/><Relationship Id="rId19" Type="http://schemas.openxmlformats.org/officeDocument/2006/relationships/oleObject" Target="../embeddings/oleObject154.bin"/><Relationship Id="rId18" Type="http://schemas.openxmlformats.org/officeDocument/2006/relationships/image" Target="../media/image141.wmf"/><Relationship Id="rId17" Type="http://schemas.openxmlformats.org/officeDocument/2006/relationships/oleObject" Target="../embeddings/oleObject153.bin"/><Relationship Id="rId16" Type="http://schemas.openxmlformats.org/officeDocument/2006/relationships/image" Target="../media/image140.wmf"/><Relationship Id="rId15" Type="http://schemas.openxmlformats.org/officeDocument/2006/relationships/oleObject" Target="../embeddings/oleObject152.bin"/><Relationship Id="rId14" Type="http://schemas.openxmlformats.org/officeDocument/2006/relationships/image" Target="../media/image139.wmf"/><Relationship Id="rId13" Type="http://schemas.openxmlformats.org/officeDocument/2006/relationships/oleObject" Target="../embeddings/oleObject151.bin"/><Relationship Id="rId12" Type="http://schemas.openxmlformats.org/officeDocument/2006/relationships/image" Target="../media/image138.emf"/><Relationship Id="rId11" Type="http://schemas.openxmlformats.org/officeDocument/2006/relationships/oleObject" Target="../embeddings/oleObject150.bin"/><Relationship Id="rId10" Type="http://schemas.openxmlformats.org/officeDocument/2006/relationships/image" Target="../media/image137.emf"/><Relationship Id="rId1" Type="http://schemas.openxmlformats.org/officeDocument/2006/relationships/oleObject" Target="../embeddings/oleObject145.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162.bin"/><Relationship Id="rId8" Type="http://schemas.openxmlformats.org/officeDocument/2006/relationships/image" Target="../media/image148.wmf"/><Relationship Id="rId7" Type="http://schemas.openxmlformats.org/officeDocument/2006/relationships/oleObject" Target="../embeddings/oleObject161.bin"/><Relationship Id="rId6" Type="http://schemas.openxmlformats.org/officeDocument/2006/relationships/image" Target="../media/image147.wmf"/><Relationship Id="rId5" Type="http://schemas.openxmlformats.org/officeDocument/2006/relationships/oleObject" Target="../embeddings/oleObject160.bin"/><Relationship Id="rId4" Type="http://schemas.openxmlformats.org/officeDocument/2006/relationships/image" Target="../media/image146.wmf"/><Relationship Id="rId3" Type="http://schemas.openxmlformats.org/officeDocument/2006/relationships/oleObject" Target="../embeddings/oleObject159.bin"/><Relationship Id="rId22" Type="http://schemas.openxmlformats.org/officeDocument/2006/relationships/vmlDrawing" Target="../drawings/vmlDrawing18.vml"/><Relationship Id="rId21" Type="http://schemas.openxmlformats.org/officeDocument/2006/relationships/slideLayout" Target="../slideLayouts/slideLayout2.xml"/><Relationship Id="rId20" Type="http://schemas.openxmlformats.org/officeDocument/2006/relationships/image" Target="../media/image139.wmf"/><Relationship Id="rId2" Type="http://schemas.openxmlformats.org/officeDocument/2006/relationships/image" Target="../media/image145.wmf"/><Relationship Id="rId19" Type="http://schemas.openxmlformats.org/officeDocument/2006/relationships/oleObject" Target="../embeddings/oleObject167.bin"/><Relationship Id="rId18" Type="http://schemas.openxmlformats.org/officeDocument/2006/relationships/image" Target="../media/image152.emf"/><Relationship Id="rId17" Type="http://schemas.openxmlformats.org/officeDocument/2006/relationships/oleObject" Target="../embeddings/oleObject166.bin"/><Relationship Id="rId16" Type="http://schemas.openxmlformats.org/officeDocument/2006/relationships/image" Target="../media/image151.emf"/><Relationship Id="rId15" Type="http://schemas.openxmlformats.org/officeDocument/2006/relationships/oleObject" Target="../embeddings/oleObject165.bin"/><Relationship Id="rId14" Type="http://schemas.openxmlformats.org/officeDocument/2006/relationships/image" Target="../media/image150.emf"/><Relationship Id="rId13" Type="http://schemas.openxmlformats.org/officeDocument/2006/relationships/oleObject" Target="../embeddings/oleObject164.bin"/><Relationship Id="rId12" Type="http://schemas.openxmlformats.org/officeDocument/2006/relationships/image" Target="../media/image135.wmf"/><Relationship Id="rId11" Type="http://schemas.openxmlformats.org/officeDocument/2006/relationships/oleObject" Target="../embeddings/oleObject163.bin"/><Relationship Id="rId10" Type="http://schemas.openxmlformats.org/officeDocument/2006/relationships/image" Target="../media/image149.wmf"/><Relationship Id="rId1" Type="http://schemas.openxmlformats.org/officeDocument/2006/relationships/oleObject" Target="../embeddings/oleObject158.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172.bin"/><Relationship Id="rId8" Type="http://schemas.openxmlformats.org/officeDocument/2006/relationships/image" Target="../media/image155.emf"/><Relationship Id="rId7" Type="http://schemas.openxmlformats.org/officeDocument/2006/relationships/oleObject" Target="../embeddings/oleObject171.bin"/><Relationship Id="rId6" Type="http://schemas.openxmlformats.org/officeDocument/2006/relationships/image" Target="../media/image154.emf"/><Relationship Id="rId5" Type="http://schemas.openxmlformats.org/officeDocument/2006/relationships/oleObject" Target="../embeddings/oleObject170.bin"/><Relationship Id="rId4" Type="http://schemas.openxmlformats.org/officeDocument/2006/relationships/image" Target="../media/image153.wmf"/><Relationship Id="rId3" Type="http://schemas.openxmlformats.org/officeDocument/2006/relationships/oleObject" Target="../embeddings/oleObject169.bin"/><Relationship Id="rId2" Type="http://schemas.openxmlformats.org/officeDocument/2006/relationships/image" Target="../media/image147.wmf"/><Relationship Id="rId14" Type="http://schemas.openxmlformats.org/officeDocument/2006/relationships/vmlDrawing" Target="../drawings/vmlDrawing19.vml"/><Relationship Id="rId13" Type="http://schemas.openxmlformats.org/officeDocument/2006/relationships/slideLayout" Target="../slideLayouts/slideLayout2.xml"/><Relationship Id="rId12" Type="http://schemas.openxmlformats.org/officeDocument/2006/relationships/image" Target="../media/image157.emf"/><Relationship Id="rId11" Type="http://schemas.openxmlformats.org/officeDocument/2006/relationships/oleObject" Target="../embeddings/oleObject173.bin"/><Relationship Id="rId10" Type="http://schemas.openxmlformats.org/officeDocument/2006/relationships/image" Target="../media/image156.emf"/><Relationship Id="rId1" Type="http://schemas.openxmlformats.org/officeDocument/2006/relationships/oleObject" Target="../embeddings/oleObject168.bin"/></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178.bin"/><Relationship Id="rId8" Type="http://schemas.openxmlformats.org/officeDocument/2006/relationships/image" Target="../media/image161.wmf"/><Relationship Id="rId7" Type="http://schemas.openxmlformats.org/officeDocument/2006/relationships/oleObject" Target="../embeddings/oleObject177.bin"/><Relationship Id="rId6" Type="http://schemas.openxmlformats.org/officeDocument/2006/relationships/image" Target="../media/image160.wmf"/><Relationship Id="rId5" Type="http://schemas.openxmlformats.org/officeDocument/2006/relationships/oleObject" Target="../embeddings/oleObject176.bin"/><Relationship Id="rId4" Type="http://schemas.openxmlformats.org/officeDocument/2006/relationships/image" Target="../media/image159.wmf"/><Relationship Id="rId3" Type="http://schemas.openxmlformats.org/officeDocument/2006/relationships/oleObject" Target="../embeddings/oleObject175.bin"/><Relationship Id="rId21" Type="http://schemas.openxmlformats.org/officeDocument/2006/relationships/vmlDrawing" Target="../drawings/vmlDrawing20.vml"/><Relationship Id="rId20" Type="http://schemas.openxmlformats.org/officeDocument/2006/relationships/slideLayout" Target="../slideLayouts/slideLayout2.xml"/><Relationship Id="rId2" Type="http://schemas.openxmlformats.org/officeDocument/2006/relationships/image" Target="../media/image158.wmf"/><Relationship Id="rId19" Type="http://schemas.openxmlformats.org/officeDocument/2006/relationships/image" Target="../media/image166.png"/><Relationship Id="rId18" Type="http://schemas.openxmlformats.org/officeDocument/2006/relationships/image" Target="../media/image165.wmf"/><Relationship Id="rId17" Type="http://schemas.openxmlformats.org/officeDocument/2006/relationships/oleObject" Target="../embeddings/oleObject183.bin"/><Relationship Id="rId16" Type="http://schemas.openxmlformats.org/officeDocument/2006/relationships/oleObject" Target="../embeddings/oleObject182.bin"/><Relationship Id="rId15" Type="http://schemas.openxmlformats.org/officeDocument/2006/relationships/image" Target="../media/image164.emf"/><Relationship Id="rId14" Type="http://schemas.openxmlformats.org/officeDocument/2006/relationships/oleObject" Target="../embeddings/oleObject181.bin"/><Relationship Id="rId13" Type="http://schemas.openxmlformats.org/officeDocument/2006/relationships/oleObject" Target="../embeddings/oleObject180.bin"/><Relationship Id="rId12" Type="http://schemas.openxmlformats.org/officeDocument/2006/relationships/image" Target="../media/image163.wmf"/><Relationship Id="rId11" Type="http://schemas.openxmlformats.org/officeDocument/2006/relationships/oleObject" Target="../embeddings/oleObject179.bin"/><Relationship Id="rId10" Type="http://schemas.openxmlformats.org/officeDocument/2006/relationships/image" Target="../media/image162.emf"/><Relationship Id="rId1" Type="http://schemas.openxmlformats.org/officeDocument/2006/relationships/oleObject" Target="../embeddings/oleObject174.bin"/></Relationships>
</file>

<file path=ppt/slides/_rels/slide3.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slideLayout" Target="../slideLayouts/slideLayout2.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tags" Target="../tags/tag2.xml"/><Relationship Id="rId4" Type="http://schemas.openxmlformats.org/officeDocument/2006/relationships/image" Target="../media/image6.jpeg"/><Relationship Id="rId3" Type="http://schemas.openxmlformats.org/officeDocument/2006/relationships/tags" Target="../tags/tag1.xml"/><Relationship Id="rId2" Type="http://schemas.openxmlformats.org/officeDocument/2006/relationships/image" Target="../media/image5.emf"/><Relationship Id="rId10" Type="http://schemas.openxmlformats.org/officeDocument/2006/relationships/notesSlide" Target="../notesSlides/notesSlide1.xml"/><Relationship Id="rId1"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9" Type="http://schemas.openxmlformats.org/officeDocument/2006/relationships/oleObject" Target="../embeddings/oleObject188.bin"/><Relationship Id="rId8" Type="http://schemas.openxmlformats.org/officeDocument/2006/relationships/image" Target="../media/image168.wmf"/><Relationship Id="rId7" Type="http://schemas.openxmlformats.org/officeDocument/2006/relationships/oleObject" Target="../embeddings/oleObject187.bin"/><Relationship Id="rId6" Type="http://schemas.openxmlformats.org/officeDocument/2006/relationships/image" Target="../media/image159.wmf"/><Relationship Id="rId5" Type="http://schemas.openxmlformats.org/officeDocument/2006/relationships/oleObject" Target="../embeddings/oleObject186.bin"/><Relationship Id="rId4" Type="http://schemas.openxmlformats.org/officeDocument/2006/relationships/image" Target="../media/image158.wmf"/><Relationship Id="rId32" Type="http://schemas.openxmlformats.org/officeDocument/2006/relationships/vmlDrawing" Target="../drawings/vmlDrawing21.vml"/><Relationship Id="rId31" Type="http://schemas.openxmlformats.org/officeDocument/2006/relationships/slideLayout" Target="../slideLayouts/slideLayout2.xml"/><Relationship Id="rId30" Type="http://schemas.openxmlformats.org/officeDocument/2006/relationships/oleObject" Target="../embeddings/oleObject200.bin"/><Relationship Id="rId3" Type="http://schemas.openxmlformats.org/officeDocument/2006/relationships/oleObject" Target="../embeddings/oleObject185.bin"/><Relationship Id="rId29" Type="http://schemas.openxmlformats.org/officeDocument/2006/relationships/image" Target="../media/image176.emf"/><Relationship Id="rId28" Type="http://schemas.openxmlformats.org/officeDocument/2006/relationships/oleObject" Target="../embeddings/oleObject199.bin"/><Relationship Id="rId27" Type="http://schemas.openxmlformats.org/officeDocument/2006/relationships/oleObject" Target="../embeddings/oleObject198.bin"/><Relationship Id="rId26" Type="http://schemas.openxmlformats.org/officeDocument/2006/relationships/oleObject" Target="../embeddings/oleObject197.bin"/><Relationship Id="rId25" Type="http://schemas.openxmlformats.org/officeDocument/2006/relationships/image" Target="../media/image175.emf"/><Relationship Id="rId24" Type="http://schemas.openxmlformats.org/officeDocument/2006/relationships/oleObject" Target="../embeddings/oleObject196.bin"/><Relationship Id="rId23" Type="http://schemas.openxmlformats.org/officeDocument/2006/relationships/image" Target="../media/image161.wmf"/><Relationship Id="rId22" Type="http://schemas.openxmlformats.org/officeDocument/2006/relationships/oleObject" Target="../embeddings/oleObject195.bin"/><Relationship Id="rId21" Type="http://schemas.openxmlformats.org/officeDocument/2006/relationships/oleObject" Target="../embeddings/oleObject194.bin"/><Relationship Id="rId20" Type="http://schemas.openxmlformats.org/officeDocument/2006/relationships/image" Target="../media/image174.wmf"/><Relationship Id="rId2" Type="http://schemas.openxmlformats.org/officeDocument/2006/relationships/image" Target="../media/image167.wmf"/><Relationship Id="rId19" Type="http://schemas.openxmlformats.org/officeDocument/2006/relationships/oleObject" Target="../embeddings/oleObject193.bin"/><Relationship Id="rId18" Type="http://schemas.openxmlformats.org/officeDocument/2006/relationships/image" Target="../media/image173.emf"/><Relationship Id="rId17" Type="http://schemas.openxmlformats.org/officeDocument/2006/relationships/oleObject" Target="../embeddings/oleObject192.bin"/><Relationship Id="rId16" Type="http://schemas.openxmlformats.org/officeDocument/2006/relationships/image" Target="../media/image172.wmf"/><Relationship Id="rId15" Type="http://schemas.openxmlformats.org/officeDocument/2006/relationships/oleObject" Target="../embeddings/oleObject191.bin"/><Relationship Id="rId14" Type="http://schemas.openxmlformats.org/officeDocument/2006/relationships/image" Target="../media/image171.wmf"/><Relationship Id="rId13" Type="http://schemas.openxmlformats.org/officeDocument/2006/relationships/oleObject" Target="../embeddings/oleObject190.bin"/><Relationship Id="rId12" Type="http://schemas.openxmlformats.org/officeDocument/2006/relationships/image" Target="../media/image170.wmf"/><Relationship Id="rId11" Type="http://schemas.openxmlformats.org/officeDocument/2006/relationships/oleObject" Target="../embeddings/oleObject189.bin"/><Relationship Id="rId10" Type="http://schemas.openxmlformats.org/officeDocument/2006/relationships/image" Target="../media/image169.wmf"/><Relationship Id="rId1" Type="http://schemas.openxmlformats.org/officeDocument/2006/relationships/oleObject" Target="../embeddings/oleObject184.bin"/></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205.bin"/><Relationship Id="rId8" Type="http://schemas.openxmlformats.org/officeDocument/2006/relationships/image" Target="../media/image180.emf"/><Relationship Id="rId7" Type="http://schemas.openxmlformats.org/officeDocument/2006/relationships/oleObject" Target="../embeddings/oleObject204.bin"/><Relationship Id="rId6" Type="http://schemas.openxmlformats.org/officeDocument/2006/relationships/image" Target="../media/image179.wmf"/><Relationship Id="rId5" Type="http://schemas.openxmlformats.org/officeDocument/2006/relationships/oleObject" Target="../embeddings/oleObject203.bin"/><Relationship Id="rId4" Type="http://schemas.openxmlformats.org/officeDocument/2006/relationships/image" Target="../media/image178.wmf"/><Relationship Id="rId3" Type="http://schemas.openxmlformats.org/officeDocument/2006/relationships/oleObject" Target="../embeddings/oleObject202.bin"/><Relationship Id="rId2" Type="http://schemas.openxmlformats.org/officeDocument/2006/relationships/image" Target="../media/image177.wmf"/><Relationship Id="rId15" Type="http://schemas.openxmlformats.org/officeDocument/2006/relationships/notesSlide" Target="../notesSlides/notesSlide4.xml"/><Relationship Id="rId14" Type="http://schemas.openxmlformats.org/officeDocument/2006/relationships/vmlDrawing" Target="../drawings/vmlDrawing22.vml"/><Relationship Id="rId13" Type="http://schemas.openxmlformats.org/officeDocument/2006/relationships/slideLayout" Target="../slideLayouts/slideLayout2.xml"/><Relationship Id="rId12" Type="http://schemas.openxmlformats.org/officeDocument/2006/relationships/image" Target="../media/image182.wmf"/><Relationship Id="rId11" Type="http://schemas.openxmlformats.org/officeDocument/2006/relationships/oleObject" Target="../embeddings/oleObject206.bin"/><Relationship Id="rId10" Type="http://schemas.openxmlformats.org/officeDocument/2006/relationships/image" Target="../media/image181.wmf"/><Relationship Id="rId1" Type="http://schemas.openxmlformats.org/officeDocument/2006/relationships/oleObject" Target="../embeddings/oleObject201.bin"/></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211.bin"/><Relationship Id="rId8" Type="http://schemas.openxmlformats.org/officeDocument/2006/relationships/image" Target="../media/image186.wmf"/><Relationship Id="rId7" Type="http://schemas.openxmlformats.org/officeDocument/2006/relationships/oleObject" Target="../embeddings/oleObject210.bin"/><Relationship Id="rId6" Type="http://schemas.openxmlformats.org/officeDocument/2006/relationships/image" Target="../media/image185.wmf"/><Relationship Id="rId5" Type="http://schemas.openxmlformats.org/officeDocument/2006/relationships/oleObject" Target="../embeddings/oleObject209.bin"/><Relationship Id="rId4" Type="http://schemas.openxmlformats.org/officeDocument/2006/relationships/image" Target="../media/image184.wmf"/><Relationship Id="rId3" Type="http://schemas.openxmlformats.org/officeDocument/2006/relationships/oleObject" Target="../embeddings/oleObject208.bin"/><Relationship Id="rId2" Type="http://schemas.openxmlformats.org/officeDocument/2006/relationships/image" Target="../media/image183.wmf"/><Relationship Id="rId16" Type="http://schemas.openxmlformats.org/officeDocument/2006/relationships/vmlDrawing" Target="../drawings/vmlDrawing23.vml"/><Relationship Id="rId15" Type="http://schemas.openxmlformats.org/officeDocument/2006/relationships/slideLayout" Target="../slideLayouts/slideLayout2.xml"/><Relationship Id="rId14" Type="http://schemas.openxmlformats.org/officeDocument/2006/relationships/image" Target="../media/image189.emf"/><Relationship Id="rId13" Type="http://schemas.openxmlformats.org/officeDocument/2006/relationships/oleObject" Target="../embeddings/oleObject213.bin"/><Relationship Id="rId12" Type="http://schemas.openxmlformats.org/officeDocument/2006/relationships/image" Target="../media/image188.wmf"/><Relationship Id="rId11" Type="http://schemas.openxmlformats.org/officeDocument/2006/relationships/oleObject" Target="../embeddings/oleObject212.bin"/><Relationship Id="rId10" Type="http://schemas.openxmlformats.org/officeDocument/2006/relationships/image" Target="../media/image187.wmf"/><Relationship Id="rId1" Type="http://schemas.openxmlformats.org/officeDocument/2006/relationships/oleObject" Target="../embeddings/oleObject207.bin"/></Relationships>
</file>

<file path=ppt/slides/_rels/slide33.xml.rels><?xml version="1.0" encoding="UTF-8" standalone="yes"?>
<Relationships xmlns="http://schemas.openxmlformats.org/package/2006/relationships"><Relationship Id="rId9" Type="http://schemas.openxmlformats.org/officeDocument/2006/relationships/image" Target="../media/image193.emf"/><Relationship Id="rId8" Type="http://schemas.openxmlformats.org/officeDocument/2006/relationships/oleObject" Target="../embeddings/oleObject218.bin"/><Relationship Id="rId7" Type="http://schemas.openxmlformats.org/officeDocument/2006/relationships/oleObject" Target="../embeddings/oleObject217.bin"/><Relationship Id="rId6" Type="http://schemas.openxmlformats.org/officeDocument/2006/relationships/image" Target="../media/image192.wmf"/><Relationship Id="rId5" Type="http://schemas.openxmlformats.org/officeDocument/2006/relationships/oleObject" Target="../embeddings/oleObject216.bin"/><Relationship Id="rId4" Type="http://schemas.openxmlformats.org/officeDocument/2006/relationships/image" Target="../media/image191.wmf"/><Relationship Id="rId3" Type="http://schemas.openxmlformats.org/officeDocument/2006/relationships/oleObject" Target="../embeddings/oleObject215.bin"/><Relationship Id="rId2" Type="http://schemas.openxmlformats.org/officeDocument/2006/relationships/image" Target="../media/image190.wmf"/><Relationship Id="rId11" Type="http://schemas.openxmlformats.org/officeDocument/2006/relationships/vmlDrawing" Target="../drawings/vmlDrawing24.vml"/><Relationship Id="rId10" Type="http://schemas.openxmlformats.org/officeDocument/2006/relationships/slideLayout" Target="../slideLayouts/slideLayout2.xml"/><Relationship Id="rId1" Type="http://schemas.openxmlformats.org/officeDocument/2006/relationships/oleObject" Target="../embeddings/oleObject214.bin"/></Relationships>
</file>

<file path=ppt/slides/_rels/slide34.xml.rels><?xml version="1.0" encoding="UTF-8" standalone="yes"?>
<Relationships xmlns="http://schemas.openxmlformats.org/package/2006/relationships"><Relationship Id="rId9" Type="http://schemas.openxmlformats.org/officeDocument/2006/relationships/tags" Target="../tags/tag59.xml"/><Relationship Id="rId8" Type="http://schemas.openxmlformats.org/officeDocument/2006/relationships/tags" Target="../tags/tag58.xml"/><Relationship Id="rId7" Type="http://schemas.openxmlformats.org/officeDocument/2006/relationships/tags" Target="../tags/tag57.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8" Type="http://schemas.openxmlformats.org/officeDocument/2006/relationships/slideLayout" Target="../slideLayouts/slideLayout7.xml"/><Relationship Id="rId17" Type="http://schemas.openxmlformats.org/officeDocument/2006/relationships/tags" Target="../tags/tag66.xml"/><Relationship Id="rId16" Type="http://schemas.openxmlformats.org/officeDocument/2006/relationships/image" Target="../media/image133.png"/><Relationship Id="rId15" Type="http://schemas.openxmlformats.org/officeDocument/2006/relationships/tags" Target="../tags/tag65.xml"/><Relationship Id="rId14" Type="http://schemas.openxmlformats.org/officeDocument/2006/relationships/tags" Target="../tags/tag64.xml"/><Relationship Id="rId13" Type="http://schemas.openxmlformats.org/officeDocument/2006/relationships/tags" Target="../tags/tag63.xml"/><Relationship Id="rId12" Type="http://schemas.openxmlformats.org/officeDocument/2006/relationships/tags" Target="../tags/tag62.xml"/><Relationship Id="rId11" Type="http://schemas.openxmlformats.org/officeDocument/2006/relationships/tags" Target="../tags/tag61.xml"/><Relationship Id="rId10" Type="http://schemas.openxmlformats.org/officeDocument/2006/relationships/tags" Target="../tags/tag60.xml"/><Relationship Id="rId1" Type="http://schemas.openxmlformats.org/officeDocument/2006/relationships/tags" Target="../tags/tag51.xml"/></Relationships>
</file>

<file path=ppt/slides/_rels/slide35.xml.rels><?xml version="1.0" encoding="UTF-8" standalone="yes"?>
<Relationships xmlns="http://schemas.openxmlformats.org/package/2006/relationships"><Relationship Id="rId9" Type="http://schemas.openxmlformats.org/officeDocument/2006/relationships/image" Target="../media/image133.png"/><Relationship Id="rId8" Type="http://schemas.openxmlformats.org/officeDocument/2006/relationships/tags" Target="../tags/tag74.xml"/><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1" Type="http://schemas.openxmlformats.org/officeDocument/2006/relationships/slideLayout" Target="../slideLayouts/slideLayout7.xml"/><Relationship Id="rId10" Type="http://schemas.openxmlformats.org/officeDocument/2006/relationships/tags" Target="../tags/tag75.xml"/><Relationship Id="rId1" Type="http://schemas.openxmlformats.org/officeDocument/2006/relationships/tags" Target="../tags/tag67.xml"/></Relationships>
</file>

<file path=ppt/slides/_rels/slide36.xml.rels><?xml version="1.0" encoding="UTF-8" standalone="yes"?>
<Relationships xmlns="http://schemas.openxmlformats.org/package/2006/relationships"><Relationship Id="rId9" Type="http://schemas.openxmlformats.org/officeDocument/2006/relationships/image" Target="../media/image133.png"/><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1" Type="http://schemas.openxmlformats.org/officeDocument/2006/relationships/slideLayout" Target="../slideLayouts/slideLayout18.xml"/><Relationship Id="rId10" Type="http://schemas.openxmlformats.org/officeDocument/2006/relationships/tags" Target="../tags/tag84.xml"/><Relationship Id="rId1" Type="http://schemas.openxmlformats.org/officeDocument/2006/relationships/tags" Target="../tags/tag76.xml"/></Relationships>
</file>

<file path=ppt/slides/_rels/slide37.xml.rels><?xml version="1.0" encoding="UTF-8" standalone="yes"?>
<Relationships xmlns="http://schemas.openxmlformats.org/package/2006/relationships"><Relationship Id="rId9" Type="http://schemas.openxmlformats.org/officeDocument/2006/relationships/image" Target="../media/image133.png"/><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1" Type="http://schemas.openxmlformats.org/officeDocument/2006/relationships/slideLayout" Target="../slideLayouts/slideLayout18.xml"/><Relationship Id="rId10" Type="http://schemas.openxmlformats.org/officeDocument/2006/relationships/tags" Target="../tags/tag93.xml"/><Relationship Id="rId1" Type="http://schemas.openxmlformats.org/officeDocument/2006/relationships/tags" Target="../tags/tag8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223.bin"/><Relationship Id="rId8" Type="http://schemas.openxmlformats.org/officeDocument/2006/relationships/image" Target="../media/image197.wmf"/><Relationship Id="rId7" Type="http://schemas.openxmlformats.org/officeDocument/2006/relationships/oleObject" Target="../embeddings/oleObject222.bin"/><Relationship Id="rId6" Type="http://schemas.openxmlformats.org/officeDocument/2006/relationships/image" Target="../media/image196.wmf"/><Relationship Id="rId5" Type="http://schemas.openxmlformats.org/officeDocument/2006/relationships/oleObject" Target="../embeddings/oleObject221.bin"/><Relationship Id="rId4" Type="http://schemas.openxmlformats.org/officeDocument/2006/relationships/image" Target="../media/image195.wmf"/><Relationship Id="rId3" Type="http://schemas.openxmlformats.org/officeDocument/2006/relationships/oleObject" Target="../embeddings/oleObject220.bin"/><Relationship Id="rId2" Type="http://schemas.openxmlformats.org/officeDocument/2006/relationships/image" Target="../media/image194.emf"/><Relationship Id="rId15" Type="http://schemas.openxmlformats.org/officeDocument/2006/relationships/vmlDrawing" Target="../drawings/vmlDrawing25.vml"/><Relationship Id="rId14" Type="http://schemas.openxmlformats.org/officeDocument/2006/relationships/slideLayout" Target="../slideLayouts/slideLayout2.xml"/><Relationship Id="rId13" Type="http://schemas.openxmlformats.org/officeDocument/2006/relationships/oleObject" Target="../embeddings/oleObject225.bin"/><Relationship Id="rId12" Type="http://schemas.openxmlformats.org/officeDocument/2006/relationships/image" Target="../media/image127.wmf"/><Relationship Id="rId11" Type="http://schemas.openxmlformats.org/officeDocument/2006/relationships/oleObject" Target="../embeddings/oleObject224.bin"/><Relationship Id="rId10" Type="http://schemas.openxmlformats.org/officeDocument/2006/relationships/image" Target="../media/image198.wmf"/><Relationship Id="rId1" Type="http://schemas.openxmlformats.org/officeDocument/2006/relationships/oleObject" Target="../embeddings/oleObject219.bin"/></Relationships>
</file>

<file path=ppt/slides/_rels/slide4.xml.rels><?xml version="1.0" encoding="UTF-8" standalone="yes"?>
<Relationships xmlns="http://schemas.openxmlformats.org/package/2006/relationships"><Relationship Id="rId9" Type="http://schemas.openxmlformats.org/officeDocument/2006/relationships/image" Target="../media/image12.wmf"/><Relationship Id="rId8" Type="http://schemas.openxmlformats.org/officeDocument/2006/relationships/oleObject" Target="../embeddings/oleObject5.bin"/><Relationship Id="rId7" Type="http://schemas.openxmlformats.org/officeDocument/2006/relationships/image" Target="../media/image11.png"/><Relationship Id="rId6" Type="http://schemas.microsoft.com/office/2007/relationships/media" Target="file:///E:\&#26412;&#31185;&#25945;&#23398;\Tongji\Ch06\MOV00466.mpg" TargetMode="External"/><Relationship Id="rId5" Type="http://schemas.openxmlformats.org/officeDocument/2006/relationships/video" Target="file:///E:\&#26412;&#31185;&#25945;&#23398;\Tongji\Ch06\MOV00466.mpg" TargetMode="External"/><Relationship Id="rId4" Type="http://schemas.openxmlformats.org/officeDocument/2006/relationships/image" Target="../media/image10.wmf"/><Relationship Id="rId3" Type="http://schemas.openxmlformats.org/officeDocument/2006/relationships/oleObject" Target="../embeddings/oleObject4.bin"/><Relationship Id="rId2" Type="http://schemas.openxmlformats.org/officeDocument/2006/relationships/image" Target="../media/image9.emf"/><Relationship Id="rId12" Type="http://schemas.openxmlformats.org/officeDocument/2006/relationships/notesSlide" Target="../notesSlides/notesSlide2.xml"/><Relationship Id="rId11" Type="http://schemas.openxmlformats.org/officeDocument/2006/relationships/vmlDrawing" Target="../drawings/vmlDrawing3.vml"/><Relationship Id="rId10" Type="http://schemas.openxmlformats.org/officeDocument/2006/relationships/slideLayout" Target="../slideLayouts/slideLayout2.xml"/><Relationship Id="rId1" Type="http://schemas.openxmlformats.org/officeDocument/2006/relationships/oleObject" Target="../embeddings/oleObject3.bin"/></Relationships>
</file>

<file path=ppt/slides/_rels/slide40.xml.rels><?xml version="1.0" encoding="UTF-8" standalone="yes"?>
<Relationships xmlns="http://schemas.openxmlformats.org/package/2006/relationships"><Relationship Id="rId9" Type="http://schemas.openxmlformats.org/officeDocument/2006/relationships/image" Target="../media/image202.wmf"/><Relationship Id="rId8" Type="http://schemas.openxmlformats.org/officeDocument/2006/relationships/oleObject" Target="../embeddings/oleObject229.bin"/><Relationship Id="rId7" Type="http://schemas.openxmlformats.org/officeDocument/2006/relationships/image" Target="../media/image201.wmf"/><Relationship Id="rId6" Type="http://schemas.openxmlformats.org/officeDocument/2006/relationships/oleObject" Target="../embeddings/oleObject228.bin"/><Relationship Id="rId5" Type="http://schemas.openxmlformats.org/officeDocument/2006/relationships/slide" Target="slide5.xml"/><Relationship Id="rId40" Type="http://schemas.openxmlformats.org/officeDocument/2006/relationships/notesSlide" Target="../notesSlides/notesSlide5.xml"/><Relationship Id="rId4" Type="http://schemas.openxmlformats.org/officeDocument/2006/relationships/image" Target="../media/image200.wmf"/><Relationship Id="rId39" Type="http://schemas.openxmlformats.org/officeDocument/2006/relationships/vmlDrawing" Target="../drawings/vmlDrawing26.vml"/><Relationship Id="rId38" Type="http://schemas.openxmlformats.org/officeDocument/2006/relationships/slideLayout" Target="../slideLayouts/slideLayout2.xml"/><Relationship Id="rId37" Type="http://schemas.openxmlformats.org/officeDocument/2006/relationships/image" Target="../media/image216.wmf"/><Relationship Id="rId36" Type="http://schemas.openxmlformats.org/officeDocument/2006/relationships/oleObject" Target="../embeddings/oleObject243.bin"/><Relationship Id="rId35" Type="http://schemas.openxmlformats.org/officeDocument/2006/relationships/image" Target="../media/image215.wmf"/><Relationship Id="rId34" Type="http://schemas.openxmlformats.org/officeDocument/2006/relationships/oleObject" Target="../embeddings/oleObject242.bin"/><Relationship Id="rId33" Type="http://schemas.openxmlformats.org/officeDocument/2006/relationships/image" Target="../media/image214.wmf"/><Relationship Id="rId32" Type="http://schemas.openxmlformats.org/officeDocument/2006/relationships/oleObject" Target="../embeddings/oleObject241.bin"/><Relationship Id="rId31" Type="http://schemas.openxmlformats.org/officeDocument/2006/relationships/image" Target="../media/image213.wmf"/><Relationship Id="rId30" Type="http://schemas.openxmlformats.org/officeDocument/2006/relationships/oleObject" Target="../embeddings/oleObject240.bin"/><Relationship Id="rId3" Type="http://schemas.openxmlformats.org/officeDocument/2006/relationships/oleObject" Target="../embeddings/oleObject227.bin"/><Relationship Id="rId29" Type="http://schemas.openxmlformats.org/officeDocument/2006/relationships/image" Target="../media/image212.wmf"/><Relationship Id="rId28" Type="http://schemas.openxmlformats.org/officeDocument/2006/relationships/oleObject" Target="../embeddings/oleObject239.bin"/><Relationship Id="rId27" Type="http://schemas.openxmlformats.org/officeDocument/2006/relationships/image" Target="../media/image211.wmf"/><Relationship Id="rId26" Type="http://schemas.openxmlformats.org/officeDocument/2006/relationships/oleObject" Target="../embeddings/oleObject238.bin"/><Relationship Id="rId25" Type="http://schemas.openxmlformats.org/officeDocument/2006/relationships/image" Target="../media/image210.wmf"/><Relationship Id="rId24" Type="http://schemas.openxmlformats.org/officeDocument/2006/relationships/oleObject" Target="../embeddings/oleObject237.bin"/><Relationship Id="rId23" Type="http://schemas.openxmlformats.org/officeDocument/2006/relationships/image" Target="../media/image209.wmf"/><Relationship Id="rId22" Type="http://schemas.openxmlformats.org/officeDocument/2006/relationships/oleObject" Target="../embeddings/oleObject236.bin"/><Relationship Id="rId21" Type="http://schemas.openxmlformats.org/officeDocument/2006/relationships/image" Target="../media/image208.wmf"/><Relationship Id="rId20" Type="http://schemas.openxmlformats.org/officeDocument/2006/relationships/oleObject" Target="../embeddings/oleObject235.bin"/><Relationship Id="rId2" Type="http://schemas.openxmlformats.org/officeDocument/2006/relationships/image" Target="../media/image199.wmf"/><Relationship Id="rId19" Type="http://schemas.openxmlformats.org/officeDocument/2006/relationships/image" Target="../media/image207.wmf"/><Relationship Id="rId18" Type="http://schemas.openxmlformats.org/officeDocument/2006/relationships/oleObject" Target="../embeddings/oleObject234.bin"/><Relationship Id="rId17" Type="http://schemas.openxmlformats.org/officeDocument/2006/relationships/image" Target="../media/image206.wmf"/><Relationship Id="rId16" Type="http://schemas.openxmlformats.org/officeDocument/2006/relationships/oleObject" Target="../embeddings/oleObject233.bin"/><Relationship Id="rId15" Type="http://schemas.openxmlformats.org/officeDocument/2006/relationships/image" Target="../media/image205.wmf"/><Relationship Id="rId14" Type="http://schemas.openxmlformats.org/officeDocument/2006/relationships/oleObject" Target="../embeddings/oleObject232.bin"/><Relationship Id="rId13" Type="http://schemas.openxmlformats.org/officeDocument/2006/relationships/image" Target="../media/image204.wmf"/><Relationship Id="rId12" Type="http://schemas.openxmlformats.org/officeDocument/2006/relationships/oleObject" Target="../embeddings/oleObject231.bin"/><Relationship Id="rId11" Type="http://schemas.openxmlformats.org/officeDocument/2006/relationships/image" Target="../media/image203.wmf"/><Relationship Id="rId10" Type="http://schemas.openxmlformats.org/officeDocument/2006/relationships/oleObject" Target="../embeddings/oleObject230.bin"/><Relationship Id="rId1" Type="http://schemas.openxmlformats.org/officeDocument/2006/relationships/oleObject" Target="../embeddings/oleObject226.bin"/></Relationships>
</file>

<file path=ppt/slides/_rels/slide41.xml.rels><?xml version="1.0" encoding="UTF-8" standalone="yes"?>
<Relationships xmlns="http://schemas.openxmlformats.org/package/2006/relationships"><Relationship Id="rId6" Type="http://schemas.openxmlformats.org/officeDocument/2006/relationships/vmlDrawing" Target="../drawings/vmlDrawing27.vml"/><Relationship Id="rId5" Type="http://schemas.openxmlformats.org/officeDocument/2006/relationships/slideLayout" Target="../slideLayouts/slideLayout2.xml"/><Relationship Id="rId4" Type="http://schemas.openxmlformats.org/officeDocument/2006/relationships/image" Target="../media/image218.wmf"/><Relationship Id="rId3" Type="http://schemas.openxmlformats.org/officeDocument/2006/relationships/oleObject" Target="../embeddings/oleObject245.bin"/><Relationship Id="rId2" Type="http://schemas.openxmlformats.org/officeDocument/2006/relationships/image" Target="../media/image217.wmf"/><Relationship Id="rId1" Type="http://schemas.openxmlformats.org/officeDocument/2006/relationships/oleObject" Target="../embeddings/oleObject244.bin"/></Relationships>
</file>

<file path=ppt/slides/_rels/slide42.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vmlDrawing" Target="../drawings/vmlDrawing28.vml"/><Relationship Id="rId5" Type="http://schemas.openxmlformats.org/officeDocument/2006/relationships/slideLayout" Target="../slideLayouts/slideLayout2.xml"/><Relationship Id="rId4" Type="http://schemas.openxmlformats.org/officeDocument/2006/relationships/image" Target="../media/image220.wmf"/><Relationship Id="rId3" Type="http://schemas.openxmlformats.org/officeDocument/2006/relationships/oleObject" Target="../embeddings/oleObject247.bin"/><Relationship Id="rId2" Type="http://schemas.openxmlformats.org/officeDocument/2006/relationships/image" Target="../media/image219.wmf"/><Relationship Id="rId1" Type="http://schemas.openxmlformats.org/officeDocument/2006/relationships/oleObject" Target="../embeddings/oleObject246.bin"/></Relationships>
</file>

<file path=ppt/slides/_rels/slide43.xml.rels><?xml version="1.0" encoding="UTF-8" standalone="yes"?>
<Relationships xmlns="http://schemas.openxmlformats.org/package/2006/relationships"><Relationship Id="rId9" Type="http://schemas.openxmlformats.org/officeDocument/2006/relationships/tags" Target="../tags/tag102.xml"/><Relationship Id="rId8" Type="http://schemas.openxmlformats.org/officeDocument/2006/relationships/tags" Target="../tags/tag101.xml"/><Relationship Id="rId7" Type="http://schemas.openxmlformats.org/officeDocument/2006/relationships/tags" Target="../tags/tag100.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 Id="rId3" Type="http://schemas.openxmlformats.org/officeDocument/2006/relationships/tags" Target="../tags/tag96.xml"/><Relationship Id="rId2" Type="http://schemas.openxmlformats.org/officeDocument/2006/relationships/tags" Target="../tags/tag95.xml"/><Relationship Id="rId12" Type="http://schemas.openxmlformats.org/officeDocument/2006/relationships/slideLayout" Target="../slideLayouts/slideLayout7.xml"/><Relationship Id="rId11" Type="http://schemas.openxmlformats.org/officeDocument/2006/relationships/tags" Target="../tags/tag103.xml"/><Relationship Id="rId10" Type="http://schemas.openxmlformats.org/officeDocument/2006/relationships/image" Target="../media/image133.png"/><Relationship Id="rId1" Type="http://schemas.openxmlformats.org/officeDocument/2006/relationships/tags" Target="../tags/tag94.xml"/></Relationships>
</file>

<file path=ppt/slides/_rels/slide44.xml.rels><?xml version="1.0" encoding="UTF-8" standalone="yes"?>
<Relationships xmlns="http://schemas.openxmlformats.org/package/2006/relationships"><Relationship Id="rId9" Type="http://schemas.openxmlformats.org/officeDocument/2006/relationships/oleObject" Target="../embeddings/oleObject252.bin"/><Relationship Id="rId8" Type="http://schemas.openxmlformats.org/officeDocument/2006/relationships/image" Target="../media/image224.wmf"/><Relationship Id="rId7" Type="http://schemas.openxmlformats.org/officeDocument/2006/relationships/oleObject" Target="../embeddings/oleObject251.bin"/><Relationship Id="rId6" Type="http://schemas.openxmlformats.org/officeDocument/2006/relationships/image" Target="../media/image223.wmf"/><Relationship Id="rId5" Type="http://schemas.openxmlformats.org/officeDocument/2006/relationships/oleObject" Target="../embeddings/oleObject250.bin"/><Relationship Id="rId4" Type="http://schemas.openxmlformats.org/officeDocument/2006/relationships/image" Target="../media/image222.wmf"/><Relationship Id="rId3" Type="http://schemas.openxmlformats.org/officeDocument/2006/relationships/oleObject" Target="../embeddings/oleObject249.bin"/><Relationship Id="rId29" Type="http://schemas.openxmlformats.org/officeDocument/2006/relationships/vmlDrawing" Target="../drawings/vmlDrawing29.vml"/><Relationship Id="rId28" Type="http://schemas.openxmlformats.org/officeDocument/2006/relationships/slideLayout" Target="../slideLayouts/slideLayout2.xml"/><Relationship Id="rId27" Type="http://schemas.openxmlformats.org/officeDocument/2006/relationships/image" Target="../media/image233.png"/><Relationship Id="rId26" Type="http://schemas.openxmlformats.org/officeDocument/2006/relationships/slide" Target="slide1.xml"/><Relationship Id="rId25" Type="http://schemas.openxmlformats.org/officeDocument/2006/relationships/image" Target="../media/image232.wmf"/><Relationship Id="rId24" Type="http://schemas.openxmlformats.org/officeDocument/2006/relationships/oleObject" Target="../embeddings/oleObject260.bin"/><Relationship Id="rId23" Type="http://schemas.openxmlformats.org/officeDocument/2006/relationships/image" Target="../media/image231.wmf"/><Relationship Id="rId22" Type="http://schemas.openxmlformats.org/officeDocument/2006/relationships/oleObject" Target="../embeddings/oleObject259.bin"/><Relationship Id="rId21" Type="http://schemas.openxmlformats.org/officeDocument/2006/relationships/image" Target="../media/image230.wmf"/><Relationship Id="rId20" Type="http://schemas.openxmlformats.org/officeDocument/2006/relationships/oleObject" Target="../embeddings/oleObject258.bin"/><Relationship Id="rId2" Type="http://schemas.openxmlformats.org/officeDocument/2006/relationships/image" Target="../media/image221.wmf"/><Relationship Id="rId19" Type="http://schemas.openxmlformats.org/officeDocument/2006/relationships/image" Target="../media/image229.wmf"/><Relationship Id="rId18" Type="http://schemas.openxmlformats.org/officeDocument/2006/relationships/oleObject" Target="../embeddings/oleObject257.bin"/><Relationship Id="rId17" Type="http://schemas.openxmlformats.org/officeDocument/2006/relationships/image" Target="../media/image228.wmf"/><Relationship Id="rId16" Type="http://schemas.openxmlformats.org/officeDocument/2006/relationships/oleObject" Target="../embeddings/oleObject256.bin"/><Relationship Id="rId15" Type="http://schemas.openxmlformats.org/officeDocument/2006/relationships/image" Target="../media/image227.wmf"/><Relationship Id="rId14" Type="http://schemas.openxmlformats.org/officeDocument/2006/relationships/oleObject" Target="../embeddings/oleObject255.bin"/><Relationship Id="rId13" Type="http://schemas.openxmlformats.org/officeDocument/2006/relationships/image" Target="../media/image226.wmf"/><Relationship Id="rId12" Type="http://schemas.openxmlformats.org/officeDocument/2006/relationships/oleObject" Target="../embeddings/oleObject254.bin"/><Relationship Id="rId11" Type="http://schemas.openxmlformats.org/officeDocument/2006/relationships/image" Target="../media/image225.wmf"/><Relationship Id="rId10" Type="http://schemas.openxmlformats.org/officeDocument/2006/relationships/oleObject" Target="../embeddings/oleObject253.bin"/><Relationship Id="rId1" Type="http://schemas.openxmlformats.org/officeDocument/2006/relationships/oleObject" Target="../embeddings/oleObject248.bin"/></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30.vml"/><Relationship Id="rId3" Type="http://schemas.openxmlformats.org/officeDocument/2006/relationships/slideLayout" Target="../slideLayouts/slideLayout7.xml"/><Relationship Id="rId2" Type="http://schemas.openxmlformats.org/officeDocument/2006/relationships/image" Target="../media/image234.wmf"/><Relationship Id="rId1" Type="http://schemas.openxmlformats.org/officeDocument/2006/relationships/oleObject" Target="../embeddings/oleObject261.bin"/></Relationships>
</file>

<file path=ppt/slides/_rels/slide46.xml.rels><?xml version="1.0" encoding="UTF-8" standalone="yes"?>
<Relationships xmlns="http://schemas.openxmlformats.org/package/2006/relationships"><Relationship Id="rId8" Type="http://schemas.openxmlformats.org/officeDocument/2006/relationships/vmlDrawing" Target="../drawings/vmlDrawing31.vml"/><Relationship Id="rId7" Type="http://schemas.openxmlformats.org/officeDocument/2006/relationships/slideLayout" Target="../slideLayouts/slideLayout2.xml"/><Relationship Id="rId6" Type="http://schemas.openxmlformats.org/officeDocument/2006/relationships/image" Target="../media/image237.wmf"/><Relationship Id="rId5" Type="http://schemas.openxmlformats.org/officeDocument/2006/relationships/oleObject" Target="../embeddings/oleObject264.bin"/><Relationship Id="rId4" Type="http://schemas.openxmlformats.org/officeDocument/2006/relationships/image" Target="../media/image236.wmf"/><Relationship Id="rId3" Type="http://schemas.openxmlformats.org/officeDocument/2006/relationships/oleObject" Target="../embeddings/oleObject263.bin"/><Relationship Id="rId2" Type="http://schemas.openxmlformats.org/officeDocument/2006/relationships/image" Target="../media/image235.wmf"/><Relationship Id="rId1" Type="http://schemas.openxmlformats.org/officeDocument/2006/relationships/oleObject" Target="../embeddings/oleObject262.bin"/></Relationships>
</file>

<file path=ppt/slides/_rels/slide47.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8" Type="http://schemas.openxmlformats.org/officeDocument/2006/relationships/slideLayout" Target="../slideLayouts/slideLayout7.xml"/><Relationship Id="rId17" Type="http://schemas.openxmlformats.org/officeDocument/2006/relationships/tags" Target="../tags/tag119.xml"/><Relationship Id="rId16" Type="http://schemas.openxmlformats.org/officeDocument/2006/relationships/image" Target="../media/image133.png"/><Relationship Id="rId15" Type="http://schemas.openxmlformats.org/officeDocument/2006/relationships/tags" Target="../tags/tag118.xml"/><Relationship Id="rId14" Type="http://schemas.openxmlformats.org/officeDocument/2006/relationships/tags" Target="../tags/tag117.xml"/><Relationship Id="rId13" Type="http://schemas.openxmlformats.org/officeDocument/2006/relationships/tags" Target="../tags/tag116.xml"/><Relationship Id="rId12" Type="http://schemas.openxmlformats.org/officeDocument/2006/relationships/tags" Target="../tags/tag115.xml"/><Relationship Id="rId11" Type="http://schemas.openxmlformats.org/officeDocument/2006/relationships/tags" Target="../tags/tag114.xml"/><Relationship Id="rId10" Type="http://schemas.openxmlformats.org/officeDocument/2006/relationships/tags" Target="../tags/tag113.xml"/><Relationship Id="rId1" Type="http://schemas.openxmlformats.org/officeDocument/2006/relationships/tags" Target="../tags/tag104.xml"/></Relationships>
</file>

<file path=ppt/slides/_rels/slide48.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8" Type="http://schemas.openxmlformats.org/officeDocument/2006/relationships/slideLayout" Target="../slideLayouts/slideLayout7.xml"/><Relationship Id="rId17" Type="http://schemas.openxmlformats.org/officeDocument/2006/relationships/tags" Target="../tags/tag135.xml"/><Relationship Id="rId16" Type="http://schemas.openxmlformats.org/officeDocument/2006/relationships/image" Target="../media/image133.png"/><Relationship Id="rId15" Type="http://schemas.openxmlformats.org/officeDocument/2006/relationships/tags" Target="../tags/tag134.xml"/><Relationship Id="rId14" Type="http://schemas.openxmlformats.org/officeDocument/2006/relationships/tags" Target="../tags/tag133.xml"/><Relationship Id="rId13" Type="http://schemas.openxmlformats.org/officeDocument/2006/relationships/tags" Target="../tags/tag132.xml"/><Relationship Id="rId12" Type="http://schemas.openxmlformats.org/officeDocument/2006/relationships/tags" Target="../tags/tag13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tags" Target="../tags/tag120.xml"/></Relationships>
</file>

<file path=ppt/slides/_rels/slide49.xml.rels><?xml version="1.0" encoding="UTF-8" standalone="yes"?>
<Relationships xmlns="http://schemas.openxmlformats.org/package/2006/relationships"><Relationship Id="rId9" Type="http://schemas.openxmlformats.org/officeDocument/2006/relationships/oleObject" Target="../embeddings/oleObject269.bin"/><Relationship Id="rId8" Type="http://schemas.openxmlformats.org/officeDocument/2006/relationships/image" Target="../media/image240.wmf"/><Relationship Id="rId7" Type="http://schemas.openxmlformats.org/officeDocument/2006/relationships/oleObject" Target="../embeddings/oleObject268.bin"/><Relationship Id="rId6" Type="http://schemas.openxmlformats.org/officeDocument/2006/relationships/image" Target="../media/image64.wmf"/><Relationship Id="rId5" Type="http://schemas.openxmlformats.org/officeDocument/2006/relationships/oleObject" Target="../embeddings/oleObject267.bin"/><Relationship Id="rId4" Type="http://schemas.openxmlformats.org/officeDocument/2006/relationships/image" Target="../media/image239.emf"/><Relationship Id="rId3" Type="http://schemas.openxmlformats.org/officeDocument/2006/relationships/oleObject" Target="../embeddings/oleObject266.bin"/><Relationship Id="rId2" Type="http://schemas.openxmlformats.org/officeDocument/2006/relationships/image" Target="../media/image238.emf"/><Relationship Id="rId13" Type="http://schemas.openxmlformats.org/officeDocument/2006/relationships/vmlDrawing" Target="../drawings/vmlDrawing32.vml"/><Relationship Id="rId12" Type="http://schemas.openxmlformats.org/officeDocument/2006/relationships/slideLayout" Target="../slideLayouts/slideLayout2.xml"/><Relationship Id="rId11" Type="http://schemas.openxmlformats.org/officeDocument/2006/relationships/oleObject" Target="../embeddings/oleObject270.bin"/><Relationship Id="rId10" Type="http://schemas.openxmlformats.org/officeDocument/2006/relationships/image" Target="../media/image241.wmf"/><Relationship Id="rId1" Type="http://schemas.openxmlformats.org/officeDocument/2006/relationships/oleObject" Target="../embeddings/oleObject265.bin"/></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6.wmf"/><Relationship Id="rId7" Type="http://schemas.openxmlformats.org/officeDocument/2006/relationships/oleObject" Target="../embeddings/oleObject9.bin"/><Relationship Id="rId6" Type="http://schemas.openxmlformats.org/officeDocument/2006/relationships/image" Target="../media/image15.wmf"/><Relationship Id="rId5" Type="http://schemas.openxmlformats.org/officeDocument/2006/relationships/oleObject" Target="../embeddings/oleObject8.bin"/><Relationship Id="rId4" Type="http://schemas.openxmlformats.org/officeDocument/2006/relationships/image" Target="../media/image14.wmf"/><Relationship Id="rId3" Type="http://schemas.openxmlformats.org/officeDocument/2006/relationships/oleObject" Target="../embeddings/oleObject7.bin"/><Relationship Id="rId2" Type="http://schemas.openxmlformats.org/officeDocument/2006/relationships/image" Target="../media/image13.wmf"/><Relationship Id="rId10" Type="http://schemas.openxmlformats.org/officeDocument/2006/relationships/vmlDrawing" Target="../drawings/vmlDrawing4.vml"/><Relationship Id="rId1" Type="http://schemas.openxmlformats.org/officeDocument/2006/relationships/oleObject" Target="../embeddings/oleObject6.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9" Type="http://schemas.openxmlformats.org/officeDocument/2006/relationships/oleObject" Target="../embeddings/oleObject275.bin"/><Relationship Id="rId8" Type="http://schemas.openxmlformats.org/officeDocument/2006/relationships/image" Target="../media/image245.emf"/><Relationship Id="rId7" Type="http://schemas.openxmlformats.org/officeDocument/2006/relationships/oleObject" Target="../embeddings/oleObject274.bin"/><Relationship Id="rId6" Type="http://schemas.openxmlformats.org/officeDocument/2006/relationships/image" Target="../media/image244.emf"/><Relationship Id="rId5" Type="http://schemas.openxmlformats.org/officeDocument/2006/relationships/oleObject" Target="../embeddings/oleObject273.bin"/><Relationship Id="rId4" Type="http://schemas.openxmlformats.org/officeDocument/2006/relationships/image" Target="../media/image243.emf"/><Relationship Id="rId3" Type="http://schemas.openxmlformats.org/officeDocument/2006/relationships/oleObject" Target="../embeddings/oleObject272.bin"/><Relationship Id="rId2" Type="http://schemas.openxmlformats.org/officeDocument/2006/relationships/image" Target="../media/image242.wmf"/><Relationship Id="rId12" Type="http://schemas.openxmlformats.org/officeDocument/2006/relationships/vmlDrawing" Target="../drawings/vmlDrawing33.vml"/><Relationship Id="rId11" Type="http://schemas.openxmlformats.org/officeDocument/2006/relationships/slideLayout" Target="../slideLayouts/slideLayout7.xml"/><Relationship Id="rId10" Type="http://schemas.openxmlformats.org/officeDocument/2006/relationships/image" Target="../media/image246.emf"/><Relationship Id="rId1" Type="http://schemas.openxmlformats.org/officeDocument/2006/relationships/oleObject" Target="../embeddings/oleObject271.bin"/></Relationships>
</file>

<file path=ppt/slides/_rels/slide52.xml.rels><?xml version="1.0" encoding="UTF-8" standalone="yes"?>
<Relationships xmlns="http://schemas.openxmlformats.org/package/2006/relationships"><Relationship Id="rId9" Type="http://schemas.openxmlformats.org/officeDocument/2006/relationships/image" Target="../media/image251.png"/><Relationship Id="rId8" Type="http://schemas.openxmlformats.org/officeDocument/2006/relationships/image" Target="../media/image250.wmf"/><Relationship Id="rId7" Type="http://schemas.openxmlformats.org/officeDocument/2006/relationships/oleObject" Target="../embeddings/oleObject279.bin"/><Relationship Id="rId6" Type="http://schemas.openxmlformats.org/officeDocument/2006/relationships/image" Target="../media/image249.wmf"/><Relationship Id="rId5" Type="http://schemas.openxmlformats.org/officeDocument/2006/relationships/oleObject" Target="../embeddings/oleObject278.bin"/><Relationship Id="rId4" Type="http://schemas.openxmlformats.org/officeDocument/2006/relationships/image" Target="../media/image248.wmf"/><Relationship Id="rId3" Type="http://schemas.openxmlformats.org/officeDocument/2006/relationships/oleObject" Target="../embeddings/oleObject277.bin"/><Relationship Id="rId2" Type="http://schemas.openxmlformats.org/officeDocument/2006/relationships/image" Target="../media/image247.wmf"/><Relationship Id="rId17" Type="http://schemas.openxmlformats.org/officeDocument/2006/relationships/vmlDrawing" Target="../drawings/vmlDrawing34.vml"/><Relationship Id="rId16" Type="http://schemas.openxmlformats.org/officeDocument/2006/relationships/slideLayout" Target="../slideLayouts/slideLayout7.xml"/><Relationship Id="rId15" Type="http://schemas.openxmlformats.org/officeDocument/2006/relationships/image" Target="../media/image254.wmf"/><Relationship Id="rId14" Type="http://schemas.openxmlformats.org/officeDocument/2006/relationships/oleObject" Target="../embeddings/oleObject282.bin"/><Relationship Id="rId13" Type="http://schemas.openxmlformats.org/officeDocument/2006/relationships/image" Target="../media/image253.wmf"/><Relationship Id="rId12" Type="http://schemas.openxmlformats.org/officeDocument/2006/relationships/oleObject" Target="../embeddings/oleObject281.bin"/><Relationship Id="rId11" Type="http://schemas.openxmlformats.org/officeDocument/2006/relationships/image" Target="../media/image252.emf"/><Relationship Id="rId10" Type="http://schemas.openxmlformats.org/officeDocument/2006/relationships/oleObject" Target="../embeddings/oleObject280.bin"/><Relationship Id="rId1" Type="http://schemas.openxmlformats.org/officeDocument/2006/relationships/oleObject" Target="../embeddings/oleObject276.bin"/></Relationships>
</file>

<file path=ppt/slides/_rels/slide53.xml.rels><?xml version="1.0" encoding="UTF-8" standalone="yes"?>
<Relationships xmlns="http://schemas.openxmlformats.org/package/2006/relationships"><Relationship Id="rId9" Type="http://schemas.openxmlformats.org/officeDocument/2006/relationships/oleObject" Target="../embeddings/oleObject287.bin"/><Relationship Id="rId8" Type="http://schemas.openxmlformats.org/officeDocument/2006/relationships/image" Target="../media/image258.emf"/><Relationship Id="rId7" Type="http://schemas.openxmlformats.org/officeDocument/2006/relationships/oleObject" Target="../embeddings/oleObject286.bin"/><Relationship Id="rId6" Type="http://schemas.openxmlformats.org/officeDocument/2006/relationships/image" Target="../media/image257.emf"/><Relationship Id="rId5" Type="http://schemas.openxmlformats.org/officeDocument/2006/relationships/oleObject" Target="../embeddings/oleObject285.bin"/><Relationship Id="rId4" Type="http://schemas.openxmlformats.org/officeDocument/2006/relationships/image" Target="../media/image256.emf"/><Relationship Id="rId34" Type="http://schemas.openxmlformats.org/officeDocument/2006/relationships/vmlDrawing" Target="../drawings/vmlDrawing35.vml"/><Relationship Id="rId33" Type="http://schemas.openxmlformats.org/officeDocument/2006/relationships/slideLayout" Target="../slideLayouts/slideLayout7.xml"/><Relationship Id="rId32" Type="http://schemas.openxmlformats.org/officeDocument/2006/relationships/image" Target="../media/image269.wmf"/><Relationship Id="rId31" Type="http://schemas.openxmlformats.org/officeDocument/2006/relationships/oleObject" Target="../embeddings/oleObject298.bin"/><Relationship Id="rId30" Type="http://schemas.openxmlformats.org/officeDocument/2006/relationships/oleObject" Target="../embeddings/oleObject297.bin"/><Relationship Id="rId3" Type="http://schemas.openxmlformats.org/officeDocument/2006/relationships/oleObject" Target="../embeddings/oleObject284.bin"/><Relationship Id="rId29" Type="http://schemas.openxmlformats.org/officeDocument/2006/relationships/image" Target="../media/image268.wmf"/><Relationship Id="rId28" Type="http://schemas.openxmlformats.org/officeDocument/2006/relationships/oleObject" Target="../embeddings/oleObject296.bin"/><Relationship Id="rId27" Type="http://schemas.openxmlformats.org/officeDocument/2006/relationships/image" Target="../media/image267.wmf"/><Relationship Id="rId26" Type="http://schemas.openxmlformats.org/officeDocument/2006/relationships/oleObject" Target="../embeddings/oleObject295.bin"/><Relationship Id="rId25" Type="http://schemas.openxmlformats.org/officeDocument/2006/relationships/image" Target="../media/image266.emf"/><Relationship Id="rId24" Type="http://schemas.openxmlformats.org/officeDocument/2006/relationships/oleObject" Target="../embeddings/oleObject294.bin"/><Relationship Id="rId23" Type="http://schemas.openxmlformats.org/officeDocument/2006/relationships/image" Target="../media/image265.wmf"/><Relationship Id="rId22" Type="http://schemas.openxmlformats.org/officeDocument/2006/relationships/oleObject" Target="../embeddings/oleObject293.bin"/><Relationship Id="rId21" Type="http://schemas.openxmlformats.org/officeDocument/2006/relationships/image" Target="../media/image264.emf"/><Relationship Id="rId20" Type="http://schemas.openxmlformats.org/officeDocument/2006/relationships/oleObject" Target="../embeddings/oleObject292.bin"/><Relationship Id="rId2" Type="http://schemas.openxmlformats.org/officeDocument/2006/relationships/image" Target="../media/image255.wmf"/><Relationship Id="rId19" Type="http://schemas.openxmlformats.org/officeDocument/2006/relationships/image" Target="../media/image263.emf"/><Relationship Id="rId18" Type="http://schemas.openxmlformats.org/officeDocument/2006/relationships/oleObject" Target="../embeddings/oleObject291.bin"/><Relationship Id="rId17" Type="http://schemas.openxmlformats.org/officeDocument/2006/relationships/image" Target="../media/image262.emf"/><Relationship Id="rId16" Type="http://schemas.openxmlformats.org/officeDocument/2006/relationships/oleObject" Target="../embeddings/oleObject290.bin"/><Relationship Id="rId15" Type="http://schemas.openxmlformats.org/officeDocument/2006/relationships/image" Target="../media/image261.wmf"/><Relationship Id="rId14" Type="http://schemas.openxmlformats.org/officeDocument/2006/relationships/oleObject" Target="../embeddings/oleObject289.bin"/><Relationship Id="rId13" Type="http://schemas.openxmlformats.org/officeDocument/2006/relationships/image" Target="../media/image260.wmf"/><Relationship Id="rId12" Type="http://schemas.openxmlformats.org/officeDocument/2006/relationships/oleObject" Target="../embeddings/oleObject288.bin"/><Relationship Id="rId11" Type="http://schemas.openxmlformats.org/officeDocument/2006/relationships/image" Target="../media/image251.png"/><Relationship Id="rId10" Type="http://schemas.openxmlformats.org/officeDocument/2006/relationships/image" Target="../media/image259.wmf"/><Relationship Id="rId1" Type="http://schemas.openxmlformats.org/officeDocument/2006/relationships/oleObject" Target="../embeddings/oleObject283.bin"/></Relationships>
</file>

<file path=ppt/slides/_rels/slide54.xml.rels><?xml version="1.0" encoding="UTF-8" standalone="yes"?>
<Relationships xmlns="http://schemas.openxmlformats.org/package/2006/relationships"><Relationship Id="rId9" Type="http://schemas.openxmlformats.org/officeDocument/2006/relationships/image" Target="../media/image274.emf"/><Relationship Id="rId8" Type="http://schemas.openxmlformats.org/officeDocument/2006/relationships/oleObject" Target="../embeddings/oleObject302.bin"/><Relationship Id="rId7" Type="http://schemas.openxmlformats.org/officeDocument/2006/relationships/image" Target="../media/image273.wmf"/><Relationship Id="rId6" Type="http://schemas.openxmlformats.org/officeDocument/2006/relationships/oleObject" Target="../embeddings/oleObject301.bin"/><Relationship Id="rId5" Type="http://schemas.openxmlformats.org/officeDocument/2006/relationships/image" Target="../media/image272.jpeg"/><Relationship Id="rId4" Type="http://schemas.openxmlformats.org/officeDocument/2006/relationships/image" Target="../media/image271.emf"/><Relationship Id="rId3" Type="http://schemas.openxmlformats.org/officeDocument/2006/relationships/oleObject" Target="../embeddings/oleObject300.bin"/><Relationship Id="rId23" Type="http://schemas.openxmlformats.org/officeDocument/2006/relationships/vmlDrawing" Target="../drawings/vmlDrawing36.vml"/><Relationship Id="rId22" Type="http://schemas.openxmlformats.org/officeDocument/2006/relationships/slideLayout" Target="../slideLayouts/slideLayout7.xml"/><Relationship Id="rId21" Type="http://schemas.openxmlformats.org/officeDocument/2006/relationships/image" Target="../media/image280.wmf"/><Relationship Id="rId20" Type="http://schemas.openxmlformats.org/officeDocument/2006/relationships/oleObject" Target="../embeddings/oleObject308.bin"/><Relationship Id="rId2" Type="http://schemas.openxmlformats.org/officeDocument/2006/relationships/image" Target="../media/image270.emf"/><Relationship Id="rId19" Type="http://schemas.openxmlformats.org/officeDocument/2006/relationships/image" Target="../media/image279.wmf"/><Relationship Id="rId18" Type="http://schemas.openxmlformats.org/officeDocument/2006/relationships/oleObject" Target="../embeddings/oleObject307.bin"/><Relationship Id="rId17" Type="http://schemas.openxmlformats.org/officeDocument/2006/relationships/image" Target="../media/image278.emf"/><Relationship Id="rId16" Type="http://schemas.openxmlformats.org/officeDocument/2006/relationships/oleObject" Target="../embeddings/oleObject306.bin"/><Relationship Id="rId15" Type="http://schemas.openxmlformats.org/officeDocument/2006/relationships/image" Target="../media/image277.emf"/><Relationship Id="rId14" Type="http://schemas.openxmlformats.org/officeDocument/2006/relationships/oleObject" Target="../embeddings/oleObject305.bin"/><Relationship Id="rId13" Type="http://schemas.openxmlformats.org/officeDocument/2006/relationships/image" Target="../media/image276.emf"/><Relationship Id="rId12" Type="http://schemas.openxmlformats.org/officeDocument/2006/relationships/oleObject" Target="../embeddings/oleObject304.bin"/><Relationship Id="rId11" Type="http://schemas.openxmlformats.org/officeDocument/2006/relationships/image" Target="../media/image275.emf"/><Relationship Id="rId10" Type="http://schemas.openxmlformats.org/officeDocument/2006/relationships/oleObject" Target="../embeddings/oleObject303.bin"/><Relationship Id="rId1" Type="http://schemas.openxmlformats.org/officeDocument/2006/relationships/oleObject" Target="../embeddings/oleObject299.bin"/></Relationships>
</file>

<file path=ppt/slides/_rels/slide55.xml.rels><?xml version="1.0" encoding="UTF-8" standalone="yes"?>
<Relationships xmlns="http://schemas.openxmlformats.org/package/2006/relationships"><Relationship Id="rId9" Type="http://schemas.openxmlformats.org/officeDocument/2006/relationships/image" Target="../media/image285.emf"/><Relationship Id="rId8" Type="http://schemas.openxmlformats.org/officeDocument/2006/relationships/oleObject" Target="../embeddings/oleObject312.bin"/><Relationship Id="rId7" Type="http://schemas.openxmlformats.org/officeDocument/2006/relationships/image" Target="../media/image284.emf"/><Relationship Id="rId6" Type="http://schemas.openxmlformats.org/officeDocument/2006/relationships/oleObject" Target="../embeddings/oleObject311.bin"/><Relationship Id="rId5" Type="http://schemas.openxmlformats.org/officeDocument/2006/relationships/image" Target="../media/image283.wmf"/><Relationship Id="rId4" Type="http://schemas.openxmlformats.org/officeDocument/2006/relationships/oleObject" Target="../embeddings/oleObject310.bin"/><Relationship Id="rId3" Type="http://schemas.openxmlformats.org/officeDocument/2006/relationships/image" Target="../media/image282.wmf"/><Relationship Id="rId2" Type="http://schemas.openxmlformats.org/officeDocument/2006/relationships/oleObject" Target="../embeddings/oleObject309.bin"/><Relationship Id="rId13" Type="http://schemas.openxmlformats.org/officeDocument/2006/relationships/vmlDrawing" Target="../drawings/vmlDrawing37.vml"/><Relationship Id="rId12" Type="http://schemas.openxmlformats.org/officeDocument/2006/relationships/slideLayout" Target="../slideLayouts/slideLayout7.xml"/><Relationship Id="rId11" Type="http://schemas.openxmlformats.org/officeDocument/2006/relationships/image" Target="../media/image286.emf"/><Relationship Id="rId10" Type="http://schemas.openxmlformats.org/officeDocument/2006/relationships/oleObject" Target="../embeddings/oleObject313.bin"/><Relationship Id="rId1" Type="http://schemas.openxmlformats.org/officeDocument/2006/relationships/image" Target="../media/image281.wmf"/></Relationships>
</file>

<file path=ppt/slides/_rels/slide56.xml.rels><?xml version="1.0" encoding="UTF-8" standalone="yes"?>
<Relationships xmlns="http://schemas.openxmlformats.org/package/2006/relationships"><Relationship Id="rId9" Type="http://schemas.openxmlformats.org/officeDocument/2006/relationships/oleObject" Target="../embeddings/oleObject318.bin"/><Relationship Id="rId8" Type="http://schemas.openxmlformats.org/officeDocument/2006/relationships/image" Target="../media/image290.emf"/><Relationship Id="rId7" Type="http://schemas.openxmlformats.org/officeDocument/2006/relationships/oleObject" Target="../embeddings/oleObject317.bin"/><Relationship Id="rId6" Type="http://schemas.openxmlformats.org/officeDocument/2006/relationships/image" Target="../media/image289.emf"/><Relationship Id="rId5" Type="http://schemas.openxmlformats.org/officeDocument/2006/relationships/oleObject" Target="../embeddings/oleObject316.bin"/><Relationship Id="rId4" Type="http://schemas.openxmlformats.org/officeDocument/2006/relationships/image" Target="../media/image288.wmf"/><Relationship Id="rId3" Type="http://schemas.openxmlformats.org/officeDocument/2006/relationships/oleObject" Target="../embeddings/oleObject315.bin"/><Relationship Id="rId2" Type="http://schemas.openxmlformats.org/officeDocument/2006/relationships/image" Target="../media/image287.wmf"/><Relationship Id="rId19" Type="http://schemas.openxmlformats.org/officeDocument/2006/relationships/vmlDrawing" Target="../drawings/vmlDrawing38.vml"/><Relationship Id="rId18" Type="http://schemas.openxmlformats.org/officeDocument/2006/relationships/slideLayout" Target="../slideLayouts/slideLayout7.xml"/><Relationship Id="rId17" Type="http://schemas.openxmlformats.org/officeDocument/2006/relationships/image" Target="../media/image295.wmf"/><Relationship Id="rId16" Type="http://schemas.openxmlformats.org/officeDocument/2006/relationships/oleObject" Target="../embeddings/oleObject321.bin"/><Relationship Id="rId15" Type="http://schemas.openxmlformats.org/officeDocument/2006/relationships/image" Target="../media/image294.png"/><Relationship Id="rId14" Type="http://schemas.openxmlformats.org/officeDocument/2006/relationships/image" Target="../media/image293.wmf"/><Relationship Id="rId13" Type="http://schemas.openxmlformats.org/officeDocument/2006/relationships/oleObject" Target="../embeddings/oleObject320.bin"/><Relationship Id="rId12" Type="http://schemas.openxmlformats.org/officeDocument/2006/relationships/image" Target="../media/image292.wmf"/><Relationship Id="rId11" Type="http://schemas.openxmlformats.org/officeDocument/2006/relationships/oleObject" Target="../embeddings/oleObject319.bin"/><Relationship Id="rId10" Type="http://schemas.openxmlformats.org/officeDocument/2006/relationships/image" Target="../media/image291.wmf"/><Relationship Id="rId1" Type="http://schemas.openxmlformats.org/officeDocument/2006/relationships/oleObject" Target="../embeddings/oleObject314.bin"/></Relationships>
</file>

<file path=ppt/slides/_rels/slide5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99.emf"/><Relationship Id="rId7" Type="http://schemas.openxmlformats.org/officeDocument/2006/relationships/oleObject" Target="../embeddings/oleObject325.bin"/><Relationship Id="rId6" Type="http://schemas.openxmlformats.org/officeDocument/2006/relationships/image" Target="../media/image298.emf"/><Relationship Id="rId5" Type="http://schemas.openxmlformats.org/officeDocument/2006/relationships/oleObject" Target="../embeddings/oleObject324.bin"/><Relationship Id="rId4" Type="http://schemas.openxmlformats.org/officeDocument/2006/relationships/image" Target="../media/image297.wmf"/><Relationship Id="rId3" Type="http://schemas.openxmlformats.org/officeDocument/2006/relationships/oleObject" Target="../embeddings/oleObject323.bin"/><Relationship Id="rId2" Type="http://schemas.openxmlformats.org/officeDocument/2006/relationships/image" Target="../media/image296.wmf"/><Relationship Id="rId10" Type="http://schemas.openxmlformats.org/officeDocument/2006/relationships/vmlDrawing" Target="../drawings/vmlDrawing39.vml"/><Relationship Id="rId1" Type="http://schemas.openxmlformats.org/officeDocument/2006/relationships/oleObject" Target="../embeddings/oleObject322.bin"/></Relationships>
</file>

<file path=ppt/slides/_rels/slide58.xml.rels><?xml version="1.0" encoding="UTF-8" standalone="yes"?>
<Relationships xmlns="http://schemas.openxmlformats.org/package/2006/relationships"><Relationship Id="rId9" Type="http://schemas.openxmlformats.org/officeDocument/2006/relationships/oleObject" Target="../embeddings/oleObject330.bin"/><Relationship Id="rId8" Type="http://schemas.openxmlformats.org/officeDocument/2006/relationships/image" Target="../media/image303.wmf"/><Relationship Id="rId7" Type="http://schemas.openxmlformats.org/officeDocument/2006/relationships/oleObject" Target="../embeddings/oleObject329.bin"/><Relationship Id="rId6" Type="http://schemas.openxmlformats.org/officeDocument/2006/relationships/image" Target="../media/image302.wmf"/><Relationship Id="rId5" Type="http://schemas.openxmlformats.org/officeDocument/2006/relationships/oleObject" Target="../embeddings/oleObject328.bin"/><Relationship Id="rId4" Type="http://schemas.openxmlformats.org/officeDocument/2006/relationships/image" Target="../media/image301.wmf"/><Relationship Id="rId3" Type="http://schemas.openxmlformats.org/officeDocument/2006/relationships/oleObject" Target="../embeddings/oleObject327.bin"/><Relationship Id="rId2" Type="http://schemas.openxmlformats.org/officeDocument/2006/relationships/image" Target="../media/image300.wmf"/><Relationship Id="rId18" Type="http://schemas.openxmlformats.org/officeDocument/2006/relationships/vmlDrawing" Target="../drawings/vmlDrawing40.vml"/><Relationship Id="rId17" Type="http://schemas.openxmlformats.org/officeDocument/2006/relationships/slideLayout" Target="../slideLayouts/slideLayout7.xml"/><Relationship Id="rId16" Type="http://schemas.openxmlformats.org/officeDocument/2006/relationships/image" Target="../media/image307.wmf"/><Relationship Id="rId15" Type="http://schemas.openxmlformats.org/officeDocument/2006/relationships/oleObject" Target="../embeddings/oleObject333.bin"/><Relationship Id="rId14" Type="http://schemas.openxmlformats.org/officeDocument/2006/relationships/image" Target="../media/image306.wmf"/><Relationship Id="rId13" Type="http://schemas.openxmlformats.org/officeDocument/2006/relationships/oleObject" Target="../embeddings/oleObject332.bin"/><Relationship Id="rId12" Type="http://schemas.openxmlformats.org/officeDocument/2006/relationships/image" Target="../media/image305.wmf"/><Relationship Id="rId11" Type="http://schemas.openxmlformats.org/officeDocument/2006/relationships/oleObject" Target="../embeddings/oleObject331.bin"/><Relationship Id="rId10" Type="http://schemas.openxmlformats.org/officeDocument/2006/relationships/image" Target="../media/image304.wmf"/><Relationship Id="rId1" Type="http://schemas.openxmlformats.org/officeDocument/2006/relationships/oleObject" Target="../embeddings/oleObject326.bin"/></Relationships>
</file>

<file path=ppt/slides/_rels/slide59.xml.rels><?xml version="1.0" encoding="UTF-8" standalone="yes"?>
<Relationships xmlns="http://schemas.openxmlformats.org/package/2006/relationships"><Relationship Id="rId9" Type="http://schemas.openxmlformats.org/officeDocument/2006/relationships/tags" Target="../tags/tag144.xml"/><Relationship Id="rId8" Type="http://schemas.openxmlformats.org/officeDocument/2006/relationships/tags" Target="../tags/tag143.xml"/><Relationship Id="rId7" Type="http://schemas.openxmlformats.org/officeDocument/2006/relationships/tags" Target="../tags/tag142.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tags" Target="../tags/tag139.xml"/><Relationship Id="rId3" Type="http://schemas.openxmlformats.org/officeDocument/2006/relationships/tags" Target="../tags/tag138.xml"/><Relationship Id="rId2" Type="http://schemas.openxmlformats.org/officeDocument/2006/relationships/tags" Target="../tags/tag137.xml"/><Relationship Id="rId18" Type="http://schemas.openxmlformats.org/officeDocument/2006/relationships/slideLayout" Target="../slideLayouts/slideLayout7.xml"/><Relationship Id="rId17" Type="http://schemas.openxmlformats.org/officeDocument/2006/relationships/tags" Target="../tags/tag151.xml"/><Relationship Id="rId16" Type="http://schemas.openxmlformats.org/officeDocument/2006/relationships/image" Target="../media/image133.png"/><Relationship Id="rId15" Type="http://schemas.openxmlformats.org/officeDocument/2006/relationships/tags" Target="../tags/tag150.xml"/><Relationship Id="rId14" Type="http://schemas.openxmlformats.org/officeDocument/2006/relationships/tags" Target="../tags/tag149.xml"/><Relationship Id="rId13" Type="http://schemas.openxmlformats.org/officeDocument/2006/relationships/tags" Target="../tags/tag148.xml"/><Relationship Id="rId12" Type="http://schemas.openxmlformats.org/officeDocument/2006/relationships/tags" Target="../tags/tag147.xml"/><Relationship Id="rId11" Type="http://schemas.openxmlformats.org/officeDocument/2006/relationships/tags" Target="../tags/tag146.xml"/><Relationship Id="rId10" Type="http://schemas.openxmlformats.org/officeDocument/2006/relationships/tags" Target="../tags/tag145.xml"/><Relationship Id="rId1" Type="http://schemas.openxmlformats.org/officeDocument/2006/relationships/tags" Target="../tags/tag136.xml"/></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14.bin"/><Relationship Id="rId8" Type="http://schemas.openxmlformats.org/officeDocument/2006/relationships/image" Target="../media/image20.wmf"/><Relationship Id="rId7" Type="http://schemas.openxmlformats.org/officeDocument/2006/relationships/oleObject" Target="../embeddings/oleObject13.bin"/><Relationship Id="rId6" Type="http://schemas.openxmlformats.org/officeDocument/2006/relationships/image" Target="../media/image19.emf"/><Relationship Id="rId5" Type="http://schemas.openxmlformats.org/officeDocument/2006/relationships/oleObject" Target="../embeddings/oleObject12.bin"/><Relationship Id="rId4" Type="http://schemas.openxmlformats.org/officeDocument/2006/relationships/image" Target="../media/image18.wmf"/><Relationship Id="rId3" Type="http://schemas.openxmlformats.org/officeDocument/2006/relationships/oleObject" Target="../embeddings/oleObject11.bin"/><Relationship Id="rId20" Type="http://schemas.openxmlformats.org/officeDocument/2006/relationships/vmlDrawing" Target="../drawings/vmlDrawing5.vml"/><Relationship Id="rId2" Type="http://schemas.openxmlformats.org/officeDocument/2006/relationships/image" Target="../media/image17.emf"/><Relationship Id="rId19" Type="http://schemas.openxmlformats.org/officeDocument/2006/relationships/slideLayout" Target="../slideLayouts/slideLayout2.xml"/><Relationship Id="rId18" Type="http://schemas.openxmlformats.org/officeDocument/2006/relationships/image" Target="../media/image25.wmf"/><Relationship Id="rId17" Type="http://schemas.openxmlformats.org/officeDocument/2006/relationships/oleObject" Target="../embeddings/oleObject18.bin"/><Relationship Id="rId16" Type="http://schemas.openxmlformats.org/officeDocument/2006/relationships/image" Target="../media/image24.wmf"/><Relationship Id="rId15" Type="http://schemas.openxmlformats.org/officeDocument/2006/relationships/oleObject" Target="../embeddings/oleObject17.bin"/><Relationship Id="rId14" Type="http://schemas.openxmlformats.org/officeDocument/2006/relationships/image" Target="../media/image23.wmf"/><Relationship Id="rId13" Type="http://schemas.openxmlformats.org/officeDocument/2006/relationships/oleObject" Target="../embeddings/oleObject16.bin"/><Relationship Id="rId12" Type="http://schemas.openxmlformats.org/officeDocument/2006/relationships/image" Target="../media/image22.wmf"/><Relationship Id="rId11" Type="http://schemas.openxmlformats.org/officeDocument/2006/relationships/oleObject" Target="../embeddings/oleObject15.bin"/><Relationship Id="rId10" Type="http://schemas.openxmlformats.org/officeDocument/2006/relationships/image" Target="../media/image21.wmf"/><Relationship Id="rId1" Type="http://schemas.openxmlformats.org/officeDocument/2006/relationships/oleObject" Target="../embeddings/oleObject10.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23.bin"/><Relationship Id="rId8" Type="http://schemas.openxmlformats.org/officeDocument/2006/relationships/image" Target="../media/image29.emf"/><Relationship Id="rId7" Type="http://schemas.openxmlformats.org/officeDocument/2006/relationships/oleObject" Target="../embeddings/oleObject22.bin"/><Relationship Id="rId6" Type="http://schemas.openxmlformats.org/officeDocument/2006/relationships/image" Target="../media/image28.emf"/><Relationship Id="rId5" Type="http://schemas.openxmlformats.org/officeDocument/2006/relationships/oleObject" Target="../embeddings/oleObject21.bin"/><Relationship Id="rId4" Type="http://schemas.openxmlformats.org/officeDocument/2006/relationships/image" Target="../media/image27.emf"/><Relationship Id="rId33" Type="http://schemas.openxmlformats.org/officeDocument/2006/relationships/vmlDrawing" Target="../drawings/vmlDrawing6.vml"/><Relationship Id="rId32" Type="http://schemas.openxmlformats.org/officeDocument/2006/relationships/slideLayout" Target="../slideLayouts/slideLayout2.xml"/><Relationship Id="rId31" Type="http://schemas.openxmlformats.org/officeDocument/2006/relationships/image" Target="../media/image40.wmf"/><Relationship Id="rId30" Type="http://schemas.openxmlformats.org/officeDocument/2006/relationships/oleObject" Target="../embeddings/oleObject34.bin"/><Relationship Id="rId3" Type="http://schemas.openxmlformats.org/officeDocument/2006/relationships/oleObject" Target="../embeddings/oleObject20.bin"/><Relationship Id="rId29" Type="http://schemas.openxmlformats.org/officeDocument/2006/relationships/image" Target="../media/image39.emf"/><Relationship Id="rId28" Type="http://schemas.openxmlformats.org/officeDocument/2006/relationships/oleObject" Target="../embeddings/oleObject33.bin"/><Relationship Id="rId27" Type="http://schemas.openxmlformats.org/officeDocument/2006/relationships/image" Target="../media/image38.emf"/><Relationship Id="rId26" Type="http://schemas.openxmlformats.org/officeDocument/2006/relationships/oleObject" Target="../embeddings/oleObject32.bin"/><Relationship Id="rId25" Type="http://schemas.openxmlformats.org/officeDocument/2006/relationships/image" Target="../media/image37.emf"/><Relationship Id="rId24" Type="http://schemas.openxmlformats.org/officeDocument/2006/relationships/oleObject" Target="../embeddings/oleObject31.bin"/><Relationship Id="rId23" Type="http://schemas.openxmlformats.org/officeDocument/2006/relationships/oleObject" Target="../embeddings/oleObject30.bin"/><Relationship Id="rId22" Type="http://schemas.openxmlformats.org/officeDocument/2006/relationships/image" Target="../media/image36.wmf"/><Relationship Id="rId21" Type="http://schemas.openxmlformats.org/officeDocument/2006/relationships/oleObject" Target="../embeddings/oleObject29.bin"/><Relationship Id="rId20" Type="http://schemas.openxmlformats.org/officeDocument/2006/relationships/image" Target="../media/image35.emf"/><Relationship Id="rId2" Type="http://schemas.openxmlformats.org/officeDocument/2006/relationships/image" Target="../media/image26.wmf"/><Relationship Id="rId19" Type="http://schemas.openxmlformats.org/officeDocument/2006/relationships/oleObject" Target="../embeddings/oleObject28.bin"/><Relationship Id="rId18" Type="http://schemas.openxmlformats.org/officeDocument/2006/relationships/image" Target="../media/image34.emf"/><Relationship Id="rId17" Type="http://schemas.openxmlformats.org/officeDocument/2006/relationships/oleObject" Target="../embeddings/oleObject27.bin"/><Relationship Id="rId16" Type="http://schemas.openxmlformats.org/officeDocument/2006/relationships/image" Target="../media/image33.emf"/><Relationship Id="rId15" Type="http://schemas.openxmlformats.org/officeDocument/2006/relationships/oleObject" Target="../embeddings/oleObject26.bin"/><Relationship Id="rId14" Type="http://schemas.openxmlformats.org/officeDocument/2006/relationships/image" Target="../media/image32.wmf"/><Relationship Id="rId13" Type="http://schemas.openxmlformats.org/officeDocument/2006/relationships/oleObject" Target="../embeddings/oleObject25.bin"/><Relationship Id="rId12" Type="http://schemas.openxmlformats.org/officeDocument/2006/relationships/image" Target="../media/image31.wmf"/><Relationship Id="rId11" Type="http://schemas.openxmlformats.org/officeDocument/2006/relationships/oleObject" Target="../embeddings/oleObject24.bin"/><Relationship Id="rId10" Type="http://schemas.openxmlformats.org/officeDocument/2006/relationships/image" Target="../media/image30.wmf"/><Relationship Id="rId1" Type="http://schemas.openxmlformats.org/officeDocument/2006/relationships/oleObject" Target="../embeddings/oleObject19.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标题 1"/>
          <p:cNvSpPr>
            <a:spLocks noGrp="1"/>
          </p:cNvSpPr>
          <p:nvPr>
            <p:ph type="ctrTitle"/>
          </p:nvPr>
        </p:nvSpPr>
        <p:spPr>
          <a:xfrm>
            <a:off x="1363663" y="2587625"/>
            <a:ext cx="9144000" cy="2387600"/>
          </a:xfrm>
        </p:spPr>
        <p:txBody>
          <a:bodyPr vert="horz" wrap="square" lIns="91440" tIns="45720" rIns="91440" bIns="45720" anchor="b" anchorCtr="0"/>
          <a:p>
            <a:pPr eaLnBrk="1" hangingPunct="1">
              <a:buClrTx/>
              <a:buSzTx/>
              <a:buFontTx/>
            </a:pPr>
            <a:r>
              <a:rPr lang="zh-CN" altLang="en-US" b="1" kern="1200" dirty="0">
                <a:solidFill>
                  <a:srgbClr val="FF0000"/>
                </a:solidFill>
                <a:latin typeface="+mj-lt"/>
                <a:ea typeface="+mj-ea"/>
                <a:cs typeface="+mj-cs"/>
              </a:rPr>
              <a:t>电 磁 学</a:t>
            </a:r>
            <a:endParaRPr lang="zh-CN" altLang="en-US" b="1" kern="1200" dirty="0">
              <a:solidFill>
                <a:srgbClr val="FF0000"/>
              </a:solidFill>
              <a:latin typeface="+mj-lt"/>
              <a:ea typeface="+mj-ea"/>
              <a:cs typeface="+mj-cs"/>
            </a:endParaRPr>
          </a:p>
        </p:txBody>
      </p:sp>
      <p:sp>
        <p:nvSpPr>
          <p:cNvPr id="4098" name="副标题 2"/>
          <p:cNvSpPr>
            <a:spLocks noGrp="1"/>
          </p:cNvSpPr>
          <p:nvPr>
            <p:ph type="subTitle" idx="1"/>
          </p:nvPr>
        </p:nvSpPr>
        <p:spPr/>
        <p:txBody>
          <a:bodyPr vert="horz" wrap="square" lIns="91440" tIns="45720" rIns="91440" bIns="45720" anchor="t" anchorCtr="0"/>
          <a:p>
            <a:pPr eaLnBrk="1" hangingPunct="1">
              <a:buClrTx/>
              <a:buSzTx/>
            </a:pPr>
            <a:endParaRPr lang="zh-CN" altLang="en-US" kern="1200" dirty="0">
              <a:latin typeface="+mn-lt"/>
              <a:ea typeface="+mn-ea"/>
              <a:cs typeface="+mn-cs"/>
            </a:endParaRPr>
          </a:p>
        </p:txBody>
      </p:sp>
      <p:pic>
        <p:nvPicPr>
          <p:cNvPr id="4099" name="图片 1"/>
          <p:cNvPicPr>
            <a:picLocks noChangeAspect="1"/>
          </p:cNvPicPr>
          <p:nvPr/>
        </p:nvPicPr>
        <p:blipFill>
          <a:blip r:embed="rId1"/>
          <a:stretch>
            <a:fillRect/>
          </a:stretch>
        </p:blipFill>
        <p:spPr>
          <a:xfrm>
            <a:off x="4659313" y="0"/>
            <a:ext cx="2339975" cy="2952750"/>
          </a:xfrm>
          <a:prstGeom prst="rect">
            <a:avLst/>
          </a:prstGeom>
          <a:noFill/>
          <a:ln w="9525">
            <a:noFill/>
          </a:ln>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4"/>
          <p:cNvSpPr txBox="1">
            <a:spLocks noChangeArrowheads="1"/>
          </p:cNvSpPr>
          <p:nvPr/>
        </p:nvSpPr>
        <p:spPr bwMode="auto">
          <a:xfrm>
            <a:off x="1524000" y="327025"/>
            <a:ext cx="8640763" cy="3952875"/>
          </a:xfrm>
          <a:prstGeom prst="rect">
            <a:avLst/>
          </a:prstGeom>
          <a:noFill/>
          <a:ln w="9525">
            <a:noFill/>
            <a:miter lim="800000"/>
          </a:ln>
          <a:effectLst/>
        </p:spPr>
        <p:txBody>
          <a:bodyPr>
            <a:spAutoFit/>
          </a:bodyPr>
          <a:lstStyle/>
          <a:p>
            <a:pPr marR="0" defTabSz="914400">
              <a:spcBef>
                <a:spcPct val="15000"/>
              </a:spcBef>
              <a:buClrTx/>
              <a:buSzTx/>
              <a:buFontTx/>
              <a:defRPr/>
            </a:pPr>
            <a:r>
              <a:rPr kumimoji="1" lang="zh-CN" altLang="en-US" sz="2800" b="1" kern="1200" cap="none" spc="0" normalizeH="0" baseline="0" noProof="1">
                <a:solidFill>
                  <a:srgbClr val="0000FF"/>
                </a:solidFill>
                <a:latin typeface="楷体_GB2312" pitchFamily="49" charset="-122"/>
                <a:ea typeface="+mn-ea"/>
                <a:cs typeface="+mn-cs"/>
              </a:rPr>
              <a:t>电场与实物的区别：</a:t>
            </a:r>
            <a:endParaRPr kumimoji="1" lang="zh-CN" altLang="en-US" sz="2800" b="1" kern="1200" cap="none" spc="0" normalizeH="0" baseline="0" noProof="1">
              <a:solidFill>
                <a:srgbClr val="0000FF"/>
              </a:solidFill>
              <a:latin typeface="Times New Roman" panose="02020603050405020304" pitchFamily="18" charset="0"/>
              <a:ea typeface="宋体" panose="02010600030101010101" pitchFamily="2" charset="-122"/>
              <a:cs typeface="+mn-cs"/>
            </a:endParaRPr>
          </a:p>
          <a:p>
            <a:pPr marR="0" defTabSz="914400">
              <a:spcBef>
                <a:spcPct val="15000"/>
              </a:spcBef>
              <a:buClrTx/>
              <a:buSzTx/>
              <a:buFontTx/>
              <a:defRPr/>
            </a:pPr>
            <a:r>
              <a:rPr kumimoji="1" lang="en-US" altLang="zh-CN" sz="2800" b="1" kern="1200" cap="none" spc="0" normalizeH="0" baseline="0" noProof="1">
                <a:solidFill>
                  <a:srgbClr val="0000FF"/>
                </a:solidFill>
                <a:latin typeface="Times New Roman" panose="02020603050405020304" pitchFamily="18" charset="0"/>
                <a:ea typeface="+mn-ea"/>
                <a:cs typeface="+mn-cs"/>
              </a:rPr>
              <a:t>(1)</a:t>
            </a:r>
            <a:r>
              <a:rPr kumimoji="1" lang="en-US" altLang="zh-CN" sz="2800" b="1" kern="1200" cap="none" spc="0" normalizeH="0" baseline="0" noProof="1">
                <a:solidFill>
                  <a:srgbClr val="FF3300"/>
                </a:solidFill>
                <a:effectLst>
                  <a:outerShdw blurRad="38100" dist="38100" dir="2700000" algn="tl">
                    <a:srgbClr val="000000"/>
                  </a:outerShdw>
                </a:effectLst>
                <a:latin typeface="Times New Roman" panose="02020603050405020304" pitchFamily="18" charset="0"/>
                <a:ea typeface="+mn-ea"/>
                <a:cs typeface="+mn-cs"/>
              </a:rPr>
              <a:t>  </a:t>
            </a:r>
            <a:r>
              <a:rPr kumimoji="1" lang="zh-CN" altLang="en-US" sz="2800" b="1" kern="1200" cap="none" spc="0" normalizeH="0" baseline="0" noProof="1">
                <a:solidFill>
                  <a:srgbClr val="000000"/>
                </a:solidFill>
                <a:latin typeface="Times New Roman" panose="02020603050405020304" pitchFamily="18" charset="0"/>
                <a:ea typeface="+mn-ea"/>
                <a:cs typeface="+mn-cs"/>
              </a:rPr>
              <a:t>实物质量密度大</a:t>
            </a:r>
            <a:r>
              <a:rPr kumimoji="1" lang="en-US" altLang="zh-CN" sz="2800" b="1" kern="1200" cap="none" spc="0" normalizeH="0" baseline="0" noProof="1">
                <a:solidFill>
                  <a:srgbClr val="000000"/>
                </a:solidFill>
                <a:latin typeface="Times New Roman" panose="02020603050405020304" pitchFamily="18" charset="0"/>
                <a:ea typeface="+mn-ea"/>
                <a:cs typeface="+mn-cs"/>
              </a:rPr>
              <a:t>(~ 1000kg/m</a:t>
            </a:r>
            <a:r>
              <a:rPr kumimoji="1" lang="en-US" altLang="zh-CN" sz="2800" b="1" kern="1200" cap="none" spc="0" normalizeH="0" baseline="30000" noProof="1">
                <a:solidFill>
                  <a:srgbClr val="000000"/>
                </a:solidFill>
                <a:latin typeface="Times New Roman" panose="02020603050405020304" pitchFamily="18" charset="0"/>
                <a:ea typeface="+mn-ea"/>
                <a:cs typeface="+mn-cs"/>
              </a:rPr>
              <a:t>3</a:t>
            </a:r>
            <a:r>
              <a:rPr kumimoji="1" lang="en-US" altLang="zh-CN" sz="2800" b="1" kern="1200" cap="none" spc="0" normalizeH="0" baseline="0" noProof="1">
                <a:solidFill>
                  <a:srgbClr val="000000"/>
                </a:solidFill>
                <a:latin typeface="Times New Roman" panose="02020603050405020304" pitchFamily="18" charset="0"/>
                <a:ea typeface="+mn-ea"/>
                <a:cs typeface="+mn-cs"/>
              </a:rPr>
              <a:t>), </a:t>
            </a:r>
            <a:endParaRPr kumimoji="1" lang="en-US" altLang="zh-CN" sz="2800" b="1" kern="1200" cap="none" spc="0" normalizeH="0" baseline="0" noProof="1">
              <a:solidFill>
                <a:srgbClr val="000000"/>
              </a:solidFill>
              <a:latin typeface="Times New Roman" panose="02020603050405020304" pitchFamily="18" charset="0"/>
              <a:ea typeface="宋体" panose="02010600030101010101" pitchFamily="2" charset="-122"/>
              <a:cs typeface="+mn-cs"/>
            </a:endParaRPr>
          </a:p>
          <a:p>
            <a:pPr marR="0" defTabSz="914400">
              <a:spcBef>
                <a:spcPct val="15000"/>
              </a:spcBef>
              <a:buClrTx/>
              <a:buSzTx/>
              <a:buFontTx/>
              <a:defRPr/>
            </a:pPr>
            <a:r>
              <a:rPr kumimoji="1" lang="en-US" altLang="zh-CN" sz="2800" b="1" kern="1200" cap="none" spc="0" normalizeH="0" baseline="0" noProof="1">
                <a:solidFill>
                  <a:srgbClr val="000000"/>
                </a:solidFill>
                <a:latin typeface="Times New Roman" panose="02020603050405020304" pitchFamily="18" charset="0"/>
                <a:ea typeface="+mn-ea"/>
                <a:cs typeface="+mn-cs"/>
              </a:rPr>
              <a:t>       </a:t>
            </a:r>
            <a:r>
              <a:rPr kumimoji="1" lang="zh-CN" altLang="en-US" sz="2800" b="1" kern="1200" cap="none" spc="0" normalizeH="0" baseline="0" noProof="1">
                <a:solidFill>
                  <a:srgbClr val="000000"/>
                </a:solidFill>
                <a:latin typeface="Times New Roman" panose="02020603050405020304" pitchFamily="18" charset="0"/>
                <a:ea typeface="+mn-ea"/>
                <a:cs typeface="+mn-cs"/>
              </a:rPr>
              <a:t>场质量密度很小</a:t>
            </a:r>
            <a:r>
              <a:rPr kumimoji="1" lang="en-US" altLang="zh-CN" sz="2800" b="1" kern="1200" cap="none" spc="0" normalizeH="0" baseline="0" noProof="1">
                <a:solidFill>
                  <a:srgbClr val="000000"/>
                </a:solidFill>
                <a:latin typeface="Times New Roman" panose="02020603050405020304" pitchFamily="18" charset="0"/>
                <a:ea typeface="+mn-ea"/>
                <a:cs typeface="+mn-cs"/>
              </a:rPr>
              <a:t>(~ 10</a:t>
            </a:r>
            <a:r>
              <a:rPr kumimoji="1" lang="en-US" altLang="zh-CN" sz="2800" b="1" kern="1200" cap="none" spc="0" normalizeH="0" baseline="30000" noProof="1">
                <a:solidFill>
                  <a:srgbClr val="000000"/>
                </a:solidFill>
                <a:latin typeface="Times New Roman" panose="02020603050405020304" pitchFamily="18" charset="0"/>
                <a:ea typeface="+mn-ea"/>
                <a:cs typeface="+mn-cs"/>
                <a:sym typeface="Symbol" panose="05050102010706020507" pitchFamily="18" charset="2"/>
              </a:rPr>
              <a:t>-23</a:t>
            </a:r>
            <a:r>
              <a:rPr kumimoji="1" lang="en-US" altLang="zh-CN" sz="2800" b="1" kern="1200" cap="none" spc="0" normalizeH="0" baseline="0" noProof="1">
                <a:solidFill>
                  <a:srgbClr val="000000"/>
                </a:solidFill>
                <a:latin typeface="Times New Roman" panose="02020603050405020304" pitchFamily="18" charset="0"/>
                <a:ea typeface="+mn-ea"/>
                <a:cs typeface="+mn-cs"/>
              </a:rPr>
              <a:t>kg/m</a:t>
            </a:r>
            <a:r>
              <a:rPr kumimoji="1" lang="en-US" altLang="zh-CN" sz="2800" b="1" kern="1200" cap="none" spc="0" normalizeH="0" baseline="30000" noProof="1">
                <a:solidFill>
                  <a:srgbClr val="000000"/>
                </a:solidFill>
                <a:latin typeface="Times New Roman" panose="02020603050405020304" pitchFamily="18" charset="0"/>
                <a:ea typeface="+mn-ea"/>
                <a:cs typeface="+mn-cs"/>
              </a:rPr>
              <a:t>3</a:t>
            </a:r>
            <a:r>
              <a:rPr kumimoji="1" lang="en-US" altLang="zh-CN" sz="2800" b="1" kern="1200" cap="none" spc="0" normalizeH="0" baseline="0" noProof="1">
                <a:solidFill>
                  <a:srgbClr val="000000"/>
                </a:solidFill>
                <a:latin typeface="Times New Roman" panose="02020603050405020304" pitchFamily="18" charset="0"/>
                <a:ea typeface="+mn-ea"/>
                <a:cs typeface="+mn-cs"/>
              </a:rPr>
              <a:t>)</a:t>
            </a:r>
            <a:r>
              <a:rPr kumimoji="1" lang="zh-CN" altLang="en-US" sz="2800" b="1" kern="1200" cap="none" spc="0" normalizeH="0" baseline="0" noProof="1">
                <a:solidFill>
                  <a:srgbClr val="000000"/>
                </a:solidFill>
                <a:latin typeface="Times New Roman" panose="02020603050405020304" pitchFamily="18" charset="0"/>
                <a:ea typeface="+mn-ea"/>
                <a:cs typeface="+mn-cs"/>
              </a:rPr>
              <a:t>，无静止质量；</a:t>
            </a:r>
            <a:endParaRPr kumimoji="1" lang="zh-CN" altLang="en-US" sz="2800" b="1" kern="1200" cap="none" spc="0" normalizeH="0" baseline="0" noProof="1">
              <a:solidFill>
                <a:srgbClr val="000000"/>
              </a:solidFill>
              <a:latin typeface="Times New Roman" panose="02020603050405020304" pitchFamily="18" charset="0"/>
              <a:ea typeface="宋体" panose="02010600030101010101" pitchFamily="2" charset="-122"/>
              <a:cs typeface="+mn-cs"/>
            </a:endParaRPr>
          </a:p>
          <a:p>
            <a:pPr marR="0" defTabSz="914400">
              <a:spcBef>
                <a:spcPct val="15000"/>
              </a:spcBef>
              <a:buClrTx/>
              <a:buSzTx/>
              <a:buFontTx/>
              <a:defRPr/>
            </a:pPr>
            <a:r>
              <a:rPr kumimoji="1" lang="en-US" altLang="zh-CN" sz="2800" b="1" kern="1200" cap="none" spc="0" normalizeH="0" baseline="0" noProof="1">
                <a:solidFill>
                  <a:srgbClr val="0000FF"/>
                </a:solidFill>
                <a:latin typeface="Times New Roman" panose="02020603050405020304" pitchFamily="18" charset="0"/>
                <a:ea typeface="+mn-ea"/>
                <a:cs typeface="+mn-cs"/>
              </a:rPr>
              <a:t>(2)</a:t>
            </a:r>
            <a:r>
              <a:rPr kumimoji="1" lang="en-US" altLang="zh-CN" sz="2800" b="1" kern="1200" cap="none" spc="0" normalizeH="0" baseline="0" noProof="1">
                <a:solidFill>
                  <a:srgbClr val="FF3300"/>
                </a:solidFill>
                <a:effectLst>
                  <a:outerShdw blurRad="38100" dist="38100" dir="2700000" algn="tl">
                    <a:srgbClr val="000000"/>
                  </a:outerShdw>
                </a:effectLst>
                <a:latin typeface="Times New Roman" panose="02020603050405020304" pitchFamily="18" charset="0"/>
                <a:ea typeface="+mn-ea"/>
                <a:cs typeface="+mn-cs"/>
              </a:rPr>
              <a:t>  </a:t>
            </a:r>
            <a:r>
              <a:rPr kumimoji="1" lang="zh-CN" altLang="en-US" sz="2800" b="1" kern="1200" cap="none" spc="0" normalizeH="0" baseline="0" noProof="1">
                <a:solidFill>
                  <a:srgbClr val="000000"/>
                </a:solidFill>
                <a:latin typeface="Times New Roman" panose="02020603050405020304" pitchFamily="18" charset="0"/>
                <a:ea typeface="+mn-ea"/>
                <a:cs typeface="+mn-cs"/>
              </a:rPr>
              <a:t>实物不能达到光速，场则以光速传播；</a:t>
            </a:r>
            <a:endParaRPr kumimoji="1" lang="zh-CN" altLang="en-US" sz="2800" b="1" kern="1200" cap="none" spc="0" normalizeH="0" baseline="0" noProof="1">
              <a:solidFill>
                <a:srgbClr val="000000"/>
              </a:solidFill>
              <a:latin typeface="Times New Roman" panose="02020603050405020304" pitchFamily="18" charset="0"/>
              <a:ea typeface="宋体" panose="02010600030101010101" pitchFamily="2" charset="-122"/>
              <a:cs typeface="+mn-cs"/>
            </a:endParaRPr>
          </a:p>
          <a:p>
            <a:pPr marR="0" defTabSz="914400">
              <a:spcBef>
                <a:spcPct val="15000"/>
              </a:spcBef>
              <a:buClrTx/>
              <a:buSzTx/>
              <a:buFontTx/>
              <a:defRPr/>
            </a:pPr>
            <a:r>
              <a:rPr kumimoji="1" lang="en-US" altLang="zh-CN" sz="2800" b="1" kern="1200" cap="none" spc="0" normalizeH="0" baseline="0" noProof="1">
                <a:solidFill>
                  <a:srgbClr val="0000FF"/>
                </a:solidFill>
                <a:latin typeface="Times New Roman" panose="02020603050405020304" pitchFamily="18" charset="0"/>
                <a:ea typeface="+mn-ea"/>
                <a:cs typeface="+mn-cs"/>
              </a:rPr>
              <a:t>(3)</a:t>
            </a:r>
            <a:r>
              <a:rPr kumimoji="1" lang="en-US" altLang="zh-CN" sz="2800" b="1" kern="1200" cap="none" spc="0" normalizeH="0" baseline="0" noProof="1">
                <a:solidFill>
                  <a:srgbClr val="FF3300"/>
                </a:solidFill>
                <a:effectLst>
                  <a:outerShdw blurRad="38100" dist="38100" dir="2700000" algn="tl">
                    <a:srgbClr val="000000"/>
                  </a:outerShdw>
                </a:effectLst>
                <a:latin typeface="Times New Roman" panose="02020603050405020304" pitchFamily="18" charset="0"/>
                <a:ea typeface="+mn-ea"/>
                <a:cs typeface="+mn-cs"/>
              </a:rPr>
              <a:t>  </a:t>
            </a:r>
            <a:r>
              <a:rPr kumimoji="1" lang="zh-CN" altLang="en-US" sz="2800" b="1" kern="1200" cap="none" spc="0" normalizeH="0" baseline="0" noProof="1">
                <a:solidFill>
                  <a:srgbClr val="000000"/>
                </a:solidFill>
                <a:latin typeface="Times New Roman" panose="02020603050405020304" pitchFamily="18" charset="0"/>
                <a:ea typeface="+mn-ea"/>
                <a:cs typeface="+mn-cs"/>
              </a:rPr>
              <a:t>实物受力产生加速度，场则不能被加速；</a:t>
            </a:r>
            <a:endParaRPr kumimoji="1" lang="zh-CN" altLang="en-US" sz="2800" b="1" kern="1200" cap="none" spc="0" normalizeH="0" baseline="0" noProof="1">
              <a:solidFill>
                <a:srgbClr val="000000"/>
              </a:solidFill>
              <a:latin typeface="Times New Roman" panose="02020603050405020304" pitchFamily="18" charset="0"/>
              <a:ea typeface="宋体" panose="02010600030101010101" pitchFamily="2" charset="-122"/>
              <a:cs typeface="+mn-cs"/>
            </a:endParaRPr>
          </a:p>
          <a:p>
            <a:pPr marR="0" defTabSz="914400">
              <a:spcBef>
                <a:spcPct val="15000"/>
              </a:spcBef>
              <a:buClrTx/>
              <a:buSzTx/>
              <a:buFontTx/>
              <a:defRPr/>
            </a:pPr>
            <a:r>
              <a:rPr kumimoji="1" lang="en-US" altLang="zh-CN" sz="2800" b="1" kern="1200" cap="none" spc="0" normalizeH="0" baseline="0" noProof="1">
                <a:solidFill>
                  <a:srgbClr val="0000FF"/>
                </a:solidFill>
                <a:latin typeface="Times New Roman" panose="02020603050405020304" pitchFamily="18" charset="0"/>
                <a:ea typeface="+mn-ea"/>
                <a:cs typeface="+mn-cs"/>
              </a:rPr>
              <a:t>(4)</a:t>
            </a:r>
            <a:r>
              <a:rPr kumimoji="1" lang="en-US" altLang="zh-CN" sz="2800" b="1" kern="1200" cap="none" spc="0" normalizeH="0" baseline="0" noProof="1">
                <a:solidFill>
                  <a:srgbClr val="FF3300"/>
                </a:solidFill>
                <a:effectLst>
                  <a:outerShdw blurRad="38100" dist="38100" dir="2700000" algn="tl">
                    <a:srgbClr val="000000"/>
                  </a:outerShdw>
                </a:effectLst>
                <a:latin typeface="Times New Roman" panose="02020603050405020304" pitchFamily="18" charset="0"/>
                <a:ea typeface="+mn-ea"/>
                <a:cs typeface="+mn-cs"/>
              </a:rPr>
              <a:t>  </a:t>
            </a:r>
            <a:r>
              <a:rPr kumimoji="1" lang="zh-CN" altLang="en-US" sz="2800" b="1" kern="1200" cap="none" spc="0" normalizeH="0" baseline="0" noProof="1">
                <a:solidFill>
                  <a:srgbClr val="000000"/>
                </a:solidFill>
                <a:latin typeface="Times New Roman" panose="02020603050405020304" pitchFamily="18" charset="0"/>
                <a:ea typeface="+mn-ea"/>
                <a:cs typeface="+mn-cs"/>
              </a:rPr>
              <a:t>实物具有不可入性，以空间间断形式存在，可以</a:t>
            </a:r>
            <a:endParaRPr kumimoji="1" lang="zh-CN" altLang="en-US" sz="2800" b="1" kern="1200" cap="none" spc="0" normalizeH="0" baseline="0" noProof="1">
              <a:solidFill>
                <a:srgbClr val="000000"/>
              </a:solidFill>
              <a:latin typeface="Times New Roman" panose="02020603050405020304" pitchFamily="18" charset="0"/>
              <a:ea typeface="宋体" panose="02010600030101010101" pitchFamily="2" charset="-122"/>
              <a:cs typeface="+mn-cs"/>
            </a:endParaRPr>
          </a:p>
          <a:p>
            <a:pPr marR="0" defTabSz="914400">
              <a:spcBef>
                <a:spcPct val="15000"/>
              </a:spcBef>
              <a:buClrTx/>
              <a:buSzTx/>
              <a:buFontTx/>
              <a:defRPr/>
            </a:pPr>
            <a:r>
              <a:rPr kumimoji="1" lang="zh-CN" altLang="en-US" sz="2800" b="1" kern="1200" cap="none" spc="0" normalizeH="0" baseline="0" noProof="1">
                <a:solidFill>
                  <a:srgbClr val="000000"/>
                </a:solidFill>
                <a:latin typeface="Times New Roman" panose="02020603050405020304" pitchFamily="18" charset="0"/>
                <a:ea typeface="+mn-ea"/>
                <a:cs typeface="+mn-cs"/>
              </a:rPr>
              <a:t>      作参考系；</a:t>
            </a:r>
            <a:r>
              <a:rPr kumimoji="1" lang="zh-CN" altLang="en-US" sz="2800" b="1" kern="1200" cap="none" spc="0" normalizeH="0" baseline="0" noProof="1">
                <a:solidFill>
                  <a:srgbClr val="FF3300"/>
                </a:solidFill>
                <a:effectLst>
                  <a:outerShdw blurRad="38100" dist="38100" dir="2700000" algn="tl">
                    <a:srgbClr val="000000"/>
                  </a:outerShdw>
                </a:effectLst>
                <a:latin typeface="Times New Roman" panose="02020603050405020304" pitchFamily="18" charset="0"/>
                <a:ea typeface="+mn-ea"/>
                <a:cs typeface="+mn-cs"/>
              </a:rPr>
              <a:t>场</a:t>
            </a:r>
            <a:r>
              <a:rPr kumimoji="1" lang="zh-CN" altLang="en-US" sz="2800" b="1" kern="1200" cap="none" spc="0" normalizeH="0" baseline="0" noProof="1">
                <a:solidFill>
                  <a:srgbClr val="000000"/>
                </a:solidFill>
                <a:latin typeface="Times New Roman" panose="02020603050405020304" pitchFamily="18" charset="0"/>
                <a:ea typeface="+mn-ea"/>
                <a:cs typeface="+mn-cs"/>
              </a:rPr>
              <a:t>具有可入性，以连续形式存在，具</a:t>
            </a:r>
            <a:endParaRPr kumimoji="1" lang="zh-CN" altLang="en-US" sz="2800" b="1" kern="1200" cap="none" spc="0" normalizeH="0" baseline="0" noProof="1">
              <a:solidFill>
                <a:srgbClr val="000000"/>
              </a:solidFill>
              <a:latin typeface="Times New Roman" panose="02020603050405020304" pitchFamily="18" charset="0"/>
              <a:ea typeface="宋体" panose="02010600030101010101" pitchFamily="2" charset="-122"/>
              <a:cs typeface="+mn-cs"/>
            </a:endParaRPr>
          </a:p>
          <a:p>
            <a:pPr marR="0" defTabSz="914400">
              <a:spcBef>
                <a:spcPct val="15000"/>
              </a:spcBef>
              <a:buClrTx/>
              <a:buSzTx/>
              <a:buFontTx/>
              <a:defRPr/>
            </a:pPr>
            <a:r>
              <a:rPr kumimoji="1" lang="zh-CN" altLang="en-US" sz="2800" b="1" kern="1200" cap="none" spc="0" normalizeH="0" baseline="0" noProof="1">
                <a:solidFill>
                  <a:srgbClr val="000000"/>
                </a:solidFill>
                <a:latin typeface="Times New Roman" panose="02020603050405020304" pitchFamily="18" charset="0"/>
                <a:ea typeface="+mn-ea"/>
                <a:cs typeface="+mn-cs"/>
              </a:rPr>
              <a:t>      有可叠加性，不能作为参考系。</a:t>
            </a:r>
            <a:endParaRPr kumimoji="1" lang="zh-CN" altLang="en-US" sz="2800" b="1" kern="1200" cap="none" spc="0" normalizeH="0" baseline="0" noProof="1">
              <a:solidFill>
                <a:srgbClr val="000000"/>
              </a:solidFill>
              <a:latin typeface="Times New Roman" panose="02020603050405020304" pitchFamily="18" charset="0"/>
              <a:ea typeface="宋体" panose="02010600030101010101" pitchFamily="2" charset="-122"/>
              <a:cs typeface="+mn-cs"/>
            </a:endParaRPr>
          </a:p>
        </p:txBody>
      </p:sp>
      <p:grpSp>
        <p:nvGrpSpPr>
          <p:cNvPr id="5" name="Group 5"/>
          <p:cNvGrpSpPr/>
          <p:nvPr/>
        </p:nvGrpSpPr>
        <p:grpSpPr>
          <a:xfrm>
            <a:off x="1741488" y="4287838"/>
            <a:ext cx="8458200" cy="2012950"/>
            <a:chOff x="288" y="2880"/>
            <a:chExt cx="5328" cy="1268"/>
          </a:xfrm>
        </p:grpSpPr>
        <p:sp>
          <p:nvSpPr>
            <p:cNvPr id="6" name="Text Box 6"/>
            <p:cNvSpPr txBox="1">
              <a:spLocks noChangeArrowheads="1"/>
            </p:cNvSpPr>
            <p:nvPr/>
          </p:nvSpPr>
          <p:spPr bwMode="auto">
            <a:xfrm>
              <a:off x="336" y="2880"/>
              <a:ext cx="5280" cy="596"/>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2800" b="1" kern="1200" cap="none" spc="0" normalizeH="0" baseline="0" noProof="1">
                  <a:solidFill>
                    <a:srgbClr val="FF3300"/>
                  </a:solidFill>
                  <a:effectLst>
                    <a:outerShdw blurRad="38100" dist="38100" dir="2700000" algn="tl">
                      <a:srgbClr val="000000"/>
                    </a:outerShdw>
                  </a:effectLst>
                  <a:latin typeface="Times New Roman" panose="02020603050405020304" pitchFamily="18" charset="0"/>
                  <a:ea typeface="+mn-ea"/>
                  <a:cs typeface="+mn-cs"/>
                </a:rPr>
                <a:t>联系</a:t>
              </a:r>
              <a:r>
                <a:rPr kumimoji="1" lang="zh-CN" altLang="en-US" sz="2800" b="1" kern="1200" cap="none" spc="0" normalizeH="0" baseline="0" noProof="1">
                  <a:solidFill>
                    <a:srgbClr val="FF3300"/>
                  </a:solidFill>
                  <a:latin typeface="Times New Roman" panose="02020603050405020304" pitchFamily="18" charset="0"/>
                  <a:ea typeface="+mn-ea"/>
                  <a:cs typeface="+mn-cs"/>
                </a:rPr>
                <a:t> </a:t>
              </a:r>
              <a:r>
                <a:rPr kumimoji="1" lang="en-US" altLang="zh-CN" sz="2800" b="1" kern="1200" cap="none" spc="0" normalizeH="0" baseline="0" noProof="1">
                  <a:solidFill>
                    <a:srgbClr val="FF3300"/>
                  </a:solidFill>
                  <a:latin typeface="Times New Roman" panose="02020603050405020304" pitchFamily="18" charset="0"/>
                  <a:ea typeface="+mn-ea"/>
                  <a:cs typeface="+mn-cs"/>
                </a:rPr>
                <a:t>-- </a:t>
              </a:r>
              <a:r>
                <a:rPr kumimoji="1" lang="zh-CN" altLang="en-US" sz="2800" b="1" kern="1200" cap="none" spc="0" normalizeH="0" baseline="0" noProof="1">
                  <a:solidFill>
                    <a:srgbClr val="000000"/>
                  </a:solidFill>
                  <a:latin typeface="Times New Roman" panose="02020603050405020304" pitchFamily="18" charset="0"/>
                  <a:ea typeface="+mn-ea"/>
                  <a:cs typeface="+mn-cs"/>
                </a:rPr>
                <a:t>实物周围存在相关的场，场传递实物间的相互作用，场和实物可以相互转化。</a:t>
              </a:r>
              <a:endParaRPr kumimoji="1" lang="zh-CN" altLang="en-US" sz="2800" b="1" kern="1200" cap="none" spc="0" normalizeH="0" baseline="0" noProof="1">
                <a:solidFill>
                  <a:srgbClr val="000000"/>
                </a:solidFill>
                <a:latin typeface="Times New Roman" panose="02020603050405020304" pitchFamily="18" charset="0"/>
                <a:ea typeface="宋体" panose="02010600030101010101" pitchFamily="2" charset="-122"/>
                <a:cs typeface="+mn-cs"/>
              </a:endParaRPr>
            </a:p>
          </p:txBody>
        </p:sp>
        <p:sp>
          <p:nvSpPr>
            <p:cNvPr id="19460" name="Text Box 7"/>
            <p:cNvSpPr txBox="1"/>
            <p:nvPr/>
          </p:nvSpPr>
          <p:spPr>
            <a:xfrm>
              <a:off x="288" y="3552"/>
              <a:ext cx="5232" cy="596"/>
            </a:xfrm>
            <a:prstGeom prst="rect">
              <a:avLst/>
            </a:prstGeom>
            <a:noFill/>
            <a:ln w="9525">
              <a:noFill/>
            </a:ln>
          </p:spPr>
          <p:txBody>
            <a:bodyPr anchor="t" anchorCtr="0">
              <a:spAutoFit/>
            </a:bodyPr>
            <a:p>
              <a:pPr>
                <a:spcBef>
                  <a:spcPct val="50000"/>
                </a:spcBef>
              </a:pPr>
              <a:r>
                <a:rPr lang="zh-CN" altLang="en-US" sz="2800" b="1" dirty="0">
                  <a:solidFill>
                    <a:srgbClr val="333399"/>
                  </a:solidFill>
                  <a:latin typeface="Times New Roman" panose="02020603050405020304" pitchFamily="18" charset="0"/>
                  <a:ea typeface="宋体" panose="02010600030101010101" pitchFamily="2" charset="-122"/>
                </a:rPr>
                <a:t>现代物理认为场是更基本的，粒子只是场处于激发态的表现</a:t>
              </a:r>
              <a:r>
                <a:rPr lang="zh-CN" altLang="en-US" sz="2800" b="1" dirty="0">
                  <a:solidFill>
                    <a:srgbClr val="000000"/>
                  </a:solidFill>
                  <a:latin typeface="Times New Roman" panose="02020603050405020304" pitchFamily="18" charset="0"/>
                  <a:ea typeface="宋体" panose="02010600030101010101" pitchFamily="2" charset="-122"/>
                </a:rPr>
                <a:t>。</a:t>
              </a:r>
              <a:endParaRPr lang="zh-CN" altLang="en-US" sz="2800" b="1" dirty="0">
                <a:solidFill>
                  <a:srgbClr val="000000"/>
                </a:solidFill>
                <a:latin typeface="Times New Roman" panose="02020603050405020304" pitchFamily="18" charset="0"/>
                <a:ea typeface="宋体" panose="02010600030101010101" pitchFamily="2" charset="-122"/>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ChangeArrowheads="1"/>
          </p:cNvSpPr>
          <p:nvPr/>
        </p:nvSpPr>
        <p:spPr bwMode="auto">
          <a:xfrm>
            <a:off x="1703388" y="306388"/>
            <a:ext cx="5400675" cy="504825"/>
          </a:xfrm>
          <a:prstGeom prst="rect">
            <a:avLst/>
          </a:prstGeom>
          <a:noFill/>
          <a:ln>
            <a:noFill/>
          </a:ln>
        </p:spPr>
        <p:txBody>
          <a:bodyPr/>
          <a:lstStyle>
            <a:lvl1pPr marL="342900" indent="-342900">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2.</a:t>
            </a:r>
            <a:r>
              <a:rPr kumimoji="0" lang="en-US" altLang="zh-CN" sz="28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rPr>
              <a:t>电场强度</a:t>
            </a:r>
            <a:r>
              <a:rPr kumimoji="0"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(electric field intensity)</a:t>
            </a:r>
            <a:endParaRPr kumimoji="0"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5" name="Text Box 7"/>
          <p:cNvSpPr txBox="1"/>
          <p:nvPr/>
        </p:nvSpPr>
        <p:spPr>
          <a:xfrm>
            <a:off x="1631950" y="2095500"/>
            <a:ext cx="7848600" cy="1414463"/>
          </a:xfrm>
          <a:prstGeom prst="rect">
            <a:avLst/>
          </a:prstGeom>
          <a:noFill/>
          <a:ln w="9525">
            <a:noFill/>
          </a:ln>
        </p:spPr>
        <p:txBody>
          <a:bodyPr anchor="t" anchorCtr="0">
            <a:spAutoFit/>
          </a:bodyPr>
          <a:p>
            <a:pPr>
              <a:spcBef>
                <a:spcPct val="5000"/>
              </a:spcBef>
            </a:pPr>
            <a:r>
              <a:rPr lang="zh-CN" altLang="en-US" sz="2800" b="1" dirty="0">
                <a:solidFill>
                  <a:srgbClr val="CC0000"/>
                </a:solidFill>
                <a:latin typeface="Times New Roman" panose="02020603050405020304" pitchFamily="18" charset="0"/>
                <a:ea typeface="宋体" panose="02010600030101010101" pitchFamily="2" charset="-122"/>
              </a:rPr>
              <a:t>基本事实：</a:t>
            </a:r>
            <a:r>
              <a:rPr lang="zh-CN" altLang="en-US" sz="2800" b="1" dirty="0">
                <a:solidFill>
                  <a:srgbClr val="0000AE"/>
                </a:solidFill>
                <a:latin typeface="Times New Roman" panose="02020603050405020304" pitchFamily="18" charset="0"/>
                <a:ea typeface="黑体" panose="02010609060101010101" pitchFamily="49" charset="-122"/>
              </a:rPr>
              <a:t> </a:t>
            </a:r>
            <a:endParaRPr lang="zh-CN" altLang="en-US" sz="2800" b="1" dirty="0">
              <a:solidFill>
                <a:srgbClr val="0000AE"/>
              </a:solidFill>
              <a:latin typeface="Times New Roman" panose="02020603050405020304" pitchFamily="18" charset="0"/>
              <a:ea typeface="黑体" panose="02010609060101010101" pitchFamily="49" charset="-122"/>
            </a:endParaRPr>
          </a:p>
          <a:p>
            <a:pPr>
              <a:spcBef>
                <a:spcPct val="5000"/>
              </a:spcBef>
            </a:pPr>
            <a:r>
              <a:rPr lang="en-US" altLang="zh-CN" sz="2800" b="1" dirty="0">
                <a:solidFill>
                  <a:srgbClr val="0000AE"/>
                </a:solidFill>
                <a:latin typeface="Times New Roman" panose="02020603050405020304" pitchFamily="18" charset="0"/>
                <a:ea typeface="黑体" panose="02010609060101010101" pitchFamily="49" charset="-122"/>
              </a:rPr>
              <a:t>1)</a:t>
            </a:r>
            <a:r>
              <a:rPr lang="en-US" altLang="zh-CN" sz="2800" dirty="0">
                <a:solidFill>
                  <a:srgbClr val="0000AE"/>
                </a:solidFill>
                <a:latin typeface="Times New Roman" panose="02020603050405020304" pitchFamily="18" charset="0"/>
                <a:ea typeface="黑体" panose="02010609060101010101" pitchFamily="49" charset="-122"/>
              </a:rPr>
              <a:t> </a:t>
            </a:r>
            <a:r>
              <a:rPr lang="zh-CN" altLang="en-US" sz="2800" dirty="0">
                <a:solidFill>
                  <a:srgbClr val="0000AE"/>
                </a:solidFill>
                <a:latin typeface="Times New Roman" panose="02020603050405020304" pitchFamily="18" charset="0"/>
                <a:ea typeface="黑体" panose="02010609060101010101" pitchFamily="49" charset="-122"/>
              </a:rPr>
              <a:t>在电场的不同点上放同样的正试验电荷</a:t>
            </a:r>
            <a:r>
              <a:rPr lang="en-US" altLang="zh-CN" sz="2800" i="1" dirty="0">
                <a:solidFill>
                  <a:srgbClr val="0000AE"/>
                </a:solidFill>
                <a:latin typeface="Times New Roman" panose="02020603050405020304" pitchFamily="18" charset="0"/>
                <a:ea typeface="黑体" panose="02010609060101010101" pitchFamily="49" charset="-122"/>
              </a:rPr>
              <a:t>q</a:t>
            </a:r>
            <a:r>
              <a:rPr lang="en-US" altLang="zh-CN" sz="2800" baseline="-25000" dirty="0">
                <a:solidFill>
                  <a:srgbClr val="0000AE"/>
                </a:solidFill>
                <a:latin typeface="Times New Roman" panose="02020603050405020304" pitchFamily="18" charset="0"/>
                <a:ea typeface="黑体" panose="02010609060101010101" pitchFamily="49" charset="-122"/>
              </a:rPr>
              <a:t>0</a:t>
            </a:r>
            <a:endParaRPr lang="en-US" altLang="zh-CN" sz="2800" baseline="-25000" dirty="0">
              <a:solidFill>
                <a:srgbClr val="0000AE"/>
              </a:solidFill>
              <a:latin typeface="Times New Roman" panose="02020603050405020304" pitchFamily="18" charset="0"/>
              <a:ea typeface="黑体" panose="02010609060101010101" pitchFamily="49" charset="-122"/>
            </a:endParaRPr>
          </a:p>
          <a:p>
            <a:pPr>
              <a:spcBef>
                <a:spcPct val="5000"/>
              </a:spcBef>
            </a:pPr>
            <a:r>
              <a:rPr lang="en-US" altLang="zh-CN" sz="2800" b="1" dirty="0">
                <a:solidFill>
                  <a:srgbClr val="000000"/>
                </a:solidFill>
                <a:latin typeface="Times New Roman" panose="02020603050405020304" pitchFamily="18" charset="0"/>
                <a:ea typeface="楷体_GB2312" pitchFamily="49" charset="-122"/>
              </a:rPr>
              <a:t>    </a:t>
            </a:r>
            <a:r>
              <a:rPr lang="zh-CN" altLang="en-US" sz="2800" b="1" dirty="0">
                <a:solidFill>
                  <a:srgbClr val="000000"/>
                </a:solidFill>
                <a:latin typeface="Times New Roman" panose="02020603050405020304" pitchFamily="18" charset="0"/>
                <a:ea typeface="楷体_GB2312" pitchFamily="49" charset="-122"/>
              </a:rPr>
              <a:t>电场中各处的力学性质不同</a:t>
            </a:r>
            <a:r>
              <a:rPr lang="zh-CN" altLang="en-US" sz="2800" b="1" dirty="0">
                <a:solidFill>
                  <a:srgbClr val="000000"/>
                </a:solidFill>
                <a:latin typeface="Times New Roman" panose="02020603050405020304" pitchFamily="18" charset="0"/>
                <a:ea typeface="宋体" panose="02010600030101010101" pitchFamily="2" charset="-122"/>
              </a:rPr>
              <a:t>。</a:t>
            </a:r>
            <a:endParaRPr lang="zh-CN" altLang="en-US" sz="2800" baseline="-25000" dirty="0">
              <a:solidFill>
                <a:srgbClr val="0000AE"/>
              </a:solidFill>
              <a:latin typeface="Times New Roman" panose="02020603050405020304" pitchFamily="18" charset="0"/>
              <a:ea typeface="宋体" panose="02010600030101010101" pitchFamily="2" charset="-122"/>
            </a:endParaRPr>
          </a:p>
        </p:txBody>
      </p:sp>
      <p:sp>
        <p:nvSpPr>
          <p:cNvPr id="6" name="Text Box 8"/>
          <p:cNvSpPr txBox="1"/>
          <p:nvPr/>
        </p:nvSpPr>
        <p:spPr>
          <a:xfrm>
            <a:off x="1631950" y="3567113"/>
            <a:ext cx="6408738" cy="519112"/>
          </a:xfrm>
          <a:prstGeom prst="rect">
            <a:avLst/>
          </a:prstGeom>
          <a:noFill/>
          <a:ln w="9525">
            <a:noFill/>
          </a:ln>
        </p:spPr>
        <p:txBody>
          <a:bodyPr anchor="t" anchorCtr="0">
            <a:spAutoFit/>
          </a:bodyPr>
          <a:p>
            <a:pPr>
              <a:spcBef>
                <a:spcPct val="5000"/>
              </a:spcBef>
            </a:pPr>
            <a:r>
              <a:rPr lang="en-US" altLang="zh-CN" sz="2800" b="1" dirty="0">
                <a:solidFill>
                  <a:srgbClr val="0000AE"/>
                </a:solidFill>
                <a:latin typeface="Times New Roman" panose="02020603050405020304" pitchFamily="18" charset="0"/>
                <a:ea typeface="黑体" panose="02010609060101010101" pitchFamily="49" charset="-122"/>
              </a:rPr>
              <a:t>2)</a:t>
            </a:r>
            <a:r>
              <a:rPr lang="en-US" altLang="zh-CN" sz="2800" dirty="0">
                <a:solidFill>
                  <a:srgbClr val="0000AE"/>
                </a:solidFill>
                <a:latin typeface="Times New Roman" panose="02020603050405020304" pitchFamily="18" charset="0"/>
                <a:ea typeface="黑体" panose="02010609060101010101" pitchFamily="49" charset="-122"/>
              </a:rPr>
              <a:t> </a:t>
            </a:r>
            <a:r>
              <a:rPr lang="zh-CN" altLang="en-US" sz="2800" dirty="0">
                <a:solidFill>
                  <a:srgbClr val="0000AE"/>
                </a:solidFill>
                <a:latin typeface="黑体" panose="02010609060101010101" pitchFamily="49" charset="-122"/>
                <a:ea typeface="黑体" panose="02010609060101010101" pitchFamily="49" charset="-122"/>
              </a:rPr>
              <a:t>在电场的同一点上放不同的试验电荷</a:t>
            </a:r>
            <a:endParaRPr lang="zh-CN" altLang="en-US" sz="2800" dirty="0">
              <a:solidFill>
                <a:srgbClr val="0000AE"/>
              </a:solidFill>
              <a:latin typeface="黑体" panose="02010609060101010101" pitchFamily="49" charset="-122"/>
              <a:ea typeface="黑体" panose="02010609060101010101" pitchFamily="49" charset="-122"/>
            </a:endParaRPr>
          </a:p>
        </p:txBody>
      </p:sp>
      <p:graphicFrame>
        <p:nvGraphicFramePr>
          <p:cNvPr id="7" name="Object 9"/>
          <p:cNvGraphicFramePr>
            <a:graphicFrameLocks noChangeAspect="1"/>
          </p:cNvGraphicFramePr>
          <p:nvPr/>
        </p:nvGraphicFramePr>
        <p:xfrm>
          <a:off x="3503613" y="5286375"/>
          <a:ext cx="1944687" cy="1031875"/>
        </p:xfrm>
        <a:graphic>
          <a:graphicData uri="http://schemas.openxmlformats.org/presentationml/2006/ole">
            <mc:AlternateContent xmlns:mc="http://schemas.openxmlformats.org/markup-compatibility/2006">
              <mc:Choice xmlns:v="urn:schemas-microsoft-com:vml" Requires="v">
                <p:oleObj spid="_x0000_s3079" name="" r:id="rId1" imgW="1892300" imgH="977900" progId="Equation.3">
                  <p:embed/>
                </p:oleObj>
              </mc:Choice>
              <mc:Fallback>
                <p:oleObj name="" r:id="rId1" imgW="1892300" imgH="977900" progId="Equation.3">
                  <p:embed/>
                  <p:pic>
                    <p:nvPicPr>
                      <p:cNvPr id="0" name="图片 3078"/>
                      <p:cNvPicPr/>
                      <p:nvPr/>
                    </p:nvPicPr>
                    <p:blipFill>
                      <a:blip r:embed="rId2"/>
                      <a:stretch>
                        <a:fillRect/>
                      </a:stretch>
                    </p:blipFill>
                    <p:spPr>
                      <a:xfrm>
                        <a:off x="3503613" y="5286375"/>
                        <a:ext cx="1944687" cy="1031875"/>
                      </a:xfrm>
                      <a:prstGeom prst="rect">
                        <a:avLst/>
                      </a:prstGeom>
                      <a:noFill/>
                      <a:ln w="38100" cap="flat" cmpd="dbl">
                        <a:solidFill>
                          <a:srgbClr val="66CCFF"/>
                        </a:solidFill>
                        <a:prstDash val="solid"/>
                        <a:miter/>
                        <a:headEnd type="none" w="med" len="med"/>
                        <a:tailEnd type="none" w="med" len="med"/>
                      </a:ln>
                    </p:spPr>
                  </p:pic>
                </p:oleObj>
              </mc:Fallback>
            </mc:AlternateContent>
          </a:graphicData>
        </a:graphic>
      </p:graphicFrame>
      <p:sp>
        <p:nvSpPr>
          <p:cNvPr id="8" name="Rectangle 28"/>
          <p:cNvSpPr>
            <a:spLocks noChangeArrowheads="1"/>
          </p:cNvSpPr>
          <p:nvPr/>
        </p:nvSpPr>
        <p:spPr bwMode="auto">
          <a:xfrm>
            <a:off x="2063750" y="5430838"/>
            <a:ext cx="1441450" cy="579438"/>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noProof="1">
                <a:ln>
                  <a:noFill/>
                </a:ln>
                <a:solidFill>
                  <a:srgbClr val="CC0000"/>
                </a:solidFill>
                <a:effectLst>
                  <a:outerShdw blurRad="38100" dist="38100" dir="2700000" algn="tl">
                    <a:srgbClr val="000000"/>
                  </a:outerShdw>
                </a:effectLst>
                <a:uLnTx/>
                <a:uFillTx/>
                <a:latin typeface="Times New Roman" panose="02020603050405020304" pitchFamily="18" charset="0"/>
                <a:ea typeface="+mn-ea"/>
                <a:cs typeface="+mn-cs"/>
              </a:rPr>
              <a:t>结论：</a:t>
            </a:r>
            <a:endParaRPr kumimoji="1" lang="zh-CN" altLang="en-US" sz="2800" b="0" i="0" u="none" strike="noStrike" kern="1200" cap="none" spc="0" normalizeH="0" baseline="0" noProof="1">
              <a:ln>
                <a:noFill/>
              </a:ln>
              <a:solidFill>
                <a:srgbClr val="CC00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graphicFrame>
        <p:nvGraphicFramePr>
          <p:cNvPr id="9" name="Object 29"/>
          <p:cNvGraphicFramePr>
            <a:graphicFrameLocks noChangeAspect="1"/>
          </p:cNvGraphicFramePr>
          <p:nvPr/>
        </p:nvGraphicFramePr>
        <p:xfrm>
          <a:off x="2930525" y="4246563"/>
          <a:ext cx="4332288" cy="992187"/>
        </p:xfrm>
        <a:graphic>
          <a:graphicData uri="http://schemas.openxmlformats.org/presentationml/2006/ole">
            <mc:AlternateContent xmlns:mc="http://schemas.openxmlformats.org/markup-compatibility/2006">
              <mc:Choice xmlns:v="urn:schemas-microsoft-com:vml" Requires="v">
                <p:oleObj spid="_x0000_s3078" name="" r:id="rId3" imgW="3009900" imgH="609600" progId="Equation.3">
                  <p:embed/>
                </p:oleObj>
              </mc:Choice>
              <mc:Fallback>
                <p:oleObj name="" r:id="rId3" imgW="3009900" imgH="609600" progId="Equation.3">
                  <p:embed/>
                  <p:pic>
                    <p:nvPicPr>
                      <p:cNvPr id="0" name="图片 3077"/>
                      <p:cNvPicPr/>
                      <p:nvPr/>
                    </p:nvPicPr>
                    <p:blipFill>
                      <a:blip r:embed="rId4"/>
                      <a:stretch>
                        <a:fillRect/>
                      </a:stretch>
                    </p:blipFill>
                    <p:spPr>
                      <a:xfrm>
                        <a:off x="2930525" y="4246563"/>
                        <a:ext cx="4332288" cy="992187"/>
                      </a:xfrm>
                      <a:prstGeom prst="rect">
                        <a:avLst/>
                      </a:prstGeom>
                      <a:noFill/>
                      <a:ln w="38100">
                        <a:noFill/>
                        <a:miter/>
                      </a:ln>
                    </p:spPr>
                  </p:pic>
                </p:oleObj>
              </mc:Fallback>
            </mc:AlternateContent>
          </a:graphicData>
        </a:graphic>
      </p:graphicFrame>
      <p:sp>
        <p:nvSpPr>
          <p:cNvPr id="10" name="AutoShape 30"/>
          <p:cNvSpPr/>
          <p:nvPr/>
        </p:nvSpPr>
        <p:spPr>
          <a:xfrm>
            <a:off x="5664200" y="5502275"/>
            <a:ext cx="4248150" cy="647700"/>
          </a:xfrm>
          <a:prstGeom prst="leftArrowCallout">
            <a:avLst>
              <a:gd name="adj1" fmla="val 25000"/>
              <a:gd name="adj2" fmla="val 25000"/>
              <a:gd name="adj3" fmla="val 109070"/>
              <a:gd name="adj4" fmla="val 66667"/>
            </a:avLst>
          </a:prstGeom>
          <a:noFill/>
          <a:ln w="9525" cap="flat" cmpd="sng">
            <a:solidFill>
              <a:srgbClr val="0000CC"/>
            </a:solidFill>
            <a:prstDash val="solid"/>
            <a:miter/>
            <a:headEnd type="none" w="med" len="med"/>
            <a:tailEnd type="none" w="med" len="med"/>
          </a:ln>
        </p:spPr>
        <p:txBody>
          <a:bodyPr wrap="none" lIns="18000" rIns="18000" anchor="ctr" anchorCtr="0"/>
          <a:p>
            <a:pPr marL="342900" indent="-342900" algn="ctr">
              <a:spcBef>
                <a:spcPct val="20000"/>
              </a:spcBef>
            </a:pPr>
            <a:r>
              <a:rPr lang="zh-CN" altLang="en-US" sz="2800" b="1" dirty="0">
                <a:solidFill>
                  <a:srgbClr val="CC0000"/>
                </a:solidFill>
                <a:latin typeface="Arial" panose="020B0604020202020204" pitchFamily="34" charset="0"/>
                <a:ea typeface="楷体_GB2312" pitchFamily="49" charset="-122"/>
              </a:rPr>
              <a:t>定义为电场强度</a:t>
            </a:r>
            <a:endParaRPr lang="zh-CN" altLang="en-US" sz="2800" b="1" dirty="0">
              <a:solidFill>
                <a:srgbClr val="CC0000"/>
              </a:solidFill>
              <a:latin typeface="Arial" panose="020B0604020202020204" pitchFamily="34" charset="0"/>
              <a:ea typeface="楷体_GB2312" pitchFamily="49" charset="-122"/>
            </a:endParaRPr>
          </a:p>
        </p:txBody>
      </p:sp>
      <p:grpSp>
        <p:nvGrpSpPr>
          <p:cNvPr id="11" name="Group 52"/>
          <p:cNvGrpSpPr/>
          <p:nvPr/>
        </p:nvGrpSpPr>
        <p:grpSpPr>
          <a:xfrm>
            <a:off x="3216275" y="1277938"/>
            <a:ext cx="5905500" cy="1223962"/>
            <a:chOff x="1247" y="754"/>
            <a:chExt cx="3720" cy="771"/>
          </a:xfrm>
        </p:grpSpPr>
        <p:sp>
          <p:nvSpPr>
            <p:cNvPr id="20489" name="AutoShape 43"/>
            <p:cNvSpPr/>
            <p:nvPr/>
          </p:nvSpPr>
          <p:spPr>
            <a:xfrm>
              <a:off x="2336" y="1253"/>
              <a:ext cx="2631" cy="272"/>
            </a:xfrm>
            <a:prstGeom prst="wedgeRoundRectCallout">
              <a:avLst>
                <a:gd name="adj1" fmla="val -58250"/>
                <a:gd name="adj2" fmla="val -114338"/>
                <a:gd name="adj3" fmla="val 16667"/>
              </a:avLst>
            </a:prstGeom>
            <a:noFill/>
            <a:ln w="9525" cap="flat" cmpd="sng">
              <a:solidFill>
                <a:srgbClr val="FF0000"/>
              </a:solidFill>
              <a:prstDash val="solid"/>
              <a:miter/>
              <a:headEnd type="none" w="med" len="med"/>
              <a:tailEnd type="none" w="med" len="med"/>
            </a:ln>
          </p:spPr>
          <p:txBody>
            <a:bodyPr lIns="18000" rIns="18000" anchor="t" anchorCtr="0"/>
            <a:p>
              <a:pPr algn="ctr"/>
              <a:r>
                <a:rPr lang="zh-CN" altLang="en-US" sz="2400" b="1" dirty="0">
                  <a:solidFill>
                    <a:srgbClr val="006699"/>
                  </a:solidFill>
                  <a:latin typeface="Arial" panose="020B0604020202020204" pitchFamily="34" charset="0"/>
                  <a:ea typeface="宋体" panose="02010600030101010101" pitchFamily="2" charset="-122"/>
                </a:rPr>
                <a:t>略去对场源电荷分布的影响</a:t>
              </a:r>
              <a:endParaRPr lang="zh-CN" altLang="en-US" sz="2400" b="1" dirty="0">
                <a:solidFill>
                  <a:srgbClr val="006699"/>
                </a:solidFill>
                <a:latin typeface="Arial" panose="020B0604020202020204" pitchFamily="34" charset="0"/>
                <a:ea typeface="宋体" panose="02010600030101010101" pitchFamily="2" charset="-122"/>
              </a:endParaRPr>
            </a:p>
          </p:txBody>
        </p:sp>
        <p:sp>
          <p:nvSpPr>
            <p:cNvPr id="20490" name="Oval 44"/>
            <p:cNvSpPr/>
            <p:nvPr/>
          </p:nvSpPr>
          <p:spPr>
            <a:xfrm>
              <a:off x="1247" y="754"/>
              <a:ext cx="1179" cy="363"/>
            </a:xfrm>
            <a:prstGeom prst="ellipse">
              <a:avLst/>
            </a:prstGeom>
            <a:noFill/>
            <a:ln w="19050" cap="flat" cmpd="sng">
              <a:solidFill>
                <a:srgbClr val="FF0000"/>
              </a:solidFill>
              <a:prstDash val="solid"/>
              <a:round/>
              <a:headEnd type="none" w="med" len="med"/>
              <a:tailEnd type="none" w="med" len="med"/>
            </a:ln>
          </p:spPr>
          <p:txBody>
            <a:bodyPr wrap="none" anchor="ctr" anchorCtr="0"/>
            <a:p>
              <a:endParaRPr lang="zh-CN" altLang="en-US" sz="2800" b="1" dirty="0">
                <a:solidFill>
                  <a:srgbClr val="000000"/>
                </a:solidFill>
                <a:latin typeface="Arial" panose="020B0604020202020204" pitchFamily="34" charset="0"/>
                <a:ea typeface="宋体" panose="02010600030101010101" pitchFamily="2" charset="-122"/>
              </a:endParaRPr>
            </a:p>
          </p:txBody>
        </p:sp>
      </p:grpSp>
      <p:grpSp>
        <p:nvGrpSpPr>
          <p:cNvPr id="14" name="Group 54"/>
          <p:cNvGrpSpPr/>
          <p:nvPr/>
        </p:nvGrpSpPr>
        <p:grpSpPr>
          <a:xfrm>
            <a:off x="1649413" y="781050"/>
            <a:ext cx="8623300" cy="1000125"/>
            <a:chOff x="215" y="441"/>
            <a:chExt cx="5432" cy="630"/>
          </a:xfrm>
        </p:grpSpPr>
        <p:sp>
          <p:nvSpPr>
            <p:cNvPr id="20492" name="Rectangle 32"/>
            <p:cNvSpPr/>
            <p:nvPr/>
          </p:nvSpPr>
          <p:spPr>
            <a:xfrm>
              <a:off x="215" y="441"/>
              <a:ext cx="5432" cy="329"/>
            </a:xfrm>
            <a:prstGeom prst="rect">
              <a:avLst/>
            </a:prstGeom>
            <a:noFill/>
            <a:ln w="9525">
              <a:noFill/>
            </a:ln>
          </p:spPr>
          <p:txBody>
            <a:bodyPr anchor="t" anchorCtr="0">
              <a:spAutoFit/>
            </a:bodyPr>
            <a:p>
              <a:r>
                <a:rPr lang="zh-CN" altLang="en-US" sz="2800" b="1" dirty="0">
                  <a:solidFill>
                    <a:srgbClr val="CC0000"/>
                  </a:solidFill>
                  <a:latin typeface="宋体" panose="02010600030101010101" pitchFamily="2" charset="-122"/>
                  <a:ea typeface="宋体" panose="02010600030101010101" pitchFamily="2" charset="-122"/>
                </a:rPr>
                <a:t>场源电荷</a:t>
              </a:r>
              <a:r>
                <a:rPr lang="en-US" altLang="zh-CN" sz="2800" b="1" dirty="0">
                  <a:solidFill>
                    <a:srgbClr val="CC0000"/>
                  </a:solidFill>
                  <a:latin typeface="宋体" panose="02010600030101010101" pitchFamily="2" charset="-122"/>
                  <a:ea typeface="宋体" panose="02010600030101010101" pitchFamily="2" charset="-122"/>
                </a:rPr>
                <a:t>:</a:t>
              </a:r>
              <a:r>
                <a:rPr lang="zh-CN" altLang="en-US" sz="2800" b="1" dirty="0">
                  <a:solidFill>
                    <a:srgbClr val="000000"/>
                  </a:solidFill>
                  <a:latin typeface="宋体" panose="02010600030101010101" pitchFamily="2" charset="-122"/>
                  <a:ea typeface="宋体" panose="02010600030101010101" pitchFamily="2" charset="-122"/>
                </a:rPr>
                <a:t>产生电场的点电荷、点电荷系或带电体。</a:t>
              </a:r>
              <a:endParaRPr lang="zh-CN" altLang="en-US" sz="2800" b="1" dirty="0">
                <a:solidFill>
                  <a:srgbClr val="000000"/>
                </a:solidFill>
                <a:latin typeface="宋体" panose="02010600030101010101" pitchFamily="2" charset="-122"/>
                <a:ea typeface="宋体" panose="02010600030101010101" pitchFamily="2" charset="-122"/>
              </a:endParaRPr>
            </a:p>
          </p:txBody>
        </p:sp>
        <p:sp>
          <p:nvSpPr>
            <p:cNvPr id="20493" name="Rectangle 33"/>
            <p:cNvSpPr/>
            <p:nvPr/>
          </p:nvSpPr>
          <p:spPr>
            <a:xfrm>
              <a:off x="248" y="744"/>
              <a:ext cx="3176" cy="327"/>
            </a:xfrm>
            <a:prstGeom prst="rect">
              <a:avLst/>
            </a:prstGeom>
            <a:noFill/>
            <a:ln w="9525">
              <a:noFill/>
            </a:ln>
          </p:spPr>
          <p:txBody>
            <a:bodyPr lIns="3600" rIns="0" anchor="t" anchorCtr="0">
              <a:spAutoFit/>
            </a:bodyPr>
            <a:p>
              <a:r>
                <a:rPr lang="zh-CN" altLang="en-US" sz="2800" b="1" dirty="0">
                  <a:solidFill>
                    <a:srgbClr val="CC0000"/>
                  </a:solidFill>
                  <a:latin typeface="宋体" panose="02010600030101010101" pitchFamily="2" charset="-122"/>
                  <a:ea typeface="宋体" panose="02010600030101010101" pitchFamily="2" charset="-122"/>
                </a:rPr>
                <a:t>试验电荷</a:t>
              </a:r>
              <a:r>
                <a:rPr lang="en-US" altLang="zh-CN" sz="2800" b="1" dirty="0">
                  <a:solidFill>
                    <a:srgbClr val="CC0000"/>
                  </a:solidFill>
                  <a:latin typeface="宋体" panose="02010600030101010101" pitchFamily="2" charset="-122"/>
                  <a:ea typeface="宋体" panose="02010600030101010101" pitchFamily="2" charset="-122"/>
                </a:rPr>
                <a:t>:</a:t>
              </a:r>
              <a:r>
                <a:rPr lang="zh-CN" altLang="en-US" sz="2800" b="1" dirty="0">
                  <a:solidFill>
                    <a:srgbClr val="000000"/>
                  </a:solidFill>
                  <a:latin typeface="宋体" panose="02010600030101010101" pitchFamily="2" charset="-122"/>
                  <a:ea typeface="宋体" panose="02010600030101010101" pitchFamily="2" charset="-122"/>
                </a:rPr>
                <a:t>电量足够小的点电荷</a:t>
              </a:r>
              <a:endParaRPr lang="zh-CN" altLang="en-US" sz="2800" b="1" dirty="0">
                <a:solidFill>
                  <a:srgbClr val="000000"/>
                </a:solidFill>
                <a:latin typeface="宋体" panose="02010600030101010101" pitchFamily="2" charset="-122"/>
                <a:ea typeface="宋体" panose="02010600030101010101" pitchFamily="2" charset="-122"/>
              </a:endParaRPr>
            </a:p>
          </p:txBody>
        </p:sp>
      </p:grpSp>
      <p:grpSp>
        <p:nvGrpSpPr>
          <p:cNvPr id="17" name="Group 48"/>
          <p:cNvGrpSpPr/>
          <p:nvPr/>
        </p:nvGrpSpPr>
        <p:grpSpPr>
          <a:xfrm>
            <a:off x="5375275" y="1206500"/>
            <a:ext cx="3527425" cy="647700"/>
            <a:chOff x="2608" y="709"/>
            <a:chExt cx="2222" cy="408"/>
          </a:xfrm>
        </p:grpSpPr>
        <p:sp>
          <p:nvSpPr>
            <p:cNvPr id="20495" name="AutoShape 46"/>
            <p:cNvSpPr/>
            <p:nvPr/>
          </p:nvSpPr>
          <p:spPr>
            <a:xfrm>
              <a:off x="3651" y="799"/>
              <a:ext cx="1179" cy="318"/>
            </a:xfrm>
            <a:prstGeom prst="wedgeRoundRectCallout">
              <a:avLst>
                <a:gd name="adj1" fmla="val -75361"/>
                <a:gd name="adj2" fmla="val -4403"/>
                <a:gd name="adj3" fmla="val 16667"/>
              </a:avLst>
            </a:prstGeom>
            <a:noFill/>
            <a:ln w="9525" cap="flat" cmpd="sng">
              <a:solidFill>
                <a:srgbClr val="FF0000"/>
              </a:solidFill>
              <a:prstDash val="solid"/>
              <a:miter/>
              <a:headEnd type="none" w="med" len="med"/>
              <a:tailEnd type="none" w="med" len="med"/>
            </a:ln>
          </p:spPr>
          <p:txBody>
            <a:bodyPr lIns="18000" rIns="18000" anchor="t" anchorCtr="0"/>
            <a:p>
              <a:pPr algn="ctr"/>
              <a:r>
                <a:rPr lang="zh-CN" altLang="en-US" sz="2400" b="1" dirty="0">
                  <a:solidFill>
                    <a:srgbClr val="006699"/>
                  </a:solidFill>
                  <a:latin typeface="Arial" panose="020B0604020202020204" pitchFamily="34" charset="0"/>
                  <a:ea typeface="宋体" panose="02010600030101010101" pitchFamily="2" charset="-122"/>
                </a:rPr>
                <a:t>与场点对应</a:t>
              </a:r>
              <a:endParaRPr lang="zh-CN" altLang="en-US" sz="2400" b="1" dirty="0">
                <a:solidFill>
                  <a:srgbClr val="006699"/>
                </a:solidFill>
                <a:latin typeface="Arial" panose="020B0604020202020204" pitchFamily="34" charset="0"/>
                <a:ea typeface="宋体" panose="02010600030101010101" pitchFamily="2" charset="-122"/>
              </a:endParaRPr>
            </a:p>
          </p:txBody>
        </p:sp>
        <p:sp>
          <p:nvSpPr>
            <p:cNvPr id="20496" name="Oval 47"/>
            <p:cNvSpPr/>
            <p:nvPr/>
          </p:nvSpPr>
          <p:spPr>
            <a:xfrm>
              <a:off x="2608" y="709"/>
              <a:ext cx="771" cy="408"/>
            </a:xfrm>
            <a:prstGeom prst="ellipse">
              <a:avLst/>
            </a:prstGeom>
            <a:noFill/>
            <a:ln w="19050" cap="flat" cmpd="sng">
              <a:solidFill>
                <a:srgbClr val="FF0000"/>
              </a:solidFill>
              <a:prstDash val="solid"/>
              <a:round/>
              <a:headEnd type="none" w="med" len="med"/>
              <a:tailEnd type="none" w="med" len="med"/>
            </a:ln>
          </p:spPr>
          <p:txBody>
            <a:bodyPr wrap="none" anchor="ctr" anchorCtr="0"/>
            <a:p>
              <a:endParaRPr lang="zh-CN" altLang="en-US" sz="2800" b="1" dirty="0">
                <a:solidFill>
                  <a:srgbClr val="000000"/>
                </a:solidFill>
                <a:latin typeface="Arial" panose="020B0604020202020204" pitchFamily="34" charset="0"/>
                <a:ea typeface="宋体" panose="02010600030101010101" pitchFamily="2" charset="-122"/>
              </a:endParaRPr>
            </a:p>
          </p:txBody>
        </p:sp>
      </p:grpSp>
      <p:grpSp>
        <p:nvGrpSpPr>
          <p:cNvPr id="20" name="Group 49"/>
          <p:cNvGrpSpPr/>
          <p:nvPr/>
        </p:nvGrpSpPr>
        <p:grpSpPr>
          <a:xfrm>
            <a:off x="8328025" y="3068638"/>
            <a:ext cx="1685925" cy="2170112"/>
            <a:chOff x="4167" y="1616"/>
            <a:chExt cx="1062" cy="1367"/>
          </a:xfrm>
        </p:grpSpPr>
        <p:sp>
          <p:nvSpPr>
            <p:cNvPr id="21" name="Oval 3"/>
            <p:cNvSpPr>
              <a:spLocks noChangeArrowheads="1"/>
            </p:cNvSpPr>
            <p:nvPr/>
          </p:nvSpPr>
          <p:spPr bwMode="auto">
            <a:xfrm>
              <a:off x="4241" y="2478"/>
              <a:ext cx="173" cy="174"/>
            </a:xfrm>
            <a:prstGeom prst="ellipse">
              <a:avLst/>
            </a:prstGeom>
            <a:gradFill rotWithShape="0">
              <a:gsLst>
                <a:gs pos="0">
                  <a:srgbClr val="FFFFCC"/>
                </a:gs>
                <a:gs pos="100000">
                  <a:srgbClr val="76765E"/>
                </a:gs>
              </a:gsLst>
              <a:path path="shape">
                <a:fillToRect l="50000" t="50000" r="50000" b="50000"/>
              </a:path>
            </a:gradFill>
            <a:ln w="9525">
              <a:solidFill>
                <a:srgbClr val="0000CC"/>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 name="Rectangle 4"/>
            <p:cNvSpPr>
              <a:spLocks noChangeArrowheads="1"/>
            </p:cNvSpPr>
            <p:nvPr/>
          </p:nvSpPr>
          <p:spPr bwMode="auto">
            <a:xfrm>
              <a:off x="4167" y="2598"/>
              <a:ext cx="255" cy="288"/>
            </a:xfrm>
            <a:prstGeom prst="rect">
              <a:avLst/>
            </a:prstGeom>
            <a:noFill/>
            <a:ln>
              <a:noFill/>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mn-ea"/>
                  <a:cs typeface="+mn-cs"/>
                </a:rPr>
                <a:t>Q</a:t>
              </a:r>
              <a:endParaRPr kumimoji="0"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 name="Freeform 12"/>
            <p:cNvSpPr>
              <a:spLocks noChangeArrowheads="1"/>
            </p:cNvSpPr>
            <p:nvPr/>
          </p:nvSpPr>
          <p:spPr bwMode="auto">
            <a:xfrm>
              <a:off x="4332" y="2058"/>
              <a:ext cx="102" cy="432"/>
            </a:xfrm>
            <a:custGeom>
              <a:avLst/>
              <a:gdLst>
                <a:gd name="T0" fmla="*/ 0 w 102"/>
                <a:gd name="T1" fmla="*/ 432 h 432"/>
                <a:gd name="T2" fmla="*/ 102 w 102"/>
                <a:gd name="T3" fmla="*/ 0 h 432"/>
              </a:gdLst>
              <a:ahLst/>
              <a:cxnLst>
                <a:cxn ang="0">
                  <a:pos x="T0" y="T1"/>
                </a:cxn>
                <a:cxn ang="0">
                  <a:pos x="T2" y="T3"/>
                </a:cxn>
              </a:cxnLst>
              <a:rect l="0" t="0" r="r" b="b"/>
              <a:pathLst>
                <a:path w="102" h="432">
                  <a:moveTo>
                    <a:pt x="0" y="432"/>
                  </a:moveTo>
                  <a:lnTo>
                    <a:pt x="102" y="0"/>
                  </a:lnTo>
                </a:path>
              </a:pathLst>
            </a:custGeom>
            <a:noFill/>
            <a:ln w="9525">
              <a:solidFill>
                <a:srgbClr val="0000CC"/>
              </a:solidFill>
              <a:prstDash val="dash"/>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Freeform 13"/>
            <p:cNvSpPr>
              <a:spLocks noChangeArrowheads="1"/>
            </p:cNvSpPr>
            <p:nvPr/>
          </p:nvSpPr>
          <p:spPr bwMode="auto">
            <a:xfrm>
              <a:off x="4428" y="1680"/>
              <a:ext cx="84" cy="402"/>
            </a:xfrm>
            <a:custGeom>
              <a:avLst/>
              <a:gdLst>
                <a:gd name="T0" fmla="*/ 0 w 84"/>
                <a:gd name="T1" fmla="*/ 402 h 402"/>
                <a:gd name="T2" fmla="*/ 84 w 84"/>
                <a:gd name="T3" fmla="*/ 0 h 402"/>
              </a:gdLst>
              <a:ahLst/>
              <a:cxnLst>
                <a:cxn ang="0">
                  <a:pos x="T0" y="T1"/>
                </a:cxn>
                <a:cxn ang="0">
                  <a:pos x="T2" y="T3"/>
                </a:cxn>
              </a:cxnLst>
              <a:rect l="0" t="0" r="r" b="b"/>
              <a:pathLst>
                <a:path w="84" h="402">
                  <a:moveTo>
                    <a:pt x="0" y="402"/>
                  </a:moveTo>
                  <a:lnTo>
                    <a:pt x="84" y="0"/>
                  </a:lnTo>
                </a:path>
              </a:pathLst>
            </a:custGeom>
            <a:noFill/>
            <a:ln w="28575">
              <a:solidFill>
                <a:srgbClr val="0000CC"/>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5" name="Rectangle 14"/>
            <p:cNvSpPr>
              <a:spLocks noChangeArrowheads="1"/>
            </p:cNvSpPr>
            <p:nvPr/>
          </p:nvSpPr>
          <p:spPr bwMode="auto">
            <a:xfrm>
              <a:off x="4468" y="1616"/>
              <a:ext cx="308" cy="288"/>
            </a:xfrm>
            <a:prstGeom prst="rect">
              <a:avLst/>
            </a:prstGeom>
            <a:noFill/>
            <a:ln>
              <a:noFill/>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mn-ea"/>
                  <a:cs typeface="+mn-cs"/>
                </a:rPr>
                <a:t>F</a:t>
              </a:r>
              <a:r>
                <a:rPr kumimoji="0"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mn-ea"/>
                  <a:cs typeface="+mn-cs"/>
                </a:rPr>
                <a:t>3</a:t>
              </a:r>
              <a:endParaRPr kumimoji="0"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20503" name="Object 15"/>
            <p:cNvGraphicFramePr>
              <a:graphicFrameLocks noChangeAspect="1"/>
            </p:cNvGraphicFramePr>
            <p:nvPr/>
          </p:nvGraphicFramePr>
          <p:xfrm>
            <a:off x="4195" y="1933"/>
            <a:ext cx="211" cy="297"/>
          </p:xfrm>
          <a:graphic>
            <a:graphicData uri="http://schemas.openxmlformats.org/presentationml/2006/ole">
              <mc:AlternateContent xmlns:mc="http://schemas.openxmlformats.org/markup-compatibility/2006">
                <mc:Choice xmlns:v="urn:schemas-microsoft-com:vml" Requires="v">
                  <p:oleObj spid="_x0000_s3077" name="" r:id="rId5" imgW="304800" imgH="457200" progId="Equation.3">
                    <p:embed/>
                  </p:oleObj>
                </mc:Choice>
                <mc:Fallback>
                  <p:oleObj name="" r:id="rId5" imgW="304800" imgH="457200" progId="Equation.3">
                    <p:embed/>
                    <p:pic>
                      <p:nvPicPr>
                        <p:cNvPr id="0" name="图片 3076"/>
                        <p:cNvPicPr/>
                        <p:nvPr/>
                      </p:nvPicPr>
                      <p:blipFill>
                        <a:blip r:embed="rId6"/>
                        <a:stretch>
                          <a:fillRect/>
                        </a:stretch>
                      </p:blipFill>
                      <p:spPr>
                        <a:xfrm>
                          <a:off x="4195" y="1933"/>
                          <a:ext cx="211" cy="297"/>
                        </a:xfrm>
                        <a:prstGeom prst="rect">
                          <a:avLst/>
                        </a:prstGeom>
                        <a:noFill/>
                        <a:ln w="38100">
                          <a:noFill/>
                          <a:miter/>
                        </a:ln>
                      </p:spPr>
                    </p:pic>
                  </p:oleObj>
                </mc:Fallback>
              </mc:AlternateContent>
            </a:graphicData>
          </a:graphic>
        </p:graphicFrame>
        <p:sp>
          <p:nvSpPr>
            <p:cNvPr id="27" name="Freeform 17"/>
            <p:cNvSpPr>
              <a:spLocks noChangeArrowheads="1"/>
            </p:cNvSpPr>
            <p:nvPr/>
          </p:nvSpPr>
          <p:spPr bwMode="auto">
            <a:xfrm>
              <a:off x="4377" y="2262"/>
              <a:ext cx="249" cy="230"/>
            </a:xfrm>
            <a:custGeom>
              <a:avLst/>
              <a:gdLst>
                <a:gd name="T0" fmla="*/ 0 w 249"/>
                <a:gd name="T1" fmla="*/ 230 h 230"/>
                <a:gd name="T2" fmla="*/ 249 w 249"/>
                <a:gd name="T3" fmla="*/ 0 h 230"/>
              </a:gdLst>
              <a:ahLst/>
              <a:cxnLst>
                <a:cxn ang="0">
                  <a:pos x="T0" y="T1"/>
                </a:cxn>
                <a:cxn ang="0">
                  <a:pos x="T2" y="T3"/>
                </a:cxn>
              </a:cxnLst>
              <a:rect l="0" t="0" r="r" b="b"/>
              <a:pathLst>
                <a:path w="249" h="230">
                  <a:moveTo>
                    <a:pt x="0" y="230"/>
                  </a:moveTo>
                  <a:lnTo>
                    <a:pt x="249" y="0"/>
                  </a:lnTo>
                </a:path>
              </a:pathLst>
            </a:custGeom>
            <a:noFill/>
            <a:ln w="9525">
              <a:solidFill>
                <a:srgbClr val="0000CC"/>
              </a:solidFill>
              <a:prstDash val="dash"/>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 name="Freeform 18"/>
            <p:cNvSpPr>
              <a:spLocks noChangeArrowheads="1"/>
            </p:cNvSpPr>
            <p:nvPr/>
          </p:nvSpPr>
          <p:spPr bwMode="auto">
            <a:xfrm>
              <a:off x="4656" y="1950"/>
              <a:ext cx="318" cy="294"/>
            </a:xfrm>
            <a:custGeom>
              <a:avLst/>
              <a:gdLst>
                <a:gd name="T0" fmla="*/ 0 w 318"/>
                <a:gd name="T1" fmla="*/ 294 h 294"/>
                <a:gd name="T2" fmla="*/ 318 w 318"/>
                <a:gd name="T3" fmla="*/ 0 h 294"/>
              </a:gdLst>
              <a:ahLst/>
              <a:cxnLst>
                <a:cxn ang="0">
                  <a:pos x="T0" y="T1"/>
                </a:cxn>
                <a:cxn ang="0">
                  <a:pos x="T2" y="T3"/>
                </a:cxn>
              </a:cxnLst>
              <a:rect l="0" t="0" r="r" b="b"/>
              <a:pathLst>
                <a:path w="318" h="294">
                  <a:moveTo>
                    <a:pt x="0" y="294"/>
                  </a:moveTo>
                  <a:lnTo>
                    <a:pt x="318" y="0"/>
                  </a:lnTo>
                </a:path>
              </a:pathLst>
            </a:custGeom>
            <a:noFill/>
            <a:ln w="28575">
              <a:solidFill>
                <a:srgbClr val="0000CC"/>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 name="Rectangle 19"/>
            <p:cNvSpPr>
              <a:spLocks noChangeArrowheads="1"/>
            </p:cNvSpPr>
            <p:nvPr/>
          </p:nvSpPr>
          <p:spPr bwMode="auto">
            <a:xfrm>
              <a:off x="4852" y="2001"/>
              <a:ext cx="308" cy="288"/>
            </a:xfrm>
            <a:prstGeom prst="rect">
              <a:avLst/>
            </a:prstGeom>
            <a:noFill/>
            <a:ln>
              <a:noFill/>
            </a:ln>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mn-ea"/>
                  <a:cs typeface="+mn-cs"/>
                </a:rPr>
                <a:t>F</a:t>
              </a:r>
              <a:r>
                <a:rPr kumimoji="0"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mn-ea"/>
                  <a:cs typeface="+mn-cs"/>
                </a:rPr>
                <a:t>1</a:t>
              </a:r>
              <a:endParaRPr kumimoji="0"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20507" name="Object 20"/>
            <p:cNvGraphicFramePr>
              <a:graphicFrameLocks noChangeAspect="1"/>
            </p:cNvGraphicFramePr>
            <p:nvPr/>
          </p:nvGraphicFramePr>
          <p:xfrm>
            <a:off x="4604" y="2205"/>
            <a:ext cx="195" cy="280"/>
          </p:xfrm>
          <a:graphic>
            <a:graphicData uri="http://schemas.openxmlformats.org/presentationml/2006/ole">
              <mc:AlternateContent xmlns:mc="http://schemas.openxmlformats.org/markup-compatibility/2006">
                <mc:Choice xmlns:v="urn:schemas-microsoft-com:vml" Requires="v">
                  <p:oleObj spid="_x0000_s3076" name="" r:id="rId7" imgW="266700" imgH="444500" progId="Equation.3">
                    <p:embed/>
                  </p:oleObj>
                </mc:Choice>
                <mc:Fallback>
                  <p:oleObj name="" r:id="rId7" imgW="266700" imgH="444500" progId="Equation.3">
                    <p:embed/>
                    <p:pic>
                      <p:nvPicPr>
                        <p:cNvPr id="0" name="图片 3075"/>
                        <p:cNvPicPr/>
                        <p:nvPr/>
                      </p:nvPicPr>
                      <p:blipFill>
                        <a:blip r:embed="rId8"/>
                        <a:stretch>
                          <a:fillRect/>
                        </a:stretch>
                      </p:blipFill>
                      <p:spPr>
                        <a:xfrm>
                          <a:off x="4604" y="2205"/>
                          <a:ext cx="195" cy="280"/>
                        </a:xfrm>
                        <a:prstGeom prst="rect">
                          <a:avLst/>
                        </a:prstGeom>
                        <a:noFill/>
                        <a:ln w="38100">
                          <a:noFill/>
                          <a:miter/>
                        </a:ln>
                      </p:spPr>
                    </p:pic>
                  </p:oleObj>
                </mc:Fallback>
              </mc:AlternateContent>
            </a:graphicData>
          </a:graphic>
        </p:graphicFrame>
        <p:sp>
          <p:nvSpPr>
            <p:cNvPr id="31" name="Oval 21"/>
            <p:cNvSpPr>
              <a:spLocks noChangeArrowheads="1"/>
            </p:cNvSpPr>
            <p:nvPr/>
          </p:nvSpPr>
          <p:spPr bwMode="auto">
            <a:xfrm>
              <a:off x="4604" y="2205"/>
              <a:ext cx="90" cy="87"/>
            </a:xfrm>
            <a:prstGeom prst="ellipse">
              <a:avLst/>
            </a:prstGeom>
            <a:gradFill rotWithShape="0">
              <a:gsLst>
                <a:gs pos="0">
                  <a:srgbClr val="66FF33"/>
                </a:gs>
                <a:gs pos="100000">
                  <a:srgbClr val="2F7618"/>
                </a:gs>
              </a:gsLst>
              <a:path path="shape">
                <a:fillToRect l="50000" t="50000" r="50000" b="50000"/>
              </a:path>
            </a:gradFill>
            <a:ln w="9525">
              <a:solidFill>
                <a:srgbClr val="0000CC"/>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 name="Freeform 23"/>
            <p:cNvSpPr>
              <a:spLocks noChangeArrowheads="1"/>
            </p:cNvSpPr>
            <p:nvPr/>
          </p:nvSpPr>
          <p:spPr bwMode="auto">
            <a:xfrm>
              <a:off x="4416" y="2598"/>
              <a:ext cx="414" cy="162"/>
            </a:xfrm>
            <a:custGeom>
              <a:avLst/>
              <a:gdLst>
                <a:gd name="T0" fmla="*/ 0 w 414"/>
                <a:gd name="T1" fmla="*/ 0 h 162"/>
                <a:gd name="T2" fmla="*/ 414 w 414"/>
                <a:gd name="T3" fmla="*/ 162 h 162"/>
              </a:gdLst>
              <a:ahLst/>
              <a:cxnLst>
                <a:cxn ang="0">
                  <a:pos x="T0" y="T1"/>
                </a:cxn>
                <a:cxn ang="0">
                  <a:pos x="T2" y="T3"/>
                </a:cxn>
              </a:cxnLst>
              <a:rect l="0" t="0" r="r" b="b"/>
              <a:pathLst>
                <a:path w="414" h="162">
                  <a:moveTo>
                    <a:pt x="0" y="0"/>
                  </a:moveTo>
                  <a:lnTo>
                    <a:pt x="414" y="162"/>
                  </a:lnTo>
                </a:path>
              </a:pathLst>
            </a:custGeom>
            <a:noFill/>
            <a:ln w="9525">
              <a:solidFill>
                <a:srgbClr val="0000CC"/>
              </a:solidFill>
              <a:prstDash val="dash"/>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 name="Freeform 24"/>
            <p:cNvSpPr>
              <a:spLocks noChangeArrowheads="1"/>
            </p:cNvSpPr>
            <p:nvPr/>
          </p:nvSpPr>
          <p:spPr bwMode="auto">
            <a:xfrm>
              <a:off x="4872" y="2772"/>
              <a:ext cx="246" cy="108"/>
            </a:xfrm>
            <a:custGeom>
              <a:avLst/>
              <a:gdLst>
                <a:gd name="T0" fmla="*/ 0 w 246"/>
                <a:gd name="T1" fmla="*/ 0 h 108"/>
                <a:gd name="T2" fmla="*/ 246 w 246"/>
                <a:gd name="T3" fmla="*/ 108 h 108"/>
              </a:gdLst>
              <a:ahLst/>
              <a:cxnLst>
                <a:cxn ang="0">
                  <a:pos x="T0" y="T1"/>
                </a:cxn>
                <a:cxn ang="0">
                  <a:pos x="T2" y="T3"/>
                </a:cxn>
              </a:cxnLst>
              <a:rect l="0" t="0" r="r" b="b"/>
              <a:pathLst>
                <a:path w="246" h="108">
                  <a:moveTo>
                    <a:pt x="0" y="0"/>
                  </a:moveTo>
                  <a:lnTo>
                    <a:pt x="246" y="108"/>
                  </a:lnTo>
                </a:path>
              </a:pathLst>
            </a:custGeom>
            <a:noFill/>
            <a:ln w="28575">
              <a:solidFill>
                <a:srgbClr val="0000CC"/>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4" name="Rectangle 25"/>
            <p:cNvSpPr>
              <a:spLocks noChangeArrowheads="1"/>
            </p:cNvSpPr>
            <p:nvPr/>
          </p:nvSpPr>
          <p:spPr bwMode="auto">
            <a:xfrm>
              <a:off x="4921" y="2568"/>
              <a:ext cx="308" cy="288"/>
            </a:xfrm>
            <a:prstGeom prst="rect">
              <a:avLst/>
            </a:prstGeom>
            <a:noFill/>
            <a:ln>
              <a:noFill/>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mn-ea"/>
                  <a:cs typeface="+mn-cs"/>
                </a:rPr>
                <a:t>F</a:t>
              </a:r>
              <a:r>
                <a:rPr kumimoji="0"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mn-ea"/>
                  <a:cs typeface="+mn-cs"/>
                </a:rPr>
                <a:t>2</a:t>
              </a:r>
              <a:endParaRPr kumimoji="0"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20512" name="Object 26"/>
            <p:cNvGraphicFramePr>
              <a:graphicFrameLocks noChangeAspect="1"/>
            </p:cNvGraphicFramePr>
            <p:nvPr/>
          </p:nvGraphicFramePr>
          <p:xfrm>
            <a:off x="4694" y="2704"/>
            <a:ext cx="228" cy="279"/>
          </p:xfrm>
          <a:graphic>
            <a:graphicData uri="http://schemas.openxmlformats.org/presentationml/2006/ole">
              <mc:AlternateContent xmlns:mc="http://schemas.openxmlformats.org/markup-compatibility/2006">
                <mc:Choice xmlns:v="urn:schemas-microsoft-com:vml" Requires="v">
                  <p:oleObj spid="_x0000_s3080" name="" r:id="rId9" imgW="342900" imgH="444500" progId="Equation.3">
                    <p:embed/>
                  </p:oleObj>
                </mc:Choice>
                <mc:Fallback>
                  <p:oleObj name="" r:id="rId9" imgW="342900" imgH="444500" progId="Equation.3">
                    <p:embed/>
                    <p:pic>
                      <p:nvPicPr>
                        <p:cNvPr id="0" name="图片 3079"/>
                        <p:cNvPicPr/>
                        <p:nvPr/>
                      </p:nvPicPr>
                      <p:blipFill>
                        <a:blip r:embed="rId10"/>
                        <a:stretch>
                          <a:fillRect/>
                        </a:stretch>
                      </p:blipFill>
                      <p:spPr>
                        <a:xfrm>
                          <a:off x="4694" y="2704"/>
                          <a:ext cx="228" cy="279"/>
                        </a:xfrm>
                        <a:prstGeom prst="rect">
                          <a:avLst/>
                        </a:prstGeom>
                        <a:noFill/>
                        <a:ln w="38100">
                          <a:noFill/>
                          <a:miter/>
                        </a:ln>
                      </p:spPr>
                    </p:pic>
                  </p:oleObj>
                </mc:Fallback>
              </mc:AlternateContent>
            </a:graphicData>
          </a:graphic>
        </p:graphicFrame>
        <p:sp>
          <p:nvSpPr>
            <p:cNvPr id="36" name="Oval 27"/>
            <p:cNvSpPr>
              <a:spLocks noChangeArrowheads="1"/>
            </p:cNvSpPr>
            <p:nvPr/>
          </p:nvSpPr>
          <p:spPr bwMode="auto">
            <a:xfrm>
              <a:off x="4785" y="2704"/>
              <a:ext cx="91" cy="91"/>
            </a:xfrm>
            <a:prstGeom prst="ellipse">
              <a:avLst/>
            </a:prstGeom>
            <a:gradFill rotWithShape="0">
              <a:gsLst>
                <a:gs pos="0">
                  <a:srgbClr val="66FF33"/>
                </a:gs>
                <a:gs pos="100000">
                  <a:srgbClr val="2F7618"/>
                </a:gs>
              </a:gsLst>
              <a:path path="shape">
                <a:fillToRect l="50000" t="50000" r="50000" b="50000"/>
              </a:path>
            </a:gradFill>
            <a:ln w="9525">
              <a:solidFill>
                <a:srgbClr val="0000CC"/>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 name="Oval 11"/>
            <p:cNvSpPr>
              <a:spLocks noChangeArrowheads="1"/>
            </p:cNvSpPr>
            <p:nvPr/>
          </p:nvSpPr>
          <p:spPr bwMode="auto">
            <a:xfrm>
              <a:off x="4377" y="2069"/>
              <a:ext cx="96" cy="87"/>
            </a:xfrm>
            <a:prstGeom prst="ellipse">
              <a:avLst/>
            </a:prstGeom>
            <a:gradFill rotWithShape="0">
              <a:gsLst>
                <a:gs pos="0">
                  <a:srgbClr val="66FF33"/>
                </a:gs>
                <a:gs pos="100000">
                  <a:srgbClr val="2F7618"/>
                </a:gs>
              </a:gsLst>
              <a:path path="shape">
                <a:fillToRect l="50000" t="50000" r="50000" b="50000"/>
              </a:path>
            </a:gradFill>
            <a:ln w="9525">
              <a:solidFill>
                <a:srgbClr val="0000CC"/>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par>
                          <p:cTn id="28" fill="hold">
                            <p:stCondLst>
                              <p:cond delay="0"/>
                            </p:stCondLst>
                            <p:childTnLst>
                              <p:par>
                                <p:cTn id="29" presetID="18" presetClass="entr" presetSubtype="3" fill="hold" nodeType="afterEffect">
                                  <p:stCondLst>
                                    <p:cond delay="5000"/>
                                  </p:stCondLst>
                                  <p:childTnLst>
                                    <p:set>
                                      <p:cBhvr>
                                        <p:cTn id="30" dur="1" fill="hold">
                                          <p:stCondLst>
                                            <p:cond delay="0"/>
                                          </p:stCondLst>
                                        </p:cTn>
                                        <p:tgtEl>
                                          <p:spTgt spid="9"/>
                                        </p:tgtEl>
                                        <p:attrNameLst>
                                          <p:attrName>style.visibility</p:attrName>
                                        </p:attrNameLst>
                                      </p:cBhvr>
                                      <p:to>
                                        <p:strVal val="visible"/>
                                      </p:to>
                                    </p:set>
                                    <p:animEffect transition="in" filter="strips(upRight)">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par>
                          <p:cTn id="39" fill="hold">
                            <p:stCondLst>
                              <p:cond delay="0"/>
                            </p:stCondLst>
                            <p:childTnLst>
                              <p:par>
                                <p:cTn id="40" presetID="22" presetClass="entr" presetSubtype="2"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right)">
                                      <p:cBhvr>
                                        <p:cTn id="4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bldLvl="0" animBg="1"/>
      <p:bldP spid="10"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505" name="Group 10"/>
          <p:cNvGrpSpPr/>
          <p:nvPr/>
        </p:nvGrpSpPr>
        <p:grpSpPr>
          <a:xfrm>
            <a:off x="2243138" y="725488"/>
            <a:ext cx="2095500" cy="1143000"/>
            <a:chOff x="528" y="2592"/>
            <a:chExt cx="1320" cy="720"/>
          </a:xfrm>
        </p:grpSpPr>
        <p:sp>
          <p:nvSpPr>
            <p:cNvPr id="5" name="Rectangle 11"/>
            <p:cNvSpPr>
              <a:spLocks noChangeArrowheads="1"/>
            </p:cNvSpPr>
            <p:nvPr/>
          </p:nvSpPr>
          <p:spPr bwMode="auto">
            <a:xfrm>
              <a:off x="528" y="2736"/>
              <a:ext cx="461" cy="327"/>
            </a:xfrm>
            <a:prstGeom prst="rect">
              <a:avLst/>
            </a:prstGeom>
            <a:noFill/>
            <a:ln>
              <a:noFill/>
            </a:ln>
          </p:spPr>
          <p:txBody>
            <a:bodyPr wrap="none" lIns="0" rIns="18000">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800" b="1" i="0" u="none" strike="noStrike" kern="0" cap="none" spc="0" normalizeH="0" baseline="0" noProof="0">
                  <a:ln>
                    <a:noFill/>
                  </a:ln>
                  <a:solidFill>
                    <a:srgbClr val="0000CC"/>
                  </a:solidFill>
                  <a:effectLst/>
                  <a:uLnTx/>
                  <a:uFillTx/>
                  <a:latin typeface="宋体" panose="02010600030101010101" pitchFamily="2" charset="-122"/>
                  <a:ea typeface="+mn-ea"/>
                  <a:cs typeface="+mn-cs"/>
                </a:rPr>
                <a:t>定义</a:t>
              </a:r>
              <a:endParaRPr kumimoji="0" lang="zh-CN" altLang="en-US" sz="2800" b="1" i="0" u="none" strike="noStrike" kern="0" cap="none" spc="0" normalizeH="0" baseline="0" noProof="0">
                <a:ln>
                  <a:noFill/>
                </a:ln>
                <a:solidFill>
                  <a:srgbClr val="0000CC"/>
                </a:solidFill>
                <a:effectLst/>
                <a:uLnTx/>
                <a:uFillTx/>
                <a:latin typeface="宋体" panose="02010600030101010101" pitchFamily="2" charset="-122"/>
                <a:ea typeface="宋体" panose="02010600030101010101" pitchFamily="2" charset="-122"/>
                <a:cs typeface="+mn-cs"/>
              </a:endParaRPr>
            </a:p>
          </p:txBody>
        </p:sp>
        <p:graphicFrame>
          <p:nvGraphicFramePr>
            <p:cNvPr id="21507" name="Object 12"/>
            <p:cNvGraphicFramePr>
              <a:graphicFrameLocks noChangeAspect="1"/>
            </p:cNvGraphicFramePr>
            <p:nvPr/>
          </p:nvGraphicFramePr>
          <p:xfrm>
            <a:off x="1104" y="2592"/>
            <a:ext cx="744" cy="720"/>
          </p:xfrm>
          <a:graphic>
            <a:graphicData uri="http://schemas.openxmlformats.org/presentationml/2006/ole">
              <mc:AlternateContent xmlns:mc="http://schemas.openxmlformats.org/markup-compatibility/2006">
                <mc:Choice xmlns:v="urn:schemas-microsoft-com:vml" Requires="v">
                  <p:oleObj spid="_x0000_s3082" name="" r:id="rId1" imgW="1181100" imgH="1143000" progId="Equation.3">
                    <p:embed/>
                  </p:oleObj>
                </mc:Choice>
                <mc:Fallback>
                  <p:oleObj name="" r:id="rId1" imgW="1181100" imgH="1143000" progId="Equation.3">
                    <p:embed/>
                    <p:pic>
                      <p:nvPicPr>
                        <p:cNvPr id="0" name="图片 3081"/>
                        <p:cNvPicPr/>
                        <p:nvPr/>
                      </p:nvPicPr>
                      <p:blipFill>
                        <a:blip r:embed="rId2"/>
                        <a:stretch>
                          <a:fillRect/>
                        </a:stretch>
                      </p:blipFill>
                      <p:spPr>
                        <a:xfrm>
                          <a:off x="1104" y="2592"/>
                          <a:ext cx="744" cy="720"/>
                        </a:xfrm>
                        <a:prstGeom prst="rect">
                          <a:avLst/>
                        </a:prstGeom>
                        <a:noFill/>
                        <a:ln w="38100">
                          <a:noFill/>
                          <a:miter/>
                        </a:ln>
                      </p:spPr>
                    </p:pic>
                  </p:oleObj>
                </mc:Fallback>
              </mc:AlternateContent>
            </a:graphicData>
          </a:graphic>
        </p:graphicFrame>
      </p:grpSp>
      <p:grpSp>
        <p:nvGrpSpPr>
          <p:cNvPr id="7" name="Group 20"/>
          <p:cNvGrpSpPr/>
          <p:nvPr/>
        </p:nvGrpSpPr>
        <p:grpSpPr>
          <a:xfrm>
            <a:off x="4402138" y="344488"/>
            <a:ext cx="7299325" cy="1955800"/>
            <a:chOff x="2018" y="212"/>
            <a:chExt cx="4598" cy="1232"/>
          </a:xfrm>
        </p:grpSpPr>
        <p:sp>
          <p:nvSpPr>
            <p:cNvPr id="8" name="Rectangle 14"/>
            <p:cNvSpPr>
              <a:spLocks noChangeArrowheads="1"/>
            </p:cNvSpPr>
            <p:nvPr/>
          </p:nvSpPr>
          <p:spPr bwMode="auto">
            <a:xfrm>
              <a:off x="2154" y="212"/>
              <a:ext cx="4462" cy="789"/>
            </a:xfrm>
            <a:prstGeom prst="rect">
              <a:avLst/>
            </a:prstGeom>
            <a:noFill/>
            <a:ln>
              <a:noFill/>
            </a:ln>
          </p:spPr>
          <p:txBody>
            <a:bodyPr>
              <a:spAutoFit/>
            </a:bodyP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800" b="1" i="0" u="none" strike="noStrike" kern="0" cap="none" spc="0" normalizeH="0" baseline="0" noProof="0">
                  <a:ln>
                    <a:noFill/>
                  </a:ln>
                  <a:solidFill>
                    <a:srgbClr val="0000CC"/>
                  </a:solidFill>
                  <a:effectLst/>
                  <a:uLnTx/>
                  <a:uFillTx/>
                  <a:latin typeface="宋体" panose="02010600030101010101" pitchFamily="2" charset="-122"/>
                  <a:ea typeface="+mn-ea"/>
                  <a:cs typeface="+mn-cs"/>
                </a:rPr>
                <a:t>大小：</a:t>
              </a:r>
              <a:r>
                <a:rPr kumimoji="0" lang="zh-CN" altLang="en-US" sz="2800" b="1" i="0" u="none" strike="noStrike" kern="0" cap="none" spc="0" normalizeH="0" baseline="0" noProof="0">
                  <a:ln>
                    <a:noFill/>
                  </a:ln>
                  <a:solidFill>
                    <a:srgbClr val="000000"/>
                  </a:solidFill>
                  <a:effectLst/>
                  <a:uLnTx/>
                  <a:uFillTx/>
                  <a:latin typeface="宋体" panose="02010600030101010101" pitchFamily="2" charset="-122"/>
                  <a:ea typeface="+mn-ea"/>
                  <a:cs typeface="+mn-cs"/>
                </a:rPr>
                <a:t>等于单位试验电荷在该点</a:t>
              </a:r>
              <a:r>
                <a:rPr kumimoji="0" lang="zh-CN" altLang="en-US" sz="2800" b="1" i="0" u="none" strike="noStrike" kern="0" cap="none" spc="0" normalizeH="0" baseline="0" noProof="0">
                  <a:ln>
                    <a:noFill/>
                  </a:ln>
                  <a:solidFill>
                    <a:srgbClr val="000000"/>
                  </a:solidFill>
                  <a:effectLst/>
                  <a:uLnTx/>
                  <a:uFillTx/>
                  <a:latin typeface="宋体" panose="02010600030101010101" pitchFamily="2" charset="-122"/>
                  <a:ea typeface="+mn-ea"/>
                  <a:cs typeface="+mn-cs"/>
                  <a:sym typeface="+mn-ea"/>
                </a:rPr>
                <a:t>所受电场力</a:t>
              </a:r>
              <a:endParaRPr kumimoji="0" lang="zh-CN" altLang="en-US"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9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800" b="1" i="0" u="none" strike="noStrike" kern="0" cap="none" spc="0" normalizeH="0" baseline="0" noProof="0">
                  <a:ln>
                    <a:noFill/>
                  </a:ln>
                  <a:solidFill>
                    <a:srgbClr val="000000"/>
                  </a:solidFill>
                  <a:effectLst/>
                  <a:uLnTx/>
                  <a:uFillTx/>
                  <a:latin typeface="宋体" panose="02010600030101010101" pitchFamily="2" charset="-122"/>
                  <a:ea typeface="+mn-ea"/>
                  <a:cs typeface="+mn-cs"/>
                </a:rPr>
                <a:t>      </a:t>
              </a:r>
              <a:endParaRPr kumimoji="0" lang="zh-CN" altLang="en-US"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9" name="Rectangle 15"/>
            <p:cNvSpPr>
              <a:spLocks noChangeArrowheads="1"/>
            </p:cNvSpPr>
            <p:nvPr/>
          </p:nvSpPr>
          <p:spPr bwMode="auto">
            <a:xfrm>
              <a:off x="2160" y="1117"/>
              <a:ext cx="2444" cy="327"/>
            </a:xfrm>
            <a:prstGeom prst="rect">
              <a:avLst/>
            </a:prstGeom>
            <a:noFill/>
            <a:ln>
              <a:noFill/>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0" cap="none" spc="0" normalizeH="0" baseline="0" noProof="0">
                  <a:ln>
                    <a:noFill/>
                  </a:ln>
                  <a:solidFill>
                    <a:srgbClr val="0000CC"/>
                  </a:solidFill>
                  <a:effectLst/>
                  <a:uLnTx/>
                  <a:uFillTx/>
                  <a:latin typeface="宋体" panose="02010600030101010101" pitchFamily="2" charset="-122"/>
                  <a:ea typeface="+mn-ea"/>
                  <a:cs typeface="+mn-cs"/>
                </a:rPr>
                <a:t>单位：</a:t>
              </a:r>
              <a:r>
                <a:rPr kumimoji="0" lang="en-US"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N </a:t>
              </a:r>
              <a:r>
                <a:rPr kumimoji="0" lang="en-US"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C</a:t>
              </a:r>
              <a:r>
                <a:rPr kumimoji="0" lang="en-US" altLang="en-US" sz="2800" b="1" i="0" u="none" strike="noStrike" kern="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en-US"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mn-ea"/>
                  <a:cs typeface="+mn-cs"/>
                </a:rPr>
                <a:t>或 </a:t>
              </a:r>
              <a:r>
                <a:rPr kumimoji="0" lang="en-US"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V</a:t>
              </a:r>
              <a:r>
                <a:rPr kumimoji="0" lang="en-US"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m</a:t>
              </a:r>
              <a:r>
                <a:rPr kumimoji="0" lang="en-US" altLang="en-US" sz="2800" b="1" i="0" u="none" strike="noStrike" kern="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0" lang="en-US" altLang="zh-CN" sz="2800" b="1" i="0" u="none" strike="noStrike" kern="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21511" name="Group 16"/>
            <p:cNvGrpSpPr/>
            <p:nvPr/>
          </p:nvGrpSpPr>
          <p:grpSpPr>
            <a:xfrm>
              <a:off x="2193" y="663"/>
              <a:ext cx="2837" cy="393"/>
              <a:chOff x="753" y="1623"/>
              <a:chExt cx="2837" cy="393"/>
            </a:xfrm>
          </p:grpSpPr>
          <p:sp>
            <p:nvSpPr>
              <p:cNvPr id="12" name="Rectangle 17"/>
              <p:cNvSpPr>
                <a:spLocks noChangeArrowheads="1"/>
              </p:cNvSpPr>
              <p:nvPr/>
            </p:nvSpPr>
            <p:spPr bwMode="auto">
              <a:xfrm>
                <a:off x="753" y="1656"/>
                <a:ext cx="2837" cy="327"/>
              </a:xfrm>
              <a:prstGeom prst="rect">
                <a:avLst/>
              </a:prstGeom>
              <a:noFill/>
              <a:ln>
                <a:noFill/>
              </a:ln>
            </p:spPr>
            <p:txBody>
              <a:bodyPr wrap="none" lIns="18000" rIns="1800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0" cap="none" spc="0" normalizeH="0" baseline="0" noProof="0">
                    <a:ln>
                      <a:noFill/>
                    </a:ln>
                    <a:solidFill>
                      <a:srgbClr val="0000CC"/>
                    </a:solidFill>
                    <a:effectLst/>
                    <a:uLnTx/>
                    <a:uFillTx/>
                    <a:latin typeface="宋体" panose="02010600030101010101" pitchFamily="2" charset="-122"/>
                    <a:ea typeface="+mn-ea"/>
                    <a:cs typeface="+mn-cs"/>
                  </a:rPr>
                  <a:t>方向：</a:t>
                </a:r>
                <a:r>
                  <a:rPr kumimoji="0" lang="zh-CN" altLang="en-US" sz="2800" b="1" i="0" u="none" strike="noStrike" kern="0" cap="none" spc="0" normalizeH="0" baseline="0" noProof="0">
                    <a:ln>
                      <a:noFill/>
                    </a:ln>
                    <a:solidFill>
                      <a:srgbClr val="000000"/>
                    </a:solidFill>
                    <a:effectLst/>
                    <a:uLnTx/>
                    <a:uFillTx/>
                    <a:latin typeface="宋体" panose="02010600030101010101" pitchFamily="2" charset="-122"/>
                    <a:ea typeface="+mn-ea"/>
                    <a:cs typeface="+mn-cs"/>
                  </a:rPr>
                  <a:t>与  </a:t>
                </a:r>
                <a:r>
                  <a:rPr kumimoji="0" lang="zh-CN" altLang="zh-CN" sz="2800" b="1" i="0" u="none" strike="noStrike" kern="0" cap="none" spc="0" normalizeH="0" baseline="0" noProof="0">
                    <a:ln>
                      <a:noFill/>
                    </a:ln>
                    <a:solidFill>
                      <a:srgbClr val="000000"/>
                    </a:solidFill>
                    <a:effectLst/>
                    <a:uLnTx/>
                    <a:uFillTx/>
                    <a:latin typeface="宋体" panose="02010600030101010101" pitchFamily="2" charset="-122"/>
                    <a:ea typeface="+mn-ea"/>
                    <a:cs typeface="+mn-cs"/>
                  </a:rPr>
                  <a:t>   </a:t>
                </a:r>
                <a:r>
                  <a:rPr kumimoji="0" lang="zh-CN" altLang="en-US" sz="2800" b="1" i="0" u="none" strike="noStrike" kern="0" cap="none" spc="0" normalizeH="0" baseline="0" noProof="0">
                    <a:ln>
                      <a:noFill/>
                    </a:ln>
                    <a:solidFill>
                      <a:srgbClr val="000000"/>
                    </a:solidFill>
                    <a:effectLst/>
                    <a:uLnTx/>
                    <a:uFillTx/>
                    <a:latin typeface="宋体" panose="02010600030101010101" pitchFamily="2" charset="-122"/>
                    <a:ea typeface="+mn-ea"/>
                    <a:cs typeface="+mn-cs"/>
                  </a:rPr>
                  <a:t>受力方向相同</a:t>
                </a:r>
                <a:endParaRPr kumimoji="0" lang="zh-CN" altLang="en-US"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graphicFrame>
            <p:nvGraphicFramePr>
              <p:cNvPr id="21513" name="Object 18"/>
              <p:cNvGraphicFramePr>
                <a:graphicFrameLocks noChangeAspect="1"/>
              </p:cNvGraphicFramePr>
              <p:nvPr/>
            </p:nvGraphicFramePr>
            <p:xfrm>
              <a:off x="1728" y="1623"/>
              <a:ext cx="480" cy="393"/>
            </p:xfrm>
            <a:graphic>
              <a:graphicData uri="http://schemas.openxmlformats.org/presentationml/2006/ole">
                <mc:AlternateContent xmlns:mc="http://schemas.openxmlformats.org/markup-compatibility/2006">
                  <mc:Choice xmlns:v="urn:schemas-microsoft-com:vml" Requires="v">
                    <p:oleObj spid="_x0000_s3090" name="" r:id="rId3" imgW="279400" imgH="228600" progId="Equation.3">
                      <p:embed/>
                    </p:oleObj>
                  </mc:Choice>
                  <mc:Fallback>
                    <p:oleObj name="" r:id="rId3" imgW="279400" imgH="228600" progId="Equation.3">
                      <p:embed/>
                      <p:pic>
                        <p:nvPicPr>
                          <p:cNvPr id="0" name="图片 3089"/>
                          <p:cNvPicPr/>
                          <p:nvPr/>
                        </p:nvPicPr>
                        <p:blipFill>
                          <a:blip r:embed="rId4"/>
                          <a:stretch>
                            <a:fillRect/>
                          </a:stretch>
                        </p:blipFill>
                        <p:spPr>
                          <a:xfrm>
                            <a:off x="1728" y="1623"/>
                            <a:ext cx="480" cy="393"/>
                          </a:xfrm>
                          <a:prstGeom prst="rect">
                            <a:avLst/>
                          </a:prstGeom>
                          <a:noFill/>
                          <a:ln w="38100">
                            <a:noFill/>
                            <a:miter/>
                          </a:ln>
                        </p:spPr>
                      </p:pic>
                    </p:oleObj>
                  </mc:Fallback>
                </mc:AlternateContent>
              </a:graphicData>
            </a:graphic>
          </p:graphicFrame>
        </p:grpSp>
        <p:sp>
          <p:nvSpPr>
            <p:cNvPr id="11" name="AutoShape 19"/>
            <p:cNvSpPr/>
            <p:nvPr/>
          </p:nvSpPr>
          <p:spPr bwMode="auto">
            <a:xfrm>
              <a:off x="2018" y="346"/>
              <a:ext cx="136" cy="969"/>
            </a:xfrm>
            <a:prstGeom prst="leftBrace">
              <a:avLst>
                <a:gd name="adj1" fmla="val 59375"/>
                <a:gd name="adj2" fmla="val 50000"/>
              </a:avLst>
            </a:prstGeom>
            <a:noFill/>
            <a:ln w="28575">
              <a:solidFill>
                <a:srgbClr val="A20484"/>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14" name="Group 29"/>
          <p:cNvGrpSpPr/>
          <p:nvPr/>
        </p:nvGrpSpPr>
        <p:grpSpPr>
          <a:xfrm>
            <a:off x="1665288" y="3343275"/>
            <a:ext cx="8497887" cy="1652588"/>
            <a:chOff x="158" y="1773"/>
            <a:chExt cx="5353" cy="1041"/>
          </a:xfrm>
        </p:grpSpPr>
        <p:sp>
          <p:nvSpPr>
            <p:cNvPr id="21516" name="Text Box 8"/>
            <p:cNvSpPr txBox="1"/>
            <p:nvPr/>
          </p:nvSpPr>
          <p:spPr>
            <a:xfrm>
              <a:off x="158" y="1773"/>
              <a:ext cx="5353" cy="999"/>
            </a:xfrm>
            <a:prstGeom prst="rect">
              <a:avLst/>
            </a:prstGeom>
            <a:noFill/>
            <a:ln w="9525">
              <a:noFill/>
            </a:ln>
          </p:spPr>
          <p:txBody>
            <a:bodyPr anchor="t" anchorCtr="0">
              <a:spAutoFit/>
            </a:bodyPr>
            <a:p>
              <a:pPr algn="just" eaLnBrk="0" hangingPunct="0">
                <a:spcBef>
                  <a:spcPct val="25000"/>
                </a:spcBef>
                <a:buSzTx/>
              </a:pPr>
              <a:r>
                <a:rPr lang="zh-CN" altLang="en-US" sz="2800" b="1">
                  <a:solidFill>
                    <a:srgbClr val="CC0000"/>
                  </a:solidFill>
                  <a:latin typeface="宋体" panose="02010600030101010101" pitchFamily="2" charset="-122"/>
                  <a:ea typeface="宋体" panose="02010600030101010101" pitchFamily="2" charset="-122"/>
                </a:rPr>
                <a:t>讨论：</a:t>
              </a:r>
              <a:endParaRPr lang="zh-CN" altLang="en-US" sz="2800" b="1">
                <a:solidFill>
                  <a:srgbClr val="CC0000"/>
                </a:solidFill>
                <a:latin typeface="宋体" panose="02010600030101010101" pitchFamily="2" charset="-122"/>
                <a:ea typeface="宋体" panose="02010600030101010101" pitchFamily="2" charset="-122"/>
              </a:endParaRPr>
            </a:p>
            <a:p>
              <a:pPr algn="just" eaLnBrk="0" hangingPunct="0">
                <a:spcBef>
                  <a:spcPct val="25000"/>
                </a:spcBef>
                <a:buSzTx/>
              </a:pPr>
              <a:r>
                <a:rPr lang="zh-CN" altLang="en-US" sz="2800" b="1">
                  <a:solidFill>
                    <a:srgbClr val="000000"/>
                  </a:solidFill>
                  <a:latin typeface="宋体" panose="02010600030101010101" pitchFamily="2" charset="-122"/>
                  <a:ea typeface="宋体" panose="02010600030101010101" pitchFamily="2" charset="-122"/>
                  <a:sym typeface="Wingdings 2" panose="05020102010507070707" pitchFamily="18" charset="2"/>
                </a:rPr>
                <a:t> </a:t>
              </a:r>
              <a:r>
                <a:rPr lang="zh-CN" altLang="en-US" sz="2800" b="1">
                  <a:solidFill>
                    <a:srgbClr val="000000"/>
                  </a:solidFill>
                  <a:latin typeface="宋体" panose="02010600030101010101" pitchFamily="2" charset="-122"/>
                  <a:ea typeface="宋体" panose="02010600030101010101" pitchFamily="2" charset="-122"/>
                </a:rPr>
                <a:t>反映电场本身的性质</a:t>
              </a:r>
              <a:r>
                <a:rPr lang="en-US" altLang="zh-CN" sz="2800" b="1">
                  <a:solidFill>
                    <a:srgbClr val="000000"/>
                  </a:solidFill>
                  <a:latin typeface="宋体" panose="02010600030101010101" pitchFamily="2" charset="-122"/>
                  <a:ea typeface="宋体" panose="02010600030101010101" pitchFamily="2" charset="-122"/>
                </a:rPr>
                <a:t>,</a:t>
              </a:r>
              <a:r>
                <a:rPr lang="zh-CN" altLang="en-US" sz="2800" b="1">
                  <a:solidFill>
                    <a:srgbClr val="000000"/>
                  </a:solidFill>
                  <a:latin typeface="宋体" panose="02010600030101010101" pitchFamily="2" charset="-122"/>
                  <a:ea typeface="宋体" panose="02010600030101010101" pitchFamily="2" charset="-122"/>
                </a:rPr>
                <a:t>与试验电荷无关。</a:t>
              </a:r>
              <a:endParaRPr lang="zh-CN" altLang="en-US" sz="2800" b="1">
                <a:solidFill>
                  <a:srgbClr val="000000"/>
                </a:solidFill>
                <a:latin typeface="宋体" panose="02010600030101010101" pitchFamily="2" charset="-122"/>
                <a:ea typeface="宋体" panose="02010600030101010101" pitchFamily="2" charset="-122"/>
              </a:endParaRPr>
            </a:p>
            <a:p>
              <a:pPr algn="just" eaLnBrk="0" hangingPunct="0">
                <a:spcBef>
                  <a:spcPct val="25000"/>
                </a:spcBef>
                <a:buSzTx/>
              </a:pPr>
              <a:r>
                <a:rPr lang="zh-CN" altLang="en-US" sz="2800" b="1">
                  <a:solidFill>
                    <a:srgbClr val="000000"/>
                  </a:solidFill>
                  <a:latin typeface="宋体" panose="02010600030101010101" pitchFamily="2" charset="-122"/>
                  <a:ea typeface="宋体" panose="02010600030101010101" pitchFamily="2" charset="-122"/>
                  <a:sym typeface="Wingdings" panose="05000000000000000000" pitchFamily="2" charset="2"/>
                </a:rPr>
                <a:t> </a:t>
              </a:r>
              <a:r>
                <a:rPr lang="zh-CN" altLang="en-US" sz="2800" b="1">
                  <a:solidFill>
                    <a:srgbClr val="000000"/>
                  </a:solidFill>
                  <a:latin typeface="Arial" panose="020B0604020202020204" pitchFamily="34" charset="0"/>
                  <a:ea typeface="宋体" panose="02010600030101010101" pitchFamily="2" charset="-122"/>
                </a:rPr>
                <a:t>电场强度是点函数                    静电场</a:t>
              </a:r>
              <a:endParaRPr lang="zh-CN" altLang="en-US" sz="2800" b="1">
                <a:solidFill>
                  <a:srgbClr val="000000"/>
                </a:solidFill>
                <a:latin typeface="Arial" panose="020B0604020202020204" pitchFamily="34" charset="0"/>
                <a:ea typeface="宋体" panose="02010600030101010101" pitchFamily="2" charset="-122"/>
              </a:endParaRPr>
            </a:p>
          </p:txBody>
        </p:sp>
        <p:graphicFrame>
          <p:nvGraphicFramePr>
            <p:cNvPr id="21517" name="Object 21"/>
            <p:cNvGraphicFramePr>
              <a:graphicFrameLocks noChangeAspect="1"/>
            </p:cNvGraphicFramePr>
            <p:nvPr/>
          </p:nvGraphicFramePr>
          <p:xfrm>
            <a:off x="2336" y="2454"/>
            <a:ext cx="907" cy="345"/>
          </p:xfrm>
          <a:graphic>
            <a:graphicData uri="http://schemas.openxmlformats.org/presentationml/2006/ole">
              <mc:AlternateContent xmlns:mc="http://schemas.openxmlformats.org/markup-compatibility/2006">
                <mc:Choice xmlns:v="urn:schemas-microsoft-com:vml" Requires="v">
                  <p:oleObj spid="_x0000_s3085" name="" r:id="rId5" imgW="1612900" imgH="469900" progId="Equation.3">
                    <p:embed/>
                  </p:oleObj>
                </mc:Choice>
                <mc:Fallback>
                  <p:oleObj name="" r:id="rId5" imgW="1612900" imgH="469900" progId="Equation.3">
                    <p:embed/>
                    <p:pic>
                      <p:nvPicPr>
                        <p:cNvPr id="0" name="图片 3084"/>
                        <p:cNvPicPr/>
                        <p:nvPr/>
                      </p:nvPicPr>
                      <p:blipFill>
                        <a:blip r:embed="rId6"/>
                        <a:stretch>
                          <a:fillRect/>
                        </a:stretch>
                      </p:blipFill>
                      <p:spPr>
                        <a:xfrm>
                          <a:off x="2336" y="2454"/>
                          <a:ext cx="907" cy="345"/>
                        </a:xfrm>
                        <a:prstGeom prst="rect">
                          <a:avLst/>
                        </a:prstGeom>
                        <a:noFill/>
                        <a:ln w="38100">
                          <a:noFill/>
                          <a:miter/>
                        </a:ln>
                      </p:spPr>
                    </p:pic>
                  </p:oleObj>
                </mc:Fallback>
              </mc:AlternateContent>
            </a:graphicData>
          </a:graphic>
        </p:graphicFrame>
        <p:graphicFrame>
          <p:nvGraphicFramePr>
            <p:cNvPr id="21518" name="Object 22"/>
            <p:cNvGraphicFramePr>
              <a:graphicFrameLocks noChangeAspect="1"/>
            </p:cNvGraphicFramePr>
            <p:nvPr/>
          </p:nvGraphicFramePr>
          <p:xfrm>
            <a:off x="4241" y="2432"/>
            <a:ext cx="861" cy="382"/>
          </p:xfrm>
          <a:graphic>
            <a:graphicData uri="http://schemas.openxmlformats.org/presentationml/2006/ole">
              <mc:AlternateContent xmlns:mc="http://schemas.openxmlformats.org/markup-compatibility/2006">
                <mc:Choice xmlns:v="urn:schemas-microsoft-com:vml" Requires="v">
                  <p:oleObj spid="_x0000_s3088" name="" r:id="rId7" imgW="1358900" imgH="469900" progId="Equation.3">
                    <p:embed/>
                  </p:oleObj>
                </mc:Choice>
                <mc:Fallback>
                  <p:oleObj name="" r:id="rId7" imgW="1358900" imgH="469900" progId="Equation.3">
                    <p:embed/>
                    <p:pic>
                      <p:nvPicPr>
                        <p:cNvPr id="0" name="图片 3087"/>
                        <p:cNvPicPr/>
                        <p:nvPr/>
                      </p:nvPicPr>
                      <p:blipFill>
                        <a:blip r:embed="rId8"/>
                        <a:stretch>
                          <a:fillRect/>
                        </a:stretch>
                      </p:blipFill>
                      <p:spPr>
                        <a:xfrm>
                          <a:off x="4241" y="2432"/>
                          <a:ext cx="861" cy="382"/>
                        </a:xfrm>
                        <a:prstGeom prst="rect">
                          <a:avLst/>
                        </a:prstGeom>
                        <a:noFill/>
                        <a:ln w="38100">
                          <a:noFill/>
                          <a:miter/>
                        </a:ln>
                      </p:spPr>
                    </p:pic>
                  </p:oleObj>
                </mc:Fallback>
              </mc:AlternateContent>
            </a:graphicData>
          </a:graphic>
        </p:graphicFrame>
      </p:grpSp>
      <p:grpSp>
        <p:nvGrpSpPr>
          <p:cNvPr id="18" name="Group 30"/>
          <p:cNvGrpSpPr/>
          <p:nvPr/>
        </p:nvGrpSpPr>
        <p:grpSpPr>
          <a:xfrm>
            <a:off x="1665288" y="4908550"/>
            <a:ext cx="9826625" cy="1870075"/>
            <a:chOff x="203" y="2921"/>
            <a:chExt cx="6190" cy="1178"/>
          </a:xfrm>
        </p:grpSpPr>
        <p:sp>
          <p:nvSpPr>
            <p:cNvPr id="21520" name="Text Box 23"/>
            <p:cNvSpPr txBox="1"/>
            <p:nvPr/>
          </p:nvSpPr>
          <p:spPr>
            <a:xfrm>
              <a:off x="203" y="2921"/>
              <a:ext cx="6190" cy="763"/>
            </a:xfrm>
            <a:prstGeom prst="rect">
              <a:avLst/>
            </a:prstGeom>
            <a:noFill/>
            <a:ln w="9525">
              <a:noFill/>
            </a:ln>
          </p:spPr>
          <p:txBody>
            <a:bodyPr anchor="t" anchorCtr="0">
              <a:spAutoFit/>
            </a:bodyPr>
            <a:p>
              <a:pPr>
                <a:lnSpc>
                  <a:spcPct val="130000"/>
                </a:lnSpc>
                <a:buSzTx/>
              </a:pPr>
              <a:r>
                <a:rPr lang="en-US" altLang="zh-CN" sz="2800" b="1">
                  <a:solidFill>
                    <a:srgbClr val="000000"/>
                  </a:solidFill>
                  <a:latin typeface="宋体" panose="02010600030101010101" pitchFamily="2" charset="-122"/>
                  <a:ea typeface="宋体" panose="02010600030101010101" pitchFamily="2" charset="-122"/>
                  <a:sym typeface="Wingdings" panose="05000000000000000000" pitchFamily="2" charset="2"/>
                </a:rPr>
                <a:t> </a:t>
              </a:r>
              <a:r>
                <a:rPr lang="zh-CN" altLang="en-US" sz="2800" b="1">
                  <a:solidFill>
                    <a:srgbClr val="000000"/>
                  </a:solidFill>
                  <a:latin typeface="Arial" panose="020B0604020202020204" pitchFamily="34" charset="0"/>
                  <a:ea typeface="宋体" panose="02010600030101010101" pitchFamily="2" charset="-122"/>
                </a:rPr>
                <a:t>均匀电场：电场强度在某一区域内，</a:t>
              </a:r>
              <a:r>
                <a:rPr lang="zh-CN" altLang="en-US" sz="2800" b="1">
                  <a:solidFill>
                    <a:srgbClr val="0000FF"/>
                  </a:solidFill>
                  <a:latin typeface="Arial" panose="020B0604020202020204" pitchFamily="34" charset="0"/>
                  <a:ea typeface="宋体" panose="02010600030101010101" pitchFamily="2" charset="-122"/>
                </a:rPr>
                <a:t>大小</a:t>
              </a:r>
              <a:r>
                <a:rPr lang="zh-CN" altLang="en-US" sz="2800" b="1">
                  <a:solidFill>
                    <a:srgbClr val="000000"/>
                  </a:solidFill>
                  <a:latin typeface="Arial" panose="020B0604020202020204" pitchFamily="34" charset="0"/>
                  <a:ea typeface="宋体" panose="02010600030101010101" pitchFamily="2" charset="-122"/>
                </a:rPr>
                <a:t>、</a:t>
              </a:r>
              <a:r>
                <a:rPr lang="zh-CN" altLang="en-US" sz="2800" b="1">
                  <a:solidFill>
                    <a:srgbClr val="0000FF"/>
                  </a:solidFill>
                  <a:latin typeface="Arial" panose="020B0604020202020204" pitchFamily="34" charset="0"/>
                  <a:ea typeface="宋体" panose="02010600030101010101" pitchFamily="2" charset="-122"/>
                </a:rPr>
                <a:t>方向</a:t>
              </a:r>
              <a:r>
                <a:rPr lang="zh-CN" altLang="en-US" sz="2800" b="1">
                  <a:solidFill>
                    <a:srgbClr val="000000"/>
                  </a:solidFill>
                  <a:latin typeface="Arial" panose="020B0604020202020204" pitchFamily="34" charset="0"/>
                  <a:ea typeface="宋体" panose="02010600030101010101" pitchFamily="2" charset="-122"/>
                  <a:sym typeface="宋体" panose="02010600030101010101" pitchFamily="2" charset="-122"/>
                </a:rPr>
                <a:t> 都相同。</a:t>
              </a:r>
              <a:endParaRPr lang="zh-CN" altLang="en-US" sz="2800" b="1">
                <a:solidFill>
                  <a:srgbClr val="0000FF"/>
                </a:solidFill>
                <a:latin typeface="Arial" panose="020B0604020202020204" pitchFamily="34" charset="0"/>
                <a:ea typeface="宋体" panose="02010600030101010101" pitchFamily="2" charset="-122"/>
              </a:endParaRPr>
            </a:p>
            <a:p>
              <a:pPr>
                <a:lnSpc>
                  <a:spcPct val="130000"/>
                </a:lnSpc>
                <a:buSzTx/>
              </a:pPr>
              <a:r>
                <a:rPr lang="zh-CN" altLang="en-US" sz="2800" b="1">
                  <a:solidFill>
                    <a:srgbClr val="000000"/>
                  </a:solidFill>
                  <a:latin typeface="宋体" panose="02010600030101010101" pitchFamily="2" charset="-122"/>
                  <a:ea typeface="宋体" panose="02010600030101010101" pitchFamily="2" charset="-122"/>
                  <a:sym typeface="Wingdings 2" panose="05020102010507070707" pitchFamily="18" charset="2"/>
                </a:rPr>
                <a:t> </a:t>
              </a:r>
              <a:r>
                <a:rPr lang="zh-CN" altLang="en-US" sz="2800" b="1">
                  <a:solidFill>
                    <a:srgbClr val="000000"/>
                  </a:solidFill>
                  <a:latin typeface="Arial" panose="020B0604020202020204" pitchFamily="34" charset="0"/>
                  <a:ea typeface="宋体" panose="02010600030101010101" pitchFamily="2" charset="-122"/>
                </a:rPr>
                <a:t>电场中电荷受力：</a:t>
              </a:r>
              <a:endParaRPr lang="zh-CN" altLang="en-US" sz="2800" b="1">
                <a:solidFill>
                  <a:srgbClr val="000000"/>
                </a:solidFill>
                <a:latin typeface="宋体" panose="02010600030101010101" pitchFamily="2" charset="-122"/>
                <a:ea typeface="宋体" panose="02010600030101010101" pitchFamily="2" charset="-122"/>
                <a:sym typeface="Wingdings 2" panose="05020102010507070707" pitchFamily="18" charset="2"/>
              </a:endParaRPr>
            </a:p>
          </p:txBody>
        </p:sp>
        <p:graphicFrame>
          <p:nvGraphicFramePr>
            <p:cNvPr id="21521" name="Object 25"/>
            <p:cNvGraphicFramePr>
              <a:graphicFrameLocks noChangeAspect="1"/>
            </p:cNvGraphicFramePr>
            <p:nvPr/>
          </p:nvGraphicFramePr>
          <p:xfrm>
            <a:off x="2336" y="3589"/>
            <a:ext cx="771" cy="386"/>
          </p:xfrm>
          <a:graphic>
            <a:graphicData uri="http://schemas.openxmlformats.org/presentationml/2006/ole">
              <mc:AlternateContent xmlns:mc="http://schemas.openxmlformats.org/markup-compatibility/2006">
                <mc:Choice xmlns:v="urn:schemas-microsoft-com:vml" Requires="v">
                  <p:oleObj spid="_x0000_s3089" name="" r:id="rId9" imgW="1117600" imgH="469900" progId="Equation.3">
                    <p:embed/>
                  </p:oleObj>
                </mc:Choice>
                <mc:Fallback>
                  <p:oleObj name="" r:id="rId9" imgW="1117600" imgH="469900" progId="Equation.3">
                    <p:embed/>
                    <p:pic>
                      <p:nvPicPr>
                        <p:cNvPr id="0" name="图片 3088"/>
                        <p:cNvPicPr/>
                        <p:nvPr/>
                      </p:nvPicPr>
                      <p:blipFill>
                        <a:blip r:embed="rId10"/>
                        <a:stretch>
                          <a:fillRect/>
                        </a:stretch>
                      </p:blipFill>
                      <p:spPr>
                        <a:xfrm>
                          <a:off x="2336" y="3589"/>
                          <a:ext cx="771" cy="386"/>
                        </a:xfrm>
                        <a:prstGeom prst="rect">
                          <a:avLst/>
                        </a:prstGeom>
                        <a:noFill/>
                        <a:ln w="38100">
                          <a:noFill/>
                          <a:miter/>
                        </a:ln>
                      </p:spPr>
                    </p:pic>
                  </p:oleObj>
                </mc:Fallback>
              </mc:AlternateContent>
            </a:graphicData>
          </a:graphic>
        </p:graphicFrame>
        <p:graphicFrame>
          <p:nvGraphicFramePr>
            <p:cNvPr id="21522" name="Object 26"/>
            <p:cNvGraphicFramePr>
              <a:graphicFrameLocks noChangeAspect="1"/>
            </p:cNvGraphicFramePr>
            <p:nvPr/>
          </p:nvGraphicFramePr>
          <p:xfrm>
            <a:off x="3700" y="3589"/>
            <a:ext cx="907" cy="510"/>
          </p:xfrm>
          <a:graphic>
            <a:graphicData uri="http://schemas.openxmlformats.org/presentationml/2006/ole">
              <mc:AlternateContent xmlns:mc="http://schemas.openxmlformats.org/markup-compatibility/2006">
                <mc:Choice xmlns:v="urn:schemas-microsoft-com:vml" Requires="v">
                  <p:oleObj spid="_x0000_s3081" name="" r:id="rId11" imgW="1739900" imgH="711200" progId="Equation.3">
                    <p:embed/>
                  </p:oleObj>
                </mc:Choice>
                <mc:Fallback>
                  <p:oleObj name="" r:id="rId11" imgW="1739900" imgH="711200" progId="Equation.3">
                    <p:embed/>
                    <p:pic>
                      <p:nvPicPr>
                        <p:cNvPr id="0" name="图片 3080"/>
                        <p:cNvPicPr/>
                        <p:nvPr/>
                      </p:nvPicPr>
                      <p:blipFill>
                        <a:blip r:embed="rId12"/>
                        <a:stretch>
                          <a:fillRect/>
                        </a:stretch>
                      </p:blipFill>
                      <p:spPr>
                        <a:xfrm>
                          <a:off x="3700" y="3589"/>
                          <a:ext cx="907" cy="510"/>
                        </a:xfrm>
                        <a:prstGeom prst="rect">
                          <a:avLst/>
                        </a:prstGeom>
                        <a:noFill/>
                        <a:ln w="38100">
                          <a:noFill/>
                          <a:miter/>
                        </a:ln>
                      </p:spPr>
                    </p:pic>
                  </p:oleObj>
                </mc:Fallback>
              </mc:AlternateContent>
            </a:graphicData>
          </a:graphic>
        </p:graphicFrame>
      </p:grpSp>
      <p:graphicFrame>
        <p:nvGraphicFramePr>
          <p:cNvPr id="22" name="Object 28"/>
          <p:cNvGraphicFramePr>
            <a:graphicFrameLocks noChangeAspect="1"/>
          </p:cNvGraphicFramePr>
          <p:nvPr/>
        </p:nvGraphicFramePr>
        <p:xfrm>
          <a:off x="4679950" y="2420938"/>
          <a:ext cx="2266950" cy="1022350"/>
        </p:xfrm>
        <a:graphic>
          <a:graphicData uri="http://schemas.openxmlformats.org/presentationml/2006/ole">
            <mc:AlternateContent xmlns:mc="http://schemas.openxmlformats.org/markup-compatibility/2006">
              <mc:Choice xmlns:v="urn:schemas-microsoft-com:vml" Requires="v">
                <p:oleObj spid="_x0000_s3083" name="" r:id="rId13" imgW="990600" imgH="457200" progId="Equation.3">
                  <p:embed/>
                </p:oleObj>
              </mc:Choice>
              <mc:Fallback>
                <p:oleObj name="" r:id="rId13" imgW="990600" imgH="457200" progId="Equation.3">
                  <p:embed/>
                  <p:pic>
                    <p:nvPicPr>
                      <p:cNvPr id="0" name="图片 3082"/>
                      <p:cNvPicPr/>
                      <p:nvPr/>
                    </p:nvPicPr>
                    <p:blipFill>
                      <a:blip r:embed="rId14"/>
                      <a:stretch>
                        <a:fillRect/>
                      </a:stretch>
                    </p:blipFill>
                    <p:spPr>
                      <a:xfrm>
                        <a:off x="4679950" y="2420938"/>
                        <a:ext cx="2266950" cy="1022350"/>
                      </a:xfrm>
                      <a:prstGeom prst="rect">
                        <a:avLst/>
                      </a:prstGeom>
                      <a:noFill/>
                      <a:ln w="57150" cap="flat" cmpd="thinThick">
                        <a:solidFill>
                          <a:srgbClr val="FF0000"/>
                        </a:solidFill>
                        <a:prstDash val="solid"/>
                        <a:miter/>
                        <a:headEnd type="none" w="med" len="med"/>
                        <a:tailEnd type="none" w="med" len="med"/>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500" fill="hold">
                                          <p:stCondLst>
                                            <p:cond delay="0"/>
                                          </p:stCondLst>
                                        </p:cTn>
                                        <p:tgtEl>
                                          <p:spTgt spid="22"/>
                                        </p:tgtEl>
                                        <p:attrNameLst>
                                          <p:attrName>style.visibility</p:attrName>
                                        </p:attrNameLst>
                                      </p:cBhvr>
                                      <p:to>
                                        <p:strVal val="visible"/>
                                      </p:to>
                                    </p:set>
                                    <p:animEffect transition="in" filter="box(ou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linds(horizontal)">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a:spLocks noChangeArrowheads="1"/>
          </p:cNvSpPr>
          <p:nvPr/>
        </p:nvSpPr>
        <p:spPr bwMode="auto">
          <a:xfrm>
            <a:off x="1882775" y="366713"/>
            <a:ext cx="3671888" cy="503238"/>
          </a:xfrm>
          <a:prstGeom prst="rect">
            <a:avLst/>
          </a:prstGeom>
          <a:noFill/>
          <a:ln w="9525">
            <a:noFill/>
            <a:miter lim="800000"/>
          </a:ln>
          <a:effectLst/>
        </p:spPr>
        <p:txBody>
          <a:bodyPr/>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1">
                <a:ln>
                  <a:noFill/>
                </a:ln>
                <a:solidFill>
                  <a:srgbClr val="CC0000"/>
                </a:solidFill>
                <a:effectLst>
                  <a:outerShdw blurRad="38100" dist="38100" dir="2700000" algn="tl">
                    <a:srgbClr val="000000"/>
                  </a:outerShdw>
                </a:effectLst>
                <a:uLnTx/>
                <a:uFillTx/>
                <a:latin typeface="Times New Roman" panose="02020603050405020304" pitchFamily="18" charset="0"/>
                <a:ea typeface="+mn-ea"/>
                <a:cs typeface="+mn-cs"/>
              </a:rPr>
              <a:t>3</a:t>
            </a:r>
            <a:r>
              <a:rPr kumimoji="0" lang="zh-CN" altLang="en-US" sz="2800" b="1" i="0" u="none" strike="noStrike" kern="1200" cap="none" spc="0" normalizeH="0" baseline="0" noProof="1">
                <a:ln>
                  <a:noFill/>
                </a:ln>
                <a:solidFill>
                  <a:srgbClr val="CC0000"/>
                </a:solidFill>
                <a:effectLst>
                  <a:outerShdw blurRad="38100" dist="38100" dir="2700000" algn="tl">
                    <a:srgbClr val="000000"/>
                  </a:outerShdw>
                </a:effectLst>
                <a:uLnTx/>
                <a:uFillTx/>
                <a:latin typeface="Times New Roman" panose="02020603050405020304" pitchFamily="18" charset="0"/>
                <a:ea typeface="+mn-ea"/>
                <a:cs typeface="+mn-cs"/>
              </a:rPr>
              <a:t>、</a:t>
            </a:r>
            <a:r>
              <a:rPr kumimoji="0" lang="zh-CN" altLang="en-US" sz="2800" b="1" i="0" u="none" strike="noStrike" kern="1200" cap="none" spc="0" normalizeH="0" baseline="0" noProof="1">
                <a:ln>
                  <a:noFill/>
                </a:ln>
                <a:solidFill>
                  <a:srgbClr val="CC0000"/>
                </a:solidFill>
                <a:effectLst>
                  <a:outerShdw blurRad="38100" dist="38100" dir="2700000" algn="tl">
                    <a:srgbClr val="000000"/>
                  </a:outerShdw>
                </a:effectLst>
                <a:uLnTx/>
                <a:uFillTx/>
                <a:latin typeface="Arial" panose="020B0604020202020204" pitchFamily="34" charset="0"/>
                <a:ea typeface="+mn-ea"/>
                <a:cs typeface="+mn-cs"/>
              </a:rPr>
              <a:t>场强叠加原理</a:t>
            </a:r>
            <a:endParaRPr kumimoji="0" lang="zh-CN" altLang="en-US" sz="2800" b="1" i="0" u="none" strike="noStrike" kern="1200" cap="none" spc="0" normalizeH="0" baseline="0" noProof="1">
              <a:ln>
                <a:noFill/>
              </a:ln>
              <a:solidFill>
                <a:srgbClr val="CC00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graphicFrame>
        <p:nvGraphicFramePr>
          <p:cNvPr id="5" name="Object 47"/>
          <p:cNvGraphicFramePr>
            <a:graphicFrameLocks noChangeAspect="1"/>
          </p:cNvGraphicFramePr>
          <p:nvPr/>
        </p:nvGraphicFramePr>
        <p:xfrm>
          <a:off x="2819400" y="1589088"/>
          <a:ext cx="3240088" cy="504825"/>
        </p:xfrm>
        <a:graphic>
          <a:graphicData uri="http://schemas.openxmlformats.org/presentationml/2006/ole">
            <mc:AlternateContent xmlns:mc="http://schemas.openxmlformats.org/markup-compatibility/2006">
              <mc:Choice xmlns:v="urn:schemas-microsoft-com:vml" Requires="v">
                <p:oleObj spid="_x0000_s3084" name="" r:id="rId1" imgW="4635500" imgH="698500" progId="Equation.3">
                  <p:embed/>
                </p:oleObj>
              </mc:Choice>
              <mc:Fallback>
                <p:oleObj name="" r:id="rId1" imgW="4635500" imgH="698500" progId="Equation.3">
                  <p:embed/>
                  <p:pic>
                    <p:nvPicPr>
                      <p:cNvPr id="0" name="图片 3083"/>
                      <p:cNvPicPr/>
                      <p:nvPr/>
                    </p:nvPicPr>
                    <p:blipFill>
                      <a:blip r:embed="rId2">
                        <a:lum bright="17999" contrast="29999"/>
                      </a:blip>
                      <a:stretch>
                        <a:fillRect/>
                      </a:stretch>
                    </p:blipFill>
                    <p:spPr>
                      <a:xfrm>
                        <a:off x="2819400" y="1589088"/>
                        <a:ext cx="3240088" cy="504825"/>
                      </a:xfrm>
                      <a:prstGeom prst="rect">
                        <a:avLst/>
                      </a:prstGeom>
                      <a:noFill/>
                      <a:ln w="38100">
                        <a:noFill/>
                        <a:miter/>
                      </a:ln>
                    </p:spPr>
                  </p:pic>
                </p:oleObj>
              </mc:Fallback>
            </mc:AlternateContent>
          </a:graphicData>
        </a:graphic>
      </p:graphicFrame>
      <p:graphicFrame>
        <p:nvGraphicFramePr>
          <p:cNvPr id="6" name="Object 48"/>
          <p:cNvGraphicFramePr>
            <a:graphicFrameLocks noChangeAspect="1"/>
          </p:cNvGraphicFramePr>
          <p:nvPr/>
        </p:nvGraphicFramePr>
        <p:xfrm>
          <a:off x="2746375" y="2309813"/>
          <a:ext cx="3313113" cy="1019175"/>
        </p:xfrm>
        <a:graphic>
          <a:graphicData uri="http://schemas.openxmlformats.org/presentationml/2006/ole">
            <mc:AlternateContent xmlns:mc="http://schemas.openxmlformats.org/markup-compatibility/2006">
              <mc:Choice xmlns:v="urn:schemas-microsoft-com:vml" Requires="v">
                <p:oleObj spid="_x0000_s3087" name="" r:id="rId3" imgW="4940300" imgH="1498600" progId="Equation.3">
                  <p:embed/>
                </p:oleObj>
              </mc:Choice>
              <mc:Fallback>
                <p:oleObj name="" r:id="rId3" imgW="4940300" imgH="1498600" progId="Equation.3">
                  <p:embed/>
                  <p:pic>
                    <p:nvPicPr>
                      <p:cNvPr id="0" name="图片 3086"/>
                      <p:cNvPicPr/>
                      <p:nvPr/>
                    </p:nvPicPr>
                    <p:blipFill>
                      <a:blip r:embed="rId4"/>
                      <a:stretch>
                        <a:fillRect/>
                      </a:stretch>
                    </p:blipFill>
                    <p:spPr>
                      <a:xfrm>
                        <a:off x="2746375" y="2309813"/>
                        <a:ext cx="3313113" cy="1019175"/>
                      </a:xfrm>
                      <a:prstGeom prst="rect">
                        <a:avLst/>
                      </a:prstGeom>
                      <a:noFill/>
                      <a:ln w="38100">
                        <a:noFill/>
                        <a:miter/>
                      </a:ln>
                    </p:spPr>
                  </p:pic>
                </p:oleObj>
              </mc:Fallback>
            </mc:AlternateContent>
          </a:graphicData>
        </a:graphic>
      </p:graphicFrame>
      <p:graphicFrame>
        <p:nvGraphicFramePr>
          <p:cNvPr id="7" name="Object 49"/>
          <p:cNvGraphicFramePr>
            <a:graphicFrameLocks noChangeAspect="1"/>
          </p:cNvGraphicFramePr>
          <p:nvPr/>
        </p:nvGraphicFramePr>
        <p:xfrm>
          <a:off x="2890838" y="3575050"/>
          <a:ext cx="4465637" cy="846138"/>
        </p:xfrm>
        <a:graphic>
          <a:graphicData uri="http://schemas.openxmlformats.org/presentationml/2006/ole">
            <mc:AlternateContent xmlns:mc="http://schemas.openxmlformats.org/markup-compatibility/2006">
              <mc:Choice xmlns:v="urn:schemas-microsoft-com:vml" Requires="v">
                <p:oleObj spid="_x0000_s3086" name="" r:id="rId5" imgW="2476500" imgH="444500" progId="Equation.3">
                  <p:embed/>
                </p:oleObj>
              </mc:Choice>
              <mc:Fallback>
                <p:oleObj name="" r:id="rId5" imgW="2476500" imgH="444500" progId="Equation.3">
                  <p:embed/>
                  <p:pic>
                    <p:nvPicPr>
                      <p:cNvPr id="0" name="图片 3085"/>
                      <p:cNvPicPr/>
                      <p:nvPr/>
                    </p:nvPicPr>
                    <p:blipFill>
                      <a:blip r:embed="rId6"/>
                      <a:stretch>
                        <a:fillRect/>
                      </a:stretch>
                    </p:blipFill>
                    <p:spPr>
                      <a:xfrm>
                        <a:off x="2890838" y="3575050"/>
                        <a:ext cx="4465637" cy="846138"/>
                      </a:xfrm>
                      <a:prstGeom prst="rect">
                        <a:avLst/>
                      </a:prstGeom>
                      <a:noFill/>
                      <a:ln w="57150" cap="flat" cmpd="thinThick">
                        <a:solidFill>
                          <a:srgbClr val="FF0000"/>
                        </a:solidFill>
                        <a:prstDash val="solid"/>
                        <a:miter/>
                        <a:headEnd type="none" w="med" len="med"/>
                        <a:tailEnd type="none" w="med" len="med"/>
                      </a:ln>
                    </p:spPr>
                  </p:pic>
                </p:oleObj>
              </mc:Fallback>
            </mc:AlternateContent>
          </a:graphicData>
        </a:graphic>
      </p:graphicFrame>
      <p:sp>
        <p:nvSpPr>
          <p:cNvPr id="8" name="Text Box 50"/>
          <p:cNvSpPr txBox="1"/>
          <p:nvPr/>
        </p:nvSpPr>
        <p:spPr>
          <a:xfrm>
            <a:off x="1882775" y="941388"/>
            <a:ext cx="3657600" cy="519112"/>
          </a:xfrm>
          <a:prstGeom prst="rect">
            <a:avLst/>
          </a:prstGeom>
          <a:noFill/>
          <a:ln w="9525">
            <a:noFill/>
          </a:ln>
        </p:spPr>
        <p:txBody>
          <a:bodyPr anchor="t" anchorCtr="0">
            <a:spAutoFit/>
          </a:bodyPr>
          <a:p>
            <a:pPr>
              <a:spcBef>
                <a:spcPct val="50000"/>
              </a:spcBef>
            </a:pPr>
            <a:r>
              <a:rPr lang="zh-CN" altLang="en-US" sz="2800" b="1" dirty="0">
                <a:solidFill>
                  <a:srgbClr val="000000"/>
                </a:solidFill>
                <a:latin typeface="Times New Roman" panose="02020603050405020304" pitchFamily="18" charset="0"/>
                <a:ea typeface="宋体" panose="02010600030101010101" pitchFamily="2" charset="-122"/>
              </a:rPr>
              <a:t>由静</a:t>
            </a:r>
            <a:r>
              <a:rPr lang="zh-CN" altLang="en-US" sz="2800" b="1" dirty="0">
                <a:solidFill>
                  <a:srgbClr val="000000"/>
                </a:solidFill>
                <a:latin typeface="宋体" panose="02010600030101010101" pitchFamily="2" charset="-122"/>
                <a:ea typeface="宋体" panose="02010600030101010101" pitchFamily="2" charset="-122"/>
              </a:rPr>
              <a:t>电场力叠加原理</a:t>
            </a:r>
            <a:endParaRPr lang="zh-CN" altLang="en-US" sz="2800" b="1" dirty="0">
              <a:solidFill>
                <a:srgbClr val="000000"/>
              </a:solidFill>
              <a:latin typeface="宋体" panose="02010600030101010101" pitchFamily="2" charset="-122"/>
              <a:ea typeface="宋体" panose="02010600030101010101" pitchFamily="2" charset="-122"/>
            </a:endParaRPr>
          </a:p>
        </p:txBody>
      </p:sp>
      <p:sp>
        <p:nvSpPr>
          <p:cNvPr id="9" name="Text Box 53"/>
          <p:cNvSpPr txBox="1">
            <a:spLocks noChangeArrowheads="1"/>
          </p:cNvSpPr>
          <p:nvPr/>
        </p:nvSpPr>
        <p:spPr bwMode="auto">
          <a:xfrm>
            <a:off x="1593850" y="4600575"/>
            <a:ext cx="9840913" cy="952500"/>
          </a:xfrm>
          <a:prstGeom prst="rect">
            <a:avLst/>
          </a:prstGeom>
          <a:noFill/>
          <a:ln w="9525">
            <a:noFill/>
            <a:miter lim="800000"/>
          </a:ln>
          <a:effectLst/>
        </p:spPr>
        <p:txBody>
          <a:bodyPr>
            <a:spAutoFit/>
          </a:bodyPr>
          <a:lstStyle/>
          <a:p>
            <a:pPr marR="0" defTabSz="914400" eaLnBrk="0" hangingPunct="0">
              <a:spcBef>
                <a:spcPct val="20000"/>
              </a:spcBef>
              <a:buClrTx/>
              <a:buSzTx/>
              <a:buFontTx/>
              <a:defRPr/>
            </a:pPr>
            <a:r>
              <a:rPr kumimoji="1" lang="en-US" altLang="zh-CN" sz="2800" b="1" kern="1200" cap="none" spc="0" normalizeH="0" baseline="0" noProof="1">
                <a:solidFill>
                  <a:srgbClr val="0000CC"/>
                </a:solidFill>
                <a:latin typeface="宋体" panose="02010600030101010101" pitchFamily="2" charset="-122"/>
                <a:ea typeface="+mn-ea"/>
                <a:cs typeface="+mn-cs"/>
              </a:rPr>
              <a:t>  </a:t>
            </a:r>
            <a:r>
              <a:rPr kumimoji="1" lang="zh-CN" altLang="en-US" sz="2800" b="1" kern="1200" cap="none" spc="0" normalizeH="0" baseline="0" noProof="1">
                <a:solidFill>
                  <a:srgbClr val="0000CC"/>
                </a:solidFill>
                <a:latin typeface="宋体" panose="02010600030101010101" pitchFamily="2" charset="-122"/>
                <a:ea typeface="+mn-ea"/>
                <a:cs typeface="+mn-cs"/>
              </a:rPr>
              <a:t>场强叠加原理：</a:t>
            </a:r>
            <a:r>
              <a:rPr kumimoji="1" lang="zh-CN" altLang="en-US" sz="2800" b="1" kern="1200" cap="none" spc="0" normalizeH="0" baseline="0" noProof="1">
                <a:solidFill>
                  <a:srgbClr val="000000"/>
                </a:solidFill>
                <a:latin typeface="宋体" panose="02010600030101010101" pitchFamily="2" charset="-122"/>
                <a:ea typeface="+mn-ea"/>
                <a:cs typeface="+mn-cs"/>
              </a:rPr>
              <a:t>点电荷系电场中某点总场强等于各点电荷单独存在时在该点产生的场强</a:t>
            </a:r>
            <a:r>
              <a:rPr kumimoji="1" lang="zh-CN" altLang="en-US" sz="2800" b="1" kern="1200" cap="none" spc="0" normalizeH="0" baseline="0" noProof="1">
                <a:solidFill>
                  <a:srgbClr val="FF3300"/>
                </a:solidFill>
                <a:effectLst>
                  <a:outerShdw blurRad="38100" dist="38100" dir="2700000" algn="tl">
                    <a:srgbClr val="000000"/>
                  </a:outerShdw>
                </a:effectLst>
                <a:latin typeface="宋体" panose="02010600030101010101" pitchFamily="2" charset="-122"/>
                <a:ea typeface="+mn-ea"/>
                <a:cs typeface="+mn-cs"/>
              </a:rPr>
              <a:t>矢量和</a:t>
            </a:r>
            <a:endParaRPr kumimoji="1" lang="zh-CN" altLang="en-US" sz="2800" b="1" kern="1200" cap="none" spc="0" normalizeH="0" baseline="0" noProof="1">
              <a:solidFill>
                <a:srgbClr val="FF3300"/>
              </a:solidFill>
              <a:effectLst>
                <a:outerShdw blurRad="38100" dist="38100" dir="2700000" algn="tl">
                  <a:srgbClr val="000000"/>
                </a:outerShdw>
              </a:effectLst>
              <a:latin typeface="宋体" panose="02010600030101010101" pitchFamily="2" charset="-122"/>
              <a:ea typeface="宋体" panose="02010600030101010101" pitchFamily="2" charset="-122"/>
              <a:cs typeface="+mn-cs"/>
            </a:endParaRPr>
          </a:p>
        </p:txBody>
      </p:sp>
      <p:grpSp>
        <p:nvGrpSpPr>
          <p:cNvPr id="10" name="Group 62"/>
          <p:cNvGrpSpPr/>
          <p:nvPr/>
        </p:nvGrpSpPr>
        <p:grpSpPr>
          <a:xfrm>
            <a:off x="7292975" y="839788"/>
            <a:ext cx="3384550" cy="2663825"/>
            <a:chOff x="3787" y="1117"/>
            <a:chExt cx="1905" cy="1497"/>
          </a:xfrm>
        </p:grpSpPr>
        <p:sp>
          <p:nvSpPr>
            <p:cNvPr id="11" name="Rectangle 2"/>
            <p:cNvSpPr>
              <a:spLocks noChangeArrowheads="1"/>
            </p:cNvSpPr>
            <p:nvPr/>
          </p:nvSpPr>
          <p:spPr bwMode="auto">
            <a:xfrm>
              <a:off x="3787" y="1117"/>
              <a:ext cx="1905" cy="1497"/>
            </a:xfrm>
            <a:prstGeom prst="rect">
              <a:avLst/>
            </a:prstGeom>
            <a:noFill/>
            <a:ln>
              <a:noFill/>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Freeform 9"/>
            <p:cNvSpPr>
              <a:spLocks noChangeArrowheads="1"/>
            </p:cNvSpPr>
            <p:nvPr/>
          </p:nvSpPr>
          <p:spPr bwMode="auto">
            <a:xfrm>
              <a:off x="4808" y="1208"/>
              <a:ext cx="264" cy="540"/>
            </a:xfrm>
            <a:custGeom>
              <a:avLst/>
              <a:gdLst>
                <a:gd name="T0" fmla="*/ 0 w 264"/>
                <a:gd name="T1" fmla="*/ 540 h 540"/>
                <a:gd name="T2" fmla="*/ 264 w 264"/>
                <a:gd name="T3" fmla="*/ 0 h 540"/>
              </a:gdLst>
              <a:ahLst/>
              <a:cxnLst>
                <a:cxn ang="0">
                  <a:pos x="T0" y="T1"/>
                </a:cxn>
                <a:cxn ang="0">
                  <a:pos x="T2" y="T3"/>
                </a:cxn>
              </a:cxnLst>
              <a:rect l="0" t="0" r="r" b="b"/>
              <a:pathLst>
                <a:path w="264" h="540">
                  <a:moveTo>
                    <a:pt x="0" y="540"/>
                  </a:moveTo>
                  <a:lnTo>
                    <a:pt x="264" y="0"/>
                  </a:lnTo>
                </a:path>
              </a:pathLst>
            </a:custGeom>
            <a:noFill/>
            <a:ln w="28575">
              <a:solidFill>
                <a:srgbClr val="006699"/>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 name="Rectangle 10"/>
            <p:cNvSpPr>
              <a:spLocks noChangeArrowheads="1"/>
            </p:cNvSpPr>
            <p:nvPr/>
          </p:nvSpPr>
          <p:spPr bwMode="auto">
            <a:xfrm>
              <a:off x="5012" y="1162"/>
              <a:ext cx="275" cy="261"/>
            </a:xfrm>
            <a:prstGeom prst="rect">
              <a:avLst/>
            </a:prstGeom>
            <a:noFill/>
            <a:ln>
              <a:noFill/>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1" u="none" strike="noStrike" kern="0" cap="none" spc="0" normalizeH="0" baseline="0" noProof="0">
                  <a:ln>
                    <a:noFill/>
                  </a:ln>
                  <a:solidFill>
                    <a:srgbClr val="006699"/>
                  </a:solidFill>
                  <a:effectLst/>
                  <a:uLnTx/>
                  <a:uFillTx/>
                  <a:latin typeface="Times New Roman" panose="02020603050405020304" pitchFamily="18" charset="0"/>
                  <a:ea typeface="+mn-ea"/>
                  <a:cs typeface="+mn-cs"/>
                </a:rPr>
                <a:t>F</a:t>
              </a:r>
              <a:r>
                <a:rPr kumimoji="0" lang="en-US" altLang="zh-CN" sz="2400" b="1" i="0" u="none" strike="noStrike" kern="0" cap="none" spc="0" normalizeH="0" baseline="-25000" noProof="0">
                  <a:ln>
                    <a:noFill/>
                  </a:ln>
                  <a:solidFill>
                    <a:srgbClr val="006699"/>
                  </a:solidFill>
                  <a:effectLst/>
                  <a:uLnTx/>
                  <a:uFillTx/>
                  <a:latin typeface="Times New Roman" panose="02020603050405020304" pitchFamily="18" charset="0"/>
                  <a:ea typeface="+mn-ea"/>
                  <a:cs typeface="+mn-cs"/>
                </a:rPr>
                <a:t>3</a:t>
              </a:r>
              <a:endParaRPr kumimoji="0" lang="en-US" altLang="zh-CN" sz="2400" b="1" i="0" u="none" strike="noStrike" kern="0" cap="none" spc="0" normalizeH="0" baseline="-25000" noProof="0">
                <a:ln>
                  <a:noFill/>
                </a:ln>
                <a:solidFill>
                  <a:srgbClr val="006699"/>
                </a:solidFill>
                <a:effectLst/>
                <a:uLnTx/>
                <a:uFillTx/>
                <a:latin typeface="Times New Roman" panose="02020603050405020304" pitchFamily="18" charset="0"/>
                <a:ea typeface="宋体" panose="02010600030101010101" pitchFamily="2" charset="-122"/>
                <a:cs typeface="+mn-cs"/>
              </a:endParaRPr>
            </a:p>
          </p:txBody>
        </p:sp>
        <p:sp>
          <p:nvSpPr>
            <p:cNvPr id="14" name="Freeform 11"/>
            <p:cNvSpPr>
              <a:spLocks noChangeArrowheads="1"/>
            </p:cNvSpPr>
            <p:nvPr/>
          </p:nvSpPr>
          <p:spPr bwMode="auto">
            <a:xfrm>
              <a:off x="4394" y="1790"/>
              <a:ext cx="360" cy="261"/>
            </a:xfrm>
            <a:custGeom>
              <a:avLst/>
              <a:gdLst>
                <a:gd name="T0" fmla="*/ 360 w 360"/>
                <a:gd name="T1" fmla="*/ 0 h 258"/>
                <a:gd name="T2" fmla="*/ 0 w 360"/>
                <a:gd name="T3" fmla="*/ 258 h 258"/>
              </a:gdLst>
              <a:ahLst/>
              <a:cxnLst>
                <a:cxn ang="0">
                  <a:pos x="T0" y="T1"/>
                </a:cxn>
                <a:cxn ang="0">
                  <a:pos x="T2" y="T3"/>
                </a:cxn>
              </a:cxnLst>
              <a:rect l="0" t="0" r="r" b="b"/>
              <a:pathLst>
                <a:path w="360" h="258">
                  <a:moveTo>
                    <a:pt x="360" y="0"/>
                  </a:moveTo>
                  <a:lnTo>
                    <a:pt x="0" y="258"/>
                  </a:lnTo>
                </a:path>
              </a:pathLst>
            </a:custGeom>
            <a:noFill/>
            <a:ln w="28575">
              <a:solidFill>
                <a:srgbClr val="006699"/>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Rectangle 12"/>
            <p:cNvSpPr>
              <a:spLocks noChangeArrowheads="1"/>
            </p:cNvSpPr>
            <p:nvPr/>
          </p:nvSpPr>
          <p:spPr bwMode="auto">
            <a:xfrm>
              <a:off x="4286" y="1978"/>
              <a:ext cx="365" cy="257"/>
            </a:xfrm>
            <a:prstGeom prst="rect">
              <a:avLst/>
            </a:prstGeom>
            <a:noFill/>
            <a:ln>
              <a:noFill/>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1" u="none" strike="noStrike" kern="0" cap="none" spc="0" normalizeH="0" baseline="0" noProof="0">
                  <a:ln>
                    <a:noFill/>
                  </a:ln>
                  <a:solidFill>
                    <a:srgbClr val="006699"/>
                  </a:solidFill>
                  <a:effectLst/>
                  <a:uLnTx/>
                  <a:uFillTx/>
                  <a:latin typeface="Times New Roman" panose="02020603050405020304" pitchFamily="18" charset="0"/>
                  <a:ea typeface="+mn-ea"/>
                  <a:cs typeface="+mn-cs"/>
                </a:rPr>
                <a:t>F</a:t>
              </a:r>
              <a:r>
                <a:rPr kumimoji="0" lang="en-US" altLang="zh-CN" sz="2400" b="1" i="0" u="none" strike="noStrike" kern="0" cap="none" spc="0" normalizeH="0" baseline="-25000" noProof="0">
                  <a:ln>
                    <a:noFill/>
                  </a:ln>
                  <a:solidFill>
                    <a:srgbClr val="006699"/>
                  </a:solidFill>
                  <a:effectLst/>
                  <a:uLnTx/>
                  <a:uFillTx/>
                  <a:latin typeface="Times New Roman" panose="02020603050405020304" pitchFamily="18" charset="0"/>
                  <a:ea typeface="+mn-ea"/>
                  <a:cs typeface="+mn-cs"/>
                </a:rPr>
                <a:t>2</a:t>
              </a:r>
              <a:endParaRPr kumimoji="0" lang="en-US" altLang="zh-CN" sz="2400" b="1" i="0" u="none" strike="noStrike" kern="0" cap="none" spc="0" normalizeH="0" baseline="-25000" noProof="0">
                <a:ln>
                  <a:noFill/>
                </a:ln>
                <a:solidFill>
                  <a:srgbClr val="006699"/>
                </a:solidFill>
                <a:effectLst/>
                <a:uLnTx/>
                <a:uFillTx/>
                <a:latin typeface="Times New Roman" panose="02020603050405020304" pitchFamily="18" charset="0"/>
                <a:ea typeface="宋体" panose="02010600030101010101" pitchFamily="2" charset="-122"/>
                <a:cs typeface="+mn-cs"/>
              </a:endParaRPr>
            </a:p>
          </p:txBody>
        </p:sp>
        <p:sp>
          <p:nvSpPr>
            <p:cNvPr id="16" name="Freeform 13"/>
            <p:cNvSpPr>
              <a:spLocks noChangeArrowheads="1"/>
            </p:cNvSpPr>
            <p:nvPr/>
          </p:nvSpPr>
          <p:spPr bwMode="auto">
            <a:xfrm>
              <a:off x="4830" y="1616"/>
              <a:ext cx="543" cy="139"/>
            </a:xfrm>
            <a:custGeom>
              <a:avLst/>
              <a:gdLst>
                <a:gd name="T0" fmla="*/ 0 w 438"/>
                <a:gd name="T1" fmla="*/ 114 h 114"/>
                <a:gd name="T2" fmla="*/ 438 w 438"/>
                <a:gd name="T3" fmla="*/ 0 h 114"/>
              </a:gdLst>
              <a:ahLst/>
              <a:cxnLst>
                <a:cxn ang="0">
                  <a:pos x="T0" y="T1"/>
                </a:cxn>
                <a:cxn ang="0">
                  <a:pos x="T2" y="T3"/>
                </a:cxn>
              </a:cxnLst>
              <a:rect l="0" t="0" r="r" b="b"/>
              <a:pathLst>
                <a:path w="438" h="114">
                  <a:moveTo>
                    <a:pt x="0" y="114"/>
                  </a:moveTo>
                  <a:lnTo>
                    <a:pt x="438" y="0"/>
                  </a:lnTo>
                </a:path>
              </a:pathLst>
            </a:custGeom>
            <a:noFill/>
            <a:ln w="28575">
              <a:solidFill>
                <a:srgbClr val="006699"/>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7" name="Rectangle 14"/>
            <p:cNvSpPr>
              <a:spLocks noChangeArrowheads="1"/>
            </p:cNvSpPr>
            <p:nvPr/>
          </p:nvSpPr>
          <p:spPr bwMode="auto">
            <a:xfrm>
              <a:off x="5284" y="1480"/>
              <a:ext cx="275" cy="257"/>
            </a:xfrm>
            <a:prstGeom prst="rect">
              <a:avLst/>
            </a:prstGeom>
            <a:noFill/>
            <a:ln>
              <a:noFill/>
            </a:ln>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1" u="none" strike="noStrike" kern="0" cap="none" spc="0" normalizeH="0" baseline="0" noProof="0">
                  <a:ln>
                    <a:noFill/>
                  </a:ln>
                  <a:solidFill>
                    <a:srgbClr val="006699"/>
                  </a:solidFill>
                  <a:effectLst/>
                  <a:uLnTx/>
                  <a:uFillTx/>
                  <a:latin typeface="Times New Roman" panose="02020603050405020304" pitchFamily="18" charset="0"/>
                  <a:ea typeface="+mn-ea"/>
                  <a:cs typeface="+mn-cs"/>
                </a:rPr>
                <a:t>F</a:t>
              </a:r>
              <a:r>
                <a:rPr kumimoji="0" lang="en-US" altLang="zh-CN" sz="2400" b="1" i="0" u="none" strike="noStrike" kern="0" cap="none" spc="0" normalizeH="0" baseline="-25000" noProof="0">
                  <a:ln>
                    <a:noFill/>
                  </a:ln>
                  <a:solidFill>
                    <a:srgbClr val="006699"/>
                  </a:solidFill>
                  <a:effectLst/>
                  <a:uLnTx/>
                  <a:uFillTx/>
                  <a:latin typeface="Times New Roman" panose="02020603050405020304" pitchFamily="18" charset="0"/>
                  <a:ea typeface="+mn-ea"/>
                  <a:cs typeface="+mn-cs"/>
                </a:rPr>
                <a:t>1</a:t>
              </a:r>
              <a:endParaRPr kumimoji="0" lang="en-US" altLang="zh-CN" sz="2400" b="1" i="0" u="none" strike="noStrike" kern="0" cap="none" spc="0" normalizeH="0" baseline="-25000" noProof="0">
                <a:ln>
                  <a:noFill/>
                </a:ln>
                <a:solidFill>
                  <a:srgbClr val="006699"/>
                </a:solidFill>
                <a:effectLst/>
                <a:uLnTx/>
                <a:uFillTx/>
                <a:latin typeface="Times New Roman" panose="02020603050405020304" pitchFamily="18" charset="0"/>
                <a:ea typeface="宋体" panose="02010600030101010101" pitchFamily="2" charset="-122"/>
                <a:cs typeface="+mn-cs"/>
              </a:endParaRPr>
            </a:p>
          </p:txBody>
        </p:sp>
        <p:sp>
          <p:nvSpPr>
            <p:cNvPr id="18" name="Rectangle 17"/>
            <p:cNvSpPr>
              <a:spLocks noChangeArrowheads="1"/>
            </p:cNvSpPr>
            <p:nvPr/>
          </p:nvSpPr>
          <p:spPr bwMode="auto">
            <a:xfrm>
              <a:off x="4604" y="1117"/>
              <a:ext cx="218" cy="257"/>
            </a:xfrm>
            <a:prstGeom prst="rect">
              <a:avLst/>
            </a:prstGeom>
            <a:noFill/>
            <a:ln w="9525">
              <a:noFill/>
              <a:miter lim="800000"/>
            </a:ln>
            <a:effec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1" u="none" strike="noStrike" kern="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rPr>
                <a:t>F</a:t>
              </a:r>
              <a:endParaRPr kumimoji="1" lang="en-US" altLang="zh-CN" sz="2400" b="1" i="1" u="none" strike="noStrike" kern="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endParaRPr>
            </a:p>
          </p:txBody>
        </p:sp>
        <p:sp>
          <p:nvSpPr>
            <p:cNvPr id="19" name="Freeform 20"/>
            <p:cNvSpPr>
              <a:spLocks noChangeArrowheads="1"/>
            </p:cNvSpPr>
            <p:nvPr/>
          </p:nvSpPr>
          <p:spPr bwMode="auto">
            <a:xfrm>
              <a:off x="4574" y="1790"/>
              <a:ext cx="204" cy="426"/>
            </a:xfrm>
            <a:custGeom>
              <a:avLst/>
              <a:gdLst>
                <a:gd name="T0" fmla="*/ 0 w 204"/>
                <a:gd name="T1" fmla="*/ 426 h 426"/>
                <a:gd name="T2" fmla="*/ 204 w 204"/>
                <a:gd name="T3" fmla="*/ 0 h 426"/>
              </a:gdLst>
              <a:ahLst/>
              <a:cxnLst>
                <a:cxn ang="0">
                  <a:pos x="T0" y="T1"/>
                </a:cxn>
                <a:cxn ang="0">
                  <a:pos x="T2" y="T3"/>
                </a:cxn>
              </a:cxnLst>
              <a:rect l="0" t="0" r="r" b="b"/>
              <a:pathLst>
                <a:path w="204" h="426">
                  <a:moveTo>
                    <a:pt x="0" y="426"/>
                  </a:moveTo>
                  <a:lnTo>
                    <a:pt x="204" y="0"/>
                  </a:lnTo>
                </a:path>
              </a:pathLst>
            </a:custGeom>
            <a:noFill/>
            <a:ln w="9525" cap="rnd">
              <a:solidFill>
                <a:srgbClr val="006699"/>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0" name="Freeform 21"/>
            <p:cNvSpPr/>
            <p:nvPr/>
          </p:nvSpPr>
          <p:spPr bwMode="auto">
            <a:xfrm>
              <a:off x="4118" y="1790"/>
              <a:ext cx="642" cy="444"/>
            </a:xfrm>
            <a:custGeom>
              <a:avLst/>
              <a:gdLst/>
              <a:ahLst/>
              <a:cxnLst>
                <a:cxn ang="0">
                  <a:pos x="0" y="444"/>
                </a:cxn>
                <a:cxn ang="0">
                  <a:pos x="642" y="0"/>
                </a:cxn>
              </a:cxnLst>
              <a:rect l="0" t="0" r="r" b="b"/>
              <a:pathLst>
                <a:path w="642" h="444">
                  <a:moveTo>
                    <a:pt x="0" y="444"/>
                  </a:moveTo>
                  <a:lnTo>
                    <a:pt x="642" y="0"/>
                  </a:lnTo>
                </a:path>
              </a:pathLst>
            </a:custGeom>
            <a:gradFill rotWithShape="0">
              <a:gsLst>
                <a:gs pos="0">
                  <a:srgbClr val="BBE0E3"/>
                </a:gs>
                <a:gs pos="100000">
                  <a:srgbClr val="BBE0E3">
                    <a:gamma/>
                    <a:shade val="46275"/>
                    <a:invGamma/>
                  </a:srgbClr>
                </a:gs>
              </a:gsLst>
              <a:path path="rect">
                <a:fillToRect l="50000" t="50000" r="50000" b="50000"/>
              </a:path>
            </a:gradFill>
            <a:ln w="9525" cap="rnd">
              <a:solidFill>
                <a:srgbClr val="006699"/>
              </a:solidFill>
              <a:prstDash val="sysDot"/>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1" name="Freeform 22"/>
            <p:cNvSpPr>
              <a:spLocks noChangeArrowheads="1"/>
            </p:cNvSpPr>
            <p:nvPr/>
          </p:nvSpPr>
          <p:spPr bwMode="auto">
            <a:xfrm>
              <a:off x="4059" y="1772"/>
              <a:ext cx="713" cy="161"/>
            </a:xfrm>
            <a:custGeom>
              <a:avLst/>
              <a:gdLst>
                <a:gd name="T0" fmla="*/ 0 w 936"/>
                <a:gd name="T1" fmla="*/ 228 h 228"/>
                <a:gd name="T2" fmla="*/ 936 w 936"/>
                <a:gd name="T3" fmla="*/ 0 h 228"/>
              </a:gdLst>
              <a:ahLst/>
              <a:cxnLst>
                <a:cxn ang="0">
                  <a:pos x="T0" y="T1"/>
                </a:cxn>
                <a:cxn ang="0">
                  <a:pos x="T2" y="T3"/>
                </a:cxn>
              </a:cxnLst>
              <a:rect l="0" t="0" r="r" b="b"/>
              <a:pathLst>
                <a:path w="936" h="228">
                  <a:moveTo>
                    <a:pt x="0" y="228"/>
                  </a:moveTo>
                  <a:lnTo>
                    <a:pt x="936" y="0"/>
                  </a:lnTo>
                </a:path>
              </a:pathLst>
            </a:custGeom>
            <a:noFill/>
            <a:ln w="9525" cap="rnd">
              <a:solidFill>
                <a:srgbClr val="006699"/>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 name="Rectangle 24"/>
            <p:cNvSpPr>
              <a:spLocks noChangeArrowheads="1"/>
            </p:cNvSpPr>
            <p:nvPr/>
          </p:nvSpPr>
          <p:spPr bwMode="auto">
            <a:xfrm>
              <a:off x="4649" y="1480"/>
              <a:ext cx="288" cy="257"/>
            </a:xfrm>
            <a:prstGeom prst="rect">
              <a:avLst/>
            </a:prstGeom>
            <a:noFill/>
            <a:ln>
              <a:noFill/>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1" u="none" strike="noStrike" kern="0" cap="none" spc="0" normalizeH="0" baseline="0" noProof="0">
                  <a:ln>
                    <a:noFill/>
                  </a:ln>
                  <a:solidFill>
                    <a:srgbClr val="0000FF"/>
                  </a:solidFill>
                  <a:effectLst/>
                  <a:uLnTx/>
                  <a:uFillTx/>
                  <a:latin typeface="Times New Roman" panose="02020603050405020304" pitchFamily="18" charset="0"/>
                  <a:ea typeface="+mn-ea"/>
                  <a:cs typeface="+mn-cs"/>
                </a:rPr>
                <a:t>P</a:t>
              </a:r>
              <a:endParaRPr kumimoji="0" lang="en-US" altLang="zh-CN" sz="2400" b="0" i="1"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23" name="Oval 25"/>
            <p:cNvSpPr>
              <a:spLocks noChangeArrowheads="1"/>
            </p:cNvSpPr>
            <p:nvPr/>
          </p:nvSpPr>
          <p:spPr bwMode="auto">
            <a:xfrm>
              <a:off x="4753" y="1762"/>
              <a:ext cx="48" cy="48"/>
            </a:xfrm>
            <a:prstGeom prst="ellipse">
              <a:avLst/>
            </a:prstGeom>
            <a:solidFill>
              <a:srgbClr val="009900"/>
            </a:solidFill>
            <a:ln w="9525">
              <a:solidFill>
                <a:srgbClr val="0099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Rectangle 27"/>
            <p:cNvSpPr>
              <a:spLocks noChangeArrowheads="1"/>
            </p:cNvSpPr>
            <p:nvPr/>
          </p:nvSpPr>
          <p:spPr bwMode="auto">
            <a:xfrm>
              <a:off x="4694" y="1752"/>
              <a:ext cx="336" cy="257"/>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mn-ea"/>
                  <a:cs typeface="+mn-cs"/>
                </a:rPr>
                <a:t>q</a:t>
              </a:r>
              <a:r>
                <a:rPr kumimoji="1" lang="en-US" altLang="zh-CN" sz="2400" b="1" i="0" u="none" strike="noStrike" kern="0" cap="none" spc="0" normalizeH="0" baseline="-2500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mn-ea"/>
                  <a:cs typeface="+mn-cs"/>
                </a:rPr>
                <a:t>0</a:t>
              </a:r>
              <a:endParaRPr kumimoji="1" lang="en-US" altLang="zh-CN" sz="2400" b="0"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5" name="Oval 28"/>
            <p:cNvSpPr>
              <a:spLocks noChangeArrowheads="1"/>
            </p:cNvSpPr>
            <p:nvPr/>
          </p:nvSpPr>
          <p:spPr bwMode="auto">
            <a:xfrm>
              <a:off x="4740" y="1706"/>
              <a:ext cx="96" cy="96"/>
            </a:xfrm>
            <a:prstGeom prst="ellipse">
              <a:avLst/>
            </a:prstGeom>
            <a:gradFill rotWithShape="0">
              <a:gsLst>
                <a:gs pos="0">
                  <a:srgbClr val="FF3300"/>
                </a:gs>
                <a:gs pos="100000">
                  <a:srgbClr val="761800"/>
                </a:gs>
              </a:gsLst>
              <a:path path="shape">
                <a:fillToRect l="50000" t="50000" r="50000" b="50000"/>
              </a:path>
            </a:gradFill>
            <a:ln w="9525">
              <a:solidFill>
                <a:srgbClr val="FF33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 name="Oval 31"/>
            <p:cNvSpPr>
              <a:spLocks noChangeArrowheads="1"/>
            </p:cNvSpPr>
            <p:nvPr/>
          </p:nvSpPr>
          <p:spPr bwMode="auto">
            <a:xfrm>
              <a:off x="3968" y="1887"/>
              <a:ext cx="96" cy="96"/>
            </a:xfrm>
            <a:prstGeom prst="ellipse">
              <a:avLst/>
            </a:prstGeom>
            <a:gradFill rotWithShape="0">
              <a:gsLst>
                <a:gs pos="0">
                  <a:srgbClr val="009999"/>
                </a:gs>
                <a:gs pos="100000">
                  <a:srgbClr val="009999">
                    <a:gamma/>
                    <a:shade val="46275"/>
                    <a:invGamma/>
                  </a:srgbClr>
                </a:gs>
              </a:gsLst>
              <a:path path="shape">
                <a:fillToRect l="50000" t="50000" r="50000" b="50000"/>
              </a:path>
            </a:gradFill>
            <a:ln w="9525">
              <a:solidFill>
                <a:srgbClr val="FFFFCC"/>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7" name="Rectangle 32"/>
            <p:cNvSpPr>
              <a:spLocks noChangeArrowheads="1"/>
            </p:cNvSpPr>
            <p:nvPr/>
          </p:nvSpPr>
          <p:spPr bwMode="auto">
            <a:xfrm>
              <a:off x="3787" y="1615"/>
              <a:ext cx="247" cy="257"/>
            </a:xfrm>
            <a:prstGeom prst="rect">
              <a:avLst/>
            </a:prstGeom>
            <a:noFill/>
            <a:ln>
              <a:noFill/>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mn-ea"/>
                  <a:cs typeface="+mn-cs"/>
                </a:rPr>
                <a:t>q</a:t>
              </a:r>
              <a:r>
                <a:rPr kumimoji="0"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mn-ea"/>
                  <a:cs typeface="+mn-cs"/>
                </a:rPr>
                <a:t>1</a:t>
              </a:r>
              <a:endParaRPr kumimoji="0" lang="en-US" altLang="zh-CN" sz="2400" b="0"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8" name="Rectangle 33"/>
            <p:cNvSpPr>
              <a:spLocks noChangeArrowheads="1"/>
            </p:cNvSpPr>
            <p:nvPr/>
          </p:nvSpPr>
          <p:spPr bwMode="auto">
            <a:xfrm>
              <a:off x="3923" y="2250"/>
              <a:ext cx="248" cy="257"/>
            </a:xfrm>
            <a:prstGeom prst="rect">
              <a:avLst/>
            </a:prstGeom>
            <a:noFill/>
            <a:ln>
              <a:noFill/>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mn-ea"/>
                  <a:cs typeface="+mn-cs"/>
                </a:rPr>
                <a:t>q</a:t>
              </a:r>
              <a:r>
                <a:rPr kumimoji="0"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mn-ea"/>
                  <a:cs typeface="+mn-cs"/>
                </a:rPr>
                <a:t>2</a:t>
              </a:r>
              <a:endParaRPr kumimoji="0" lang="en-US" altLang="zh-CN" sz="2400" b="0"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9" name="Rectangle 34"/>
            <p:cNvSpPr>
              <a:spLocks noChangeArrowheads="1"/>
            </p:cNvSpPr>
            <p:nvPr/>
          </p:nvSpPr>
          <p:spPr bwMode="auto">
            <a:xfrm>
              <a:off x="4558" y="2250"/>
              <a:ext cx="247" cy="257"/>
            </a:xfrm>
            <a:prstGeom prst="rect">
              <a:avLst/>
            </a:prstGeom>
            <a:noFill/>
            <a:ln>
              <a:noFill/>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mn-ea"/>
                  <a:cs typeface="+mn-cs"/>
                </a:rPr>
                <a:t>q</a:t>
              </a:r>
              <a:r>
                <a:rPr kumimoji="0"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mn-ea"/>
                  <a:cs typeface="+mn-cs"/>
                </a:rPr>
                <a:t>3</a:t>
              </a:r>
              <a:endParaRPr kumimoji="0"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0" name="Oval 35"/>
            <p:cNvSpPr>
              <a:spLocks noChangeArrowheads="1"/>
            </p:cNvSpPr>
            <p:nvPr/>
          </p:nvSpPr>
          <p:spPr bwMode="auto">
            <a:xfrm>
              <a:off x="4059" y="2205"/>
              <a:ext cx="97" cy="95"/>
            </a:xfrm>
            <a:prstGeom prst="ellipse">
              <a:avLst/>
            </a:prstGeom>
            <a:gradFill rotWithShape="0">
              <a:gsLst>
                <a:gs pos="0">
                  <a:srgbClr val="006699"/>
                </a:gs>
                <a:gs pos="100000">
                  <a:srgbClr val="002F47"/>
                </a:gs>
              </a:gsLst>
              <a:path path="shape">
                <a:fillToRect l="50000" t="50000" r="50000" b="50000"/>
              </a:path>
            </a:gradFill>
            <a:ln w="9525">
              <a:solidFill>
                <a:srgbClr val="FFFFCC"/>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 name="Oval 36"/>
            <p:cNvSpPr>
              <a:spLocks noChangeArrowheads="1"/>
            </p:cNvSpPr>
            <p:nvPr/>
          </p:nvSpPr>
          <p:spPr bwMode="auto">
            <a:xfrm>
              <a:off x="4513" y="2205"/>
              <a:ext cx="96" cy="95"/>
            </a:xfrm>
            <a:prstGeom prst="ellipse">
              <a:avLst/>
            </a:prstGeom>
            <a:gradFill rotWithShape="0">
              <a:gsLst>
                <a:gs pos="0">
                  <a:srgbClr val="009999"/>
                </a:gs>
                <a:gs pos="100000">
                  <a:srgbClr val="009999">
                    <a:gamma/>
                    <a:shade val="46275"/>
                    <a:invGamma/>
                  </a:srgbClr>
                </a:gs>
              </a:gsLst>
              <a:path path="shape">
                <a:fillToRect l="50000" t="50000" r="50000" b="50000"/>
              </a:path>
            </a:gradFill>
            <a:ln w="9525">
              <a:solidFill>
                <a:srgbClr val="FFFFCC"/>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 name="Oval 54"/>
            <p:cNvSpPr>
              <a:spLocks noChangeArrowheads="1"/>
            </p:cNvSpPr>
            <p:nvPr/>
          </p:nvSpPr>
          <p:spPr bwMode="auto">
            <a:xfrm>
              <a:off x="5511" y="1979"/>
              <a:ext cx="97" cy="96"/>
            </a:xfrm>
            <a:prstGeom prst="ellipse">
              <a:avLst/>
            </a:prstGeom>
            <a:gradFill rotWithShape="0">
              <a:gsLst>
                <a:gs pos="0">
                  <a:srgbClr val="009999"/>
                </a:gs>
                <a:gs pos="100000">
                  <a:srgbClr val="009999">
                    <a:gamma/>
                    <a:shade val="46275"/>
                    <a:invGamma/>
                  </a:srgbClr>
                </a:gs>
              </a:gsLst>
              <a:path path="shape">
                <a:fillToRect l="50000" t="50000" r="50000" b="50000"/>
              </a:path>
            </a:gradFill>
            <a:ln w="9525">
              <a:solidFill>
                <a:srgbClr val="FFFFCC"/>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 name="Freeform 55"/>
            <p:cNvSpPr>
              <a:spLocks noChangeArrowheads="1"/>
            </p:cNvSpPr>
            <p:nvPr/>
          </p:nvSpPr>
          <p:spPr bwMode="auto">
            <a:xfrm>
              <a:off x="4830" y="1758"/>
              <a:ext cx="714" cy="258"/>
            </a:xfrm>
            <a:custGeom>
              <a:avLst/>
              <a:gdLst>
                <a:gd name="T0" fmla="*/ 714 w 714"/>
                <a:gd name="T1" fmla="*/ 258 h 258"/>
                <a:gd name="T2" fmla="*/ 0 w 714"/>
                <a:gd name="T3" fmla="*/ 0 h 258"/>
              </a:gdLst>
              <a:ahLst/>
              <a:cxnLst>
                <a:cxn ang="0">
                  <a:pos x="T0" y="T1"/>
                </a:cxn>
                <a:cxn ang="0">
                  <a:pos x="T2" y="T3"/>
                </a:cxn>
              </a:cxnLst>
              <a:rect l="0" t="0" r="r" b="b"/>
              <a:pathLst>
                <a:path w="714" h="258">
                  <a:moveTo>
                    <a:pt x="714" y="258"/>
                  </a:moveTo>
                  <a:lnTo>
                    <a:pt x="0" y="0"/>
                  </a:lnTo>
                </a:path>
              </a:pathLst>
            </a:custGeom>
            <a:noFill/>
            <a:ln w="9525" cap="rnd">
              <a:solidFill>
                <a:srgbClr val="006699"/>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4" name="Freeform 56"/>
            <p:cNvSpPr>
              <a:spLocks noChangeArrowheads="1"/>
            </p:cNvSpPr>
            <p:nvPr/>
          </p:nvSpPr>
          <p:spPr bwMode="auto">
            <a:xfrm>
              <a:off x="4440" y="1614"/>
              <a:ext cx="365" cy="132"/>
            </a:xfrm>
            <a:custGeom>
              <a:avLst/>
              <a:gdLst>
                <a:gd name="T0" fmla="*/ 366 w 366"/>
                <a:gd name="T1" fmla="*/ 132 h 132"/>
                <a:gd name="T2" fmla="*/ 0 w 366"/>
                <a:gd name="T3" fmla="*/ 0 h 132"/>
              </a:gdLst>
              <a:ahLst/>
              <a:cxnLst>
                <a:cxn ang="0">
                  <a:pos x="T0" y="T1"/>
                </a:cxn>
                <a:cxn ang="0">
                  <a:pos x="T2" y="T3"/>
                </a:cxn>
              </a:cxnLst>
              <a:rect l="0" t="0" r="r" b="b"/>
              <a:pathLst>
                <a:path w="366" h="132">
                  <a:moveTo>
                    <a:pt x="366" y="132"/>
                  </a:moveTo>
                  <a:lnTo>
                    <a:pt x="0" y="0"/>
                  </a:lnTo>
                </a:path>
              </a:pathLst>
            </a:custGeom>
            <a:noFill/>
            <a:ln w="28575">
              <a:solidFill>
                <a:srgbClr val="006699"/>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 name="Rectangle 57"/>
            <p:cNvSpPr>
              <a:spLocks noChangeArrowheads="1"/>
            </p:cNvSpPr>
            <p:nvPr/>
          </p:nvSpPr>
          <p:spPr bwMode="auto">
            <a:xfrm>
              <a:off x="5329" y="1979"/>
              <a:ext cx="253" cy="257"/>
            </a:xfrm>
            <a:prstGeom prst="rect">
              <a:avLst/>
            </a:prstGeom>
            <a:noFill/>
            <a:ln>
              <a:noFill/>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mn-ea"/>
                  <a:cs typeface="+mn-cs"/>
                </a:rPr>
                <a:t>q</a:t>
              </a:r>
              <a:r>
                <a:rPr kumimoji="0" lang="en-US" altLang="zh-CN" sz="2400" b="1" i="1" u="none" strike="noStrike" kern="0" cap="none" spc="0" normalizeH="0" baseline="-25000" noProof="0">
                  <a:ln>
                    <a:noFill/>
                  </a:ln>
                  <a:solidFill>
                    <a:srgbClr val="000000"/>
                  </a:solidFill>
                  <a:effectLst/>
                  <a:uLnTx/>
                  <a:uFillTx/>
                  <a:latin typeface="Times New Roman" panose="02020603050405020304" pitchFamily="18" charset="0"/>
                  <a:ea typeface="+mn-ea"/>
                  <a:cs typeface="+mn-cs"/>
                </a:rPr>
                <a:t>n</a:t>
              </a:r>
              <a:endParaRPr kumimoji="0" lang="en-US" altLang="zh-CN" sz="2400" b="0" i="1"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6" name="Rectangle 58"/>
            <p:cNvSpPr>
              <a:spLocks noChangeArrowheads="1"/>
            </p:cNvSpPr>
            <p:nvPr/>
          </p:nvSpPr>
          <p:spPr bwMode="auto">
            <a:xfrm>
              <a:off x="4150" y="1389"/>
              <a:ext cx="281" cy="257"/>
            </a:xfrm>
            <a:prstGeom prst="rect">
              <a:avLst/>
            </a:prstGeom>
            <a:noFill/>
            <a:ln>
              <a:noFill/>
            </a:ln>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1" u="none" strike="noStrike" kern="0" cap="none" spc="0" normalizeH="0" baseline="0" noProof="0">
                  <a:ln>
                    <a:noFill/>
                  </a:ln>
                  <a:solidFill>
                    <a:srgbClr val="006699"/>
                  </a:solidFill>
                  <a:effectLst/>
                  <a:uLnTx/>
                  <a:uFillTx/>
                  <a:latin typeface="Times New Roman" panose="02020603050405020304" pitchFamily="18" charset="0"/>
                  <a:ea typeface="+mn-ea"/>
                  <a:cs typeface="+mn-cs"/>
                </a:rPr>
                <a:t>F</a:t>
              </a:r>
              <a:r>
                <a:rPr kumimoji="0" lang="en-US" altLang="zh-CN" sz="2400" b="1" i="1" u="none" strike="noStrike" kern="0" cap="none" spc="0" normalizeH="0" baseline="-25000" noProof="0">
                  <a:ln>
                    <a:noFill/>
                  </a:ln>
                  <a:solidFill>
                    <a:srgbClr val="006699"/>
                  </a:solidFill>
                  <a:effectLst/>
                  <a:uLnTx/>
                  <a:uFillTx/>
                  <a:latin typeface="Times New Roman" panose="02020603050405020304" pitchFamily="18" charset="0"/>
                  <a:ea typeface="+mn-ea"/>
                  <a:cs typeface="+mn-cs"/>
                </a:rPr>
                <a:t>n</a:t>
              </a:r>
              <a:endParaRPr kumimoji="0" lang="en-US" altLang="zh-CN" sz="2400" b="1" i="1" u="none" strike="noStrike" kern="0" cap="none" spc="0" normalizeH="0" baseline="-25000" noProof="0">
                <a:ln>
                  <a:noFill/>
                </a:ln>
                <a:solidFill>
                  <a:srgbClr val="006699"/>
                </a:solidFill>
                <a:effectLst/>
                <a:uLnTx/>
                <a:uFillTx/>
                <a:latin typeface="Times New Roman" panose="02020603050405020304" pitchFamily="18" charset="0"/>
                <a:ea typeface="宋体" panose="02010600030101010101" pitchFamily="2" charset="-122"/>
                <a:cs typeface="+mn-cs"/>
              </a:endParaRPr>
            </a:p>
          </p:txBody>
        </p:sp>
        <p:sp>
          <p:nvSpPr>
            <p:cNvPr id="37" name="Freeform 61"/>
            <p:cNvSpPr>
              <a:spLocks noChangeArrowheads="1"/>
            </p:cNvSpPr>
            <p:nvPr/>
          </p:nvSpPr>
          <p:spPr bwMode="auto">
            <a:xfrm>
              <a:off x="4812" y="1218"/>
              <a:ext cx="36" cy="510"/>
            </a:xfrm>
            <a:custGeom>
              <a:avLst/>
              <a:gdLst>
                <a:gd name="T0" fmla="*/ 0 w 36"/>
                <a:gd name="T1" fmla="*/ 510 h 510"/>
                <a:gd name="T2" fmla="*/ 36 w 36"/>
                <a:gd name="T3" fmla="*/ 0 h 510"/>
              </a:gdLst>
              <a:ahLst/>
              <a:cxnLst>
                <a:cxn ang="0">
                  <a:pos x="T0" y="T1"/>
                </a:cxn>
                <a:cxn ang="0">
                  <a:pos x="T2" y="T3"/>
                </a:cxn>
              </a:cxnLst>
              <a:rect l="0" t="0" r="r" b="b"/>
              <a:pathLst>
                <a:path w="36" h="510">
                  <a:moveTo>
                    <a:pt x="0" y="510"/>
                  </a:moveTo>
                  <a:lnTo>
                    <a:pt x="36" y="0"/>
                  </a:lnTo>
                </a:path>
              </a:pathLst>
            </a:custGeom>
            <a:noFill/>
            <a:ln w="38100">
              <a:solidFill>
                <a:srgbClr val="FF33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38" name="Group 69"/>
          <p:cNvGrpSpPr/>
          <p:nvPr/>
        </p:nvGrpSpPr>
        <p:grpSpPr>
          <a:xfrm>
            <a:off x="2027238" y="5549900"/>
            <a:ext cx="7239000" cy="1023938"/>
            <a:chOff x="431" y="3475"/>
            <a:chExt cx="4560" cy="645"/>
          </a:xfrm>
        </p:grpSpPr>
        <p:sp>
          <p:nvSpPr>
            <p:cNvPr id="22564" name="Text Box 65"/>
            <p:cNvSpPr txBox="1"/>
            <p:nvPr/>
          </p:nvSpPr>
          <p:spPr>
            <a:xfrm>
              <a:off x="431" y="3475"/>
              <a:ext cx="2948" cy="327"/>
            </a:xfrm>
            <a:prstGeom prst="rect">
              <a:avLst/>
            </a:prstGeom>
            <a:noFill/>
            <a:ln w="9525">
              <a:noFill/>
            </a:ln>
          </p:spPr>
          <p:txBody>
            <a:bodyPr anchor="t" anchorCtr="0">
              <a:spAutoFit/>
            </a:bodyPr>
            <a:p>
              <a:pPr>
                <a:spcBef>
                  <a:spcPct val="50000"/>
                </a:spcBef>
                <a:buSzTx/>
              </a:pPr>
              <a:r>
                <a:rPr lang="zh-CN" altLang="en-US" sz="2800" b="1">
                  <a:solidFill>
                    <a:srgbClr val="0000CC"/>
                  </a:solidFill>
                  <a:latin typeface="宋体" panose="02010600030101010101" pitchFamily="2" charset="-122"/>
                  <a:ea typeface="宋体" panose="02010600030101010101" pitchFamily="2" charset="-122"/>
                </a:rPr>
                <a:t>静电场为空间矢量函数</a:t>
              </a:r>
              <a:endParaRPr lang="zh-CN" altLang="en-US" sz="2800" b="1">
                <a:solidFill>
                  <a:srgbClr val="0000CC"/>
                </a:solidFill>
                <a:latin typeface="宋体" panose="02010600030101010101" pitchFamily="2" charset="-122"/>
                <a:ea typeface="宋体" panose="02010600030101010101" pitchFamily="2" charset="-122"/>
              </a:endParaRPr>
            </a:p>
          </p:txBody>
        </p:sp>
        <p:grpSp>
          <p:nvGrpSpPr>
            <p:cNvPr id="22565" name="Group 66"/>
            <p:cNvGrpSpPr/>
            <p:nvPr/>
          </p:nvGrpSpPr>
          <p:grpSpPr>
            <a:xfrm>
              <a:off x="431" y="3793"/>
              <a:ext cx="4560" cy="327"/>
              <a:chOff x="960" y="3168"/>
              <a:chExt cx="4560" cy="327"/>
            </a:xfrm>
          </p:grpSpPr>
          <p:sp>
            <p:nvSpPr>
              <p:cNvPr id="22566" name="Text Box 67"/>
              <p:cNvSpPr txBox="1"/>
              <p:nvPr/>
            </p:nvSpPr>
            <p:spPr>
              <a:xfrm>
                <a:off x="960" y="3168"/>
                <a:ext cx="4560" cy="327"/>
              </a:xfrm>
              <a:prstGeom prst="rect">
                <a:avLst/>
              </a:prstGeom>
              <a:noFill/>
              <a:ln w="9525">
                <a:noFill/>
              </a:ln>
            </p:spPr>
            <p:txBody>
              <a:bodyPr anchor="t" anchorCtr="0">
                <a:spAutoFit/>
              </a:bodyPr>
              <a:p>
                <a:pPr>
                  <a:spcBef>
                    <a:spcPct val="50000"/>
                  </a:spcBef>
                  <a:buSzTx/>
                </a:pPr>
                <a:r>
                  <a:rPr lang="zh-CN" altLang="en-US" sz="2800" b="1">
                    <a:solidFill>
                      <a:srgbClr val="0000CC"/>
                    </a:solidFill>
                    <a:latin typeface="宋体" panose="02010600030101010101" pitchFamily="2" charset="-122"/>
                    <a:ea typeface="宋体" panose="02010600030101010101" pitchFamily="2" charset="-122"/>
                  </a:rPr>
                  <a:t>研究静电场即对各种场源电荷求其  分布</a:t>
                </a:r>
                <a:endParaRPr lang="zh-CN" altLang="en-US" sz="2800">
                  <a:solidFill>
                    <a:srgbClr val="0000CC"/>
                  </a:solidFill>
                  <a:latin typeface="宋体" panose="02010600030101010101" pitchFamily="2" charset="-122"/>
                  <a:ea typeface="宋体" panose="02010600030101010101" pitchFamily="2" charset="-122"/>
                </a:endParaRPr>
              </a:p>
            </p:txBody>
          </p:sp>
          <p:graphicFrame>
            <p:nvGraphicFramePr>
              <p:cNvPr id="22567" name="Object 68"/>
              <p:cNvGraphicFramePr>
                <a:graphicFrameLocks noChangeAspect="1"/>
              </p:cNvGraphicFramePr>
              <p:nvPr/>
            </p:nvGraphicFramePr>
            <p:xfrm>
              <a:off x="4416" y="3168"/>
              <a:ext cx="227" cy="304"/>
            </p:xfrm>
            <a:graphic>
              <a:graphicData uri="http://schemas.openxmlformats.org/presentationml/2006/ole">
                <mc:AlternateContent xmlns:mc="http://schemas.openxmlformats.org/markup-compatibility/2006">
                  <mc:Choice xmlns:v="urn:schemas-microsoft-com:vml" Requires="v">
                    <p:oleObj spid="_x0000_s3095" name="" r:id="rId7" imgW="152400" imgH="203200" progId="Equation.3">
                      <p:embed/>
                    </p:oleObj>
                  </mc:Choice>
                  <mc:Fallback>
                    <p:oleObj name="" r:id="rId7" imgW="152400" imgH="203200" progId="Equation.3">
                      <p:embed/>
                      <p:pic>
                        <p:nvPicPr>
                          <p:cNvPr id="0" name="图片 3094"/>
                          <p:cNvPicPr/>
                          <p:nvPr/>
                        </p:nvPicPr>
                        <p:blipFill>
                          <a:blip r:embed="rId8"/>
                          <a:stretch>
                            <a:fillRect/>
                          </a:stretch>
                        </p:blipFill>
                        <p:spPr>
                          <a:xfrm>
                            <a:off x="4416" y="3168"/>
                            <a:ext cx="227" cy="304"/>
                          </a:xfrm>
                          <a:prstGeom prst="rect">
                            <a:avLst/>
                          </a:prstGeom>
                          <a:noFill/>
                          <a:ln w="38100">
                            <a:noFill/>
                            <a:miter/>
                          </a:ln>
                        </p:spPr>
                      </p:pic>
                    </p:oleObj>
                  </mc:Fallback>
                </mc:AlternateContent>
              </a:graphicData>
            </a:graphic>
          </p:graphicFrame>
        </p:gr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a:spLocks noChangeArrowheads="1"/>
          </p:cNvSpPr>
          <p:nvPr/>
        </p:nvSpPr>
        <p:spPr bwMode="auto">
          <a:xfrm>
            <a:off x="2136775" y="260350"/>
            <a:ext cx="4032250" cy="504825"/>
          </a:xfrm>
          <a:prstGeom prst="rect">
            <a:avLst/>
          </a:prstGeom>
          <a:noFill/>
          <a:ln w="57150" cmpd="thickThin">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1">
                <a:ln>
                  <a:noFill/>
                </a:ln>
                <a:solidFill>
                  <a:srgbClr val="CC0000"/>
                </a:solidFill>
                <a:effectLst>
                  <a:outerShdw blurRad="38100" dist="38100" dir="2700000" algn="tl">
                    <a:srgbClr val="000000"/>
                  </a:outerShdw>
                </a:effectLst>
                <a:uLnTx/>
                <a:uFillTx/>
                <a:latin typeface="宋体" panose="02010600030101010101" pitchFamily="2" charset="-122"/>
                <a:ea typeface="+mn-ea"/>
                <a:cs typeface="+mn-cs"/>
              </a:rPr>
              <a:t>4</a:t>
            </a:r>
            <a:r>
              <a:rPr kumimoji="0" lang="zh-CN" altLang="en-US" sz="2800" b="1" i="0" u="none" strike="noStrike" kern="1200" cap="none" spc="0" normalizeH="0" baseline="0" noProof="1">
                <a:ln>
                  <a:noFill/>
                </a:ln>
                <a:solidFill>
                  <a:srgbClr val="CC0000"/>
                </a:solidFill>
                <a:effectLst>
                  <a:outerShdw blurRad="38100" dist="38100" dir="2700000" algn="tl">
                    <a:srgbClr val="000000"/>
                  </a:outerShdw>
                </a:effectLst>
                <a:uLnTx/>
                <a:uFillTx/>
                <a:latin typeface="宋体" panose="02010600030101010101" pitchFamily="2" charset="-122"/>
                <a:ea typeface="+mn-ea"/>
                <a:cs typeface="+mn-cs"/>
              </a:rPr>
              <a:t>、电场强度的计算</a:t>
            </a:r>
            <a:endParaRPr kumimoji="0" lang="zh-CN" altLang="en-US" sz="2800" b="1" i="0" u="none" strike="noStrike" kern="1200" cap="none" spc="0" normalizeH="0" baseline="0" noProof="1">
              <a:ln>
                <a:noFill/>
              </a:ln>
              <a:solidFill>
                <a:srgbClr val="CC00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graphicFrame>
        <p:nvGraphicFramePr>
          <p:cNvPr id="5" name="Object 45"/>
          <p:cNvGraphicFramePr>
            <a:graphicFrameLocks noChangeAspect="1"/>
          </p:cNvGraphicFramePr>
          <p:nvPr/>
        </p:nvGraphicFramePr>
        <p:xfrm>
          <a:off x="3898900" y="1325563"/>
          <a:ext cx="4405313" cy="960437"/>
        </p:xfrm>
        <a:graphic>
          <a:graphicData uri="http://schemas.openxmlformats.org/presentationml/2006/ole">
            <mc:AlternateContent xmlns:mc="http://schemas.openxmlformats.org/markup-compatibility/2006">
              <mc:Choice xmlns:v="urn:schemas-microsoft-com:vml" Requires="v">
                <p:oleObj spid="_x0000_s3094" name="" r:id="rId1" imgW="2527300" imgH="457200" progId="Equation.3">
                  <p:embed/>
                </p:oleObj>
              </mc:Choice>
              <mc:Fallback>
                <p:oleObj name="" r:id="rId1" imgW="2527300" imgH="457200" progId="Equation.3">
                  <p:embed/>
                  <p:pic>
                    <p:nvPicPr>
                      <p:cNvPr id="0" name="图片 3093"/>
                      <p:cNvPicPr/>
                      <p:nvPr/>
                    </p:nvPicPr>
                    <p:blipFill>
                      <a:blip r:embed="rId2"/>
                      <a:stretch>
                        <a:fillRect/>
                      </a:stretch>
                    </p:blipFill>
                    <p:spPr>
                      <a:xfrm>
                        <a:off x="3898900" y="1325563"/>
                        <a:ext cx="4405313" cy="960437"/>
                      </a:xfrm>
                      <a:prstGeom prst="rect">
                        <a:avLst/>
                      </a:prstGeom>
                      <a:noFill/>
                      <a:ln w="38100">
                        <a:noFill/>
                        <a:miter/>
                      </a:ln>
                    </p:spPr>
                  </p:pic>
                </p:oleObj>
              </mc:Fallback>
            </mc:AlternateContent>
          </a:graphicData>
        </a:graphic>
      </p:graphicFrame>
      <p:grpSp>
        <p:nvGrpSpPr>
          <p:cNvPr id="6" name="Group 92"/>
          <p:cNvGrpSpPr/>
          <p:nvPr/>
        </p:nvGrpSpPr>
        <p:grpSpPr>
          <a:xfrm>
            <a:off x="2165350" y="2268538"/>
            <a:ext cx="5600700" cy="890587"/>
            <a:chOff x="431" y="1522"/>
            <a:chExt cx="3170" cy="561"/>
          </a:xfrm>
        </p:grpSpPr>
        <p:sp>
          <p:nvSpPr>
            <p:cNvPr id="23556" name="Text Box 47"/>
            <p:cNvSpPr txBox="1"/>
            <p:nvPr/>
          </p:nvSpPr>
          <p:spPr>
            <a:xfrm>
              <a:off x="431" y="1616"/>
              <a:ext cx="1968" cy="329"/>
            </a:xfrm>
            <a:prstGeom prst="rect">
              <a:avLst/>
            </a:prstGeom>
            <a:noFill/>
            <a:ln w="9525">
              <a:noFill/>
            </a:ln>
          </p:spPr>
          <p:txBody>
            <a:bodyPr anchor="t" anchorCtr="0">
              <a:spAutoFit/>
            </a:bodyPr>
            <a:p>
              <a:pPr>
                <a:spcBef>
                  <a:spcPct val="50000"/>
                </a:spcBef>
                <a:buSzTx/>
              </a:pPr>
              <a:r>
                <a:rPr lang="en-US" altLang="zh-CN" sz="2800" b="1">
                  <a:solidFill>
                    <a:srgbClr val="0000CC"/>
                  </a:solidFill>
                  <a:latin typeface="Times New Roman" panose="02020603050405020304" pitchFamily="18" charset="0"/>
                  <a:ea typeface="宋体" panose="02010600030101010101" pitchFamily="2" charset="-122"/>
                </a:rPr>
                <a:t>2</a:t>
              </a:r>
              <a:r>
                <a:rPr lang="zh-CN" altLang="en-US" sz="2800" b="1">
                  <a:solidFill>
                    <a:srgbClr val="0000CC"/>
                  </a:solidFill>
                  <a:latin typeface="Times New Roman" panose="02020603050405020304" pitchFamily="18" charset="0"/>
                  <a:ea typeface="宋体" panose="02010600030101010101" pitchFamily="2" charset="-122"/>
                </a:rPr>
                <a:t>）</a:t>
              </a:r>
              <a:r>
                <a:rPr lang="zh-CN" altLang="en-US" sz="2800" b="1">
                  <a:solidFill>
                    <a:srgbClr val="0000CC"/>
                  </a:solidFill>
                  <a:latin typeface="宋体" panose="02010600030101010101" pitchFamily="2" charset="-122"/>
                  <a:ea typeface="宋体" panose="02010600030101010101" pitchFamily="2" charset="-122"/>
                </a:rPr>
                <a:t>点电荷系电场</a:t>
              </a:r>
              <a:endParaRPr lang="zh-CN" altLang="en-US" sz="2800" b="1">
                <a:solidFill>
                  <a:srgbClr val="0000CC"/>
                </a:solidFill>
                <a:latin typeface="宋体" panose="02010600030101010101" pitchFamily="2" charset="-122"/>
                <a:ea typeface="宋体" panose="02010600030101010101" pitchFamily="2" charset="-122"/>
              </a:endParaRPr>
            </a:p>
          </p:txBody>
        </p:sp>
        <p:graphicFrame>
          <p:nvGraphicFramePr>
            <p:cNvPr id="23557" name="Object 48"/>
            <p:cNvGraphicFramePr>
              <a:graphicFrameLocks noChangeAspect="1"/>
            </p:cNvGraphicFramePr>
            <p:nvPr/>
          </p:nvGraphicFramePr>
          <p:xfrm>
            <a:off x="2421" y="1522"/>
            <a:ext cx="1180" cy="561"/>
          </p:xfrm>
          <a:graphic>
            <a:graphicData uri="http://schemas.openxmlformats.org/presentationml/2006/ole">
              <mc:AlternateContent xmlns:mc="http://schemas.openxmlformats.org/markup-compatibility/2006">
                <mc:Choice xmlns:v="urn:schemas-microsoft-com:vml" Requires="v">
                  <p:oleObj spid="_x0000_s3098" name="" r:id="rId3" imgW="1091565" imgH="431800" progId="Equation.3">
                    <p:embed/>
                  </p:oleObj>
                </mc:Choice>
                <mc:Fallback>
                  <p:oleObj name="" r:id="rId3" imgW="1091565" imgH="431800" progId="Equation.3">
                    <p:embed/>
                    <p:pic>
                      <p:nvPicPr>
                        <p:cNvPr id="0" name="图片 3097"/>
                        <p:cNvPicPr/>
                        <p:nvPr/>
                      </p:nvPicPr>
                      <p:blipFill>
                        <a:blip r:embed="rId4"/>
                        <a:stretch>
                          <a:fillRect/>
                        </a:stretch>
                      </p:blipFill>
                      <p:spPr>
                        <a:xfrm>
                          <a:off x="2421" y="1522"/>
                          <a:ext cx="1180" cy="561"/>
                        </a:xfrm>
                        <a:prstGeom prst="rect">
                          <a:avLst/>
                        </a:prstGeom>
                        <a:noFill/>
                        <a:ln w="38100">
                          <a:noFill/>
                          <a:miter/>
                        </a:ln>
                      </p:spPr>
                    </p:pic>
                  </p:oleObj>
                </mc:Fallback>
              </mc:AlternateContent>
            </a:graphicData>
          </a:graphic>
        </p:graphicFrame>
      </p:grpSp>
      <p:graphicFrame>
        <p:nvGraphicFramePr>
          <p:cNvPr id="9" name="Object 49"/>
          <p:cNvGraphicFramePr>
            <a:graphicFrameLocks noChangeAspect="1"/>
          </p:cNvGraphicFramePr>
          <p:nvPr/>
        </p:nvGraphicFramePr>
        <p:xfrm>
          <a:off x="8432800" y="2757488"/>
          <a:ext cx="2133600" cy="1825625"/>
        </p:xfrm>
        <a:graphic>
          <a:graphicData uri="http://schemas.openxmlformats.org/presentationml/2006/ole">
            <mc:AlternateContent xmlns:mc="http://schemas.openxmlformats.org/markup-compatibility/2006">
              <mc:Choice xmlns:v="urn:schemas-microsoft-com:vml" Requires="v">
                <p:oleObj spid="_x0000_s3100" name="" r:id="rId5" imgW="977900" imgH="927100" progId="Equation.3">
                  <p:embed/>
                </p:oleObj>
              </mc:Choice>
              <mc:Fallback>
                <p:oleObj name="" r:id="rId5" imgW="977900" imgH="927100" progId="Equation.3">
                  <p:embed/>
                  <p:pic>
                    <p:nvPicPr>
                      <p:cNvPr id="0" name="图片 3099"/>
                      <p:cNvPicPr/>
                      <p:nvPr/>
                    </p:nvPicPr>
                    <p:blipFill>
                      <a:blip r:embed="rId6"/>
                      <a:stretch>
                        <a:fillRect/>
                      </a:stretch>
                    </p:blipFill>
                    <p:spPr>
                      <a:xfrm>
                        <a:off x="8432800" y="2757488"/>
                        <a:ext cx="2133600" cy="1825625"/>
                      </a:xfrm>
                      <a:prstGeom prst="rect">
                        <a:avLst/>
                      </a:prstGeom>
                      <a:noFill/>
                      <a:ln w="38100">
                        <a:noFill/>
                        <a:miter/>
                      </a:ln>
                    </p:spPr>
                  </p:pic>
                </p:oleObj>
              </mc:Fallback>
            </mc:AlternateContent>
          </a:graphicData>
        </a:graphic>
      </p:graphicFrame>
      <p:graphicFrame>
        <p:nvGraphicFramePr>
          <p:cNvPr id="20504" name="Object 51"/>
          <p:cNvGraphicFramePr>
            <a:graphicFrameLocks noChangeAspect="1"/>
          </p:cNvGraphicFramePr>
          <p:nvPr/>
        </p:nvGraphicFramePr>
        <p:xfrm>
          <a:off x="5681663" y="3268663"/>
          <a:ext cx="2663825" cy="1041400"/>
        </p:xfrm>
        <a:graphic>
          <a:graphicData uri="http://schemas.openxmlformats.org/presentationml/2006/ole">
            <mc:AlternateContent xmlns:mc="http://schemas.openxmlformats.org/markup-compatibility/2006">
              <mc:Choice xmlns:v="urn:schemas-microsoft-com:vml" Requires="v">
                <p:oleObj spid="_x0000_s3101" name="" r:id="rId7" imgW="1320165" imgH="444500" progId="Equation.3">
                  <p:embed/>
                </p:oleObj>
              </mc:Choice>
              <mc:Fallback>
                <p:oleObj name="" r:id="rId7" imgW="1320165" imgH="444500" progId="Equation.3">
                  <p:embed/>
                  <p:pic>
                    <p:nvPicPr>
                      <p:cNvPr id="0" name="图片 3100"/>
                      <p:cNvPicPr/>
                      <p:nvPr/>
                    </p:nvPicPr>
                    <p:blipFill>
                      <a:blip r:embed="rId8"/>
                      <a:stretch>
                        <a:fillRect/>
                      </a:stretch>
                    </p:blipFill>
                    <p:spPr>
                      <a:xfrm>
                        <a:off x="5681663" y="3268663"/>
                        <a:ext cx="2663825" cy="1041400"/>
                      </a:xfrm>
                      <a:prstGeom prst="rect">
                        <a:avLst/>
                      </a:prstGeom>
                      <a:noFill/>
                      <a:ln w="38100">
                        <a:noFill/>
                        <a:miter/>
                      </a:ln>
                    </p:spPr>
                  </p:pic>
                </p:oleObj>
              </mc:Fallback>
            </mc:AlternateContent>
          </a:graphicData>
        </a:graphic>
      </p:graphicFrame>
      <p:graphicFrame>
        <p:nvGraphicFramePr>
          <p:cNvPr id="20505" name="Object 52"/>
          <p:cNvGraphicFramePr>
            <a:graphicFrameLocks noChangeAspect="1"/>
          </p:cNvGraphicFramePr>
          <p:nvPr/>
        </p:nvGraphicFramePr>
        <p:xfrm>
          <a:off x="5629275" y="5291138"/>
          <a:ext cx="1384300" cy="665162"/>
        </p:xfrm>
        <a:graphic>
          <a:graphicData uri="http://schemas.openxmlformats.org/presentationml/2006/ole">
            <mc:AlternateContent xmlns:mc="http://schemas.openxmlformats.org/markup-compatibility/2006">
              <mc:Choice xmlns:v="urn:schemas-microsoft-com:vml" Requires="v">
                <p:oleObj spid="_x0000_s3091" name="" r:id="rId9" imgW="571500" imgH="279400" progId="Equation.3">
                  <p:embed/>
                </p:oleObj>
              </mc:Choice>
              <mc:Fallback>
                <p:oleObj name="" r:id="rId9" imgW="571500" imgH="279400" progId="Equation.3">
                  <p:embed/>
                  <p:pic>
                    <p:nvPicPr>
                      <p:cNvPr id="0" name="图片 3090"/>
                      <p:cNvPicPr/>
                      <p:nvPr/>
                    </p:nvPicPr>
                    <p:blipFill>
                      <a:blip r:embed="rId10"/>
                      <a:stretch>
                        <a:fillRect/>
                      </a:stretch>
                    </p:blipFill>
                    <p:spPr>
                      <a:xfrm>
                        <a:off x="5629275" y="5291138"/>
                        <a:ext cx="1384300" cy="665162"/>
                      </a:xfrm>
                      <a:prstGeom prst="rect">
                        <a:avLst/>
                      </a:prstGeom>
                      <a:noFill/>
                      <a:ln w="38100">
                        <a:noFill/>
                        <a:miter/>
                      </a:ln>
                    </p:spPr>
                  </p:pic>
                </p:oleObj>
              </mc:Fallback>
            </mc:AlternateContent>
          </a:graphicData>
        </a:graphic>
      </p:graphicFrame>
      <p:grpSp>
        <p:nvGrpSpPr>
          <p:cNvPr id="13" name="Group 53"/>
          <p:cNvGrpSpPr/>
          <p:nvPr/>
        </p:nvGrpSpPr>
        <p:grpSpPr>
          <a:xfrm>
            <a:off x="7910513" y="4854575"/>
            <a:ext cx="2117725" cy="1981200"/>
            <a:chOff x="4128" y="2688"/>
            <a:chExt cx="1334" cy="1248"/>
          </a:xfrm>
        </p:grpSpPr>
        <p:graphicFrame>
          <p:nvGraphicFramePr>
            <p:cNvPr id="23562" name="Object 54"/>
            <p:cNvGraphicFramePr>
              <a:graphicFrameLocks noChangeAspect="1"/>
            </p:cNvGraphicFramePr>
            <p:nvPr/>
          </p:nvGraphicFramePr>
          <p:xfrm>
            <a:off x="4368" y="2688"/>
            <a:ext cx="1094" cy="1248"/>
          </p:xfrm>
          <a:graphic>
            <a:graphicData uri="http://schemas.openxmlformats.org/presentationml/2006/ole">
              <mc:AlternateContent xmlns:mc="http://schemas.openxmlformats.org/markup-compatibility/2006">
                <mc:Choice xmlns:v="urn:schemas-microsoft-com:vml" Requires="v">
                  <p:oleObj spid="_x0000_s3099" name="" r:id="rId11" imgW="901700" imgH="1155700" progId="Equation.3">
                    <p:embed/>
                  </p:oleObj>
                </mc:Choice>
                <mc:Fallback>
                  <p:oleObj name="" r:id="rId11" imgW="901700" imgH="1155700" progId="Equation.3">
                    <p:embed/>
                    <p:pic>
                      <p:nvPicPr>
                        <p:cNvPr id="0" name="图片 3098"/>
                        <p:cNvPicPr/>
                        <p:nvPr/>
                      </p:nvPicPr>
                      <p:blipFill>
                        <a:blip r:embed="rId12"/>
                        <a:stretch>
                          <a:fillRect/>
                        </a:stretch>
                      </p:blipFill>
                      <p:spPr>
                        <a:xfrm>
                          <a:off x="4368" y="2688"/>
                          <a:ext cx="1094" cy="1248"/>
                        </a:xfrm>
                        <a:prstGeom prst="rect">
                          <a:avLst/>
                        </a:prstGeom>
                        <a:noFill/>
                        <a:ln w="38100">
                          <a:noFill/>
                          <a:miter/>
                        </a:ln>
                      </p:spPr>
                    </p:pic>
                  </p:oleObj>
                </mc:Fallback>
              </mc:AlternateContent>
            </a:graphicData>
          </a:graphic>
        </p:graphicFrame>
        <p:sp>
          <p:nvSpPr>
            <p:cNvPr id="15" name="AutoShape 55"/>
            <p:cNvSpPr/>
            <p:nvPr/>
          </p:nvSpPr>
          <p:spPr bwMode="auto">
            <a:xfrm>
              <a:off x="4128" y="2880"/>
              <a:ext cx="144" cy="864"/>
            </a:xfrm>
            <a:prstGeom prst="leftBrace">
              <a:avLst>
                <a:gd name="adj1" fmla="val 50000"/>
                <a:gd name="adj2" fmla="val 50000"/>
              </a:avLst>
            </a:prstGeom>
            <a:noFill/>
            <a:ln w="38100">
              <a:solidFill>
                <a:srgbClr val="FF33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16" name="Group 93"/>
          <p:cNvGrpSpPr/>
          <p:nvPr/>
        </p:nvGrpSpPr>
        <p:grpSpPr>
          <a:xfrm>
            <a:off x="2151063" y="3500438"/>
            <a:ext cx="3251200" cy="2649537"/>
            <a:chOff x="340" y="2105"/>
            <a:chExt cx="2048" cy="1669"/>
          </a:xfrm>
        </p:grpSpPr>
        <p:sp>
          <p:nvSpPr>
            <p:cNvPr id="23565" name="Text Box 57"/>
            <p:cNvSpPr txBox="1"/>
            <p:nvPr/>
          </p:nvSpPr>
          <p:spPr>
            <a:xfrm>
              <a:off x="340" y="2105"/>
              <a:ext cx="2048" cy="329"/>
            </a:xfrm>
            <a:prstGeom prst="rect">
              <a:avLst/>
            </a:prstGeom>
            <a:noFill/>
            <a:ln w="9525">
              <a:noFill/>
            </a:ln>
          </p:spPr>
          <p:txBody>
            <a:bodyPr anchor="t" anchorCtr="0">
              <a:spAutoFit/>
            </a:bodyPr>
            <a:p>
              <a:pPr>
                <a:spcBef>
                  <a:spcPct val="50000"/>
                </a:spcBef>
                <a:buSzTx/>
              </a:pPr>
              <a:r>
                <a:rPr lang="en-US" altLang="zh-CN" sz="2800" b="1">
                  <a:solidFill>
                    <a:srgbClr val="0000CC"/>
                  </a:solidFill>
                  <a:latin typeface="Times New Roman" panose="02020603050405020304" pitchFamily="18" charset="0"/>
                  <a:ea typeface="宋体" panose="02010600030101010101" pitchFamily="2" charset="-122"/>
                </a:rPr>
                <a:t>3</a:t>
              </a:r>
              <a:r>
                <a:rPr lang="zh-CN" altLang="en-US" sz="2800" b="1">
                  <a:solidFill>
                    <a:srgbClr val="0000CC"/>
                  </a:solidFill>
                  <a:latin typeface="Times New Roman" panose="02020603050405020304" pitchFamily="18" charset="0"/>
                  <a:ea typeface="宋体" panose="02010600030101010101" pitchFamily="2" charset="-122"/>
                </a:rPr>
                <a:t>）</a:t>
              </a:r>
              <a:r>
                <a:rPr lang="zh-CN" altLang="en-US" sz="2800" b="1">
                  <a:solidFill>
                    <a:srgbClr val="0000CC"/>
                  </a:solidFill>
                  <a:latin typeface="宋体" panose="02010600030101010101" pitchFamily="2" charset="-122"/>
                  <a:ea typeface="宋体" panose="02010600030101010101" pitchFamily="2" charset="-122"/>
                </a:rPr>
                <a:t>连续带电体电场</a:t>
              </a:r>
              <a:endParaRPr lang="zh-CN" altLang="en-US" sz="2800">
                <a:solidFill>
                  <a:srgbClr val="0000CC"/>
                </a:solidFill>
                <a:latin typeface="宋体" panose="02010600030101010101" pitchFamily="2" charset="-122"/>
                <a:ea typeface="宋体" panose="02010600030101010101" pitchFamily="2" charset="-122"/>
              </a:endParaRPr>
            </a:p>
          </p:txBody>
        </p:sp>
        <p:sp>
          <p:nvSpPr>
            <p:cNvPr id="18" name="Rectangle 58"/>
            <p:cNvSpPr>
              <a:spLocks noChangeArrowheads="1"/>
            </p:cNvSpPr>
            <p:nvPr/>
          </p:nvSpPr>
          <p:spPr bwMode="auto">
            <a:xfrm>
              <a:off x="445" y="2478"/>
              <a:ext cx="1392" cy="1296"/>
            </a:xfrm>
            <a:prstGeom prst="rect">
              <a:avLst/>
            </a:prstGeom>
            <a:solidFill>
              <a:srgbClr val="FFFFFF"/>
            </a:solidFill>
            <a:ln w="9525">
              <a:solidFill>
                <a:srgbClr val="009900"/>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23567" name="Group 59"/>
            <p:cNvGrpSpPr/>
            <p:nvPr/>
          </p:nvGrpSpPr>
          <p:grpSpPr>
            <a:xfrm>
              <a:off x="541" y="2622"/>
              <a:ext cx="1104" cy="960"/>
              <a:chOff x="672" y="2688"/>
              <a:chExt cx="1104" cy="960"/>
            </a:xfrm>
          </p:grpSpPr>
          <p:sp>
            <p:nvSpPr>
              <p:cNvPr id="21" name="Oval 60"/>
              <p:cNvSpPr>
                <a:spLocks noChangeArrowheads="1"/>
              </p:cNvSpPr>
              <p:nvPr/>
            </p:nvSpPr>
            <p:spPr bwMode="auto">
              <a:xfrm>
                <a:off x="672" y="3072"/>
                <a:ext cx="576" cy="576"/>
              </a:xfrm>
              <a:prstGeom prst="ellipse">
                <a:avLst/>
              </a:prstGeom>
              <a:gradFill rotWithShape="0">
                <a:gsLst>
                  <a:gs pos="0">
                    <a:srgbClr val="4EC2C2"/>
                  </a:gs>
                  <a:gs pos="100000">
                    <a:srgbClr val="66FFFF"/>
                  </a:gs>
                </a:gsLst>
                <a:path path="shape">
                  <a:fillToRect l="50000" t="50000" r="50000" b="50000"/>
                </a:path>
              </a:gra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 name="Line 61"/>
              <p:cNvSpPr>
                <a:spLocks noChangeShapeType="1"/>
              </p:cNvSpPr>
              <p:nvPr/>
            </p:nvSpPr>
            <p:spPr bwMode="auto">
              <a:xfrm flipV="1">
                <a:off x="1152" y="3072"/>
                <a:ext cx="432" cy="336"/>
              </a:xfrm>
              <a:prstGeom prst="line">
                <a:avLst/>
              </a:prstGeom>
              <a:noFill/>
              <a:ln w="38100">
                <a:solidFill>
                  <a:srgbClr val="0000CC"/>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 name="Line 62"/>
              <p:cNvSpPr>
                <a:spLocks noChangeShapeType="1"/>
              </p:cNvSpPr>
              <p:nvPr/>
            </p:nvSpPr>
            <p:spPr bwMode="auto">
              <a:xfrm flipV="1">
                <a:off x="1584" y="2928"/>
                <a:ext cx="192" cy="144"/>
              </a:xfrm>
              <a:prstGeom prst="line">
                <a:avLst/>
              </a:prstGeom>
              <a:noFill/>
              <a:ln w="38100">
                <a:solidFill>
                  <a:srgbClr val="FF33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23571" name="Object 63"/>
              <p:cNvGraphicFramePr>
                <a:graphicFrameLocks noChangeAspect="1"/>
              </p:cNvGraphicFramePr>
              <p:nvPr/>
            </p:nvGraphicFramePr>
            <p:xfrm>
              <a:off x="1440" y="2688"/>
              <a:ext cx="312" cy="293"/>
            </p:xfrm>
            <a:graphic>
              <a:graphicData uri="http://schemas.openxmlformats.org/presentationml/2006/ole">
                <mc:AlternateContent xmlns:mc="http://schemas.openxmlformats.org/markup-compatibility/2006">
                  <mc:Choice xmlns:v="urn:schemas-microsoft-com:vml" Requires="v">
                    <p:oleObj spid="_x0000_s3092" name="" r:id="rId13" imgW="457200" imgH="444500" progId="Equation.3">
                      <p:embed/>
                    </p:oleObj>
                  </mc:Choice>
                  <mc:Fallback>
                    <p:oleObj name="" r:id="rId13" imgW="457200" imgH="444500" progId="Equation.3">
                      <p:embed/>
                      <p:pic>
                        <p:nvPicPr>
                          <p:cNvPr id="0" name="图片 3091"/>
                          <p:cNvPicPr/>
                          <p:nvPr/>
                        </p:nvPicPr>
                        <p:blipFill>
                          <a:blip r:embed="rId14"/>
                          <a:stretch>
                            <a:fillRect/>
                          </a:stretch>
                        </p:blipFill>
                        <p:spPr>
                          <a:xfrm>
                            <a:off x="1440" y="2688"/>
                            <a:ext cx="312" cy="293"/>
                          </a:xfrm>
                          <a:prstGeom prst="rect">
                            <a:avLst/>
                          </a:prstGeom>
                          <a:noFill/>
                          <a:ln w="38100">
                            <a:noFill/>
                            <a:miter/>
                          </a:ln>
                        </p:spPr>
                      </p:pic>
                    </p:oleObj>
                  </mc:Fallback>
                </mc:AlternateContent>
              </a:graphicData>
            </a:graphic>
          </p:graphicFrame>
          <p:graphicFrame>
            <p:nvGraphicFramePr>
              <p:cNvPr id="23572" name="Object 64"/>
              <p:cNvGraphicFramePr>
                <a:graphicFrameLocks noChangeAspect="1"/>
              </p:cNvGraphicFramePr>
              <p:nvPr/>
            </p:nvGraphicFramePr>
            <p:xfrm>
              <a:off x="864" y="3216"/>
              <a:ext cx="275" cy="276"/>
            </p:xfrm>
            <a:graphic>
              <a:graphicData uri="http://schemas.openxmlformats.org/presentationml/2006/ole">
                <mc:AlternateContent xmlns:mc="http://schemas.openxmlformats.org/markup-compatibility/2006">
                  <mc:Choice xmlns:v="urn:schemas-microsoft-com:vml" Requires="v">
                    <p:oleObj spid="_x0000_s3096" name="" r:id="rId15" imgW="203200" imgH="203200" progId="Equation.3">
                      <p:embed/>
                    </p:oleObj>
                  </mc:Choice>
                  <mc:Fallback>
                    <p:oleObj name="" r:id="rId15" imgW="203200" imgH="203200" progId="Equation.3">
                      <p:embed/>
                      <p:pic>
                        <p:nvPicPr>
                          <p:cNvPr id="0" name="图片 3095"/>
                          <p:cNvPicPr/>
                          <p:nvPr/>
                        </p:nvPicPr>
                        <p:blipFill>
                          <a:blip r:embed="rId16"/>
                          <a:stretch>
                            <a:fillRect/>
                          </a:stretch>
                        </p:blipFill>
                        <p:spPr>
                          <a:xfrm>
                            <a:off x="864" y="3216"/>
                            <a:ext cx="275" cy="276"/>
                          </a:xfrm>
                          <a:prstGeom prst="rect">
                            <a:avLst/>
                          </a:prstGeom>
                          <a:noFill/>
                          <a:ln w="38100">
                            <a:noFill/>
                            <a:miter/>
                          </a:ln>
                        </p:spPr>
                      </p:pic>
                    </p:oleObj>
                  </mc:Fallback>
                </mc:AlternateContent>
              </a:graphicData>
            </a:graphic>
          </p:graphicFrame>
          <p:graphicFrame>
            <p:nvGraphicFramePr>
              <p:cNvPr id="23573" name="Object 65"/>
              <p:cNvGraphicFramePr>
                <a:graphicFrameLocks noChangeAspect="1"/>
              </p:cNvGraphicFramePr>
              <p:nvPr/>
            </p:nvGraphicFramePr>
            <p:xfrm>
              <a:off x="1200" y="2976"/>
              <a:ext cx="224" cy="292"/>
            </p:xfrm>
            <a:graphic>
              <a:graphicData uri="http://schemas.openxmlformats.org/presentationml/2006/ole">
                <mc:AlternateContent xmlns:mc="http://schemas.openxmlformats.org/markup-compatibility/2006">
                  <mc:Choice xmlns:v="urn:schemas-microsoft-com:vml" Requires="v">
                    <p:oleObj spid="_x0000_s3097" name="" r:id="rId17" imgW="127000" imgH="165100" progId="Equation.3">
                      <p:embed/>
                    </p:oleObj>
                  </mc:Choice>
                  <mc:Fallback>
                    <p:oleObj name="" r:id="rId17" imgW="127000" imgH="165100" progId="Equation.3">
                      <p:embed/>
                      <p:pic>
                        <p:nvPicPr>
                          <p:cNvPr id="0" name="图片 3096"/>
                          <p:cNvPicPr/>
                          <p:nvPr/>
                        </p:nvPicPr>
                        <p:blipFill>
                          <a:blip r:embed="rId18"/>
                          <a:stretch>
                            <a:fillRect/>
                          </a:stretch>
                        </p:blipFill>
                        <p:spPr>
                          <a:xfrm>
                            <a:off x="1200" y="2976"/>
                            <a:ext cx="224" cy="292"/>
                          </a:xfrm>
                          <a:prstGeom prst="rect">
                            <a:avLst/>
                          </a:prstGeom>
                          <a:noFill/>
                          <a:ln w="38100">
                            <a:noFill/>
                            <a:miter/>
                          </a:ln>
                        </p:spPr>
                      </p:pic>
                    </p:oleObj>
                  </mc:Fallback>
                </mc:AlternateContent>
              </a:graphicData>
            </a:graphic>
          </p:graphicFrame>
          <p:graphicFrame>
            <p:nvGraphicFramePr>
              <p:cNvPr id="23574" name="Object 66"/>
              <p:cNvGraphicFramePr>
                <a:graphicFrameLocks noChangeAspect="1"/>
              </p:cNvGraphicFramePr>
              <p:nvPr/>
            </p:nvGraphicFramePr>
            <p:xfrm>
              <a:off x="1536" y="3120"/>
              <a:ext cx="178" cy="192"/>
            </p:xfrm>
            <a:graphic>
              <a:graphicData uri="http://schemas.openxmlformats.org/presentationml/2006/ole">
                <mc:AlternateContent xmlns:mc="http://schemas.openxmlformats.org/markup-compatibility/2006">
                  <mc:Choice xmlns:v="urn:schemas-microsoft-com:vml" Requires="v">
                    <p:oleObj spid="_x0000_s3093" name="" r:id="rId19" imgW="152400" imgH="165100" progId="Equation.3">
                      <p:embed/>
                    </p:oleObj>
                  </mc:Choice>
                  <mc:Fallback>
                    <p:oleObj name="" r:id="rId19" imgW="152400" imgH="165100" progId="Equation.3">
                      <p:embed/>
                      <p:pic>
                        <p:nvPicPr>
                          <p:cNvPr id="0" name="图片 3092"/>
                          <p:cNvPicPr/>
                          <p:nvPr/>
                        </p:nvPicPr>
                        <p:blipFill>
                          <a:blip r:embed="rId20"/>
                          <a:stretch>
                            <a:fillRect/>
                          </a:stretch>
                        </p:blipFill>
                        <p:spPr>
                          <a:xfrm>
                            <a:off x="1536" y="3120"/>
                            <a:ext cx="178" cy="192"/>
                          </a:xfrm>
                          <a:prstGeom prst="rect">
                            <a:avLst/>
                          </a:prstGeom>
                          <a:noFill/>
                          <a:ln w="38100">
                            <a:noFill/>
                            <a:miter/>
                          </a:ln>
                        </p:spPr>
                      </p:pic>
                    </p:oleObj>
                  </mc:Fallback>
                </mc:AlternateContent>
              </a:graphicData>
            </a:graphic>
          </p:graphicFrame>
          <p:sp>
            <p:nvSpPr>
              <p:cNvPr id="28" name="Oval 67"/>
              <p:cNvSpPr>
                <a:spLocks noChangeArrowheads="1"/>
              </p:cNvSpPr>
              <p:nvPr/>
            </p:nvSpPr>
            <p:spPr bwMode="auto">
              <a:xfrm>
                <a:off x="1572" y="3060"/>
                <a:ext cx="48" cy="48"/>
              </a:xfrm>
              <a:prstGeom prst="ellipse">
                <a:avLst/>
              </a:prstGeom>
              <a:solidFill>
                <a:srgbClr val="808080"/>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20" name="Oval 68"/>
            <p:cNvSpPr>
              <a:spLocks noChangeArrowheads="1"/>
            </p:cNvSpPr>
            <p:nvPr/>
          </p:nvSpPr>
          <p:spPr bwMode="auto">
            <a:xfrm>
              <a:off x="973" y="3294"/>
              <a:ext cx="96" cy="96"/>
            </a:xfrm>
            <a:prstGeom prst="ellipse">
              <a:avLst/>
            </a:prstGeom>
            <a:solidFill>
              <a:srgbClr val="FF3300"/>
            </a:solidFill>
            <a:ln w="9525">
              <a:solidFill>
                <a:srgbClr val="BBE0E3"/>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29" name="Text Box 71"/>
          <p:cNvSpPr txBox="1"/>
          <p:nvPr/>
        </p:nvSpPr>
        <p:spPr>
          <a:xfrm>
            <a:off x="2136775" y="839788"/>
            <a:ext cx="3352800" cy="522287"/>
          </a:xfrm>
          <a:prstGeom prst="rect">
            <a:avLst/>
          </a:prstGeom>
          <a:noFill/>
          <a:ln w="9525">
            <a:noFill/>
          </a:ln>
        </p:spPr>
        <p:txBody>
          <a:bodyPr anchor="t" anchorCtr="0">
            <a:spAutoFit/>
          </a:bodyPr>
          <a:p>
            <a:pPr eaLnBrk="0" hangingPunct="0">
              <a:spcBef>
                <a:spcPct val="50000"/>
              </a:spcBef>
            </a:pPr>
            <a:r>
              <a:rPr lang="en-US" altLang="zh-CN" sz="2800" b="1" dirty="0">
                <a:solidFill>
                  <a:srgbClr val="0000CC"/>
                </a:solidFill>
                <a:latin typeface="Times New Roman" panose="02020603050405020304" pitchFamily="18" charset="0"/>
                <a:ea typeface="宋体" panose="02010600030101010101" pitchFamily="2" charset="-122"/>
              </a:rPr>
              <a:t>1</a:t>
            </a:r>
            <a:r>
              <a:rPr lang="zh-CN" altLang="en-US" sz="2800" b="1" dirty="0">
                <a:solidFill>
                  <a:srgbClr val="0000CC"/>
                </a:solidFill>
                <a:latin typeface="Times New Roman" panose="02020603050405020304" pitchFamily="18" charset="0"/>
                <a:ea typeface="宋体" panose="02010600030101010101" pitchFamily="2" charset="-122"/>
              </a:rPr>
              <a:t>）</a:t>
            </a:r>
            <a:r>
              <a:rPr lang="zh-CN" altLang="en-US" sz="2800" b="1" dirty="0">
                <a:solidFill>
                  <a:srgbClr val="0000CC"/>
                </a:solidFill>
                <a:latin typeface="宋体" panose="02010600030101010101" pitchFamily="2" charset="-122"/>
                <a:ea typeface="宋体" panose="02010600030101010101" pitchFamily="2" charset="-122"/>
              </a:rPr>
              <a:t>点电荷的电场</a:t>
            </a:r>
            <a:endParaRPr lang="zh-CN" altLang="en-US" sz="2800" b="1" dirty="0">
              <a:solidFill>
                <a:srgbClr val="0000CC"/>
              </a:solidFill>
              <a:latin typeface="宋体" panose="02010600030101010101" pitchFamily="2" charset="-122"/>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50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linds(horizontal)">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050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a:spLocks noChangeArrowheads="1"/>
          </p:cNvSpPr>
          <p:nvPr/>
        </p:nvSpPr>
        <p:spPr bwMode="auto">
          <a:xfrm>
            <a:off x="1592263" y="427038"/>
            <a:ext cx="8642350" cy="953135"/>
          </a:xfrm>
          <a:prstGeom prst="rect">
            <a:avLst/>
          </a:prstGeom>
          <a:noFill/>
          <a:ln w="9525">
            <a:noFill/>
            <a:miter lim="800000"/>
          </a:ln>
        </p:spPr>
        <p:txBody>
          <a:bodyPr lIns="18000" rIns="18000">
            <a:spAutoFit/>
          </a:bodyPr>
          <a:lstStyle/>
          <a:p>
            <a:pPr marR="0" defTabSz="914400">
              <a:spcBef>
                <a:spcPct val="20000"/>
              </a:spcBef>
              <a:buClrTx/>
              <a:buSzTx/>
              <a:buFontTx/>
              <a:defRPr/>
            </a:pPr>
            <a:r>
              <a:rPr kumimoji="1" lang="en-US" altLang="zh-CN" sz="2800" kern="1200" cap="none" spc="0" normalizeH="0" baseline="0" noProof="1">
                <a:solidFill>
                  <a:srgbClr val="FF3300"/>
                </a:solidFill>
                <a:effectLst>
                  <a:outerShdw blurRad="38100" dist="38100" dir="2700000" algn="tl">
                    <a:srgbClr val="000000"/>
                  </a:outerShdw>
                </a:effectLst>
                <a:latin typeface="黑体" panose="02010609060101010101" pitchFamily="49" charset="-122"/>
                <a:ea typeface="黑体" panose="02010609060101010101" pitchFamily="49" charset="-122"/>
                <a:cs typeface="+mn-cs"/>
              </a:rPr>
              <a:t>  </a:t>
            </a:r>
            <a:r>
              <a:rPr kumimoji="1" lang="zh-CN" altLang="en-US" sz="2800" kern="1200" cap="none" spc="0" normalizeH="0" baseline="0" noProof="1">
                <a:solidFill>
                  <a:srgbClr val="FF3300"/>
                </a:solidFill>
                <a:effectLst>
                  <a:outerShdw blurRad="38100" dist="38100" dir="2700000" algn="tl">
                    <a:srgbClr val="000000"/>
                  </a:outerShdw>
                </a:effectLst>
                <a:latin typeface="黑体" panose="02010609060101010101" pitchFamily="49" charset="-122"/>
                <a:ea typeface="黑体" panose="02010609060101010101" pitchFamily="49" charset="-122"/>
                <a:cs typeface="+mn-cs"/>
              </a:rPr>
              <a:t>例</a:t>
            </a:r>
            <a:r>
              <a:rPr kumimoji="1" lang="en-US" altLang="zh-CN" sz="2800" b="1" kern="1200" cap="none" spc="0" normalizeH="0" baseline="0" noProof="1">
                <a:solidFill>
                  <a:srgbClr val="FF3300"/>
                </a:solidFill>
                <a:effectLst>
                  <a:outerShdw blurRad="38100" dist="38100" dir="2700000" algn="tl">
                    <a:srgbClr val="000000"/>
                  </a:outerShdw>
                </a:effectLst>
                <a:latin typeface="Times New Roman" panose="02020603050405020304" pitchFamily="18" charset="0"/>
                <a:ea typeface="+mn-ea"/>
                <a:cs typeface="+mn-cs"/>
              </a:rPr>
              <a:t>1-1</a:t>
            </a:r>
            <a:r>
              <a:rPr kumimoji="1" lang="en-US" altLang="zh-CN" sz="2800" b="1" kern="1200" cap="none" spc="0" normalizeH="0" baseline="0" noProof="1">
                <a:solidFill>
                  <a:srgbClr val="FF3300"/>
                </a:solidFill>
                <a:effectLst>
                  <a:outerShdw blurRad="38100" dist="38100" dir="2700000" algn="tl">
                    <a:srgbClr val="000000"/>
                  </a:outerShdw>
                </a:effectLst>
                <a:latin typeface="宋体" panose="02010600030101010101" pitchFamily="2" charset="-122"/>
                <a:ea typeface="+mn-ea"/>
                <a:cs typeface="+mn-cs"/>
              </a:rPr>
              <a:t>.</a:t>
            </a:r>
            <a:r>
              <a:rPr kumimoji="1" lang="zh-CN" altLang="en-US" sz="2800" kern="1200" cap="none" spc="0" normalizeH="0" baseline="0" noProof="1">
                <a:solidFill>
                  <a:srgbClr val="000000"/>
                </a:solidFill>
                <a:latin typeface="黑体" panose="02010609060101010101" pitchFamily="49" charset="-122"/>
                <a:ea typeface="黑体" panose="02010609060101010101" pitchFamily="49" charset="-122"/>
                <a:cs typeface="+mn-cs"/>
              </a:rPr>
              <a:t>求长度为</a:t>
            </a:r>
            <a:r>
              <a:rPr kumimoji="1" lang="en-US" altLang="zh-CN" sz="2800" b="1" i="1" kern="1200" cap="none" spc="0" normalizeH="0" baseline="0" noProof="1">
                <a:solidFill>
                  <a:srgbClr val="000000"/>
                </a:solidFill>
                <a:latin typeface="Times New Roman" panose="02020603050405020304" pitchFamily="18" charset="0"/>
                <a:ea typeface="+mn-ea"/>
                <a:cs typeface="+mn-cs"/>
              </a:rPr>
              <a:t>l </a:t>
            </a:r>
            <a:r>
              <a:rPr kumimoji="1" lang="zh-CN" altLang="en-US" sz="2800" b="1" kern="1200" cap="none" spc="0" normalizeH="0" baseline="0" noProof="1">
                <a:solidFill>
                  <a:srgbClr val="000000"/>
                </a:solidFill>
                <a:latin typeface="宋体" panose="02010600030101010101" pitchFamily="2" charset="-122"/>
                <a:ea typeface="+mn-ea"/>
                <a:cs typeface="+mn-cs"/>
              </a:rPr>
              <a:t>、</a:t>
            </a:r>
            <a:r>
              <a:rPr kumimoji="1" lang="zh-CN" altLang="en-US" sz="2800" kern="1200" cap="none" spc="0" normalizeH="0" baseline="0" noProof="1">
                <a:solidFill>
                  <a:srgbClr val="000000"/>
                </a:solidFill>
                <a:latin typeface="黑体" panose="02010609060101010101" pitchFamily="49" charset="-122"/>
                <a:ea typeface="黑体" panose="02010609060101010101" pitchFamily="49" charset="-122"/>
                <a:cs typeface="+mn-cs"/>
              </a:rPr>
              <a:t>电荷线密度为</a:t>
            </a:r>
            <a:r>
              <a:rPr kumimoji="1" lang="zh-CN" altLang="en-US" sz="2800" b="1" i="1" kern="1200" cap="none" spc="0" normalizeH="0" baseline="0" noProof="1">
                <a:solidFill>
                  <a:srgbClr val="000000"/>
                </a:solidFill>
                <a:latin typeface="Times New Roman" panose="02020603050405020304" pitchFamily="18" charset="0"/>
                <a:ea typeface="+mn-ea"/>
                <a:cs typeface="+mn-cs"/>
                <a:sym typeface="Symbol" panose="05050102010706020507" pitchFamily="18" charset="2"/>
              </a:rPr>
              <a:t></a:t>
            </a:r>
            <a:r>
              <a:rPr kumimoji="1" lang="zh-CN" altLang="en-US" sz="2800" kern="1200" cap="none" spc="0" normalizeH="0" baseline="0" noProof="1">
                <a:solidFill>
                  <a:srgbClr val="000000"/>
                </a:solidFill>
                <a:latin typeface="Times New Roman" panose="02020603050405020304" pitchFamily="18" charset="0"/>
                <a:ea typeface="黑体" panose="02010609060101010101" pitchFamily="49" charset="-122"/>
                <a:cs typeface="+mn-cs"/>
                <a:sym typeface="Symbol" panose="05050102010706020507" pitchFamily="18" charset="2"/>
              </a:rPr>
              <a:t>的</a:t>
            </a:r>
            <a:r>
              <a:rPr kumimoji="1" lang="zh-CN" altLang="en-US" sz="2800" kern="1200" cap="none" spc="0" normalizeH="0" baseline="0" noProof="1">
                <a:solidFill>
                  <a:srgbClr val="000000"/>
                </a:solidFill>
                <a:latin typeface="黑体" panose="02010609060101010101" pitchFamily="49" charset="-122"/>
                <a:ea typeface="黑体" panose="02010609060101010101" pitchFamily="49" charset="-122"/>
                <a:cs typeface="+mn-cs"/>
              </a:rPr>
              <a:t>均匀带电直细棒周围空间的电场</a:t>
            </a:r>
            <a:r>
              <a:rPr kumimoji="1" lang="zh-CN" altLang="en-US" sz="2800" b="1" kern="1200" cap="none" spc="0" normalizeH="0" baseline="0" noProof="1">
                <a:solidFill>
                  <a:srgbClr val="000000"/>
                </a:solidFill>
                <a:latin typeface="宋体" panose="02010600030101010101" pitchFamily="2" charset="-122"/>
                <a:ea typeface="+mn-ea"/>
                <a:cs typeface="+mn-cs"/>
              </a:rPr>
              <a:t>。</a:t>
            </a:r>
            <a:endParaRPr kumimoji="1" lang="zh-CN" altLang="en-US" sz="2800" kern="1200" cap="none" spc="0" normalizeH="0" baseline="0" noProof="1">
              <a:solidFill>
                <a:srgbClr val="808080"/>
              </a:solidFill>
              <a:latin typeface="宋体" panose="02010600030101010101" pitchFamily="2" charset="-122"/>
              <a:ea typeface="宋体" panose="02010600030101010101" pitchFamily="2" charset="-122"/>
              <a:cs typeface="+mn-cs"/>
            </a:endParaRPr>
          </a:p>
        </p:txBody>
      </p:sp>
      <p:grpSp>
        <p:nvGrpSpPr>
          <p:cNvPr id="27650" name="Group 65"/>
          <p:cNvGrpSpPr/>
          <p:nvPr/>
        </p:nvGrpSpPr>
        <p:grpSpPr>
          <a:xfrm>
            <a:off x="7954963" y="1397000"/>
            <a:ext cx="2590800" cy="4176713"/>
            <a:chOff x="4015" y="527"/>
            <a:chExt cx="1632" cy="2631"/>
          </a:xfrm>
        </p:grpSpPr>
        <p:sp>
          <p:nvSpPr>
            <p:cNvPr id="6" name="Rectangle 12"/>
            <p:cNvSpPr>
              <a:spLocks noChangeArrowheads="1"/>
            </p:cNvSpPr>
            <p:nvPr/>
          </p:nvSpPr>
          <p:spPr bwMode="auto">
            <a:xfrm>
              <a:off x="4015" y="527"/>
              <a:ext cx="1632" cy="2631"/>
            </a:xfrm>
            <a:prstGeom prst="rect">
              <a:avLst/>
            </a:prstGeom>
            <a:noFill/>
            <a:ln w="9525">
              <a:solidFill>
                <a:srgbClr val="009900"/>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 name="Line 13"/>
            <p:cNvSpPr>
              <a:spLocks noChangeShapeType="1"/>
            </p:cNvSpPr>
            <p:nvPr/>
          </p:nvSpPr>
          <p:spPr bwMode="auto">
            <a:xfrm flipV="1">
              <a:off x="4351" y="626"/>
              <a:ext cx="0" cy="2496"/>
            </a:xfrm>
            <a:prstGeom prst="line">
              <a:avLst/>
            </a:prstGeom>
            <a:noFill/>
            <a:ln w="28575">
              <a:solidFill>
                <a:srgbClr val="000000"/>
              </a:solidFill>
              <a:prstDash val="dash"/>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 name="AutoShape 14"/>
            <p:cNvSpPr>
              <a:spLocks noChangeArrowheads="1"/>
            </p:cNvSpPr>
            <p:nvPr/>
          </p:nvSpPr>
          <p:spPr bwMode="auto">
            <a:xfrm>
              <a:off x="4305" y="1154"/>
              <a:ext cx="71" cy="1944"/>
            </a:xfrm>
            <a:prstGeom prst="can">
              <a:avLst>
                <a:gd name="adj" fmla="val 33465"/>
              </a:avLst>
            </a:prstGeom>
            <a:gradFill rotWithShape="0">
              <a:gsLst>
                <a:gs pos="0">
                  <a:srgbClr val="765E00"/>
                </a:gs>
                <a:gs pos="50000">
                  <a:srgbClr val="FFCC00"/>
                </a:gs>
                <a:gs pos="100000">
                  <a:srgbClr val="765E00"/>
                </a:gs>
              </a:gsLst>
              <a:lin ang="0" scaled="1"/>
            </a:gra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 name="Freeform 15"/>
            <p:cNvSpPr>
              <a:spLocks noChangeArrowheads="1"/>
            </p:cNvSpPr>
            <p:nvPr/>
          </p:nvSpPr>
          <p:spPr bwMode="auto">
            <a:xfrm>
              <a:off x="4385" y="2859"/>
              <a:ext cx="59" cy="26"/>
            </a:xfrm>
            <a:custGeom>
              <a:avLst/>
              <a:gdLst>
                <a:gd name="T0" fmla="*/ 0 w 59"/>
                <a:gd name="T1" fmla="*/ 0 h 26"/>
                <a:gd name="T2" fmla="*/ 59 w 59"/>
                <a:gd name="T3" fmla="*/ 26 h 26"/>
              </a:gdLst>
              <a:ahLst/>
              <a:cxnLst>
                <a:cxn ang="0">
                  <a:pos x="T0" y="T1"/>
                </a:cxn>
                <a:cxn ang="0">
                  <a:pos x="T2" y="T3"/>
                </a:cxn>
              </a:cxnLst>
              <a:rect l="0" t="0" r="r" b="b"/>
              <a:pathLst>
                <a:path w="59" h="26">
                  <a:moveTo>
                    <a:pt x="0" y="0"/>
                  </a:moveTo>
                  <a:lnTo>
                    <a:pt x="59" y="26"/>
                  </a:lnTo>
                </a:path>
              </a:pathLst>
            </a:custGeom>
            <a:noFill/>
            <a:ln w="952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 name="Arc 16"/>
            <p:cNvSpPr>
              <a:spLocks noChangeArrowheads="1"/>
            </p:cNvSpPr>
            <p:nvPr/>
          </p:nvSpPr>
          <p:spPr bwMode="auto">
            <a:xfrm>
              <a:off x="4351" y="1058"/>
              <a:ext cx="96" cy="192"/>
            </a:xfrm>
            <a:custGeom>
              <a:avLst/>
              <a:gdLst>
                <a:gd name="T0" fmla="*/ -1 w 21600"/>
                <a:gd name="T1" fmla="*/ 0 h 31615"/>
                <a:gd name="T2" fmla="*/ 21600 w 21600"/>
                <a:gd name="T3" fmla="*/ 21600 h 31615"/>
                <a:gd name="T4" fmla="*/ 19137 w 21600"/>
                <a:gd name="T5" fmla="*/ 31614 h 31615"/>
                <a:gd name="T6" fmla="*/ -1 w 21600"/>
                <a:gd name="T7" fmla="*/ 0 h 31615"/>
                <a:gd name="T8" fmla="*/ 21600 w 21600"/>
                <a:gd name="T9" fmla="*/ 21600 h 31615"/>
                <a:gd name="T10" fmla="*/ 19137 w 21600"/>
                <a:gd name="T11" fmla="*/ 31614 h 31615"/>
                <a:gd name="T12" fmla="*/ 0 w 21600"/>
                <a:gd name="T13" fmla="*/ 21600 h 31615"/>
                <a:gd name="T14" fmla="*/ -1 w 21600"/>
                <a:gd name="T15" fmla="*/ 0 h 316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31615" fill="none">
                  <a:moveTo>
                    <a:pt x="-1" y="0"/>
                  </a:moveTo>
                  <a:cubicBezTo>
                    <a:pt x="11929" y="0"/>
                    <a:pt x="21600" y="9670"/>
                    <a:pt x="21600" y="21600"/>
                  </a:cubicBezTo>
                  <a:cubicBezTo>
                    <a:pt x="21600" y="25088"/>
                    <a:pt x="20755" y="28524"/>
                    <a:pt x="19137" y="31614"/>
                  </a:cubicBezTo>
                </a:path>
                <a:path w="21600" h="31615" stroke="0">
                  <a:moveTo>
                    <a:pt x="-1" y="0"/>
                  </a:moveTo>
                  <a:cubicBezTo>
                    <a:pt x="11929" y="0"/>
                    <a:pt x="21600" y="9670"/>
                    <a:pt x="21600" y="21600"/>
                  </a:cubicBezTo>
                  <a:cubicBezTo>
                    <a:pt x="21600" y="25088"/>
                    <a:pt x="20755" y="28524"/>
                    <a:pt x="19137" y="31614"/>
                  </a:cubicBezTo>
                  <a:lnTo>
                    <a:pt x="0" y="21600"/>
                  </a:lnTo>
                  <a:lnTo>
                    <a:pt x="-1" y="0"/>
                  </a:lnTo>
                  <a:close/>
                </a:path>
              </a:pathLst>
            </a:custGeom>
            <a:noFill/>
            <a:ln w="1270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27656" name="Object 17"/>
            <p:cNvGraphicFramePr>
              <a:graphicFrameLocks noChangeAspect="1"/>
            </p:cNvGraphicFramePr>
            <p:nvPr/>
          </p:nvGraphicFramePr>
          <p:xfrm>
            <a:off x="4361" y="2561"/>
            <a:ext cx="182" cy="273"/>
          </p:xfrm>
          <a:graphic>
            <a:graphicData uri="http://schemas.openxmlformats.org/presentationml/2006/ole">
              <mc:AlternateContent xmlns:mc="http://schemas.openxmlformats.org/markup-compatibility/2006">
                <mc:Choice xmlns:v="urn:schemas-microsoft-com:vml" Requires="v">
                  <p:oleObj spid="_x0000_s3130" name="" r:id="rId1" imgW="152400" imgH="215900" progId="Equation.3">
                    <p:embed/>
                  </p:oleObj>
                </mc:Choice>
                <mc:Fallback>
                  <p:oleObj name="" r:id="rId1" imgW="152400" imgH="215900" progId="Equation.3">
                    <p:embed/>
                    <p:pic>
                      <p:nvPicPr>
                        <p:cNvPr id="0" name="图片 3129"/>
                        <p:cNvPicPr/>
                        <p:nvPr/>
                      </p:nvPicPr>
                      <p:blipFill>
                        <a:blip r:embed="rId2"/>
                        <a:stretch>
                          <a:fillRect/>
                        </a:stretch>
                      </p:blipFill>
                      <p:spPr>
                        <a:xfrm>
                          <a:off x="4361" y="2561"/>
                          <a:ext cx="182" cy="273"/>
                        </a:xfrm>
                        <a:prstGeom prst="rect">
                          <a:avLst/>
                        </a:prstGeom>
                        <a:noFill/>
                        <a:ln w="38100">
                          <a:noFill/>
                          <a:miter/>
                        </a:ln>
                      </p:spPr>
                    </p:pic>
                  </p:oleObj>
                </mc:Fallback>
              </mc:AlternateContent>
            </a:graphicData>
          </a:graphic>
        </p:graphicFrame>
        <p:graphicFrame>
          <p:nvGraphicFramePr>
            <p:cNvPr id="27657" name="Object 18"/>
            <p:cNvGraphicFramePr>
              <a:graphicFrameLocks noChangeAspect="1"/>
            </p:cNvGraphicFramePr>
            <p:nvPr/>
          </p:nvGraphicFramePr>
          <p:xfrm>
            <a:off x="4879" y="1922"/>
            <a:ext cx="194" cy="240"/>
          </p:xfrm>
          <a:graphic>
            <a:graphicData uri="http://schemas.openxmlformats.org/presentationml/2006/ole">
              <mc:AlternateContent xmlns:mc="http://schemas.openxmlformats.org/markup-compatibility/2006">
                <mc:Choice xmlns:v="urn:schemas-microsoft-com:vml" Requires="v">
                  <p:oleObj spid="_x0000_s3131" name="" r:id="rId3" imgW="152400" imgH="165100" progId="Equation.3">
                    <p:embed/>
                  </p:oleObj>
                </mc:Choice>
                <mc:Fallback>
                  <p:oleObj name="" r:id="rId3" imgW="152400" imgH="165100" progId="Equation.3">
                    <p:embed/>
                    <p:pic>
                      <p:nvPicPr>
                        <p:cNvPr id="0" name="图片 3130"/>
                        <p:cNvPicPr/>
                        <p:nvPr/>
                      </p:nvPicPr>
                      <p:blipFill>
                        <a:blip r:embed="rId4"/>
                        <a:stretch>
                          <a:fillRect/>
                        </a:stretch>
                      </p:blipFill>
                      <p:spPr>
                        <a:xfrm>
                          <a:off x="4879" y="1922"/>
                          <a:ext cx="194" cy="240"/>
                        </a:xfrm>
                        <a:prstGeom prst="rect">
                          <a:avLst/>
                        </a:prstGeom>
                        <a:noFill/>
                        <a:ln w="38100">
                          <a:noFill/>
                          <a:miter/>
                        </a:ln>
                      </p:spPr>
                    </p:pic>
                  </p:oleObj>
                </mc:Fallback>
              </mc:AlternateContent>
            </a:graphicData>
          </a:graphic>
        </p:graphicFrame>
        <p:sp>
          <p:nvSpPr>
            <p:cNvPr id="13" name="Line 19"/>
            <p:cNvSpPr>
              <a:spLocks noChangeShapeType="1"/>
            </p:cNvSpPr>
            <p:nvPr/>
          </p:nvSpPr>
          <p:spPr bwMode="auto">
            <a:xfrm>
              <a:off x="4399" y="1202"/>
              <a:ext cx="541" cy="720"/>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27659" name="Object 20"/>
            <p:cNvGraphicFramePr>
              <a:graphicFrameLocks noChangeAspect="1"/>
            </p:cNvGraphicFramePr>
            <p:nvPr/>
          </p:nvGraphicFramePr>
          <p:xfrm>
            <a:off x="4447" y="962"/>
            <a:ext cx="191" cy="288"/>
          </p:xfrm>
          <a:graphic>
            <a:graphicData uri="http://schemas.openxmlformats.org/presentationml/2006/ole">
              <mc:AlternateContent xmlns:mc="http://schemas.openxmlformats.org/markup-compatibility/2006">
                <mc:Choice xmlns:v="urn:schemas-microsoft-com:vml" Requires="v">
                  <p:oleObj spid="_x0000_s3135" name="" r:id="rId5" imgW="152400" imgH="215900" progId="Equation.3">
                    <p:embed/>
                  </p:oleObj>
                </mc:Choice>
                <mc:Fallback>
                  <p:oleObj name="" r:id="rId5" imgW="152400" imgH="215900" progId="Equation.3">
                    <p:embed/>
                    <p:pic>
                      <p:nvPicPr>
                        <p:cNvPr id="0" name="图片 3134"/>
                        <p:cNvPicPr/>
                        <p:nvPr/>
                      </p:nvPicPr>
                      <p:blipFill>
                        <a:blip r:embed="rId6"/>
                        <a:stretch>
                          <a:fillRect/>
                        </a:stretch>
                      </p:blipFill>
                      <p:spPr>
                        <a:xfrm>
                          <a:off x="4447" y="962"/>
                          <a:ext cx="191" cy="288"/>
                        </a:xfrm>
                        <a:prstGeom prst="rect">
                          <a:avLst/>
                        </a:prstGeom>
                        <a:noFill/>
                        <a:ln w="38100">
                          <a:noFill/>
                          <a:miter/>
                        </a:ln>
                      </p:spPr>
                    </p:pic>
                  </p:oleObj>
                </mc:Fallback>
              </mc:AlternateContent>
            </a:graphicData>
          </a:graphic>
        </p:graphicFrame>
        <p:graphicFrame>
          <p:nvGraphicFramePr>
            <p:cNvPr id="27660" name="Object 21"/>
            <p:cNvGraphicFramePr>
              <a:graphicFrameLocks noChangeAspect="1"/>
            </p:cNvGraphicFramePr>
            <p:nvPr/>
          </p:nvGraphicFramePr>
          <p:xfrm>
            <a:off x="4495" y="1730"/>
            <a:ext cx="195" cy="224"/>
          </p:xfrm>
          <a:graphic>
            <a:graphicData uri="http://schemas.openxmlformats.org/presentationml/2006/ole">
              <mc:AlternateContent xmlns:mc="http://schemas.openxmlformats.org/markup-compatibility/2006">
                <mc:Choice xmlns:v="urn:schemas-microsoft-com:vml" Requires="v">
                  <p:oleObj spid="_x0000_s3132" name="" r:id="rId7" imgW="127000" imgH="139700" progId="Equation.3">
                    <p:embed/>
                  </p:oleObj>
                </mc:Choice>
                <mc:Fallback>
                  <p:oleObj name="" r:id="rId7" imgW="127000" imgH="139700" progId="Equation.3">
                    <p:embed/>
                    <p:pic>
                      <p:nvPicPr>
                        <p:cNvPr id="0" name="图片 3131"/>
                        <p:cNvPicPr/>
                        <p:nvPr/>
                      </p:nvPicPr>
                      <p:blipFill>
                        <a:blip r:embed="rId8"/>
                        <a:stretch>
                          <a:fillRect/>
                        </a:stretch>
                      </p:blipFill>
                      <p:spPr>
                        <a:xfrm>
                          <a:off x="4495" y="1730"/>
                          <a:ext cx="195" cy="224"/>
                        </a:xfrm>
                        <a:prstGeom prst="rect">
                          <a:avLst/>
                        </a:prstGeom>
                        <a:noFill/>
                        <a:ln w="38100">
                          <a:noFill/>
                          <a:miter/>
                        </a:ln>
                      </p:spPr>
                    </p:pic>
                  </p:oleObj>
                </mc:Fallback>
              </mc:AlternateContent>
            </a:graphicData>
          </a:graphic>
        </p:graphicFrame>
        <p:sp>
          <p:nvSpPr>
            <p:cNvPr id="16" name="Line 22"/>
            <p:cNvSpPr>
              <a:spLocks noChangeShapeType="1"/>
            </p:cNvSpPr>
            <p:nvPr/>
          </p:nvSpPr>
          <p:spPr bwMode="auto">
            <a:xfrm flipH="1">
              <a:off x="4351" y="1922"/>
              <a:ext cx="576" cy="1200"/>
            </a:xfrm>
            <a:prstGeom prst="line">
              <a:avLst/>
            </a:prstGeom>
            <a:noFill/>
            <a:ln w="952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7" name="Oval 23"/>
            <p:cNvSpPr>
              <a:spLocks noChangeArrowheads="1"/>
            </p:cNvSpPr>
            <p:nvPr/>
          </p:nvSpPr>
          <p:spPr bwMode="auto">
            <a:xfrm>
              <a:off x="4917" y="1885"/>
              <a:ext cx="48" cy="48"/>
            </a:xfrm>
            <a:prstGeom prst="ellipse">
              <a:avLst/>
            </a:prstGeom>
            <a:solidFill>
              <a:srgbClr val="BBE0E3"/>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 name="Line 24"/>
            <p:cNvSpPr>
              <a:spLocks noChangeShapeType="1"/>
            </p:cNvSpPr>
            <p:nvPr/>
          </p:nvSpPr>
          <p:spPr bwMode="auto">
            <a:xfrm flipH="1">
              <a:off x="4351" y="1922"/>
              <a:ext cx="576" cy="0"/>
            </a:xfrm>
            <a:prstGeom prst="line">
              <a:avLst/>
            </a:prstGeom>
            <a:noFill/>
            <a:ln w="952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19" name="Text Box 26"/>
          <p:cNvSpPr txBox="1"/>
          <p:nvPr/>
        </p:nvSpPr>
        <p:spPr>
          <a:xfrm>
            <a:off x="1809750" y="1435100"/>
            <a:ext cx="4535488" cy="519113"/>
          </a:xfrm>
          <a:prstGeom prst="rect">
            <a:avLst/>
          </a:prstGeom>
          <a:noFill/>
          <a:ln w="9525">
            <a:noFill/>
          </a:ln>
        </p:spPr>
        <p:txBody>
          <a:bodyPr anchor="t" anchorCtr="0">
            <a:spAutoFit/>
          </a:bodyPr>
          <a:p>
            <a:pPr>
              <a:spcBef>
                <a:spcPct val="50000"/>
              </a:spcBef>
            </a:pPr>
            <a:r>
              <a:rPr lang="en-US" altLang="zh-CN" sz="2800" b="1" dirty="0">
                <a:solidFill>
                  <a:srgbClr val="0000CC"/>
                </a:solidFill>
                <a:latin typeface="Times New Roman" panose="02020603050405020304" pitchFamily="18" charset="0"/>
                <a:ea typeface="宋体" panose="02010600030101010101" pitchFamily="2" charset="-122"/>
              </a:rPr>
              <a:t> </a:t>
            </a:r>
            <a:r>
              <a:rPr lang="zh-CN" altLang="en-US" sz="2800" b="1" dirty="0">
                <a:solidFill>
                  <a:srgbClr val="0000CC"/>
                </a:solidFill>
                <a:latin typeface="Times New Roman" panose="02020603050405020304" pitchFamily="18" charset="0"/>
                <a:ea typeface="宋体" panose="02010600030101010101" pitchFamily="2" charset="-122"/>
              </a:rPr>
              <a:t>解：</a:t>
            </a:r>
            <a:r>
              <a:rPr lang="zh-CN" altLang="en-US" sz="2800" b="1" dirty="0">
                <a:solidFill>
                  <a:srgbClr val="000000"/>
                </a:solidFill>
                <a:latin typeface="Times New Roman" panose="02020603050405020304" pitchFamily="18" charset="0"/>
                <a:ea typeface="宋体" panose="02010600030101010101" pitchFamily="2" charset="-122"/>
              </a:rPr>
              <a:t>建立坐标系</a:t>
            </a:r>
            <a:r>
              <a:rPr lang="en-US" altLang="zh-CN" sz="2800" b="1" i="1" dirty="0">
                <a:solidFill>
                  <a:srgbClr val="000000"/>
                </a:solidFill>
                <a:latin typeface="Times New Roman" panose="02020603050405020304" pitchFamily="18" charset="0"/>
                <a:ea typeface="宋体" panose="02010600030101010101" pitchFamily="2" charset="-122"/>
              </a:rPr>
              <a:t>O</a:t>
            </a:r>
            <a:r>
              <a:rPr lang="en-US" altLang="zh-CN" sz="2800" b="1" dirty="0">
                <a:solidFill>
                  <a:srgbClr val="000000"/>
                </a:solidFill>
                <a:latin typeface="Times New Roman" panose="02020603050405020304" pitchFamily="18" charset="0"/>
                <a:ea typeface="宋体" panose="02010600030101010101" pitchFamily="2" charset="-122"/>
              </a:rPr>
              <a:t>-</a:t>
            </a:r>
            <a:r>
              <a:rPr lang="en-US" altLang="zh-CN" sz="2800" b="1" i="1" dirty="0">
                <a:solidFill>
                  <a:srgbClr val="000000"/>
                </a:solidFill>
                <a:latin typeface="Times New Roman" panose="02020603050405020304" pitchFamily="18" charset="0"/>
                <a:ea typeface="宋体" panose="02010600030101010101" pitchFamily="2" charset="-122"/>
              </a:rPr>
              <a:t>xy</a:t>
            </a:r>
            <a:endParaRPr lang="en-US" altLang="zh-CN" sz="2800" b="1" i="1" dirty="0">
              <a:solidFill>
                <a:srgbClr val="000000"/>
              </a:solidFill>
              <a:latin typeface="Times New Roman" panose="02020603050405020304" pitchFamily="18" charset="0"/>
              <a:ea typeface="宋体" panose="02010600030101010101" pitchFamily="2" charset="-122"/>
            </a:endParaRPr>
          </a:p>
        </p:txBody>
      </p:sp>
      <p:sp>
        <p:nvSpPr>
          <p:cNvPr id="20" name="Text Box 31"/>
          <p:cNvSpPr txBox="1">
            <a:spLocks noChangeArrowheads="1"/>
          </p:cNvSpPr>
          <p:nvPr/>
        </p:nvSpPr>
        <p:spPr bwMode="auto">
          <a:xfrm>
            <a:off x="8105775" y="1325563"/>
            <a:ext cx="358775" cy="449263"/>
          </a:xfrm>
          <a:prstGeom prst="rect">
            <a:avLst/>
          </a:prstGeom>
          <a:noFill/>
          <a:ln w="9525">
            <a:noFill/>
            <a:miter lim="800000"/>
          </a:ln>
          <a:effectLst/>
        </p:spPr>
        <p:txBody>
          <a:bodyPr lIns="18000" tIns="10800" rIns="18000" bIns="10800">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1" lang="en-US" altLang="zh-CN" sz="2800" b="1" i="1" u="none" strike="noStrike" kern="1200" cap="none" spc="0" normalizeH="0" baseline="0" noProof="1">
                <a:ln>
                  <a:noFill/>
                </a:ln>
                <a:solidFill>
                  <a:srgbClr val="000000"/>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x</a:t>
            </a:r>
            <a:endParaRPr kumimoji="1" lang="en-US" altLang="zh-CN" sz="2800" b="1" i="1" u="none" strike="noStrike" kern="1200" cap="none" spc="0" normalizeH="0" baseline="0" noProof="1">
              <a:ln>
                <a:noFill/>
              </a:ln>
              <a:solidFill>
                <a:srgbClr val="000000"/>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grpSp>
        <p:nvGrpSpPr>
          <p:cNvPr id="21" name="Group 66"/>
          <p:cNvGrpSpPr/>
          <p:nvPr/>
        </p:nvGrpSpPr>
        <p:grpSpPr>
          <a:xfrm>
            <a:off x="8105775" y="1401763"/>
            <a:ext cx="2292350" cy="2411412"/>
            <a:chOff x="4110" y="530"/>
            <a:chExt cx="1444" cy="1519"/>
          </a:xfrm>
        </p:grpSpPr>
        <p:graphicFrame>
          <p:nvGraphicFramePr>
            <p:cNvPr id="27667" name="Object 30"/>
            <p:cNvGraphicFramePr>
              <a:graphicFrameLocks noChangeAspect="1"/>
            </p:cNvGraphicFramePr>
            <p:nvPr/>
          </p:nvGraphicFramePr>
          <p:xfrm>
            <a:off x="5420" y="1706"/>
            <a:ext cx="134" cy="175"/>
          </p:xfrm>
          <a:graphic>
            <a:graphicData uri="http://schemas.openxmlformats.org/presentationml/2006/ole">
              <mc:AlternateContent xmlns:mc="http://schemas.openxmlformats.org/markup-compatibility/2006">
                <mc:Choice xmlns:v="urn:schemas-microsoft-com:vml" Requires="v">
                  <p:oleObj spid="_x0000_s3125" name="" r:id="rId9" imgW="279400" imgH="355600" progId="Equation.3">
                    <p:embed/>
                  </p:oleObj>
                </mc:Choice>
                <mc:Fallback>
                  <p:oleObj name="" r:id="rId9" imgW="279400" imgH="355600" progId="Equation.3">
                    <p:embed/>
                    <p:pic>
                      <p:nvPicPr>
                        <p:cNvPr id="0" name="图片 3124"/>
                        <p:cNvPicPr/>
                        <p:nvPr/>
                      </p:nvPicPr>
                      <p:blipFill>
                        <a:blip r:embed="rId10"/>
                        <a:stretch>
                          <a:fillRect/>
                        </a:stretch>
                      </p:blipFill>
                      <p:spPr>
                        <a:xfrm>
                          <a:off x="5420" y="1706"/>
                          <a:ext cx="134" cy="175"/>
                        </a:xfrm>
                        <a:prstGeom prst="rect">
                          <a:avLst/>
                        </a:prstGeom>
                        <a:noFill/>
                        <a:ln w="38100">
                          <a:noFill/>
                          <a:miter/>
                        </a:ln>
                      </p:spPr>
                    </p:pic>
                  </p:oleObj>
                </mc:Fallback>
              </mc:AlternateContent>
            </a:graphicData>
          </a:graphic>
        </p:graphicFrame>
        <p:sp>
          <p:nvSpPr>
            <p:cNvPr id="23" name="Line 28"/>
            <p:cNvSpPr>
              <a:spLocks noChangeShapeType="1"/>
            </p:cNvSpPr>
            <p:nvPr/>
          </p:nvSpPr>
          <p:spPr bwMode="auto">
            <a:xfrm flipV="1">
              <a:off x="4334" y="1918"/>
              <a:ext cx="1079" cy="0"/>
            </a:xfrm>
            <a:prstGeom prst="line">
              <a:avLst/>
            </a:prstGeom>
            <a:noFill/>
            <a:ln w="38100">
              <a:solidFill>
                <a:srgbClr val="0000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27669" name="Object 29"/>
            <p:cNvGraphicFramePr>
              <a:graphicFrameLocks noChangeAspect="1"/>
            </p:cNvGraphicFramePr>
            <p:nvPr/>
          </p:nvGraphicFramePr>
          <p:xfrm>
            <a:off x="4110" y="1826"/>
            <a:ext cx="184" cy="223"/>
          </p:xfrm>
          <a:graphic>
            <a:graphicData uri="http://schemas.openxmlformats.org/presentationml/2006/ole">
              <mc:AlternateContent xmlns:mc="http://schemas.openxmlformats.org/markup-compatibility/2006">
                <mc:Choice xmlns:v="urn:schemas-microsoft-com:vml" Requires="v">
                  <p:oleObj spid="_x0000_s3126" name="" r:id="rId11" imgW="152400" imgH="177800" progId="Equation.3">
                    <p:embed/>
                  </p:oleObj>
                </mc:Choice>
                <mc:Fallback>
                  <p:oleObj name="" r:id="rId11" imgW="152400" imgH="177800" progId="Equation.3">
                    <p:embed/>
                    <p:pic>
                      <p:nvPicPr>
                        <p:cNvPr id="0" name="图片 3125"/>
                        <p:cNvPicPr/>
                        <p:nvPr/>
                      </p:nvPicPr>
                      <p:blipFill>
                        <a:blip r:embed="rId12"/>
                        <a:stretch>
                          <a:fillRect/>
                        </a:stretch>
                      </p:blipFill>
                      <p:spPr>
                        <a:xfrm>
                          <a:off x="4110" y="1826"/>
                          <a:ext cx="184" cy="223"/>
                        </a:xfrm>
                        <a:prstGeom prst="rect">
                          <a:avLst/>
                        </a:prstGeom>
                        <a:noFill/>
                        <a:ln w="38100">
                          <a:noFill/>
                          <a:miter/>
                        </a:ln>
                      </p:spPr>
                    </p:pic>
                  </p:oleObj>
                </mc:Fallback>
              </mc:AlternateContent>
            </a:graphicData>
          </a:graphic>
        </p:graphicFrame>
        <p:sp>
          <p:nvSpPr>
            <p:cNvPr id="25" name="Line 32"/>
            <p:cNvSpPr>
              <a:spLocks noChangeShapeType="1"/>
            </p:cNvSpPr>
            <p:nvPr/>
          </p:nvSpPr>
          <p:spPr bwMode="auto">
            <a:xfrm flipV="1">
              <a:off x="4350" y="530"/>
              <a:ext cx="0" cy="624"/>
            </a:xfrm>
            <a:prstGeom prst="line">
              <a:avLst/>
            </a:prstGeom>
            <a:noFill/>
            <a:ln w="28575">
              <a:solidFill>
                <a:srgbClr val="0000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aphicFrame>
        <p:nvGraphicFramePr>
          <p:cNvPr id="26" name="Object 34"/>
          <p:cNvGraphicFramePr>
            <a:graphicFrameLocks noChangeAspect="1"/>
          </p:cNvGraphicFramePr>
          <p:nvPr/>
        </p:nvGraphicFramePr>
        <p:xfrm>
          <a:off x="1952625" y="2803525"/>
          <a:ext cx="2303463" cy="1106488"/>
        </p:xfrm>
        <a:graphic>
          <a:graphicData uri="http://schemas.openxmlformats.org/presentationml/2006/ole">
            <mc:AlternateContent xmlns:mc="http://schemas.openxmlformats.org/markup-compatibility/2006">
              <mc:Choice xmlns:v="urn:schemas-microsoft-com:vml" Requires="v">
                <p:oleObj spid="_x0000_s3139" name="" r:id="rId13" imgW="977265" imgH="431800" progId="Equation.3">
                  <p:embed/>
                </p:oleObj>
              </mc:Choice>
              <mc:Fallback>
                <p:oleObj name="" r:id="rId13" imgW="977265" imgH="431800" progId="Equation.3">
                  <p:embed/>
                  <p:pic>
                    <p:nvPicPr>
                      <p:cNvPr id="0" name="图片 3138"/>
                      <p:cNvPicPr/>
                      <p:nvPr/>
                    </p:nvPicPr>
                    <p:blipFill>
                      <a:blip r:embed="rId14"/>
                      <a:stretch>
                        <a:fillRect/>
                      </a:stretch>
                    </p:blipFill>
                    <p:spPr>
                      <a:xfrm>
                        <a:off x="1952625" y="2803525"/>
                        <a:ext cx="2303463" cy="1106488"/>
                      </a:xfrm>
                      <a:prstGeom prst="rect">
                        <a:avLst/>
                      </a:prstGeom>
                      <a:noFill/>
                      <a:ln w="38100">
                        <a:noFill/>
                        <a:miter/>
                      </a:ln>
                    </p:spPr>
                  </p:pic>
                </p:oleObj>
              </mc:Fallback>
            </mc:AlternateContent>
          </a:graphicData>
        </a:graphic>
      </p:graphicFrame>
      <p:grpSp>
        <p:nvGrpSpPr>
          <p:cNvPr id="27" name="Group 49"/>
          <p:cNvGrpSpPr/>
          <p:nvPr/>
        </p:nvGrpSpPr>
        <p:grpSpPr>
          <a:xfrm>
            <a:off x="1952625" y="2011363"/>
            <a:ext cx="3240088" cy="593725"/>
            <a:chOff x="385" y="1162"/>
            <a:chExt cx="2041" cy="374"/>
          </a:xfrm>
        </p:grpSpPr>
        <p:graphicFrame>
          <p:nvGraphicFramePr>
            <p:cNvPr id="27673" name="Object 36"/>
            <p:cNvGraphicFramePr>
              <a:graphicFrameLocks noChangeAspect="1"/>
            </p:cNvGraphicFramePr>
            <p:nvPr/>
          </p:nvGraphicFramePr>
          <p:xfrm>
            <a:off x="1338" y="1207"/>
            <a:ext cx="1088" cy="329"/>
          </p:xfrm>
          <a:graphic>
            <a:graphicData uri="http://schemas.openxmlformats.org/presentationml/2006/ole">
              <mc:AlternateContent xmlns:mc="http://schemas.openxmlformats.org/markup-compatibility/2006">
                <mc:Choice xmlns:v="urn:schemas-microsoft-com:vml" Requires="v">
                  <p:oleObj spid="_x0000_s3142" name="" r:id="rId15" imgW="584200" imgH="203200" progId="Equation.3">
                    <p:embed/>
                  </p:oleObj>
                </mc:Choice>
                <mc:Fallback>
                  <p:oleObj name="" r:id="rId15" imgW="584200" imgH="203200" progId="Equation.3">
                    <p:embed/>
                    <p:pic>
                      <p:nvPicPr>
                        <p:cNvPr id="0" name="图片 3141"/>
                        <p:cNvPicPr/>
                        <p:nvPr/>
                      </p:nvPicPr>
                      <p:blipFill>
                        <a:blip r:embed="rId16"/>
                        <a:stretch>
                          <a:fillRect/>
                        </a:stretch>
                      </p:blipFill>
                      <p:spPr>
                        <a:xfrm>
                          <a:off x="1338" y="1207"/>
                          <a:ext cx="1088" cy="329"/>
                        </a:xfrm>
                        <a:prstGeom prst="rect">
                          <a:avLst/>
                        </a:prstGeom>
                        <a:noFill/>
                        <a:ln w="38100">
                          <a:noFill/>
                          <a:miter/>
                        </a:ln>
                      </p:spPr>
                    </p:pic>
                  </p:oleObj>
                </mc:Fallback>
              </mc:AlternateContent>
            </a:graphicData>
          </a:graphic>
        </p:graphicFrame>
        <p:sp>
          <p:nvSpPr>
            <p:cNvPr id="27674" name="Text Box 37"/>
            <p:cNvSpPr txBox="1"/>
            <p:nvPr/>
          </p:nvSpPr>
          <p:spPr>
            <a:xfrm>
              <a:off x="385" y="1162"/>
              <a:ext cx="1497" cy="327"/>
            </a:xfrm>
            <a:prstGeom prst="rect">
              <a:avLst/>
            </a:prstGeom>
            <a:noFill/>
            <a:ln w="9525">
              <a:noFill/>
            </a:ln>
          </p:spPr>
          <p:txBody>
            <a:bodyPr anchor="t" anchorCtr="0">
              <a:spAutoFit/>
            </a:bodyPr>
            <a:p>
              <a:pPr>
                <a:spcBef>
                  <a:spcPct val="50000"/>
                </a:spcBef>
                <a:buSzTx/>
              </a:pPr>
              <a:r>
                <a:rPr lang="zh-CN" altLang="en-US" sz="2800" b="1">
                  <a:solidFill>
                    <a:srgbClr val="000000"/>
                  </a:solidFill>
                  <a:latin typeface="Times New Roman" panose="02020603050405020304" pitchFamily="18" charset="0"/>
                  <a:ea typeface="宋体" panose="02010600030101010101" pitchFamily="2" charset="-122"/>
                </a:rPr>
                <a:t>取电荷元</a:t>
              </a:r>
              <a:endParaRPr lang="zh-CN" altLang="en-US" sz="2800" b="1">
                <a:solidFill>
                  <a:srgbClr val="000000"/>
                </a:solidFill>
                <a:latin typeface="Times New Roman" panose="02020603050405020304" pitchFamily="18" charset="0"/>
                <a:ea typeface="宋体" panose="02010600030101010101" pitchFamily="2" charset="-122"/>
              </a:endParaRPr>
            </a:p>
          </p:txBody>
        </p:sp>
      </p:grpSp>
      <p:grpSp>
        <p:nvGrpSpPr>
          <p:cNvPr id="30" name="Group 48"/>
          <p:cNvGrpSpPr/>
          <p:nvPr/>
        </p:nvGrpSpPr>
        <p:grpSpPr>
          <a:xfrm>
            <a:off x="7978775" y="2686050"/>
            <a:ext cx="2163763" cy="1973263"/>
            <a:chOff x="3937" y="1434"/>
            <a:chExt cx="1363" cy="1243"/>
          </a:xfrm>
        </p:grpSpPr>
        <p:sp>
          <p:nvSpPr>
            <p:cNvPr id="27676" name="Text Box 38"/>
            <p:cNvSpPr txBox="1"/>
            <p:nvPr/>
          </p:nvSpPr>
          <p:spPr>
            <a:xfrm>
              <a:off x="3937" y="2394"/>
              <a:ext cx="288" cy="283"/>
            </a:xfrm>
            <a:prstGeom prst="rect">
              <a:avLst/>
            </a:prstGeom>
            <a:noFill/>
            <a:ln w="9525">
              <a:noFill/>
            </a:ln>
          </p:spPr>
          <p:txBody>
            <a:bodyPr lIns="18000" tIns="10800" rIns="18000" bIns="10800" anchor="t" anchorCtr="0">
              <a:spAutoFit/>
            </a:bodyPr>
            <a:p>
              <a:pPr algn="ctr" eaLnBrk="0" hangingPunct="0">
                <a:spcBef>
                  <a:spcPct val="50000"/>
                </a:spcBef>
                <a:buSzTx/>
              </a:pPr>
              <a:r>
                <a:rPr lang="en-US" altLang="zh-CN" sz="2800" b="1">
                  <a:solidFill>
                    <a:srgbClr val="000000"/>
                  </a:solidFill>
                  <a:latin typeface="Times New Roman" panose="02020603050405020304" pitchFamily="18" charset="0"/>
                  <a:ea typeface="宋体" panose="02010600030101010101" pitchFamily="2" charset="-122"/>
                </a:rPr>
                <a:t>d</a:t>
              </a:r>
              <a:r>
                <a:rPr lang="en-US" altLang="zh-CN" sz="2800" b="1" i="1">
                  <a:solidFill>
                    <a:srgbClr val="000000"/>
                  </a:solidFill>
                  <a:latin typeface="Times New Roman" panose="02020603050405020304" pitchFamily="18" charset="0"/>
                  <a:ea typeface="宋体" panose="02010600030101010101" pitchFamily="2" charset="-122"/>
                </a:rPr>
                <a:t>q</a:t>
              </a:r>
              <a:endParaRPr lang="en-US" altLang="zh-CN" sz="2800" b="1" i="1">
                <a:solidFill>
                  <a:srgbClr val="000000"/>
                </a:solidFill>
                <a:latin typeface="Times New Roman" panose="02020603050405020304" pitchFamily="18" charset="0"/>
                <a:ea typeface="宋体" panose="02010600030101010101" pitchFamily="2" charset="-122"/>
              </a:endParaRPr>
            </a:p>
          </p:txBody>
        </p:sp>
        <p:sp>
          <p:nvSpPr>
            <p:cNvPr id="32" name="Line 39"/>
            <p:cNvSpPr>
              <a:spLocks noChangeShapeType="1"/>
            </p:cNvSpPr>
            <p:nvPr/>
          </p:nvSpPr>
          <p:spPr bwMode="auto">
            <a:xfrm flipV="1">
              <a:off x="4849" y="1722"/>
              <a:ext cx="288" cy="288"/>
            </a:xfrm>
            <a:prstGeom prst="line">
              <a:avLst/>
            </a:prstGeom>
            <a:noFill/>
            <a:ln w="28575">
              <a:solidFill>
                <a:srgbClr val="333399"/>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27678" name="Object 40"/>
            <p:cNvGraphicFramePr>
              <a:graphicFrameLocks noChangeAspect="1"/>
            </p:cNvGraphicFramePr>
            <p:nvPr/>
          </p:nvGraphicFramePr>
          <p:xfrm>
            <a:off x="5012" y="1434"/>
            <a:ext cx="288" cy="280"/>
          </p:xfrm>
          <a:graphic>
            <a:graphicData uri="http://schemas.openxmlformats.org/presentationml/2006/ole">
              <mc:AlternateContent xmlns:mc="http://schemas.openxmlformats.org/markup-compatibility/2006">
                <mc:Choice xmlns:v="urn:schemas-microsoft-com:vml" Requires="v">
                  <p:oleObj spid="_x0000_s3137" name="" r:id="rId17" imgW="520700" imgH="444500" progId="Equation.3">
                    <p:embed/>
                  </p:oleObj>
                </mc:Choice>
                <mc:Fallback>
                  <p:oleObj name="" r:id="rId17" imgW="520700" imgH="444500" progId="Equation.3">
                    <p:embed/>
                    <p:pic>
                      <p:nvPicPr>
                        <p:cNvPr id="0" name="图片 3136"/>
                        <p:cNvPicPr/>
                        <p:nvPr/>
                      </p:nvPicPr>
                      <p:blipFill>
                        <a:blip r:embed="rId18"/>
                        <a:stretch>
                          <a:fillRect/>
                        </a:stretch>
                      </p:blipFill>
                      <p:spPr>
                        <a:xfrm>
                          <a:off x="5012" y="1434"/>
                          <a:ext cx="288" cy="280"/>
                        </a:xfrm>
                        <a:prstGeom prst="rect">
                          <a:avLst/>
                        </a:prstGeom>
                        <a:noFill/>
                        <a:ln w="38100">
                          <a:noFill/>
                          <a:miter/>
                        </a:ln>
                      </p:spPr>
                    </p:pic>
                  </p:oleObj>
                </mc:Fallback>
              </mc:AlternateContent>
            </a:graphicData>
          </a:graphic>
        </p:graphicFrame>
        <p:graphicFrame>
          <p:nvGraphicFramePr>
            <p:cNvPr id="27679" name="Object 41"/>
            <p:cNvGraphicFramePr>
              <a:graphicFrameLocks noChangeAspect="1"/>
            </p:cNvGraphicFramePr>
            <p:nvPr/>
          </p:nvGraphicFramePr>
          <p:xfrm>
            <a:off x="4290" y="2253"/>
            <a:ext cx="175" cy="237"/>
          </p:xfrm>
          <a:graphic>
            <a:graphicData uri="http://schemas.openxmlformats.org/presentationml/2006/ole">
              <mc:AlternateContent xmlns:mc="http://schemas.openxmlformats.org/markup-compatibility/2006">
                <mc:Choice xmlns:v="urn:schemas-microsoft-com:vml" Requires="v">
                  <p:oleObj spid="_x0000_s3144" name="" r:id="rId19" imgW="139700" imgH="177800" progId="Equation.3">
                    <p:embed/>
                  </p:oleObj>
                </mc:Choice>
                <mc:Fallback>
                  <p:oleObj name="" r:id="rId19" imgW="139700" imgH="177800" progId="Equation.3">
                    <p:embed/>
                    <p:pic>
                      <p:nvPicPr>
                        <p:cNvPr id="0" name="图片 3143"/>
                        <p:cNvPicPr/>
                        <p:nvPr/>
                      </p:nvPicPr>
                      <p:blipFill>
                        <a:blip r:embed="rId20"/>
                        <a:stretch>
                          <a:fillRect/>
                        </a:stretch>
                      </p:blipFill>
                      <p:spPr>
                        <a:xfrm>
                          <a:off x="4290" y="2253"/>
                          <a:ext cx="175" cy="237"/>
                        </a:xfrm>
                        <a:prstGeom prst="rect">
                          <a:avLst/>
                        </a:prstGeom>
                        <a:noFill/>
                        <a:ln w="38100">
                          <a:noFill/>
                          <a:miter/>
                        </a:ln>
                      </p:spPr>
                    </p:pic>
                  </p:oleObj>
                </mc:Fallback>
              </mc:AlternateContent>
            </a:graphicData>
          </a:graphic>
        </p:graphicFrame>
        <p:sp>
          <p:nvSpPr>
            <p:cNvPr id="35" name="Line 42"/>
            <p:cNvSpPr>
              <a:spLocks noChangeShapeType="1"/>
            </p:cNvSpPr>
            <p:nvPr/>
          </p:nvSpPr>
          <p:spPr bwMode="auto">
            <a:xfrm flipV="1">
              <a:off x="4273" y="2010"/>
              <a:ext cx="576" cy="576"/>
            </a:xfrm>
            <a:prstGeom prst="line">
              <a:avLst/>
            </a:prstGeom>
            <a:noFill/>
            <a:ln w="28575">
              <a:solidFill>
                <a:srgbClr val="333399"/>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27681" name="Object 43"/>
            <p:cNvGraphicFramePr>
              <a:graphicFrameLocks noChangeAspect="1"/>
            </p:cNvGraphicFramePr>
            <p:nvPr/>
          </p:nvGraphicFramePr>
          <p:xfrm>
            <a:off x="4465" y="2058"/>
            <a:ext cx="199" cy="276"/>
          </p:xfrm>
          <a:graphic>
            <a:graphicData uri="http://schemas.openxmlformats.org/presentationml/2006/ole">
              <mc:AlternateContent xmlns:mc="http://schemas.openxmlformats.org/markup-compatibility/2006">
                <mc:Choice xmlns:v="urn:schemas-microsoft-com:vml" Requires="v">
                  <p:oleObj spid="_x0000_s3143" name="" r:id="rId21" imgW="203200" imgH="304800" progId="Equation.3">
                    <p:embed/>
                  </p:oleObj>
                </mc:Choice>
                <mc:Fallback>
                  <p:oleObj name="" r:id="rId21" imgW="203200" imgH="304800" progId="Equation.3">
                    <p:embed/>
                    <p:pic>
                      <p:nvPicPr>
                        <p:cNvPr id="0" name="图片 3142"/>
                        <p:cNvPicPr/>
                        <p:nvPr/>
                      </p:nvPicPr>
                      <p:blipFill>
                        <a:blip r:embed="rId22"/>
                        <a:stretch>
                          <a:fillRect/>
                        </a:stretch>
                      </p:blipFill>
                      <p:spPr>
                        <a:xfrm>
                          <a:off x="4465" y="2058"/>
                          <a:ext cx="199" cy="276"/>
                        </a:xfrm>
                        <a:prstGeom prst="rect">
                          <a:avLst/>
                        </a:prstGeom>
                        <a:noFill/>
                        <a:ln w="38100">
                          <a:noFill/>
                          <a:miter/>
                        </a:ln>
                      </p:spPr>
                    </p:pic>
                  </p:oleObj>
                </mc:Fallback>
              </mc:AlternateContent>
            </a:graphicData>
          </a:graphic>
        </p:graphicFrame>
        <p:sp>
          <p:nvSpPr>
            <p:cNvPr id="37" name="Rectangle 44"/>
            <p:cNvSpPr>
              <a:spLocks noChangeArrowheads="1"/>
            </p:cNvSpPr>
            <p:nvPr/>
          </p:nvSpPr>
          <p:spPr bwMode="auto">
            <a:xfrm>
              <a:off x="4207" y="2515"/>
              <a:ext cx="79" cy="144"/>
            </a:xfrm>
            <a:prstGeom prst="rect">
              <a:avLst/>
            </a:prstGeom>
            <a:gradFill rotWithShape="1">
              <a:gsLst>
                <a:gs pos="0">
                  <a:srgbClr val="761800"/>
                </a:gs>
                <a:gs pos="50000">
                  <a:srgbClr val="FF3300"/>
                </a:gs>
                <a:gs pos="100000">
                  <a:srgbClr val="761800"/>
                </a:gs>
              </a:gsLst>
              <a:lin ang="0" scaled="1"/>
            </a:gradFill>
            <a:ln>
              <a:noFill/>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8" name="Freeform 45"/>
            <p:cNvSpPr>
              <a:spLocks noChangeArrowheads="1"/>
            </p:cNvSpPr>
            <p:nvPr/>
          </p:nvSpPr>
          <p:spPr bwMode="auto">
            <a:xfrm>
              <a:off x="4286" y="2432"/>
              <a:ext cx="83" cy="58"/>
            </a:xfrm>
            <a:custGeom>
              <a:avLst/>
              <a:gdLst>
                <a:gd name="T0" fmla="*/ 0 w 62"/>
                <a:gd name="T1" fmla="*/ 0 h 33"/>
                <a:gd name="T2" fmla="*/ 34 w 62"/>
                <a:gd name="T3" fmla="*/ 17 h 33"/>
                <a:gd name="T4" fmla="*/ 62 w 62"/>
                <a:gd name="T5" fmla="*/ 33 h 33"/>
              </a:gdLst>
              <a:ahLst/>
              <a:cxnLst>
                <a:cxn ang="0">
                  <a:pos x="T0" y="T1"/>
                </a:cxn>
                <a:cxn ang="0">
                  <a:pos x="T2" y="T3"/>
                </a:cxn>
                <a:cxn ang="0">
                  <a:pos x="T4" y="T5"/>
                </a:cxn>
              </a:cxnLst>
              <a:rect l="0" t="0" r="r" b="b"/>
              <a:pathLst>
                <a:path w="62" h="33">
                  <a:moveTo>
                    <a:pt x="0" y="0"/>
                  </a:moveTo>
                  <a:cubicBezTo>
                    <a:pt x="6" y="3"/>
                    <a:pt x="24" y="12"/>
                    <a:pt x="34" y="17"/>
                  </a:cubicBezTo>
                  <a:cubicBezTo>
                    <a:pt x="44" y="22"/>
                    <a:pt x="56" y="30"/>
                    <a:pt x="62" y="33"/>
                  </a:cubicBezTo>
                </a:path>
              </a:pathLst>
            </a:cu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39" name="Group 51"/>
          <p:cNvGrpSpPr/>
          <p:nvPr/>
        </p:nvGrpSpPr>
        <p:grpSpPr>
          <a:xfrm>
            <a:off x="4329113" y="2443163"/>
            <a:ext cx="3340100" cy="1671637"/>
            <a:chOff x="1791" y="1434"/>
            <a:chExt cx="2104" cy="1053"/>
          </a:xfrm>
        </p:grpSpPr>
        <p:sp>
          <p:nvSpPr>
            <p:cNvPr id="27685" name="Text Box 8"/>
            <p:cNvSpPr txBox="1"/>
            <p:nvPr/>
          </p:nvSpPr>
          <p:spPr>
            <a:xfrm>
              <a:off x="1927" y="2160"/>
              <a:ext cx="1968" cy="327"/>
            </a:xfrm>
            <a:prstGeom prst="rect">
              <a:avLst/>
            </a:prstGeom>
            <a:noFill/>
            <a:ln w="9525">
              <a:noFill/>
            </a:ln>
          </p:spPr>
          <p:txBody>
            <a:bodyPr anchor="t" anchorCtr="0">
              <a:spAutoFit/>
            </a:bodyPr>
            <a:p>
              <a:pPr>
                <a:spcBef>
                  <a:spcPct val="50000"/>
                </a:spcBef>
                <a:buSzTx/>
              </a:pPr>
              <a:r>
                <a:rPr lang="zh-CN" altLang="en-US" sz="2800" b="1">
                  <a:solidFill>
                    <a:srgbClr val="000000"/>
                  </a:solidFill>
                  <a:latin typeface="宋体" panose="02010600030101010101" pitchFamily="2" charset="-122"/>
                  <a:ea typeface="宋体" panose="02010600030101010101" pitchFamily="2" charset="-122"/>
                </a:rPr>
                <a:t>方向</a:t>
              </a:r>
              <a:r>
                <a:rPr lang="en-US" altLang="zh-CN" sz="2800" b="1">
                  <a:solidFill>
                    <a:srgbClr val="000000"/>
                  </a:solidFill>
                  <a:latin typeface="宋体" panose="02010600030101010101" pitchFamily="2" charset="-122"/>
                  <a:ea typeface="宋体" panose="02010600030101010101" pitchFamily="2" charset="-122"/>
                </a:rPr>
                <a:t>:</a:t>
              </a:r>
              <a:r>
                <a:rPr lang="zh-CN" altLang="en-US" sz="2800" b="1">
                  <a:solidFill>
                    <a:srgbClr val="000000"/>
                  </a:solidFill>
                  <a:latin typeface="宋体" panose="02010600030101010101" pitchFamily="2" charset="-122"/>
                  <a:ea typeface="宋体" panose="02010600030101010101" pitchFamily="2" charset="-122"/>
                </a:rPr>
                <a:t>与</a:t>
              </a:r>
              <a:r>
                <a:rPr lang="en-US" altLang="zh-CN" sz="2800" b="1" i="1">
                  <a:solidFill>
                    <a:srgbClr val="000000"/>
                  </a:solidFill>
                  <a:latin typeface="Times New Roman" panose="02020603050405020304" pitchFamily="18" charset="0"/>
                  <a:ea typeface="宋体" panose="02010600030101010101" pitchFamily="2" charset="-122"/>
                </a:rPr>
                <a:t>x</a:t>
              </a:r>
              <a:r>
                <a:rPr lang="zh-CN" altLang="zh-CN" sz="2800" b="1">
                  <a:solidFill>
                    <a:srgbClr val="000000"/>
                  </a:solidFill>
                  <a:latin typeface="宋体" panose="02010600030101010101" pitchFamily="2" charset="-122"/>
                  <a:ea typeface="宋体" panose="02010600030101010101" pitchFamily="2" charset="-122"/>
                </a:rPr>
                <a:t>轴</a:t>
              </a:r>
              <a:r>
                <a:rPr lang="zh-CN" altLang="en-US" sz="2800" b="1">
                  <a:solidFill>
                    <a:srgbClr val="000000"/>
                  </a:solidFill>
                  <a:latin typeface="宋体" panose="02010600030101010101" pitchFamily="2" charset="-122"/>
                  <a:ea typeface="宋体" panose="02010600030101010101" pitchFamily="2" charset="-122"/>
                </a:rPr>
                <a:t>夹</a:t>
              </a:r>
              <a:r>
                <a:rPr lang="zh-CN" altLang="en-US" sz="2800" b="1" i="1">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zh-CN" altLang="en-US" sz="2800" b="1">
                  <a:solidFill>
                    <a:srgbClr val="000000"/>
                  </a:solidFill>
                  <a:latin typeface="宋体" panose="02010600030101010101" pitchFamily="2" charset="-122"/>
                  <a:ea typeface="宋体" panose="02010600030101010101" pitchFamily="2" charset="-122"/>
                </a:rPr>
                <a:t>角</a:t>
              </a:r>
              <a:endParaRPr lang="zh-CN" altLang="en-US" sz="2800">
                <a:solidFill>
                  <a:srgbClr val="000000"/>
                </a:solidFill>
                <a:latin typeface="宋体" panose="02010600030101010101" pitchFamily="2" charset="-122"/>
                <a:ea typeface="宋体" panose="02010600030101010101" pitchFamily="2" charset="-122"/>
              </a:endParaRPr>
            </a:p>
          </p:txBody>
        </p:sp>
        <p:sp>
          <p:nvSpPr>
            <p:cNvPr id="27686" name="Text Box 9"/>
            <p:cNvSpPr txBox="1"/>
            <p:nvPr/>
          </p:nvSpPr>
          <p:spPr>
            <a:xfrm>
              <a:off x="1973" y="1570"/>
              <a:ext cx="726" cy="327"/>
            </a:xfrm>
            <a:prstGeom prst="rect">
              <a:avLst/>
            </a:prstGeom>
            <a:noFill/>
            <a:ln w="9525">
              <a:noFill/>
            </a:ln>
          </p:spPr>
          <p:txBody>
            <a:bodyPr lIns="18000" rIns="18000" anchor="t" anchorCtr="0">
              <a:spAutoFit/>
            </a:bodyPr>
            <a:p>
              <a:pPr>
                <a:spcBef>
                  <a:spcPct val="50000"/>
                </a:spcBef>
                <a:buSzTx/>
              </a:pPr>
              <a:r>
                <a:rPr lang="zh-CN" altLang="en-US" sz="2800" b="1">
                  <a:solidFill>
                    <a:srgbClr val="000000"/>
                  </a:solidFill>
                  <a:latin typeface="宋体" panose="02010600030101010101" pitchFamily="2" charset="-122"/>
                  <a:ea typeface="宋体" panose="02010600030101010101" pitchFamily="2" charset="-122"/>
                </a:rPr>
                <a:t>大小</a:t>
              </a:r>
              <a:r>
                <a:rPr lang="en-US" altLang="zh-CN" sz="2800" b="1">
                  <a:solidFill>
                    <a:srgbClr val="000000"/>
                  </a:solidFill>
                  <a:latin typeface="宋体" panose="02010600030101010101" pitchFamily="2" charset="-122"/>
                  <a:ea typeface="宋体" panose="02010600030101010101" pitchFamily="2" charset="-122"/>
                </a:rPr>
                <a:t>:</a:t>
              </a:r>
              <a:endParaRPr lang="en-US" altLang="zh-CN" sz="2800" b="1">
                <a:solidFill>
                  <a:srgbClr val="000000"/>
                </a:solidFill>
                <a:latin typeface="宋体" panose="02010600030101010101" pitchFamily="2" charset="-122"/>
                <a:ea typeface="宋体" panose="02010600030101010101" pitchFamily="2" charset="-122"/>
              </a:endParaRPr>
            </a:p>
          </p:txBody>
        </p:sp>
        <p:graphicFrame>
          <p:nvGraphicFramePr>
            <p:cNvPr id="27687" name="Object 10"/>
            <p:cNvGraphicFramePr>
              <a:graphicFrameLocks noChangeAspect="1"/>
            </p:cNvGraphicFramePr>
            <p:nvPr/>
          </p:nvGraphicFramePr>
          <p:xfrm>
            <a:off x="2562" y="1434"/>
            <a:ext cx="1270" cy="686"/>
          </p:xfrm>
          <a:graphic>
            <a:graphicData uri="http://schemas.openxmlformats.org/presentationml/2006/ole">
              <mc:AlternateContent xmlns:mc="http://schemas.openxmlformats.org/markup-compatibility/2006">
                <mc:Choice xmlns:v="urn:schemas-microsoft-com:vml" Requires="v">
                  <p:oleObj spid="_x0000_s3141" name="" r:id="rId23" imgW="876300" imgH="431800" progId="Equation.3">
                    <p:embed/>
                  </p:oleObj>
                </mc:Choice>
                <mc:Fallback>
                  <p:oleObj name="" r:id="rId23" imgW="876300" imgH="431800" progId="Equation.3">
                    <p:embed/>
                    <p:pic>
                      <p:nvPicPr>
                        <p:cNvPr id="0" name="图片 3140"/>
                        <p:cNvPicPr/>
                        <p:nvPr/>
                      </p:nvPicPr>
                      <p:blipFill>
                        <a:blip r:embed="rId24"/>
                        <a:stretch>
                          <a:fillRect/>
                        </a:stretch>
                      </p:blipFill>
                      <p:spPr>
                        <a:xfrm>
                          <a:off x="2562" y="1434"/>
                          <a:ext cx="1270" cy="686"/>
                        </a:xfrm>
                        <a:prstGeom prst="rect">
                          <a:avLst/>
                        </a:prstGeom>
                        <a:noFill/>
                        <a:ln w="38100">
                          <a:noFill/>
                          <a:miter/>
                        </a:ln>
                      </p:spPr>
                    </p:pic>
                  </p:oleObj>
                </mc:Fallback>
              </mc:AlternateContent>
            </a:graphicData>
          </a:graphic>
        </p:graphicFrame>
        <p:sp>
          <p:nvSpPr>
            <p:cNvPr id="43" name="AutoShape 50"/>
            <p:cNvSpPr/>
            <p:nvPr/>
          </p:nvSpPr>
          <p:spPr bwMode="auto">
            <a:xfrm>
              <a:off x="1791" y="1752"/>
              <a:ext cx="136" cy="544"/>
            </a:xfrm>
            <a:prstGeom prst="leftBrace">
              <a:avLst>
                <a:gd name="adj1" fmla="val 33259"/>
                <a:gd name="adj2" fmla="val 50000"/>
              </a:avLst>
            </a:prstGeom>
            <a:noFill/>
            <a:ln w="28575">
              <a:solidFill>
                <a:srgbClr val="FF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44" name="Group 52"/>
          <p:cNvGrpSpPr/>
          <p:nvPr/>
        </p:nvGrpSpPr>
        <p:grpSpPr>
          <a:xfrm>
            <a:off x="9177338" y="2632075"/>
            <a:ext cx="1004887" cy="1563688"/>
            <a:chOff x="1296" y="1056"/>
            <a:chExt cx="633" cy="985"/>
          </a:xfrm>
        </p:grpSpPr>
        <p:graphicFrame>
          <p:nvGraphicFramePr>
            <p:cNvPr id="27690" name="Object 53"/>
            <p:cNvGraphicFramePr>
              <a:graphicFrameLocks noChangeAspect="1"/>
            </p:cNvGraphicFramePr>
            <p:nvPr/>
          </p:nvGraphicFramePr>
          <p:xfrm>
            <a:off x="1296" y="1056"/>
            <a:ext cx="331" cy="296"/>
          </p:xfrm>
          <a:graphic>
            <a:graphicData uri="http://schemas.openxmlformats.org/presentationml/2006/ole">
              <mc:AlternateContent xmlns:mc="http://schemas.openxmlformats.org/markup-compatibility/2006">
                <mc:Choice xmlns:v="urn:schemas-microsoft-com:vml" Requires="v">
                  <p:oleObj spid="_x0000_s3145" name="" r:id="rId25" imgW="609600" imgH="457200" progId="Equation.3">
                    <p:embed/>
                  </p:oleObj>
                </mc:Choice>
                <mc:Fallback>
                  <p:oleObj name="" r:id="rId25" imgW="609600" imgH="457200" progId="Equation.3">
                    <p:embed/>
                    <p:pic>
                      <p:nvPicPr>
                        <p:cNvPr id="0" name="图片 3144"/>
                        <p:cNvPicPr/>
                        <p:nvPr/>
                      </p:nvPicPr>
                      <p:blipFill>
                        <a:blip r:embed="rId26"/>
                        <a:stretch>
                          <a:fillRect/>
                        </a:stretch>
                      </p:blipFill>
                      <p:spPr>
                        <a:xfrm>
                          <a:off x="1296" y="1056"/>
                          <a:ext cx="331" cy="296"/>
                        </a:xfrm>
                        <a:prstGeom prst="rect">
                          <a:avLst/>
                        </a:prstGeom>
                        <a:noFill/>
                        <a:ln w="38100">
                          <a:noFill/>
                          <a:miter/>
                        </a:ln>
                      </p:spPr>
                    </p:pic>
                  </p:oleObj>
                </mc:Fallback>
              </mc:AlternateContent>
            </a:graphicData>
          </a:graphic>
        </p:graphicFrame>
        <p:graphicFrame>
          <p:nvGraphicFramePr>
            <p:cNvPr id="27691" name="Object 54"/>
            <p:cNvGraphicFramePr>
              <a:graphicFrameLocks noChangeAspect="1"/>
            </p:cNvGraphicFramePr>
            <p:nvPr/>
          </p:nvGraphicFramePr>
          <p:xfrm>
            <a:off x="1584" y="1728"/>
            <a:ext cx="345" cy="313"/>
          </p:xfrm>
          <a:graphic>
            <a:graphicData uri="http://schemas.openxmlformats.org/presentationml/2006/ole">
              <mc:AlternateContent xmlns:mc="http://schemas.openxmlformats.org/markup-compatibility/2006">
                <mc:Choice xmlns:v="urn:schemas-microsoft-com:vml" Requires="v">
                  <p:oleObj spid="_x0000_s3140" name="" r:id="rId27" imgW="647700" imgH="469900" progId="Equation.3">
                    <p:embed/>
                  </p:oleObj>
                </mc:Choice>
                <mc:Fallback>
                  <p:oleObj name="" r:id="rId27" imgW="647700" imgH="469900" progId="Equation.3">
                    <p:embed/>
                    <p:pic>
                      <p:nvPicPr>
                        <p:cNvPr id="0" name="图片 3139"/>
                        <p:cNvPicPr/>
                        <p:nvPr/>
                      </p:nvPicPr>
                      <p:blipFill>
                        <a:blip r:embed="rId28"/>
                        <a:stretch>
                          <a:fillRect/>
                        </a:stretch>
                      </p:blipFill>
                      <p:spPr>
                        <a:xfrm>
                          <a:off x="1584" y="1728"/>
                          <a:ext cx="345" cy="313"/>
                        </a:xfrm>
                        <a:prstGeom prst="rect">
                          <a:avLst/>
                        </a:prstGeom>
                        <a:noFill/>
                        <a:ln w="38100">
                          <a:noFill/>
                          <a:miter/>
                        </a:ln>
                      </p:spPr>
                    </p:pic>
                  </p:oleObj>
                </mc:Fallback>
              </mc:AlternateContent>
            </a:graphicData>
          </a:graphic>
        </p:graphicFrame>
        <p:sp>
          <p:nvSpPr>
            <p:cNvPr id="47" name="Line 55"/>
            <p:cNvSpPr>
              <a:spLocks noChangeShapeType="1"/>
            </p:cNvSpPr>
            <p:nvPr/>
          </p:nvSpPr>
          <p:spPr bwMode="auto">
            <a:xfrm>
              <a:off x="1429" y="1661"/>
              <a:ext cx="336" cy="0"/>
            </a:xfrm>
            <a:prstGeom prst="line">
              <a:avLst/>
            </a:prstGeom>
            <a:noFill/>
            <a:ln w="38100">
              <a:solidFill>
                <a:srgbClr val="FF33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 name="Line 56"/>
            <p:cNvSpPr>
              <a:spLocks noChangeShapeType="1"/>
            </p:cNvSpPr>
            <p:nvPr/>
          </p:nvSpPr>
          <p:spPr bwMode="auto">
            <a:xfrm flipV="1">
              <a:off x="1440" y="1325"/>
              <a:ext cx="0" cy="336"/>
            </a:xfrm>
            <a:prstGeom prst="line">
              <a:avLst/>
            </a:prstGeom>
            <a:noFill/>
            <a:ln w="28575">
              <a:solidFill>
                <a:srgbClr val="FF33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49" name="Group 63"/>
          <p:cNvGrpSpPr/>
          <p:nvPr/>
        </p:nvGrpSpPr>
        <p:grpSpPr>
          <a:xfrm>
            <a:off x="1341438" y="4178300"/>
            <a:ext cx="5761037" cy="2154238"/>
            <a:chOff x="158" y="2661"/>
            <a:chExt cx="3629" cy="1357"/>
          </a:xfrm>
        </p:grpSpPr>
        <p:sp>
          <p:nvSpPr>
            <p:cNvPr id="27695" name="Text Box 59"/>
            <p:cNvSpPr txBox="1"/>
            <p:nvPr/>
          </p:nvSpPr>
          <p:spPr>
            <a:xfrm>
              <a:off x="158" y="2661"/>
              <a:ext cx="3629" cy="596"/>
            </a:xfrm>
            <a:prstGeom prst="rect">
              <a:avLst/>
            </a:prstGeom>
            <a:noFill/>
            <a:ln w="9525">
              <a:noFill/>
            </a:ln>
          </p:spPr>
          <p:txBody>
            <a:bodyPr anchor="t" anchorCtr="0">
              <a:spAutoFit/>
            </a:bodyPr>
            <a:p>
              <a:pPr>
                <a:spcBef>
                  <a:spcPct val="50000"/>
                </a:spcBef>
                <a:buSzTx/>
              </a:pPr>
              <a:r>
                <a:rPr lang="en-US" altLang="zh-CN" sz="2800" b="1">
                  <a:solidFill>
                    <a:srgbClr val="000000"/>
                  </a:solidFill>
                  <a:latin typeface="宋体" panose="02010600030101010101" pitchFamily="2" charset="-122"/>
                  <a:ea typeface="宋体" panose="02010600030101010101" pitchFamily="2" charset="-122"/>
                </a:rPr>
                <a:t>  </a:t>
              </a:r>
              <a:r>
                <a:rPr lang="zh-CN" altLang="en-US" sz="2800" b="1">
                  <a:solidFill>
                    <a:srgbClr val="000000"/>
                  </a:solidFill>
                  <a:latin typeface="宋体" panose="02010600030101010101" pitchFamily="2" charset="-122"/>
                  <a:ea typeface="宋体" panose="02010600030101010101" pitchFamily="2" charset="-122"/>
                </a:rPr>
                <a:t>各电荷元在</a:t>
              </a:r>
              <a:r>
                <a:rPr lang="en-US" altLang="zh-CN" sz="2800" b="1" i="1">
                  <a:solidFill>
                    <a:srgbClr val="000000"/>
                  </a:solidFill>
                  <a:latin typeface="Times New Roman" panose="02020603050405020304" pitchFamily="18" charset="0"/>
                  <a:ea typeface="宋体" panose="02010600030101010101" pitchFamily="2" charset="-122"/>
                </a:rPr>
                <a:t>P</a:t>
              </a:r>
              <a:r>
                <a:rPr lang="zh-CN" altLang="en-US" sz="2800" b="1">
                  <a:solidFill>
                    <a:srgbClr val="000000"/>
                  </a:solidFill>
                  <a:latin typeface="宋体" panose="02010600030101010101" pitchFamily="2" charset="-122"/>
                  <a:ea typeface="宋体" panose="02010600030101010101" pitchFamily="2" charset="-122"/>
                </a:rPr>
                <a:t>点场强方向不同，用分量积分：</a:t>
              </a:r>
              <a:endParaRPr lang="zh-CN" altLang="en-US" sz="2800" b="1">
                <a:solidFill>
                  <a:srgbClr val="000000"/>
                </a:solidFill>
                <a:latin typeface="宋体" panose="02010600030101010101" pitchFamily="2" charset="-122"/>
                <a:ea typeface="宋体" panose="02010600030101010101" pitchFamily="2" charset="-122"/>
              </a:endParaRPr>
            </a:p>
          </p:txBody>
        </p:sp>
        <p:graphicFrame>
          <p:nvGraphicFramePr>
            <p:cNvPr id="27696" name="Object 61"/>
            <p:cNvGraphicFramePr>
              <a:graphicFrameLocks noChangeAspect="1"/>
            </p:cNvGraphicFramePr>
            <p:nvPr/>
          </p:nvGraphicFramePr>
          <p:xfrm>
            <a:off x="521" y="3294"/>
            <a:ext cx="1527" cy="724"/>
          </p:xfrm>
          <a:graphic>
            <a:graphicData uri="http://schemas.openxmlformats.org/presentationml/2006/ole">
              <mc:AlternateContent xmlns:mc="http://schemas.openxmlformats.org/markup-compatibility/2006">
                <mc:Choice xmlns:v="urn:schemas-microsoft-com:vml" Requires="v">
                  <p:oleObj spid="_x0000_s3136" name="" r:id="rId29" imgW="965200" imgH="457200" progId="Equation.3">
                    <p:embed/>
                  </p:oleObj>
                </mc:Choice>
                <mc:Fallback>
                  <p:oleObj name="" r:id="rId29" imgW="965200" imgH="457200" progId="Equation.3">
                    <p:embed/>
                    <p:pic>
                      <p:nvPicPr>
                        <p:cNvPr id="0" name="图片 3135"/>
                        <p:cNvPicPr/>
                        <p:nvPr/>
                      </p:nvPicPr>
                      <p:blipFill>
                        <a:blip r:embed="rId30"/>
                        <a:stretch>
                          <a:fillRect/>
                        </a:stretch>
                      </p:blipFill>
                      <p:spPr>
                        <a:xfrm>
                          <a:off x="521" y="3294"/>
                          <a:ext cx="1527" cy="724"/>
                        </a:xfrm>
                        <a:prstGeom prst="rect">
                          <a:avLst/>
                        </a:prstGeom>
                        <a:noFill/>
                        <a:ln w="38100">
                          <a:noFill/>
                          <a:miter/>
                        </a:ln>
                      </p:spPr>
                    </p:pic>
                  </p:oleObj>
                </mc:Fallback>
              </mc:AlternateContent>
            </a:graphicData>
          </a:graphic>
        </p:graphicFrame>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left)">
                                      <p:cBhvr>
                                        <p:cTn id="14" dur="500"/>
                                        <p:tgtEl>
                                          <p:spTgt spid="27"/>
                                        </p:tgtEl>
                                      </p:cBhvr>
                                    </p:animEffect>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down)">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left)">
                                      <p:cBhvr>
                                        <p:cTn id="27" dur="500"/>
                                        <p:tgtEl>
                                          <p:spTgt spid="39"/>
                                        </p:tgtEl>
                                      </p:cBhvr>
                                    </p:animEffect>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8673" name="Group 46"/>
          <p:cNvGrpSpPr/>
          <p:nvPr/>
        </p:nvGrpSpPr>
        <p:grpSpPr>
          <a:xfrm>
            <a:off x="2097088" y="500063"/>
            <a:ext cx="5232400" cy="1766887"/>
            <a:chOff x="431" y="210"/>
            <a:chExt cx="3296" cy="1113"/>
          </a:xfrm>
        </p:grpSpPr>
        <p:sp>
          <p:nvSpPr>
            <p:cNvPr id="28674" name="Text Box 9"/>
            <p:cNvSpPr txBox="1"/>
            <p:nvPr/>
          </p:nvSpPr>
          <p:spPr>
            <a:xfrm>
              <a:off x="431" y="210"/>
              <a:ext cx="1208" cy="327"/>
            </a:xfrm>
            <a:prstGeom prst="rect">
              <a:avLst/>
            </a:prstGeom>
            <a:noFill/>
            <a:ln w="9525">
              <a:noFill/>
            </a:ln>
          </p:spPr>
          <p:txBody>
            <a:bodyPr lIns="18000" rIns="18000" anchor="t" anchorCtr="0">
              <a:spAutoFit/>
            </a:bodyPr>
            <a:p>
              <a:pPr>
                <a:spcBef>
                  <a:spcPct val="50000"/>
                </a:spcBef>
                <a:buSzTx/>
              </a:pPr>
              <a:r>
                <a:rPr lang="zh-CN" altLang="en-US" sz="2800" b="1">
                  <a:solidFill>
                    <a:srgbClr val="000000"/>
                  </a:solidFill>
                  <a:latin typeface="Times New Roman" panose="02020603050405020304" pitchFamily="18" charset="0"/>
                  <a:ea typeface="宋体" panose="02010600030101010101" pitchFamily="2" charset="-122"/>
                </a:rPr>
                <a:t>统一变量：</a:t>
              </a:r>
              <a:endParaRPr lang="zh-CN" altLang="en-US" sz="2800" b="1">
                <a:solidFill>
                  <a:srgbClr val="000000"/>
                </a:solidFill>
                <a:latin typeface="Times New Roman" panose="02020603050405020304" pitchFamily="18" charset="0"/>
                <a:ea typeface="宋体" panose="02010600030101010101" pitchFamily="2" charset="-122"/>
              </a:endParaRPr>
            </a:p>
          </p:txBody>
        </p:sp>
        <p:graphicFrame>
          <p:nvGraphicFramePr>
            <p:cNvPr id="28675" name="Object 10"/>
            <p:cNvGraphicFramePr>
              <a:graphicFrameLocks noChangeAspect="1"/>
            </p:cNvGraphicFramePr>
            <p:nvPr/>
          </p:nvGraphicFramePr>
          <p:xfrm>
            <a:off x="884" y="618"/>
            <a:ext cx="2843" cy="705"/>
          </p:xfrm>
          <a:graphic>
            <a:graphicData uri="http://schemas.openxmlformats.org/presentationml/2006/ole">
              <mc:AlternateContent xmlns:mc="http://schemas.openxmlformats.org/markup-compatibility/2006">
                <mc:Choice xmlns:v="urn:schemas-microsoft-com:vml" Requires="v">
                  <p:oleObj spid="_x0000_s3138" name="" r:id="rId1" imgW="1943100" imgH="457200" progId="Equation.3">
                    <p:embed/>
                  </p:oleObj>
                </mc:Choice>
                <mc:Fallback>
                  <p:oleObj name="" r:id="rId1" imgW="1943100" imgH="457200" progId="Equation.3">
                    <p:embed/>
                    <p:pic>
                      <p:nvPicPr>
                        <p:cNvPr id="0" name="图片 3137"/>
                        <p:cNvPicPr/>
                        <p:nvPr/>
                      </p:nvPicPr>
                      <p:blipFill>
                        <a:blip r:embed="rId2"/>
                        <a:stretch>
                          <a:fillRect/>
                        </a:stretch>
                      </p:blipFill>
                      <p:spPr>
                        <a:xfrm>
                          <a:off x="884" y="618"/>
                          <a:ext cx="2843" cy="705"/>
                        </a:xfrm>
                        <a:prstGeom prst="rect">
                          <a:avLst/>
                        </a:prstGeom>
                        <a:noFill/>
                        <a:ln w="38100">
                          <a:noFill/>
                          <a:miter/>
                        </a:ln>
                      </p:spPr>
                    </p:pic>
                  </p:oleObj>
                </mc:Fallback>
              </mc:AlternateContent>
            </a:graphicData>
          </a:graphic>
        </p:graphicFrame>
      </p:grpSp>
      <p:grpSp>
        <p:nvGrpSpPr>
          <p:cNvPr id="28676" name="Group 41"/>
          <p:cNvGrpSpPr/>
          <p:nvPr/>
        </p:nvGrpSpPr>
        <p:grpSpPr>
          <a:xfrm>
            <a:off x="8072438" y="500063"/>
            <a:ext cx="2305050" cy="3816350"/>
            <a:chOff x="432" y="240"/>
            <a:chExt cx="1728" cy="2784"/>
          </a:xfrm>
        </p:grpSpPr>
        <p:sp>
          <p:nvSpPr>
            <p:cNvPr id="8" name="Rectangle 12"/>
            <p:cNvSpPr>
              <a:spLocks noChangeArrowheads="1"/>
            </p:cNvSpPr>
            <p:nvPr/>
          </p:nvSpPr>
          <p:spPr bwMode="auto">
            <a:xfrm>
              <a:off x="432" y="240"/>
              <a:ext cx="1728" cy="2784"/>
            </a:xfrm>
            <a:prstGeom prst="rect">
              <a:avLst/>
            </a:prstGeom>
            <a:noFill/>
            <a:ln w="9525">
              <a:solidFill>
                <a:srgbClr val="009900"/>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 name="Line 13"/>
            <p:cNvSpPr>
              <a:spLocks noChangeShapeType="1"/>
            </p:cNvSpPr>
            <p:nvPr/>
          </p:nvSpPr>
          <p:spPr bwMode="auto">
            <a:xfrm flipV="1">
              <a:off x="851" y="384"/>
              <a:ext cx="0" cy="2593"/>
            </a:xfrm>
            <a:prstGeom prst="line">
              <a:avLst/>
            </a:prstGeom>
            <a:noFill/>
            <a:ln w="28575">
              <a:solidFill>
                <a:srgbClr val="0000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 name="AutoShape 14"/>
            <p:cNvSpPr>
              <a:spLocks noChangeArrowheads="1"/>
            </p:cNvSpPr>
            <p:nvPr/>
          </p:nvSpPr>
          <p:spPr bwMode="auto">
            <a:xfrm>
              <a:off x="818" y="912"/>
              <a:ext cx="71" cy="1944"/>
            </a:xfrm>
            <a:prstGeom prst="can">
              <a:avLst>
                <a:gd name="adj" fmla="val 33465"/>
              </a:avLst>
            </a:prstGeom>
            <a:gradFill rotWithShape="0">
              <a:gsLst>
                <a:gs pos="0">
                  <a:srgbClr val="765E00"/>
                </a:gs>
                <a:gs pos="50000">
                  <a:srgbClr val="FFCC00"/>
                </a:gs>
                <a:gs pos="100000">
                  <a:srgbClr val="765E00"/>
                </a:gs>
              </a:gsLst>
              <a:lin ang="0" scaled="1"/>
            </a:gra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Line 15"/>
            <p:cNvSpPr>
              <a:spLocks noChangeShapeType="1"/>
            </p:cNvSpPr>
            <p:nvPr/>
          </p:nvSpPr>
          <p:spPr bwMode="auto">
            <a:xfrm flipV="1">
              <a:off x="889" y="1679"/>
              <a:ext cx="1079" cy="0"/>
            </a:xfrm>
            <a:prstGeom prst="line">
              <a:avLst/>
            </a:prstGeom>
            <a:noFill/>
            <a:ln w="38100">
              <a:solidFill>
                <a:srgbClr val="0000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Freeform 16"/>
            <p:cNvSpPr>
              <a:spLocks noChangeArrowheads="1"/>
            </p:cNvSpPr>
            <p:nvPr/>
          </p:nvSpPr>
          <p:spPr bwMode="auto">
            <a:xfrm>
              <a:off x="878" y="2651"/>
              <a:ext cx="76" cy="34"/>
            </a:xfrm>
            <a:custGeom>
              <a:avLst/>
              <a:gdLst>
                <a:gd name="T0" fmla="*/ 0 w 76"/>
                <a:gd name="T1" fmla="*/ 0 h 34"/>
                <a:gd name="T2" fmla="*/ 76 w 76"/>
                <a:gd name="T3" fmla="*/ 34 h 34"/>
              </a:gdLst>
              <a:ahLst/>
              <a:cxnLst>
                <a:cxn ang="0">
                  <a:pos x="T0" y="T1"/>
                </a:cxn>
                <a:cxn ang="0">
                  <a:pos x="T2" y="T3"/>
                </a:cxn>
              </a:cxnLst>
              <a:rect l="0" t="0" r="r" b="b"/>
              <a:pathLst>
                <a:path w="76" h="34">
                  <a:moveTo>
                    <a:pt x="0" y="0"/>
                  </a:moveTo>
                  <a:lnTo>
                    <a:pt x="76" y="34"/>
                  </a:lnTo>
                </a:path>
              </a:pathLst>
            </a:custGeom>
            <a:noFill/>
            <a:ln w="952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 name="Arc 17"/>
            <p:cNvSpPr>
              <a:spLocks noChangeArrowheads="1"/>
            </p:cNvSpPr>
            <p:nvPr/>
          </p:nvSpPr>
          <p:spPr bwMode="auto">
            <a:xfrm>
              <a:off x="864" y="816"/>
              <a:ext cx="96" cy="192"/>
            </a:xfrm>
            <a:custGeom>
              <a:avLst/>
              <a:gdLst>
                <a:gd name="T0" fmla="*/ -1 w 21600"/>
                <a:gd name="T1" fmla="*/ 0 h 31615"/>
                <a:gd name="T2" fmla="*/ 21600 w 21600"/>
                <a:gd name="T3" fmla="*/ 21600 h 31615"/>
                <a:gd name="T4" fmla="*/ 19137 w 21600"/>
                <a:gd name="T5" fmla="*/ 31614 h 31615"/>
                <a:gd name="T6" fmla="*/ -1 w 21600"/>
                <a:gd name="T7" fmla="*/ 0 h 31615"/>
                <a:gd name="T8" fmla="*/ 21600 w 21600"/>
                <a:gd name="T9" fmla="*/ 21600 h 31615"/>
                <a:gd name="T10" fmla="*/ 19137 w 21600"/>
                <a:gd name="T11" fmla="*/ 31614 h 31615"/>
                <a:gd name="T12" fmla="*/ 0 w 21600"/>
                <a:gd name="T13" fmla="*/ 21600 h 31615"/>
                <a:gd name="T14" fmla="*/ -1 w 21600"/>
                <a:gd name="T15" fmla="*/ 0 h 316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31615" fill="none">
                  <a:moveTo>
                    <a:pt x="-1" y="0"/>
                  </a:moveTo>
                  <a:cubicBezTo>
                    <a:pt x="11929" y="0"/>
                    <a:pt x="21600" y="9670"/>
                    <a:pt x="21600" y="21600"/>
                  </a:cubicBezTo>
                  <a:cubicBezTo>
                    <a:pt x="21600" y="25088"/>
                    <a:pt x="20755" y="28524"/>
                    <a:pt x="19137" y="31614"/>
                  </a:cubicBezTo>
                </a:path>
                <a:path w="21600" h="31615" stroke="0">
                  <a:moveTo>
                    <a:pt x="-1" y="0"/>
                  </a:moveTo>
                  <a:cubicBezTo>
                    <a:pt x="11929" y="0"/>
                    <a:pt x="21600" y="9670"/>
                    <a:pt x="21600" y="21600"/>
                  </a:cubicBezTo>
                  <a:cubicBezTo>
                    <a:pt x="21600" y="25088"/>
                    <a:pt x="20755" y="28524"/>
                    <a:pt x="19137" y="31614"/>
                  </a:cubicBezTo>
                  <a:lnTo>
                    <a:pt x="0" y="21600"/>
                  </a:lnTo>
                  <a:lnTo>
                    <a:pt x="-1" y="0"/>
                  </a:lnTo>
                  <a:close/>
                </a:path>
              </a:pathLst>
            </a:custGeom>
            <a:noFill/>
            <a:ln w="1270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28683" name="Object 18"/>
            <p:cNvGraphicFramePr>
              <a:graphicFrameLocks noChangeAspect="1"/>
            </p:cNvGraphicFramePr>
            <p:nvPr/>
          </p:nvGraphicFramePr>
          <p:xfrm>
            <a:off x="624" y="1584"/>
            <a:ext cx="184" cy="223"/>
          </p:xfrm>
          <a:graphic>
            <a:graphicData uri="http://schemas.openxmlformats.org/presentationml/2006/ole">
              <mc:AlternateContent xmlns:mc="http://schemas.openxmlformats.org/markup-compatibility/2006">
                <mc:Choice xmlns:v="urn:schemas-microsoft-com:vml" Requires="v">
                  <p:oleObj spid="_x0000_s3157" name="" r:id="rId3" imgW="152400" imgH="177800" progId="Equation.3">
                    <p:embed/>
                  </p:oleObj>
                </mc:Choice>
                <mc:Fallback>
                  <p:oleObj name="" r:id="rId3" imgW="152400" imgH="177800" progId="Equation.3">
                    <p:embed/>
                    <p:pic>
                      <p:nvPicPr>
                        <p:cNvPr id="0" name="图片 3156"/>
                        <p:cNvPicPr/>
                        <p:nvPr/>
                      </p:nvPicPr>
                      <p:blipFill>
                        <a:blip r:embed="rId4"/>
                        <a:stretch>
                          <a:fillRect/>
                        </a:stretch>
                      </p:blipFill>
                      <p:spPr>
                        <a:xfrm>
                          <a:off x="624" y="1584"/>
                          <a:ext cx="184" cy="223"/>
                        </a:xfrm>
                        <a:prstGeom prst="rect">
                          <a:avLst/>
                        </a:prstGeom>
                        <a:noFill/>
                        <a:ln w="38100">
                          <a:noFill/>
                          <a:miter/>
                        </a:ln>
                      </p:spPr>
                    </p:pic>
                  </p:oleObj>
                </mc:Fallback>
              </mc:AlternateContent>
            </a:graphicData>
          </a:graphic>
        </p:graphicFrame>
        <p:graphicFrame>
          <p:nvGraphicFramePr>
            <p:cNvPr id="28684" name="Object 19"/>
            <p:cNvGraphicFramePr>
              <a:graphicFrameLocks noChangeAspect="1"/>
            </p:cNvGraphicFramePr>
            <p:nvPr/>
          </p:nvGraphicFramePr>
          <p:xfrm>
            <a:off x="892" y="2101"/>
            <a:ext cx="162" cy="475"/>
          </p:xfrm>
          <a:graphic>
            <a:graphicData uri="http://schemas.openxmlformats.org/presentationml/2006/ole">
              <mc:AlternateContent xmlns:mc="http://schemas.openxmlformats.org/markup-compatibility/2006">
                <mc:Choice xmlns:v="urn:schemas-microsoft-com:vml" Requires="v">
                  <p:oleObj spid="_x0000_s3150" name="" r:id="rId5" imgW="165100" imgH="457200" progId="Equation.3">
                    <p:embed/>
                  </p:oleObj>
                </mc:Choice>
                <mc:Fallback>
                  <p:oleObj name="" r:id="rId5" imgW="165100" imgH="457200" progId="Equation.3">
                    <p:embed/>
                    <p:pic>
                      <p:nvPicPr>
                        <p:cNvPr id="0" name="图片 3149"/>
                        <p:cNvPicPr/>
                        <p:nvPr/>
                      </p:nvPicPr>
                      <p:blipFill>
                        <a:blip r:embed="rId6"/>
                        <a:stretch>
                          <a:fillRect/>
                        </a:stretch>
                      </p:blipFill>
                      <p:spPr>
                        <a:xfrm>
                          <a:off x="892" y="2101"/>
                          <a:ext cx="162" cy="475"/>
                        </a:xfrm>
                        <a:prstGeom prst="rect">
                          <a:avLst/>
                        </a:prstGeom>
                        <a:noFill/>
                        <a:ln w="38100">
                          <a:noFill/>
                          <a:miter/>
                        </a:ln>
                      </p:spPr>
                    </p:pic>
                  </p:oleObj>
                </mc:Fallback>
              </mc:AlternateContent>
            </a:graphicData>
          </a:graphic>
        </p:graphicFrame>
        <p:graphicFrame>
          <p:nvGraphicFramePr>
            <p:cNvPr id="28685" name="Object 20"/>
            <p:cNvGraphicFramePr>
              <a:graphicFrameLocks noChangeAspect="1"/>
            </p:cNvGraphicFramePr>
            <p:nvPr/>
          </p:nvGraphicFramePr>
          <p:xfrm>
            <a:off x="1920" y="1488"/>
            <a:ext cx="134" cy="175"/>
          </p:xfrm>
          <a:graphic>
            <a:graphicData uri="http://schemas.openxmlformats.org/presentationml/2006/ole">
              <mc:AlternateContent xmlns:mc="http://schemas.openxmlformats.org/markup-compatibility/2006">
                <mc:Choice xmlns:v="urn:schemas-microsoft-com:vml" Requires="v">
                  <p:oleObj spid="_x0000_s3155" name="" r:id="rId7" imgW="279400" imgH="355600" progId="Equation.3">
                    <p:embed/>
                  </p:oleObj>
                </mc:Choice>
                <mc:Fallback>
                  <p:oleObj name="" r:id="rId7" imgW="279400" imgH="355600" progId="Equation.3">
                    <p:embed/>
                    <p:pic>
                      <p:nvPicPr>
                        <p:cNvPr id="0" name="图片 3154"/>
                        <p:cNvPicPr/>
                        <p:nvPr/>
                      </p:nvPicPr>
                      <p:blipFill>
                        <a:blip r:embed="rId8"/>
                        <a:stretch>
                          <a:fillRect/>
                        </a:stretch>
                      </p:blipFill>
                      <p:spPr>
                        <a:xfrm>
                          <a:off x="1920" y="1488"/>
                          <a:ext cx="134" cy="175"/>
                        </a:xfrm>
                        <a:prstGeom prst="rect">
                          <a:avLst/>
                        </a:prstGeom>
                        <a:noFill/>
                        <a:ln w="38100">
                          <a:noFill/>
                          <a:miter/>
                        </a:ln>
                      </p:spPr>
                    </p:pic>
                  </p:oleObj>
                </mc:Fallback>
              </mc:AlternateContent>
            </a:graphicData>
          </a:graphic>
        </p:graphicFrame>
        <p:graphicFrame>
          <p:nvGraphicFramePr>
            <p:cNvPr id="28686" name="Object 21"/>
            <p:cNvGraphicFramePr>
              <a:graphicFrameLocks noChangeAspect="1"/>
            </p:cNvGraphicFramePr>
            <p:nvPr/>
          </p:nvGraphicFramePr>
          <p:xfrm>
            <a:off x="1392" y="1680"/>
            <a:ext cx="194" cy="240"/>
          </p:xfrm>
          <a:graphic>
            <a:graphicData uri="http://schemas.openxmlformats.org/presentationml/2006/ole">
              <mc:AlternateContent xmlns:mc="http://schemas.openxmlformats.org/markup-compatibility/2006">
                <mc:Choice xmlns:v="urn:schemas-microsoft-com:vml" Requires="v">
                  <p:oleObj spid="_x0000_s3156" name="" r:id="rId9" imgW="152400" imgH="165100" progId="Equation.3">
                    <p:embed/>
                  </p:oleObj>
                </mc:Choice>
                <mc:Fallback>
                  <p:oleObj name="" r:id="rId9" imgW="152400" imgH="165100" progId="Equation.3">
                    <p:embed/>
                    <p:pic>
                      <p:nvPicPr>
                        <p:cNvPr id="0" name="图片 3155"/>
                        <p:cNvPicPr/>
                        <p:nvPr/>
                      </p:nvPicPr>
                      <p:blipFill>
                        <a:blip r:embed="rId10"/>
                        <a:stretch>
                          <a:fillRect/>
                        </a:stretch>
                      </p:blipFill>
                      <p:spPr>
                        <a:xfrm>
                          <a:off x="1392" y="1680"/>
                          <a:ext cx="194" cy="240"/>
                        </a:xfrm>
                        <a:prstGeom prst="rect">
                          <a:avLst/>
                        </a:prstGeom>
                        <a:noFill/>
                        <a:ln w="38100">
                          <a:noFill/>
                          <a:miter/>
                        </a:ln>
                      </p:spPr>
                    </p:pic>
                  </p:oleObj>
                </mc:Fallback>
              </mc:AlternateContent>
            </a:graphicData>
          </a:graphic>
        </p:graphicFrame>
        <p:sp>
          <p:nvSpPr>
            <p:cNvPr id="18" name="Line 22"/>
            <p:cNvSpPr>
              <a:spLocks noChangeShapeType="1"/>
            </p:cNvSpPr>
            <p:nvPr/>
          </p:nvSpPr>
          <p:spPr bwMode="auto">
            <a:xfrm>
              <a:off x="912" y="960"/>
              <a:ext cx="541" cy="719"/>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28688" name="Object 23"/>
            <p:cNvGraphicFramePr>
              <a:graphicFrameLocks noChangeAspect="1"/>
            </p:cNvGraphicFramePr>
            <p:nvPr/>
          </p:nvGraphicFramePr>
          <p:xfrm>
            <a:off x="960" y="720"/>
            <a:ext cx="191" cy="288"/>
          </p:xfrm>
          <a:graphic>
            <a:graphicData uri="http://schemas.openxmlformats.org/presentationml/2006/ole">
              <mc:AlternateContent xmlns:mc="http://schemas.openxmlformats.org/markup-compatibility/2006">
                <mc:Choice xmlns:v="urn:schemas-microsoft-com:vml" Requires="v">
                  <p:oleObj spid="_x0000_s3149" name="" r:id="rId11" imgW="152400" imgH="215900" progId="Equation.3">
                    <p:embed/>
                  </p:oleObj>
                </mc:Choice>
                <mc:Fallback>
                  <p:oleObj name="" r:id="rId11" imgW="152400" imgH="215900" progId="Equation.3">
                    <p:embed/>
                    <p:pic>
                      <p:nvPicPr>
                        <p:cNvPr id="0" name="图片 3148"/>
                        <p:cNvPicPr/>
                        <p:nvPr/>
                      </p:nvPicPr>
                      <p:blipFill>
                        <a:blip r:embed="rId12"/>
                        <a:stretch>
                          <a:fillRect/>
                        </a:stretch>
                      </p:blipFill>
                      <p:spPr>
                        <a:xfrm>
                          <a:off x="960" y="720"/>
                          <a:ext cx="191" cy="288"/>
                        </a:xfrm>
                        <a:prstGeom prst="rect">
                          <a:avLst/>
                        </a:prstGeom>
                        <a:noFill/>
                        <a:ln w="38100">
                          <a:noFill/>
                          <a:miter/>
                        </a:ln>
                      </p:spPr>
                    </p:pic>
                  </p:oleObj>
                </mc:Fallback>
              </mc:AlternateContent>
            </a:graphicData>
          </a:graphic>
        </p:graphicFrame>
        <p:sp>
          <p:nvSpPr>
            <p:cNvPr id="20" name="Text Box 24"/>
            <p:cNvSpPr txBox="1">
              <a:spLocks noChangeArrowheads="1"/>
            </p:cNvSpPr>
            <p:nvPr/>
          </p:nvSpPr>
          <p:spPr bwMode="auto">
            <a:xfrm>
              <a:off x="624" y="240"/>
              <a:ext cx="226" cy="379"/>
            </a:xfrm>
            <a:prstGeom prst="rect">
              <a:avLst/>
            </a:prstGeom>
            <a:noFill/>
            <a:ln w="9525">
              <a:noFill/>
              <a:miter lim="800000"/>
            </a:ln>
            <a:effec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1" lang="en-US" altLang="zh-CN" sz="2800" b="1" i="1"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x</a:t>
              </a:r>
              <a:endParaRPr kumimoji="1" lang="en-US" altLang="zh-CN" sz="2800" b="1" i="1"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
          <p:nvSpPr>
            <p:cNvPr id="28690" name="Text Box 25"/>
            <p:cNvSpPr txBox="1"/>
            <p:nvPr/>
          </p:nvSpPr>
          <p:spPr>
            <a:xfrm>
              <a:off x="528" y="2067"/>
              <a:ext cx="288" cy="638"/>
            </a:xfrm>
            <a:prstGeom prst="rect">
              <a:avLst/>
            </a:prstGeom>
            <a:noFill/>
            <a:ln w="9525">
              <a:noFill/>
            </a:ln>
          </p:spPr>
          <p:txBody>
            <a:bodyPr lIns="18000" tIns="10800" rIns="18000" bIns="10800" anchor="t" anchorCtr="0">
              <a:spAutoFit/>
            </a:bodyPr>
            <a:p>
              <a:pPr algn="ctr" eaLnBrk="0" hangingPunct="0">
                <a:spcBef>
                  <a:spcPct val="50000"/>
                </a:spcBef>
                <a:buSzTx/>
              </a:pPr>
              <a:r>
                <a:rPr lang="en-US" altLang="zh-CN" sz="2800" b="1">
                  <a:solidFill>
                    <a:srgbClr val="000000"/>
                  </a:solidFill>
                  <a:latin typeface="Times New Roman" panose="02020603050405020304" pitchFamily="18" charset="0"/>
                  <a:ea typeface="宋体" panose="02010600030101010101" pitchFamily="2" charset="-122"/>
                </a:rPr>
                <a:t>d</a:t>
              </a:r>
              <a:r>
                <a:rPr lang="en-US" altLang="zh-CN" sz="2800" b="1" i="1">
                  <a:solidFill>
                    <a:srgbClr val="000000"/>
                  </a:solidFill>
                  <a:latin typeface="Times New Roman" panose="02020603050405020304" pitchFamily="18" charset="0"/>
                  <a:ea typeface="宋体" panose="02010600030101010101" pitchFamily="2" charset="-122"/>
                </a:rPr>
                <a:t>q</a:t>
              </a:r>
              <a:endParaRPr lang="en-US" altLang="zh-CN" sz="2800" b="1" i="1">
                <a:solidFill>
                  <a:srgbClr val="000000"/>
                </a:solidFill>
                <a:latin typeface="Times New Roman" panose="02020603050405020304" pitchFamily="18" charset="0"/>
                <a:ea typeface="宋体" panose="02010600030101010101" pitchFamily="2" charset="-122"/>
              </a:endParaRPr>
            </a:p>
          </p:txBody>
        </p:sp>
        <p:graphicFrame>
          <p:nvGraphicFramePr>
            <p:cNvPr id="28691" name="Object 26"/>
            <p:cNvGraphicFramePr>
              <a:graphicFrameLocks noChangeAspect="1"/>
            </p:cNvGraphicFramePr>
            <p:nvPr/>
          </p:nvGraphicFramePr>
          <p:xfrm>
            <a:off x="1008" y="1488"/>
            <a:ext cx="195" cy="224"/>
          </p:xfrm>
          <a:graphic>
            <a:graphicData uri="http://schemas.openxmlformats.org/presentationml/2006/ole">
              <mc:AlternateContent xmlns:mc="http://schemas.openxmlformats.org/markup-compatibility/2006">
                <mc:Choice xmlns:v="urn:schemas-microsoft-com:vml" Requires="v">
                  <p:oleObj spid="_x0000_s3153" name="" r:id="rId13" imgW="127000" imgH="139700" progId="Equation.3">
                    <p:embed/>
                  </p:oleObj>
                </mc:Choice>
                <mc:Fallback>
                  <p:oleObj name="" r:id="rId13" imgW="127000" imgH="139700" progId="Equation.3">
                    <p:embed/>
                    <p:pic>
                      <p:nvPicPr>
                        <p:cNvPr id="0" name="图片 3152"/>
                        <p:cNvPicPr/>
                        <p:nvPr/>
                      </p:nvPicPr>
                      <p:blipFill>
                        <a:blip r:embed="rId14"/>
                        <a:stretch>
                          <a:fillRect/>
                        </a:stretch>
                      </p:blipFill>
                      <p:spPr>
                        <a:xfrm>
                          <a:off x="1008" y="1488"/>
                          <a:ext cx="195" cy="224"/>
                        </a:xfrm>
                        <a:prstGeom prst="rect">
                          <a:avLst/>
                        </a:prstGeom>
                        <a:noFill/>
                        <a:ln w="38100">
                          <a:noFill/>
                          <a:miter/>
                        </a:ln>
                      </p:spPr>
                    </p:pic>
                  </p:oleObj>
                </mc:Fallback>
              </mc:AlternateContent>
            </a:graphicData>
          </a:graphic>
        </p:graphicFrame>
        <p:sp>
          <p:nvSpPr>
            <p:cNvPr id="23" name="Line 27"/>
            <p:cNvSpPr>
              <a:spLocks noChangeShapeType="1"/>
            </p:cNvSpPr>
            <p:nvPr/>
          </p:nvSpPr>
          <p:spPr bwMode="auto">
            <a:xfrm flipH="1">
              <a:off x="864" y="1679"/>
              <a:ext cx="576" cy="1201"/>
            </a:xfrm>
            <a:prstGeom prst="line">
              <a:avLst/>
            </a:prstGeom>
            <a:noFill/>
            <a:ln w="952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Oval 28"/>
            <p:cNvSpPr>
              <a:spLocks noChangeArrowheads="1"/>
            </p:cNvSpPr>
            <p:nvPr/>
          </p:nvSpPr>
          <p:spPr bwMode="auto">
            <a:xfrm>
              <a:off x="1430" y="1642"/>
              <a:ext cx="48" cy="49"/>
            </a:xfrm>
            <a:prstGeom prst="ellipse">
              <a:avLst/>
            </a:prstGeom>
            <a:solidFill>
              <a:srgbClr val="BBE0E3"/>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28694" name="Object 29"/>
            <p:cNvGraphicFramePr>
              <a:graphicFrameLocks noChangeAspect="1"/>
            </p:cNvGraphicFramePr>
            <p:nvPr/>
          </p:nvGraphicFramePr>
          <p:xfrm>
            <a:off x="1680" y="1104"/>
            <a:ext cx="288" cy="280"/>
          </p:xfrm>
          <a:graphic>
            <a:graphicData uri="http://schemas.openxmlformats.org/presentationml/2006/ole">
              <mc:AlternateContent xmlns:mc="http://schemas.openxmlformats.org/markup-compatibility/2006">
                <mc:Choice xmlns:v="urn:schemas-microsoft-com:vml" Requires="v">
                  <p:oleObj spid="_x0000_s3159" name="" r:id="rId15" imgW="520700" imgH="444500" progId="Equation.3">
                    <p:embed/>
                  </p:oleObj>
                </mc:Choice>
                <mc:Fallback>
                  <p:oleObj name="" r:id="rId15" imgW="520700" imgH="444500" progId="Equation.3">
                    <p:embed/>
                    <p:pic>
                      <p:nvPicPr>
                        <p:cNvPr id="0" name="图片 3158"/>
                        <p:cNvPicPr/>
                        <p:nvPr/>
                      </p:nvPicPr>
                      <p:blipFill>
                        <a:blip r:embed="rId16"/>
                        <a:stretch>
                          <a:fillRect/>
                        </a:stretch>
                      </p:blipFill>
                      <p:spPr>
                        <a:xfrm>
                          <a:off x="1680" y="1104"/>
                          <a:ext cx="288" cy="280"/>
                        </a:xfrm>
                        <a:prstGeom prst="rect">
                          <a:avLst/>
                        </a:prstGeom>
                        <a:noFill/>
                        <a:ln w="38100">
                          <a:noFill/>
                          <a:miter/>
                        </a:ln>
                      </p:spPr>
                    </p:pic>
                  </p:oleObj>
                </mc:Fallback>
              </mc:AlternateContent>
            </a:graphicData>
          </a:graphic>
        </p:graphicFrame>
        <p:grpSp>
          <p:nvGrpSpPr>
            <p:cNvPr id="28695" name="Group 40"/>
            <p:cNvGrpSpPr/>
            <p:nvPr/>
          </p:nvGrpSpPr>
          <p:grpSpPr>
            <a:xfrm>
              <a:off x="1296" y="1056"/>
              <a:ext cx="633" cy="985"/>
              <a:chOff x="1296" y="1056"/>
              <a:chExt cx="633" cy="985"/>
            </a:xfrm>
          </p:grpSpPr>
          <p:graphicFrame>
            <p:nvGraphicFramePr>
              <p:cNvPr id="28696" name="Object 30"/>
              <p:cNvGraphicFramePr>
                <a:graphicFrameLocks noChangeAspect="1"/>
              </p:cNvGraphicFramePr>
              <p:nvPr/>
            </p:nvGraphicFramePr>
            <p:xfrm>
              <a:off x="1296" y="1056"/>
              <a:ext cx="331" cy="296"/>
            </p:xfrm>
            <a:graphic>
              <a:graphicData uri="http://schemas.openxmlformats.org/presentationml/2006/ole">
                <mc:AlternateContent xmlns:mc="http://schemas.openxmlformats.org/markup-compatibility/2006">
                  <mc:Choice xmlns:v="urn:schemas-microsoft-com:vml" Requires="v">
                    <p:oleObj spid="_x0000_s3151" name="" r:id="rId17" imgW="609600" imgH="457200" progId="Equation.3">
                      <p:embed/>
                    </p:oleObj>
                  </mc:Choice>
                  <mc:Fallback>
                    <p:oleObj name="" r:id="rId17" imgW="609600" imgH="457200" progId="Equation.3">
                      <p:embed/>
                      <p:pic>
                        <p:nvPicPr>
                          <p:cNvPr id="0" name="图片 3150"/>
                          <p:cNvPicPr/>
                          <p:nvPr/>
                        </p:nvPicPr>
                        <p:blipFill>
                          <a:blip r:embed="rId18"/>
                          <a:stretch>
                            <a:fillRect/>
                          </a:stretch>
                        </p:blipFill>
                        <p:spPr>
                          <a:xfrm>
                            <a:off x="1296" y="1056"/>
                            <a:ext cx="331" cy="296"/>
                          </a:xfrm>
                          <a:prstGeom prst="rect">
                            <a:avLst/>
                          </a:prstGeom>
                          <a:noFill/>
                          <a:ln w="38100">
                            <a:noFill/>
                            <a:miter/>
                          </a:ln>
                        </p:spPr>
                      </p:pic>
                    </p:oleObj>
                  </mc:Fallback>
                </mc:AlternateContent>
              </a:graphicData>
            </a:graphic>
          </p:graphicFrame>
          <p:graphicFrame>
            <p:nvGraphicFramePr>
              <p:cNvPr id="28697" name="Object 31"/>
              <p:cNvGraphicFramePr>
                <a:graphicFrameLocks noChangeAspect="1"/>
              </p:cNvGraphicFramePr>
              <p:nvPr/>
            </p:nvGraphicFramePr>
            <p:xfrm>
              <a:off x="1584" y="1728"/>
              <a:ext cx="345" cy="313"/>
            </p:xfrm>
            <a:graphic>
              <a:graphicData uri="http://schemas.openxmlformats.org/presentationml/2006/ole">
                <mc:AlternateContent xmlns:mc="http://schemas.openxmlformats.org/markup-compatibility/2006">
                  <mc:Choice xmlns:v="urn:schemas-microsoft-com:vml" Requires="v">
                    <p:oleObj spid="_x0000_s3158" name="" r:id="rId19" imgW="647700" imgH="469900" progId="Equation.3">
                      <p:embed/>
                    </p:oleObj>
                  </mc:Choice>
                  <mc:Fallback>
                    <p:oleObj name="" r:id="rId19" imgW="647700" imgH="469900" progId="Equation.3">
                      <p:embed/>
                      <p:pic>
                        <p:nvPicPr>
                          <p:cNvPr id="0" name="图片 3157"/>
                          <p:cNvPicPr/>
                          <p:nvPr/>
                        </p:nvPicPr>
                        <p:blipFill>
                          <a:blip r:embed="rId20"/>
                          <a:stretch>
                            <a:fillRect/>
                          </a:stretch>
                        </p:blipFill>
                        <p:spPr>
                          <a:xfrm>
                            <a:off x="1584" y="1728"/>
                            <a:ext cx="345" cy="313"/>
                          </a:xfrm>
                          <a:prstGeom prst="rect">
                            <a:avLst/>
                          </a:prstGeom>
                          <a:noFill/>
                          <a:ln w="38100">
                            <a:noFill/>
                            <a:miter/>
                          </a:ln>
                        </p:spPr>
                      </p:pic>
                    </p:oleObj>
                  </mc:Fallback>
                </mc:AlternateContent>
              </a:graphicData>
            </a:graphic>
          </p:graphicFrame>
          <p:sp>
            <p:nvSpPr>
              <p:cNvPr id="35" name="Line 32"/>
              <p:cNvSpPr>
                <a:spLocks noChangeShapeType="1"/>
              </p:cNvSpPr>
              <p:nvPr/>
            </p:nvSpPr>
            <p:spPr bwMode="auto">
              <a:xfrm>
                <a:off x="1429" y="1661"/>
                <a:ext cx="336" cy="0"/>
              </a:xfrm>
              <a:prstGeom prst="line">
                <a:avLst/>
              </a:prstGeom>
              <a:noFill/>
              <a:ln w="38100">
                <a:solidFill>
                  <a:srgbClr val="FF33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Line 33"/>
              <p:cNvSpPr>
                <a:spLocks noChangeShapeType="1"/>
              </p:cNvSpPr>
              <p:nvPr/>
            </p:nvSpPr>
            <p:spPr bwMode="auto">
              <a:xfrm flipV="1">
                <a:off x="1440" y="1325"/>
                <a:ext cx="0" cy="336"/>
              </a:xfrm>
              <a:prstGeom prst="line">
                <a:avLst/>
              </a:prstGeom>
              <a:noFill/>
              <a:ln w="28575">
                <a:solidFill>
                  <a:srgbClr val="FF33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aphicFrame>
          <p:nvGraphicFramePr>
            <p:cNvPr id="28700" name="Object 34"/>
            <p:cNvGraphicFramePr>
              <a:graphicFrameLocks noChangeAspect="1"/>
            </p:cNvGraphicFramePr>
            <p:nvPr/>
          </p:nvGraphicFramePr>
          <p:xfrm>
            <a:off x="881" y="1920"/>
            <a:ext cx="175" cy="237"/>
          </p:xfrm>
          <a:graphic>
            <a:graphicData uri="http://schemas.openxmlformats.org/presentationml/2006/ole">
              <mc:AlternateContent xmlns:mc="http://schemas.openxmlformats.org/markup-compatibility/2006">
                <mc:Choice xmlns:v="urn:schemas-microsoft-com:vml" Requires="v">
                  <p:oleObj spid="_x0000_s3148" name="" r:id="rId21" imgW="139700" imgH="177800" progId="Equation.3">
                    <p:embed/>
                  </p:oleObj>
                </mc:Choice>
                <mc:Fallback>
                  <p:oleObj name="" r:id="rId21" imgW="139700" imgH="177800" progId="Equation.3">
                    <p:embed/>
                    <p:pic>
                      <p:nvPicPr>
                        <p:cNvPr id="0" name="图片 3147"/>
                        <p:cNvPicPr/>
                        <p:nvPr/>
                      </p:nvPicPr>
                      <p:blipFill>
                        <a:blip r:embed="rId22"/>
                        <a:stretch>
                          <a:fillRect/>
                        </a:stretch>
                      </p:blipFill>
                      <p:spPr>
                        <a:xfrm>
                          <a:off x="881" y="1920"/>
                          <a:ext cx="175" cy="237"/>
                        </a:xfrm>
                        <a:prstGeom prst="rect">
                          <a:avLst/>
                        </a:prstGeom>
                        <a:noFill/>
                        <a:ln w="38100">
                          <a:noFill/>
                          <a:miter/>
                        </a:ln>
                      </p:spPr>
                    </p:pic>
                  </p:oleObj>
                </mc:Fallback>
              </mc:AlternateContent>
            </a:graphicData>
          </a:graphic>
        </p:graphicFrame>
        <p:sp>
          <p:nvSpPr>
            <p:cNvPr id="28" name="Line 35"/>
            <p:cNvSpPr>
              <a:spLocks noChangeShapeType="1"/>
            </p:cNvSpPr>
            <p:nvPr/>
          </p:nvSpPr>
          <p:spPr bwMode="auto">
            <a:xfrm flipV="1">
              <a:off x="1440" y="1392"/>
              <a:ext cx="288" cy="287"/>
            </a:xfrm>
            <a:prstGeom prst="line">
              <a:avLst/>
            </a:prstGeom>
            <a:noFill/>
            <a:ln w="28575">
              <a:solidFill>
                <a:srgbClr val="333399"/>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 name="Line 36"/>
            <p:cNvSpPr>
              <a:spLocks noChangeShapeType="1"/>
            </p:cNvSpPr>
            <p:nvPr/>
          </p:nvSpPr>
          <p:spPr bwMode="auto">
            <a:xfrm flipV="1">
              <a:off x="864" y="1679"/>
              <a:ext cx="576" cy="577"/>
            </a:xfrm>
            <a:prstGeom prst="line">
              <a:avLst/>
            </a:prstGeom>
            <a:noFill/>
            <a:ln w="28575">
              <a:solidFill>
                <a:srgbClr val="333399"/>
              </a:solidFill>
              <a:rou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28703" name="Object 37"/>
            <p:cNvGraphicFramePr>
              <a:graphicFrameLocks noChangeAspect="1"/>
            </p:cNvGraphicFramePr>
            <p:nvPr/>
          </p:nvGraphicFramePr>
          <p:xfrm>
            <a:off x="1008" y="1680"/>
            <a:ext cx="199" cy="276"/>
          </p:xfrm>
          <a:graphic>
            <a:graphicData uri="http://schemas.openxmlformats.org/presentationml/2006/ole">
              <mc:AlternateContent xmlns:mc="http://schemas.openxmlformats.org/markup-compatibility/2006">
                <mc:Choice xmlns:v="urn:schemas-microsoft-com:vml" Requires="v">
                  <p:oleObj spid="_x0000_s3160" name="" r:id="rId23" imgW="203200" imgH="304800" progId="Equation.3">
                    <p:embed/>
                  </p:oleObj>
                </mc:Choice>
                <mc:Fallback>
                  <p:oleObj name="" r:id="rId23" imgW="203200" imgH="304800" progId="Equation.3">
                    <p:embed/>
                    <p:pic>
                      <p:nvPicPr>
                        <p:cNvPr id="0" name="图片 3159"/>
                        <p:cNvPicPr/>
                        <p:nvPr/>
                      </p:nvPicPr>
                      <p:blipFill>
                        <a:blip r:embed="rId24"/>
                        <a:stretch>
                          <a:fillRect/>
                        </a:stretch>
                      </p:blipFill>
                      <p:spPr>
                        <a:xfrm>
                          <a:off x="1008" y="1680"/>
                          <a:ext cx="199" cy="276"/>
                        </a:xfrm>
                        <a:prstGeom prst="rect">
                          <a:avLst/>
                        </a:prstGeom>
                        <a:noFill/>
                        <a:ln w="38100">
                          <a:noFill/>
                          <a:miter/>
                        </a:ln>
                      </p:spPr>
                    </p:pic>
                  </p:oleObj>
                </mc:Fallback>
              </mc:AlternateContent>
            </a:graphicData>
          </a:graphic>
        </p:graphicFrame>
        <p:sp>
          <p:nvSpPr>
            <p:cNvPr id="31" name="Rectangle 38"/>
            <p:cNvSpPr>
              <a:spLocks noChangeArrowheads="1"/>
            </p:cNvSpPr>
            <p:nvPr/>
          </p:nvSpPr>
          <p:spPr bwMode="auto">
            <a:xfrm>
              <a:off x="816" y="2160"/>
              <a:ext cx="79" cy="144"/>
            </a:xfrm>
            <a:prstGeom prst="rect">
              <a:avLst/>
            </a:prstGeom>
            <a:gradFill rotWithShape="1">
              <a:gsLst>
                <a:gs pos="0">
                  <a:srgbClr val="761800"/>
                </a:gs>
                <a:gs pos="50000">
                  <a:srgbClr val="FF3300"/>
                </a:gs>
                <a:gs pos="100000">
                  <a:srgbClr val="761800"/>
                </a:gs>
              </a:gsLst>
              <a:lin ang="0" scaled="1"/>
            </a:gradFill>
            <a:ln>
              <a:noFill/>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 name="Freeform 39"/>
            <p:cNvSpPr>
              <a:spLocks noChangeArrowheads="1"/>
            </p:cNvSpPr>
            <p:nvPr/>
          </p:nvSpPr>
          <p:spPr bwMode="auto">
            <a:xfrm>
              <a:off x="899" y="2135"/>
              <a:ext cx="63" cy="36"/>
            </a:xfrm>
            <a:custGeom>
              <a:avLst/>
              <a:gdLst>
                <a:gd name="T0" fmla="*/ 0 w 62"/>
                <a:gd name="T1" fmla="*/ 0 h 33"/>
                <a:gd name="T2" fmla="*/ 34 w 62"/>
                <a:gd name="T3" fmla="*/ 17 h 33"/>
                <a:gd name="T4" fmla="*/ 62 w 62"/>
                <a:gd name="T5" fmla="*/ 33 h 33"/>
              </a:gdLst>
              <a:ahLst/>
              <a:cxnLst>
                <a:cxn ang="0">
                  <a:pos x="T0" y="T1"/>
                </a:cxn>
                <a:cxn ang="0">
                  <a:pos x="T2" y="T3"/>
                </a:cxn>
                <a:cxn ang="0">
                  <a:pos x="T4" y="T5"/>
                </a:cxn>
              </a:cxnLst>
              <a:rect l="0" t="0" r="r" b="b"/>
              <a:pathLst>
                <a:path w="62" h="33">
                  <a:moveTo>
                    <a:pt x="0" y="0"/>
                  </a:moveTo>
                  <a:cubicBezTo>
                    <a:pt x="6" y="3"/>
                    <a:pt x="24" y="12"/>
                    <a:pt x="34" y="17"/>
                  </a:cubicBezTo>
                  <a:cubicBezTo>
                    <a:pt x="44" y="22"/>
                    <a:pt x="56" y="30"/>
                    <a:pt x="62" y="33"/>
                  </a:cubicBezTo>
                </a:path>
              </a:pathLst>
            </a:cu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aphicFrame>
        <p:nvGraphicFramePr>
          <p:cNvPr id="37" name="Object 42"/>
          <p:cNvGraphicFramePr>
            <a:graphicFrameLocks noChangeAspect="1"/>
          </p:cNvGraphicFramePr>
          <p:nvPr/>
        </p:nvGraphicFramePr>
        <p:xfrm>
          <a:off x="1520825" y="2443163"/>
          <a:ext cx="6480175" cy="2039937"/>
        </p:xfrm>
        <a:graphic>
          <a:graphicData uri="http://schemas.openxmlformats.org/presentationml/2006/ole">
            <mc:AlternateContent xmlns:mc="http://schemas.openxmlformats.org/markup-compatibility/2006">
              <mc:Choice xmlns:v="urn:schemas-microsoft-com:vml" Requires="v">
                <p:oleObj spid="_x0000_s3154" name="" r:id="rId25" imgW="3035300" imgH="889000" progId="Equation.3">
                  <p:embed/>
                </p:oleObj>
              </mc:Choice>
              <mc:Fallback>
                <p:oleObj name="" r:id="rId25" imgW="3035300" imgH="889000" progId="Equation.3">
                  <p:embed/>
                  <p:pic>
                    <p:nvPicPr>
                      <p:cNvPr id="0" name="图片 3153"/>
                      <p:cNvPicPr/>
                      <p:nvPr/>
                    </p:nvPicPr>
                    <p:blipFill>
                      <a:blip r:embed="rId26"/>
                      <a:stretch>
                        <a:fillRect/>
                      </a:stretch>
                    </p:blipFill>
                    <p:spPr>
                      <a:xfrm>
                        <a:off x="1520825" y="2443163"/>
                        <a:ext cx="6480175" cy="2039937"/>
                      </a:xfrm>
                      <a:prstGeom prst="rect">
                        <a:avLst/>
                      </a:prstGeom>
                      <a:noFill/>
                      <a:ln w="38100">
                        <a:noFill/>
                        <a:miter/>
                      </a:ln>
                    </p:spPr>
                  </p:pic>
                </p:oleObj>
              </mc:Fallback>
            </mc:AlternateContent>
          </a:graphicData>
        </a:graphic>
      </p:graphicFrame>
      <p:graphicFrame>
        <p:nvGraphicFramePr>
          <p:cNvPr id="38" name="Object 45"/>
          <p:cNvGraphicFramePr>
            <a:graphicFrameLocks noChangeAspect="1"/>
          </p:cNvGraphicFramePr>
          <p:nvPr/>
        </p:nvGraphicFramePr>
        <p:xfrm>
          <a:off x="3402013" y="4748213"/>
          <a:ext cx="4056062" cy="1779587"/>
        </p:xfrm>
        <a:graphic>
          <a:graphicData uri="http://schemas.openxmlformats.org/presentationml/2006/ole">
            <mc:AlternateContent xmlns:mc="http://schemas.openxmlformats.org/markup-compatibility/2006">
              <mc:Choice xmlns:v="urn:schemas-microsoft-com:vml" Requires="v">
                <p:oleObj spid="_x0000_s3152" name="" r:id="rId27" imgW="1663700" imgH="762000" progId="Equation.3">
                  <p:embed/>
                </p:oleObj>
              </mc:Choice>
              <mc:Fallback>
                <p:oleObj name="" r:id="rId27" imgW="1663700" imgH="762000" progId="Equation.3">
                  <p:embed/>
                  <p:pic>
                    <p:nvPicPr>
                      <p:cNvPr id="0" name="图片 3151"/>
                      <p:cNvPicPr/>
                      <p:nvPr/>
                    </p:nvPicPr>
                    <p:blipFill>
                      <a:blip r:embed="rId28"/>
                      <a:stretch>
                        <a:fillRect/>
                      </a:stretch>
                    </p:blipFill>
                    <p:spPr>
                      <a:xfrm>
                        <a:off x="3402013" y="4748213"/>
                        <a:ext cx="4056062" cy="177958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Text Box 6"/>
          <p:cNvSpPr txBox="1"/>
          <p:nvPr/>
        </p:nvSpPr>
        <p:spPr>
          <a:xfrm>
            <a:off x="2190750" y="236538"/>
            <a:ext cx="3527425" cy="1009650"/>
          </a:xfrm>
          <a:prstGeom prst="rect">
            <a:avLst/>
          </a:prstGeom>
          <a:noFill/>
          <a:ln w="9525">
            <a:noFill/>
          </a:ln>
        </p:spPr>
        <p:txBody>
          <a:bodyPr anchor="t" anchorCtr="0">
            <a:spAutoFit/>
          </a:bodyPr>
          <a:p>
            <a:pPr>
              <a:spcBef>
                <a:spcPct val="15000"/>
              </a:spcBef>
            </a:pPr>
            <a:r>
              <a:rPr lang="zh-CN" altLang="en-US" sz="2800" b="1" dirty="0">
                <a:solidFill>
                  <a:srgbClr val="0000CC"/>
                </a:solidFill>
                <a:latin typeface="宋体" panose="02010600030101010101" pitchFamily="2" charset="-122"/>
                <a:ea typeface="宋体" panose="02010600030101010101" pitchFamily="2" charset="-122"/>
              </a:rPr>
              <a:t>讨论：</a:t>
            </a:r>
            <a:endParaRPr lang="zh-CN" altLang="en-US" sz="2800" b="1" dirty="0">
              <a:solidFill>
                <a:srgbClr val="0000CC"/>
              </a:solidFill>
              <a:latin typeface="宋体" panose="02010600030101010101" pitchFamily="2" charset="-122"/>
              <a:ea typeface="宋体" panose="02010600030101010101" pitchFamily="2" charset="-122"/>
            </a:endParaRPr>
          </a:p>
          <a:p>
            <a:pPr>
              <a:spcBef>
                <a:spcPct val="15000"/>
              </a:spcBef>
            </a:pPr>
            <a:r>
              <a:rPr lang="en-US" altLang="zh-CN" sz="2800" b="1" dirty="0">
                <a:solidFill>
                  <a:srgbClr val="0000CC"/>
                </a:solidFill>
                <a:latin typeface="Times New Roman" panose="02020603050405020304" pitchFamily="18" charset="0"/>
                <a:ea typeface="宋体" panose="02010600030101010101" pitchFamily="2" charset="-122"/>
              </a:rPr>
              <a:t>1) </a:t>
            </a:r>
            <a:r>
              <a:rPr lang="zh-CN" altLang="en-US" sz="2800" b="1" dirty="0">
                <a:solidFill>
                  <a:srgbClr val="000000"/>
                </a:solidFill>
                <a:latin typeface="宋体" panose="02010600030101010101" pitchFamily="2" charset="-122"/>
                <a:ea typeface="宋体" panose="02010600030101010101" pitchFamily="2" charset="-122"/>
              </a:rPr>
              <a:t>棒延长线上一点</a:t>
            </a:r>
            <a:endParaRPr lang="zh-CN" altLang="en-US" sz="2800" b="1" dirty="0">
              <a:solidFill>
                <a:srgbClr val="000000"/>
              </a:solidFill>
              <a:latin typeface="宋体" panose="02010600030101010101" pitchFamily="2" charset="-122"/>
              <a:ea typeface="宋体" panose="02010600030101010101" pitchFamily="2" charset="-122"/>
            </a:endParaRPr>
          </a:p>
        </p:txBody>
      </p:sp>
      <p:graphicFrame>
        <p:nvGraphicFramePr>
          <p:cNvPr id="5" name="Object 7"/>
          <p:cNvGraphicFramePr>
            <a:graphicFrameLocks noChangeAspect="1"/>
          </p:cNvGraphicFramePr>
          <p:nvPr/>
        </p:nvGraphicFramePr>
        <p:xfrm>
          <a:off x="5286375" y="595313"/>
          <a:ext cx="2232025" cy="963612"/>
        </p:xfrm>
        <a:graphic>
          <a:graphicData uri="http://schemas.openxmlformats.org/presentationml/2006/ole">
            <mc:AlternateContent xmlns:mc="http://schemas.openxmlformats.org/markup-compatibility/2006">
              <mc:Choice xmlns:v="urn:schemas-microsoft-com:vml" Requires="v">
                <p:oleObj spid="_x0000_s3146" name="" r:id="rId1" imgW="1078865" imgH="431800" progId="Equation.3">
                  <p:embed/>
                </p:oleObj>
              </mc:Choice>
              <mc:Fallback>
                <p:oleObj name="" r:id="rId1" imgW="1078865" imgH="431800" progId="Equation.3">
                  <p:embed/>
                  <p:pic>
                    <p:nvPicPr>
                      <p:cNvPr id="0" name="图片 3145"/>
                      <p:cNvPicPr/>
                      <p:nvPr/>
                    </p:nvPicPr>
                    <p:blipFill>
                      <a:blip r:embed="rId2"/>
                      <a:stretch>
                        <a:fillRect/>
                      </a:stretch>
                    </p:blipFill>
                    <p:spPr>
                      <a:xfrm>
                        <a:off x="5286375" y="595313"/>
                        <a:ext cx="2232025" cy="963612"/>
                      </a:xfrm>
                      <a:prstGeom prst="rect">
                        <a:avLst/>
                      </a:prstGeom>
                      <a:noFill/>
                      <a:ln w="38100">
                        <a:noFill/>
                        <a:miter/>
                      </a:ln>
                    </p:spPr>
                  </p:pic>
                </p:oleObj>
              </mc:Fallback>
            </mc:AlternateContent>
          </a:graphicData>
        </a:graphic>
      </p:graphicFrame>
      <p:graphicFrame>
        <p:nvGraphicFramePr>
          <p:cNvPr id="6" name="Object 8"/>
          <p:cNvGraphicFramePr>
            <a:graphicFrameLocks noChangeAspect="1"/>
          </p:cNvGraphicFramePr>
          <p:nvPr/>
        </p:nvGraphicFramePr>
        <p:xfrm>
          <a:off x="2751138" y="2444750"/>
          <a:ext cx="2967037" cy="955675"/>
        </p:xfrm>
        <a:graphic>
          <a:graphicData uri="http://schemas.openxmlformats.org/presentationml/2006/ole">
            <mc:AlternateContent xmlns:mc="http://schemas.openxmlformats.org/markup-compatibility/2006">
              <mc:Choice xmlns:v="urn:schemas-microsoft-com:vml" Requires="v">
                <p:oleObj spid="_x0000_s3147" name="" r:id="rId3" imgW="1447800" imgH="431800" progId="Equation.3">
                  <p:embed/>
                </p:oleObj>
              </mc:Choice>
              <mc:Fallback>
                <p:oleObj name="" r:id="rId3" imgW="1447800" imgH="431800" progId="Equation.3">
                  <p:embed/>
                  <p:pic>
                    <p:nvPicPr>
                      <p:cNvPr id="0" name="图片 3146"/>
                      <p:cNvPicPr/>
                      <p:nvPr/>
                    </p:nvPicPr>
                    <p:blipFill>
                      <a:blip r:embed="rId4"/>
                      <a:stretch>
                        <a:fillRect/>
                      </a:stretch>
                    </p:blipFill>
                    <p:spPr>
                      <a:xfrm>
                        <a:off x="2751138" y="2444750"/>
                        <a:ext cx="2967037" cy="955675"/>
                      </a:xfrm>
                      <a:prstGeom prst="rect">
                        <a:avLst/>
                      </a:prstGeom>
                      <a:noFill/>
                      <a:ln w="38100">
                        <a:noFill/>
                        <a:miter/>
                      </a:ln>
                    </p:spPr>
                  </p:pic>
                </p:oleObj>
              </mc:Fallback>
            </mc:AlternateContent>
          </a:graphicData>
        </a:graphic>
      </p:graphicFrame>
      <p:graphicFrame>
        <p:nvGraphicFramePr>
          <p:cNvPr id="7" name="Object 9"/>
          <p:cNvGraphicFramePr>
            <a:graphicFrameLocks noChangeAspect="1"/>
          </p:cNvGraphicFramePr>
          <p:nvPr/>
        </p:nvGraphicFramePr>
        <p:xfrm>
          <a:off x="2549525" y="1350963"/>
          <a:ext cx="4248150" cy="1047750"/>
        </p:xfrm>
        <a:graphic>
          <a:graphicData uri="http://schemas.openxmlformats.org/presentationml/2006/ole">
            <mc:AlternateContent xmlns:mc="http://schemas.openxmlformats.org/markup-compatibility/2006">
              <mc:Choice xmlns:v="urn:schemas-microsoft-com:vml" Requires="v">
                <p:oleObj spid="_x0000_s3167" name="" r:id="rId5" imgW="2146300" imgH="482600" progId="Equation.3">
                  <p:embed/>
                </p:oleObj>
              </mc:Choice>
              <mc:Fallback>
                <p:oleObj name="" r:id="rId5" imgW="2146300" imgH="482600" progId="Equation.3">
                  <p:embed/>
                  <p:pic>
                    <p:nvPicPr>
                      <p:cNvPr id="0" name="图片 3166"/>
                      <p:cNvPicPr/>
                      <p:nvPr/>
                    </p:nvPicPr>
                    <p:blipFill>
                      <a:blip r:embed="rId6"/>
                      <a:stretch>
                        <a:fillRect/>
                      </a:stretch>
                    </p:blipFill>
                    <p:spPr>
                      <a:xfrm>
                        <a:off x="2549525" y="1350963"/>
                        <a:ext cx="4248150" cy="1047750"/>
                      </a:xfrm>
                      <a:prstGeom prst="rect">
                        <a:avLst/>
                      </a:prstGeom>
                      <a:noFill/>
                      <a:ln w="38100">
                        <a:noFill/>
                        <a:miter/>
                      </a:ln>
                    </p:spPr>
                  </p:pic>
                </p:oleObj>
              </mc:Fallback>
            </mc:AlternateContent>
          </a:graphicData>
        </a:graphic>
      </p:graphicFrame>
      <p:grpSp>
        <p:nvGrpSpPr>
          <p:cNvPr id="29701" name="Group 49"/>
          <p:cNvGrpSpPr/>
          <p:nvPr/>
        </p:nvGrpSpPr>
        <p:grpSpPr>
          <a:xfrm>
            <a:off x="8382000" y="381000"/>
            <a:ext cx="2305050" cy="4419600"/>
            <a:chOff x="4150" y="255"/>
            <a:chExt cx="1452" cy="2784"/>
          </a:xfrm>
        </p:grpSpPr>
        <p:sp>
          <p:nvSpPr>
            <p:cNvPr id="9" name="Rectangle 11"/>
            <p:cNvSpPr>
              <a:spLocks noChangeArrowheads="1"/>
            </p:cNvSpPr>
            <p:nvPr/>
          </p:nvSpPr>
          <p:spPr bwMode="auto">
            <a:xfrm>
              <a:off x="4150" y="255"/>
              <a:ext cx="1452" cy="2784"/>
            </a:xfrm>
            <a:prstGeom prst="rect">
              <a:avLst/>
            </a:prstGeom>
            <a:noFill/>
            <a:ln w="9525">
              <a:solidFill>
                <a:srgbClr val="009900"/>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 name="Line 12"/>
            <p:cNvSpPr>
              <a:spLocks noChangeShapeType="1"/>
            </p:cNvSpPr>
            <p:nvPr/>
          </p:nvSpPr>
          <p:spPr bwMode="auto">
            <a:xfrm flipV="1">
              <a:off x="4569" y="399"/>
              <a:ext cx="0" cy="2592"/>
            </a:xfrm>
            <a:prstGeom prst="line">
              <a:avLst/>
            </a:prstGeom>
            <a:noFill/>
            <a:ln w="28575">
              <a:solidFill>
                <a:srgbClr val="0000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AutoShape 13"/>
            <p:cNvSpPr>
              <a:spLocks noChangeArrowheads="1"/>
            </p:cNvSpPr>
            <p:nvPr/>
          </p:nvSpPr>
          <p:spPr bwMode="auto">
            <a:xfrm>
              <a:off x="4536" y="927"/>
              <a:ext cx="71" cy="1944"/>
            </a:xfrm>
            <a:prstGeom prst="can">
              <a:avLst>
                <a:gd name="adj" fmla="val 33465"/>
              </a:avLst>
            </a:prstGeom>
            <a:gradFill rotWithShape="0">
              <a:gsLst>
                <a:gs pos="0">
                  <a:srgbClr val="765E00"/>
                </a:gs>
                <a:gs pos="50000">
                  <a:srgbClr val="FFCC00"/>
                </a:gs>
                <a:gs pos="100000">
                  <a:srgbClr val="765E00"/>
                </a:gs>
              </a:gsLst>
              <a:lin ang="0" scaled="1"/>
            </a:gra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Freeform 14"/>
            <p:cNvSpPr>
              <a:spLocks noChangeArrowheads="1"/>
            </p:cNvSpPr>
            <p:nvPr/>
          </p:nvSpPr>
          <p:spPr bwMode="auto">
            <a:xfrm>
              <a:off x="4607" y="1697"/>
              <a:ext cx="882" cy="1"/>
            </a:xfrm>
            <a:custGeom>
              <a:avLst/>
              <a:gdLst>
                <a:gd name="T0" fmla="*/ 0 w 882"/>
                <a:gd name="T1" fmla="*/ 0 h 1"/>
                <a:gd name="T2" fmla="*/ 882 w 882"/>
                <a:gd name="T3" fmla="*/ 1 h 1"/>
              </a:gdLst>
              <a:ahLst/>
              <a:cxnLst>
                <a:cxn ang="0">
                  <a:pos x="T0" y="T1"/>
                </a:cxn>
                <a:cxn ang="0">
                  <a:pos x="T2" y="T3"/>
                </a:cxn>
              </a:cxnLst>
              <a:rect l="0" t="0" r="r" b="b"/>
              <a:pathLst>
                <a:path w="882" h="1">
                  <a:moveTo>
                    <a:pt x="0" y="0"/>
                  </a:moveTo>
                  <a:lnTo>
                    <a:pt x="882" y="1"/>
                  </a:lnTo>
                </a:path>
              </a:pathLst>
            </a:custGeom>
            <a:noFill/>
            <a:ln w="38100">
              <a:solidFill>
                <a:srgbClr val="0000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 name="Freeform 15"/>
            <p:cNvSpPr>
              <a:spLocks noChangeArrowheads="1"/>
            </p:cNvSpPr>
            <p:nvPr/>
          </p:nvSpPr>
          <p:spPr bwMode="auto">
            <a:xfrm>
              <a:off x="4596" y="2666"/>
              <a:ext cx="76" cy="34"/>
            </a:xfrm>
            <a:custGeom>
              <a:avLst/>
              <a:gdLst>
                <a:gd name="T0" fmla="*/ 0 w 76"/>
                <a:gd name="T1" fmla="*/ 0 h 34"/>
                <a:gd name="T2" fmla="*/ 76 w 76"/>
                <a:gd name="T3" fmla="*/ 34 h 34"/>
              </a:gdLst>
              <a:ahLst/>
              <a:cxnLst>
                <a:cxn ang="0">
                  <a:pos x="T0" y="T1"/>
                </a:cxn>
                <a:cxn ang="0">
                  <a:pos x="T2" y="T3"/>
                </a:cxn>
              </a:cxnLst>
              <a:rect l="0" t="0" r="r" b="b"/>
              <a:pathLst>
                <a:path w="76" h="34">
                  <a:moveTo>
                    <a:pt x="0" y="0"/>
                  </a:moveTo>
                  <a:lnTo>
                    <a:pt x="76" y="34"/>
                  </a:lnTo>
                </a:path>
              </a:pathLst>
            </a:custGeom>
            <a:noFill/>
            <a:ln w="952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 name="Arc 16"/>
            <p:cNvSpPr>
              <a:spLocks noChangeArrowheads="1"/>
            </p:cNvSpPr>
            <p:nvPr/>
          </p:nvSpPr>
          <p:spPr bwMode="auto">
            <a:xfrm>
              <a:off x="4582" y="831"/>
              <a:ext cx="96" cy="192"/>
            </a:xfrm>
            <a:custGeom>
              <a:avLst/>
              <a:gdLst>
                <a:gd name="T0" fmla="*/ -1 w 21600"/>
                <a:gd name="T1" fmla="*/ 0 h 31615"/>
                <a:gd name="T2" fmla="*/ 21600 w 21600"/>
                <a:gd name="T3" fmla="*/ 21600 h 31615"/>
                <a:gd name="T4" fmla="*/ 19137 w 21600"/>
                <a:gd name="T5" fmla="*/ 31614 h 31615"/>
                <a:gd name="T6" fmla="*/ -1 w 21600"/>
                <a:gd name="T7" fmla="*/ 0 h 31615"/>
                <a:gd name="T8" fmla="*/ 21600 w 21600"/>
                <a:gd name="T9" fmla="*/ 21600 h 31615"/>
                <a:gd name="T10" fmla="*/ 19137 w 21600"/>
                <a:gd name="T11" fmla="*/ 31614 h 31615"/>
                <a:gd name="T12" fmla="*/ 0 w 21600"/>
                <a:gd name="T13" fmla="*/ 21600 h 31615"/>
                <a:gd name="T14" fmla="*/ -1 w 21600"/>
                <a:gd name="T15" fmla="*/ 0 h 316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31615" fill="none">
                  <a:moveTo>
                    <a:pt x="-1" y="0"/>
                  </a:moveTo>
                  <a:cubicBezTo>
                    <a:pt x="11929" y="0"/>
                    <a:pt x="21600" y="9670"/>
                    <a:pt x="21600" y="21600"/>
                  </a:cubicBezTo>
                  <a:cubicBezTo>
                    <a:pt x="21600" y="25088"/>
                    <a:pt x="20755" y="28524"/>
                    <a:pt x="19137" y="31614"/>
                  </a:cubicBezTo>
                </a:path>
                <a:path w="21600" h="31615" stroke="0">
                  <a:moveTo>
                    <a:pt x="-1" y="0"/>
                  </a:moveTo>
                  <a:cubicBezTo>
                    <a:pt x="11929" y="0"/>
                    <a:pt x="21600" y="9670"/>
                    <a:pt x="21600" y="21600"/>
                  </a:cubicBezTo>
                  <a:cubicBezTo>
                    <a:pt x="21600" y="25088"/>
                    <a:pt x="20755" y="28524"/>
                    <a:pt x="19137" y="31614"/>
                  </a:cubicBezTo>
                  <a:lnTo>
                    <a:pt x="0" y="21600"/>
                  </a:lnTo>
                  <a:lnTo>
                    <a:pt x="-1" y="0"/>
                  </a:lnTo>
                  <a:close/>
                </a:path>
              </a:pathLst>
            </a:custGeom>
            <a:noFill/>
            <a:ln w="1270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29708" name="Object 17"/>
            <p:cNvGraphicFramePr>
              <a:graphicFrameLocks noChangeAspect="1"/>
            </p:cNvGraphicFramePr>
            <p:nvPr/>
          </p:nvGraphicFramePr>
          <p:xfrm>
            <a:off x="4342" y="1599"/>
            <a:ext cx="184" cy="223"/>
          </p:xfrm>
          <a:graphic>
            <a:graphicData uri="http://schemas.openxmlformats.org/presentationml/2006/ole">
              <mc:AlternateContent xmlns:mc="http://schemas.openxmlformats.org/markup-compatibility/2006">
                <mc:Choice xmlns:v="urn:schemas-microsoft-com:vml" Requires="v">
                  <p:oleObj spid="_x0000_s3168" name="" r:id="rId7" imgW="152400" imgH="177800" progId="Equation.3">
                    <p:embed/>
                  </p:oleObj>
                </mc:Choice>
                <mc:Fallback>
                  <p:oleObj name="" r:id="rId7" imgW="152400" imgH="177800" progId="Equation.3">
                    <p:embed/>
                    <p:pic>
                      <p:nvPicPr>
                        <p:cNvPr id="0" name="图片 3167"/>
                        <p:cNvPicPr/>
                        <p:nvPr/>
                      </p:nvPicPr>
                      <p:blipFill>
                        <a:blip r:embed="rId8"/>
                        <a:stretch>
                          <a:fillRect/>
                        </a:stretch>
                      </p:blipFill>
                      <p:spPr>
                        <a:xfrm>
                          <a:off x="4342" y="1599"/>
                          <a:ext cx="184" cy="223"/>
                        </a:xfrm>
                        <a:prstGeom prst="rect">
                          <a:avLst/>
                        </a:prstGeom>
                        <a:noFill/>
                        <a:ln w="38100">
                          <a:noFill/>
                          <a:miter/>
                        </a:ln>
                      </p:spPr>
                    </p:pic>
                  </p:oleObj>
                </mc:Fallback>
              </mc:AlternateContent>
            </a:graphicData>
          </a:graphic>
        </p:graphicFrame>
        <p:graphicFrame>
          <p:nvGraphicFramePr>
            <p:cNvPr id="29709" name="Object 18"/>
            <p:cNvGraphicFramePr>
              <a:graphicFrameLocks noChangeAspect="1"/>
            </p:cNvGraphicFramePr>
            <p:nvPr/>
          </p:nvGraphicFramePr>
          <p:xfrm>
            <a:off x="4610" y="2116"/>
            <a:ext cx="162" cy="475"/>
          </p:xfrm>
          <a:graphic>
            <a:graphicData uri="http://schemas.openxmlformats.org/presentationml/2006/ole">
              <mc:AlternateContent xmlns:mc="http://schemas.openxmlformats.org/markup-compatibility/2006">
                <mc:Choice xmlns:v="urn:schemas-microsoft-com:vml" Requires="v">
                  <p:oleObj spid="_x0000_s3169" name="" r:id="rId9" imgW="165100" imgH="457200" progId="Equation.3">
                    <p:embed/>
                  </p:oleObj>
                </mc:Choice>
                <mc:Fallback>
                  <p:oleObj name="" r:id="rId9" imgW="165100" imgH="457200" progId="Equation.3">
                    <p:embed/>
                    <p:pic>
                      <p:nvPicPr>
                        <p:cNvPr id="0" name="图片 3168"/>
                        <p:cNvPicPr/>
                        <p:nvPr/>
                      </p:nvPicPr>
                      <p:blipFill>
                        <a:blip r:embed="rId10"/>
                        <a:stretch>
                          <a:fillRect/>
                        </a:stretch>
                      </p:blipFill>
                      <p:spPr>
                        <a:xfrm>
                          <a:off x="4610" y="2116"/>
                          <a:ext cx="162" cy="475"/>
                        </a:xfrm>
                        <a:prstGeom prst="rect">
                          <a:avLst/>
                        </a:prstGeom>
                        <a:noFill/>
                        <a:ln w="38100">
                          <a:noFill/>
                          <a:miter/>
                        </a:ln>
                      </p:spPr>
                    </p:pic>
                  </p:oleObj>
                </mc:Fallback>
              </mc:AlternateContent>
            </a:graphicData>
          </a:graphic>
        </p:graphicFrame>
        <p:graphicFrame>
          <p:nvGraphicFramePr>
            <p:cNvPr id="29710" name="Object 19"/>
            <p:cNvGraphicFramePr>
              <a:graphicFrameLocks noChangeAspect="1"/>
            </p:cNvGraphicFramePr>
            <p:nvPr/>
          </p:nvGraphicFramePr>
          <p:xfrm>
            <a:off x="5375" y="1480"/>
            <a:ext cx="134" cy="175"/>
          </p:xfrm>
          <a:graphic>
            <a:graphicData uri="http://schemas.openxmlformats.org/presentationml/2006/ole">
              <mc:AlternateContent xmlns:mc="http://schemas.openxmlformats.org/markup-compatibility/2006">
                <mc:Choice xmlns:v="urn:schemas-microsoft-com:vml" Requires="v">
                  <p:oleObj spid="_x0000_s3161" name="" r:id="rId11" imgW="279400" imgH="355600" progId="Equation.3">
                    <p:embed/>
                  </p:oleObj>
                </mc:Choice>
                <mc:Fallback>
                  <p:oleObj name="" r:id="rId11" imgW="279400" imgH="355600" progId="Equation.3">
                    <p:embed/>
                    <p:pic>
                      <p:nvPicPr>
                        <p:cNvPr id="0" name="图片 3160"/>
                        <p:cNvPicPr/>
                        <p:nvPr/>
                      </p:nvPicPr>
                      <p:blipFill>
                        <a:blip r:embed="rId12"/>
                        <a:stretch>
                          <a:fillRect/>
                        </a:stretch>
                      </p:blipFill>
                      <p:spPr>
                        <a:xfrm>
                          <a:off x="5375" y="1480"/>
                          <a:ext cx="134" cy="175"/>
                        </a:xfrm>
                        <a:prstGeom prst="rect">
                          <a:avLst/>
                        </a:prstGeom>
                        <a:noFill/>
                        <a:ln w="38100">
                          <a:noFill/>
                          <a:miter/>
                        </a:ln>
                      </p:spPr>
                    </p:pic>
                  </p:oleObj>
                </mc:Fallback>
              </mc:AlternateContent>
            </a:graphicData>
          </a:graphic>
        </p:graphicFrame>
        <p:graphicFrame>
          <p:nvGraphicFramePr>
            <p:cNvPr id="29711" name="Object 20"/>
            <p:cNvGraphicFramePr>
              <a:graphicFrameLocks noChangeAspect="1"/>
            </p:cNvGraphicFramePr>
            <p:nvPr/>
          </p:nvGraphicFramePr>
          <p:xfrm>
            <a:off x="5110" y="1695"/>
            <a:ext cx="194" cy="240"/>
          </p:xfrm>
          <a:graphic>
            <a:graphicData uri="http://schemas.openxmlformats.org/presentationml/2006/ole">
              <mc:AlternateContent xmlns:mc="http://schemas.openxmlformats.org/markup-compatibility/2006">
                <mc:Choice xmlns:v="urn:schemas-microsoft-com:vml" Requires="v">
                  <p:oleObj spid="_x0000_s3164" name="" r:id="rId13" imgW="152400" imgH="165100" progId="Equation.3">
                    <p:embed/>
                  </p:oleObj>
                </mc:Choice>
                <mc:Fallback>
                  <p:oleObj name="" r:id="rId13" imgW="152400" imgH="165100" progId="Equation.3">
                    <p:embed/>
                    <p:pic>
                      <p:nvPicPr>
                        <p:cNvPr id="0" name="图片 3163"/>
                        <p:cNvPicPr/>
                        <p:nvPr/>
                      </p:nvPicPr>
                      <p:blipFill>
                        <a:blip r:embed="rId14"/>
                        <a:stretch>
                          <a:fillRect/>
                        </a:stretch>
                      </p:blipFill>
                      <p:spPr>
                        <a:xfrm>
                          <a:off x="5110" y="1695"/>
                          <a:ext cx="194" cy="240"/>
                        </a:xfrm>
                        <a:prstGeom prst="rect">
                          <a:avLst/>
                        </a:prstGeom>
                        <a:noFill/>
                        <a:ln w="38100">
                          <a:noFill/>
                          <a:miter/>
                        </a:ln>
                      </p:spPr>
                    </p:pic>
                  </p:oleObj>
                </mc:Fallback>
              </mc:AlternateContent>
            </a:graphicData>
          </a:graphic>
        </p:graphicFrame>
        <p:sp>
          <p:nvSpPr>
            <p:cNvPr id="19" name="Line 21"/>
            <p:cNvSpPr>
              <a:spLocks noChangeShapeType="1"/>
            </p:cNvSpPr>
            <p:nvPr/>
          </p:nvSpPr>
          <p:spPr bwMode="auto">
            <a:xfrm>
              <a:off x="4630" y="975"/>
              <a:ext cx="541" cy="720"/>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29713" name="Object 22"/>
            <p:cNvGraphicFramePr>
              <a:graphicFrameLocks noChangeAspect="1"/>
            </p:cNvGraphicFramePr>
            <p:nvPr/>
          </p:nvGraphicFramePr>
          <p:xfrm>
            <a:off x="4678" y="735"/>
            <a:ext cx="191" cy="288"/>
          </p:xfrm>
          <a:graphic>
            <a:graphicData uri="http://schemas.openxmlformats.org/presentationml/2006/ole">
              <mc:AlternateContent xmlns:mc="http://schemas.openxmlformats.org/markup-compatibility/2006">
                <mc:Choice xmlns:v="urn:schemas-microsoft-com:vml" Requires="v">
                  <p:oleObj spid="_x0000_s3163" name="" r:id="rId15" imgW="152400" imgH="215900" progId="Equation.3">
                    <p:embed/>
                  </p:oleObj>
                </mc:Choice>
                <mc:Fallback>
                  <p:oleObj name="" r:id="rId15" imgW="152400" imgH="215900" progId="Equation.3">
                    <p:embed/>
                    <p:pic>
                      <p:nvPicPr>
                        <p:cNvPr id="0" name="图片 3162"/>
                        <p:cNvPicPr/>
                        <p:nvPr/>
                      </p:nvPicPr>
                      <p:blipFill>
                        <a:blip r:embed="rId16"/>
                        <a:stretch>
                          <a:fillRect/>
                        </a:stretch>
                      </p:blipFill>
                      <p:spPr>
                        <a:xfrm>
                          <a:off x="4678" y="735"/>
                          <a:ext cx="191" cy="288"/>
                        </a:xfrm>
                        <a:prstGeom prst="rect">
                          <a:avLst/>
                        </a:prstGeom>
                        <a:noFill/>
                        <a:ln w="38100">
                          <a:noFill/>
                          <a:miter/>
                        </a:ln>
                      </p:spPr>
                    </p:pic>
                  </p:oleObj>
                </mc:Fallback>
              </mc:AlternateContent>
            </a:graphicData>
          </a:graphic>
        </p:graphicFrame>
        <p:sp>
          <p:nvSpPr>
            <p:cNvPr id="21" name="Text Box 23"/>
            <p:cNvSpPr txBox="1">
              <a:spLocks noChangeArrowheads="1"/>
            </p:cNvSpPr>
            <p:nvPr/>
          </p:nvSpPr>
          <p:spPr bwMode="auto">
            <a:xfrm>
              <a:off x="4342" y="255"/>
              <a:ext cx="226" cy="327"/>
            </a:xfrm>
            <a:prstGeom prst="rect">
              <a:avLst/>
            </a:prstGeom>
            <a:noFill/>
            <a:ln w="9525">
              <a:noFill/>
              <a:miter lim="800000"/>
            </a:ln>
            <a:effec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1" lang="en-US" altLang="zh-CN" sz="2800" b="1" i="1"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x</a:t>
              </a:r>
              <a:endParaRPr kumimoji="1" lang="en-US" altLang="zh-CN" sz="2800" b="1" i="1"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graphicFrame>
          <p:nvGraphicFramePr>
            <p:cNvPr id="29715" name="Object 25"/>
            <p:cNvGraphicFramePr>
              <a:graphicFrameLocks noChangeAspect="1"/>
            </p:cNvGraphicFramePr>
            <p:nvPr/>
          </p:nvGraphicFramePr>
          <p:xfrm>
            <a:off x="4726" y="1503"/>
            <a:ext cx="195" cy="224"/>
          </p:xfrm>
          <a:graphic>
            <a:graphicData uri="http://schemas.openxmlformats.org/presentationml/2006/ole">
              <mc:AlternateContent xmlns:mc="http://schemas.openxmlformats.org/markup-compatibility/2006">
                <mc:Choice xmlns:v="urn:schemas-microsoft-com:vml" Requires="v">
                  <p:oleObj spid="_x0000_s3162" name="" r:id="rId17" imgW="127000" imgH="139700" progId="Equation.3">
                    <p:embed/>
                  </p:oleObj>
                </mc:Choice>
                <mc:Fallback>
                  <p:oleObj name="" r:id="rId17" imgW="127000" imgH="139700" progId="Equation.3">
                    <p:embed/>
                    <p:pic>
                      <p:nvPicPr>
                        <p:cNvPr id="0" name="图片 3161"/>
                        <p:cNvPicPr/>
                        <p:nvPr/>
                      </p:nvPicPr>
                      <p:blipFill>
                        <a:blip r:embed="rId18"/>
                        <a:stretch>
                          <a:fillRect/>
                        </a:stretch>
                      </p:blipFill>
                      <p:spPr>
                        <a:xfrm>
                          <a:off x="4726" y="1503"/>
                          <a:ext cx="195" cy="224"/>
                        </a:xfrm>
                        <a:prstGeom prst="rect">
                          <a:avLst/>
                        </a:prstGeom>
                        <a:noFill/>
                        <a:ln w="38100">
                          <a:noFill/>
                          <a:miter/>
                        </a:ln>
                      </p:spPr>
                    </p:pic>
                  </p:oleObj>
                </mc:Fallback>
              </mc:AlternateContent>
            </a:graphicData>
          </a:graphic>
        </p:graphicFrame>
        <p:sp>
          <p:nvSpPr>
            <p:cNvPr id="23" name="Line 26"/>
            <p:cNvSpPr>
              <a:spLocks noChangeShapeType="1"/>
            </p:cNvSpPr>
            <p:nvPr/>
          </p:nvSpPr>
          <p:spPr bwMode="auto">
            <a:xfrm flipH="1">
              <a:off x="4582" y="1695"/>
              <a:ext cx="576" cy="1200"/>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Oval 27"/>
            <p:cNvSpPr>
              <a:spLocks noChangeArrowheads="1"/>
            </p:cNvSpPr>
            <p:nvPr/>
          </p:nvSpPr>
          <p:spPr bwMode="auto">
            <a:xfrm>
              <a:off x="5148" y="1658"/>
              <a:ext cx="48" cy="48"/>
            </a:xfrm>
            <a:prstGeom prst="ellipse">
              <a:avLst/>
            </a:prstGeom>
            <a:solidFill>
              <a:srgbClr val="BBE0E3"/>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29718" name="Object 33"/>
            <p:cNvGraphicFramePr>
              <a:graphicFrameLocks noChangeAspect="1"/>
            </p:cNvGraphicFramePr>
            <p:nvPr/>
          </p:nvGraphicFramePr>
          <p:xfrm>
            <a:off x="4599" y="1935"/>
            <a:ext cx="175" cy="237"/>
          </p:xfrm>
          <a:graphic>
            <a:graphicData uri="http://schemas.openxmlformats.org/presentationml/2006/ole">
              <mc:AlternateContent xmlns:mc="http://schemas.openxmlformats.org/markup-compatibility/2006">
                <mc:Choice xmlns:v="urn:schemas-microsoft-com:vml" Requires="v">
                  <p:oleObj spid="_x0000_s3165" name="" r:id="rId19" imgW="139700" imgH="177800" progId="Equation.3">
                    <p:embed/>
                  </p:oleObj>
                </mc:Choice>
                <mc:Fallback>
                  <p:oleObj name="" r:id="rId19" imgW="139700" imgH="177800" progId="Equation.3">
                    <p:embed/>
                    <p:pic>
                      <p:nvPicPr>
                        <p:cNvPr id="0" name="图片 3164"/>
                        <p:cNvPicPr/>
                        <p:nvPr/>
                      </p:nvPicPr>
                      <p:blipFill>
                        <a:blip r:embed="rId20"/>
                        <a:stretch>
                          <a:fillRect/>
                        </a:stretch>
                      </p:blipFill>
                      <p:spPr>
                        <a:xfrm>
                          <a:off x="4599" y="1935"/>
                          <a:ext cx="175" cy="237"/>
                        </a:xfrm>
                        <a:prstGeom prst="rect">
                          <a:avLst/>
                        </a:prstGeom>
                        <a:noFill/>
                        <a:ln w="38100">
                          <a:noFill/>
                          <a:miter/>
                        </a:ln>
                      </p:spPr>
                    </p:pic>
                  </p:oleObj>
                </mc:Fallback>
              </mc:AlternateContent>
            </a:graphicData>
          </a:graphic>
        </p:graphicFrame>
        <p:sp>
          <p:nvSpPr>
            <p:cNvPr id="26" name="Line 35"/>
            <p:cNvSpPr>
              <a:spLocks noChangeShapeType="1"/>
            </p:cNvSpPr>
            <p:nvPr/>
          </p:nvSpPr>
          <p:spPr bwMode="auto">
            <a:xfrm flipV="1">
              <a:off x="4582" y="1695"/>
              <a:ext cx="576" cy="576"/>
            </a:xfrm>
            <a:prstGeom prst="line">
              <a:avLst/>
            </a:prstGeom>
            <a:noFill/>
            <a:ln w="28575">
              <a:solidFill>
                <a:srgbClr val="333399"/>
              </a:solidFill>
              <a:rou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29720" name="Object 36"/>
            <p:cNvGraphicFramePr>
              <a:graphicFrameLocks noChangeAspect="1"/>
            </p:cNvGraphicFramePr>
            <p:nvPr/>
          </p:nvGraphicFramePr>
          <p:xfrm>
            <a:off x="4726" y="1695"/>
            <a:ext cx="199" cy="276"/>
          </p:xfrm>
          <a:graphic>
            <a:graphicData uri="http://schemas.openxmlformats.org/presentationml/2006/ole">
              <mc:AlternateContent xmlns:mc="http://schemas.openxmlformats.org/markup-compatibility/2006">
                <mc:Choice xmlns:v="urn:schemas-microsoft-com:vml" Requires="v">
                  <p:oleObj spid="_x0000_s3166" name="" r:id="rId21" imgW="203200" imgH="304800" progId="Equation.3">
                    <p:embed/>
                  </p:oleObj>
                </mc:Choice>
                <mc:Fallback>
                  <p:oleObj name="" r:id="rId21" imgW="203200" imgH="304800" progId="Equation.3">
                    <p:embed/>
                    <p:pic>
                      <p:nvPicPr>
                        <p:cNvPr id="0" name="图片 3165"/>
                        <p:cNvPicPr/>
                        <p:nvPr/>
                      </p:nvPicPr>
                      <p:blipFill>
                        <a:blip r:embed="rId22"/>
                        <a:stretch>
                          <a:fillRect/>
                        </a:stretch>
                      </p:blipFill>
                      <p:spPr>
                        <a:xfrm>
                          <a:off x="4726" y="1695"/>
                          <a:ext cx="199" cy="276"/>
                        </a:xfrm>
                        <a:prstGeom prst="rect">
                          <a:avLst/>
                        </a:prstGeom>
                        <a:noFill/>
                        <a:ln w="38100">
                          <a:noFill/>
                          <a:miter/>
                        </a:ln>
                      </p:spPr>
                    </p:pic>
                  </p:oleObj>
                </mc:Fallback>
              </mc:AlternateContent>
            </a:graphicData>
          </a:graphic>
        </p:graphicFrame>
        <p:sp>
          <p:nvSpPr>
            <p:cNvPr id="28" name="Freeform 38"/>
            <p:cNvSpPr>
              <a:spLocks noChangeArrowheads="1"/>
            </p:cNvSpPr>
            <p:nvPr/>
          </p:nvSpPr>
          <p:spPr bwMode="auto">
            <a:xfrm>
              <a:off x="4616" y="2150"/>
              <a:ext cx="62" cy="33"/>
            </a:xfrm>
            <a:custGeom>
              <a:avLst/>
              <a:gdLst>
                <a:gd name="T0" fmla="*/ 0 w 62"/>
                <a:gd name="T1" fmla="*/ 0 h 33"/>
                <a:gd name="T2" fmla="*/ 34 w 62"/>
                <a:gd name="T3" fmla="*/ 17 h 33"/>
                <a:gd name="T4" fmla="*/ 62 w 62"/>
                <a:gd name="T5" fmla="*/ 33 h 33"/>
              </a:gdLst>
              <a:ahLst/>
              <a:cxnLst>
                <a:cxn ang="0">
                  <a:pos x="T0" y="T1"/>
                </a:cxn>
                <a:cxn ang="0">
                  <a:pos x="T2" y="T3"/>
                </a:cxn>
                <a:cxn ang="0">
                  <a:pos x="T4" y="T5"/>
                </a:cxn>
              </a:cxnLst>
              <a:rect l="0" t="0" r="r" b="b"/>
              <a:pathLst>
                <a:path w="62" h="33">
                  <a:moveTo>
                    <a:pt x="0" y="0"/>
                  </a:moveTo>
                  <a:cubicBezTo>
                    <a:pt x="6" y="3"/>
                    <a:pt x="24" y="12"/>
                    <a:pt x="34" y="17"/>
                  </a:cubicBezTo>
                  <a:cubicBezTo>
                    <a:pt x="44" y="22"/>
                    <a:pt x="56" y="30"/>
                    <a:pt x="62" y="33"/>
                  </a:cubicBezTo>
                </a:path>
              </a:pathLst>
            </a:cu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29" name="Group 39"/>
          <p:cNvGrpSpPr/>
          <p:nvPr/>
        </p:nvGrpSpPr>
        <p:grpSpPr>
          <a:xfrm>
            <a:off x="8539163" y="698500"/>
            <a:ext cx="1066800" cy="762000"/>
            <a:chOff x="480" y="1488"/>
            <a:chExt cx="672" cy="480"/>
          </a:xfrm>
        </p:grpSpPr>
        <p:sp>
          <p:nvSpPr>
            <p:cNvPr id="30" name="Oval 40"/>
            <p:cNvSpPr>
              <a:spLocks noChangeArrowheads="1"/>
            </p:cNvSpPr>
            <p:nvPr/>
          </p:nvSpPr>
          <p:spPr bwMode="auto">
            <a:xfrm>
              <a:off x="768" y="1584"/>
              <a:ext cx="48" cy="48"/>
            </a:xfrm>
            <a:prstGeom prst="ellipse">
              <a:avLst/>
            </a:prstGeom>
            <a:solidFill>
              <a:srgbClr val="333399"/>
            </a:solidFill>
            <a:ln w="9525">
              <a:solidFill>
                <a:srgbClr val="FFFFFF"/>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724" name="Text Box 41"/>
            <p:cNvSpPr txBox="1"/>
            <p:nvPr/>
          </p:nvSpPr>
          <p:spPr>
            <a:xfrm>
              <a:off x="816" y="1488"/>
              <a:ext cx="336" cy="327"/>
            </a:xfrm>
            <a:prstGeom prst="rect">
              <a:avLst/>
            </a:prstGeom>
            <a:noFill/>
            <a:ln w="9525">
              <a:noFill/>
            </a:ln>
          </p:spPr>
          <p:txBody>
            <a:bodyPr anchor="t" anchorCtr="0">
              <a:spAutoFit/>
            </a:bodyPr>
            <a:p>
              <a:pPr algn="ctr" eaLnBrk="0" hangingPunct="0">
                <a:spcBef>
                  <a:spcPct val="50000"/>
                </a:spcBef>
                <a:buSzTx/>
              </a:pPr>
              <a:r>
                <a:rPr lang="en-US" altLang="zh-CN" sz="2800" b="1" i="1">
                  <a:solidFill>
                    <a:srgbClr val="333399"/>
                  </a:solidFill>
                  <a:latin typeface="Times New Roman" panose="02020603050405020304" pitchFamily="18" charset="0"/>
                  <a:ea typeface="宋体" panose="02010600030101010101" pitchFamily="2" charset="-122"/>
                </a:rPr>
                <a:t>P</a:t>
              </a:r>
              <a:r>
                <a:rPr lang="en-US" altLang="zh-CN" sz="2800" b="1" i="1">
                  <a:solidFill>
                    <a:srgbClr val="333399"/>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800" b="1" i="1">
                <a:solidFill>
                  <a:srgbClr val="333399"/>
                </a:solidFill>
                <a:latin typeface="Times New Roman" panose="02020603050405020304" pitchFamily="18" charset="0"/>
                <a:ea typeface="宋体" panose="02010600030101010101" pitchFamily="2" charset="-122"/>
              </a:endParaRPr>
            </a:p>
          </p:txBody>
        </p:sp>
        <p:sp>
          <p:nvSpPr>
            <p:cNvPr id="32" name="Line 42"/>
            <p:cNvSpPr>
              <a:spLocks noChangeShapeType="1"/>
            </p:cNvSpPr>
            <p:nvPr/>
          </p:nvSpPr>
          <p:spPr bwMode="auto">
            <a:xfrm>
              <a:off x="528" y="1596"/>
              <a:ext cx="192" cy="0"/>
            </a:xfrm>
            <a:prstGeom prst="line">
              <a:avLst/>
            </a:prstGeom>
            <a:noFill/>
            <a:ln w="9525">
              <a:solidFill>
                <a:srgbClr val="FFFFFF"/>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 name="Line 43"/>
            <p:cNvSpPr>
              <a:spLocks noChangeShapeType="1"/>
            </p:cNvSpPr>
            <p:nvPr/>
          </p:nvSpPr>
          <p:spPr bwMode="auto">
            <a:xfrm>
              <a:off x="528" y="1968"/>
              <a:ext cx="192" cy="0"/>
            </a:xfrm>
            <a:prstGeom prst="line">
              <a:avLst/>
            </a:prstGeom>
            <a:noFill/>
            <a:ln w="9525">
              <a:solidFill>
                <a:srgbClr val="FFFFFF"/>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4" name="Line 44"/>
            <p:cNvSpPr>
              <a:spLocks noChangeShapeType="1"/>
            </p:cNvSpPr>
            <p:nvPr/>
          </p:nvSpPr>
          <p:spPr bwMode="auto">
            <a:xfrm>
              <a:off x="672" y="1584"/>
              <a:ext cx="0" cy="384"/>
            </a:xfrm>
            <a:prstGeom prst="line">
              <a:avLst/>
            </a:prstGeom>
            <a:noFill/>
            <a:ln w="9525">
              <a:solidFill>
                <a:srgbClr val="333399"/>
              </a:solidFill>
              <a:round/>
              <a:headEnd type="triangle" w="med" len="me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728" name="Text Box 45"/>
            <p:cNvSpPr txBox="1"/>
            <p:nvPr/>
          </p:nvSpPr>
          <p:spPr>
            <a:xfrm>
              <a:off x="480" y="1584"/>
              <a:ext cx="192" cy="327"/>
            </a:xfrm>
            <a:prstGeom prst="rect">
              <a:avLst/>
            </a:prstGeom>
            <a:noFill/>
            <a:ln w="9525">
              <a:noFill/>
            </a:ln>
          </p:spPr>
          <p:txBody>
            <a:bodyPr anchor="t" anchorCtr="0">
              <a:spAutoFit/>
            </a:bodyPr>
            <a:p>
              <a:pPr algn="ctr" eaLnBrk="0" hangingPunct="0">
                <a:spcBef>
                  <a:spcPct val="50000"/>
                </a:spcBef>
                <a:buSzTx/>
              </a:pPr>
              <a:r>
                <a:rPr lang="en-US" altLang="zh-CN" sz="2800" b="1" i="1">
                  <a:solidFill>
                    <a:srgbClr val="0033CC"/>
                  </a:solidFill>
                  <a:latin typeface="Times New Roman" panose="02020603050405020304" pitchFamily="18" charset="0"/>
                  <a:ea typeface="宋体" panose="02010600030101010101" pitchFamily="2" charset="-122"/>
                </a:rPr>
                <a:t>b</a:t>
              </a:r>
              <a:endParaRPr lang="en-US" altLang="zh-CN" sz="2800" b="1" i="1">
                <a:solidFill>
                  <a:srgbClr val="0033CC"/>
                </a:solidFill>
                <a:latin typeface="Times New Roman" panose="02020603050405020304" pitchFamily="18" charset="0"/>
                <a:ea typeface="宋体" panose="02010600030101010101" pitchFamily="2" charset="-122"/>
              </a:endParaRPr>
            </a:p>
          </p:txBody>
        </p:sp>
      </p:grpSp>
      <p:sp>
        <p:nvSpPr>
          <p:cNvPr id="36" name="Text Box 46"/>
          <p:cNvSpPr txBox="1"/>
          <p:nvPr/>
        </p:nvSpPr>
        <p:spPr>
          <a:xfrm>
            <a:off x="2262188" y="3724275"/>
            <a:ext cx="3505200" cy="519113"/>
          </a:xfrm>
          <a:prstGeom prst="rect">
            <a:avLst/>
          </a:prstGeom>
          <a:noFill/>
          <a:ln w="9525">
            <a:noFill/>
          </a:ln>
        </p:spPr>
        <p:txBody>
          <a:bodyPr anchor="t" anchorCtr="0">
            <a:spAutoFit/>
          </a:bodyPr>
          <a:p>
            <a:pPr eaLnBrk="0" hangingPunct="0">
              <a:spcBef>
                <a:spcPct val="50000"/>
              </a:spcBef>
            </a:pPr>
            <a:r>
              <a:rPr lang="en-US" altLang="zh-CN" sz="2800" b="1" dirty="0">
                <a:solidFill>
                  <a:srgbClr val="0000CC"/>
                </a:solidFill>
                <a:latin typeface="Times New Roman" panose="02020603050405020304" pitchFamily="18" charset="0"/>
                <a:ea typeface="宋体" panose="02010600030101010101" pitchFamily="2" charset="-122"/>
              </a:rPr>
              <a:t>2)</a:t>
            </a:r>
            <a:r>
              <a:rPr lang="en-US" altLang="zh-CN" sz="2800" b="1" dirty="0">
                <a:solidFill>
                  <a:srgbClr val="0000CC"/>
                </a:solidFill>
                <a:latin typeface="宋体" panose="02010600030101010101" pitchFamily="2" charset="-122"/>
                <a:ea typeface="宋体" panose="02010600030101010101" pitchFamily="2" charset="-122"/>
              </a:rPr>
              <a:t> </a:t>
            </a:r>
            <a:r>
              <a:rPr lang="zh-CN" altLang="en-US" sz="2800" b="1" dirty="0">
                <a:solidFill>
                  <a:srgbClr val="000000"/>
                </a:solidFill>
                <a:latin typeface="宋体" panose="02010600030101010101" pitchFamily="2" charset="-122"/>
                <a:ea typeface="宋体" panose="02010600030101010101" pitchFamily="2" charset="-122"/>
              </a:rPr>
              <a:t>对靠近直线场点</a:t>
            </a:r>
            <a:endParaRPr lang="zh-CN" altLang="en-US" sz="2800" b="1" dirty="0">
              <a:solidFill>
                <a:srgbClr val="000000"/>
              </a:solidFill>
              <a:latin typeface="宋体" panose="02010600030101010101" pitchFamily="2" charset="-122"/>
              <a:ea typeface="宋体" panose="02010600030101010101" pitchFamily="2" charset="-122"/>
            </a:endParaRPr>
          </a:p>
        </p:txBody>
      </p:sp>
      <p:graphicFrame>
        <p:nvGraphicFramePr>
          <p:cNvPr id="37" name="Object 47"/>
          <p:cNvGraphicFramePr>
            <a:graphicFrameLocks noChangeAspect="1"/>
          </p:cNvGraphicFramePr>
          <p:nvPr/>
        </p:nvGraphicFramePr>
        <p:xfrm>
          <a:off x="2838450" y="4227513"/>
          <a:ext cx="3744913" cy="1476375"/>
        </p:xfrm>
        <a:graphic>
          <a:graphicData uri="http://schemas.openxmlformats.org/presentationml/2006/ole">
            <mc:AlternateContent xmlns:mc="http://schemas.openxmlformats.org/markup-compatibility/2006">
              <mc:Choice xmlns:v="urn:schemas-microsoft-com:vml" Requires="v">
                <p:oleObj spid="_x0000_s3177" name="" r:id="rId23" imgW="1879600" imgH="660400" progId="Equation.3">
                  <p:embed/>
                </p:oleObj>
              </mc:Choice>
              <mc:Fallback>
                <p:oleObj name="" r:id="rId23" imgW="1879600" imgH="660400" progId="Equation.3">
                  <p:embed/>
                  <p:pic>
                    <p:nvPicPr>
                      <p:cNvPr id="0" name="图片 3176"/>
                      <p:cNvPicPr/>
                      <p:nvPr/>
                    </p:nvPicPr>
                    <p:blipFill>
                      <a:blip r:embed="rId24"/>
                      <a:stretch>
                        <a:fillRect/>
                      </a:stretch>
                    </p:blipFill>
                    <p:spPr>
                      <a:xfrm>
                        <a:off x="2838450" y="4227513"/>
                        <a:ext cx="3744913" cy="1476375"/>
                      </a:xfrm>
                      <a:prstGeom prst="rect">
                        <a:avLst/>
                      </a:prstGeom>
                      <a:noFill/>
                      <a:ln w="38100">
                        <a:noFill/>
                        <a:miter/>
                      </a:ln>
                    </p:spPr>
                  </p:pic>
                </p:oleObj>
              </mc:Fallback>
            </mc:AlternateContent>
          </a:graphicData>
        </a:graphic>
      </p:graphicFrame>
      <p:grpSp>
        <p:nvGrpSpPr>
          <p:cNvPr id="38" name="Group 50"/>
          <p:cNvGrpSpPr/>
          <p:nvPr/>
        </p:nvGrpSpPr>
        <p:grpSpPr>
          <a:xfrm>
            <a:off x="8534400" y="3332163"/>
            <a:ext cx="576263" cy="449262"/>
            <a:chOff x="4241" y="2069"/>
            <a:chExt cx="363" cy="283"/>
          </a:xfrm>
        </p:grpSpPr>
        <p:sp>
          <p:nvSpPr>
            <p:cNvPr id="29732" name="Text Box 24"/>
            <p:cNvSpPr txBox="1"/>
            <p:nvPr/>
          </p:nvSpPr>
          <p:spPr>
            <a:xfrm>
              <a:off x="4241" y="2069"/>
              <a:ext cx="288" cy="283"/>
            </a:xfrm>
            <a:prstGeom prst="rect">
              <a:avLst/>
            </a:prstGeom>
            <a:noFill/>
            <a:ln w="9525">
              <a:noFill/>
            </a:ln>
          </p:spPr>
          <p:txBody>
            <a:bodyPr lIns="18000" tIns="10800" rIns="18000" bIns="10800" anchor="t" anchorCtr="0">
              <a:spAutoFit/>
            </a:bodyPr>
            <a:p>
              <a:pPr algn="ctr" eaLnBrk="0" hangingPunct="0">
                <a:spcBef>
                  <a:spcPct val="50000"/>
                </a:spcBef>
              </a:pPr>
              <a:r>
                <a:rPr lang="en-US" altLang="zh-CN" sz="2800" b="1" dirty="0">
                  <a:solidFill>
                    <a:srgbClr val="000000"/>
                  </a:solidFill>
                  <a:latin typeface="Times New Roman" panose="02020603050405020304" pitchFamily="18" charset="0"/>
                  <a:ea typeface="宋体" panose="02010600030101010101" pitchFamily="2" charset="-122"/>
                </a:rPr>
                <a:t>d</a:t>
              </a:r>
              <a:r>
                <a:rPr lang="en-US" altLang="zh-CN" sz="2800" b="1" i="1" dirty="0">
                  <a:solidFill>
                    <a:srgbClr val="000000"/>
                  </a:solidFill>
                  <a:latin typeface="Times New Roman" panose="02020603050405020304" pitchFamily="18" charset="0"/>
                  <a:ea typeface="宋体" panose="02010600030101010101" pitchFamily="2" charset="-122"/>
                </a:rPr>
                <a:t>q</a:t>
              </a:r>
              <a:endParaRPr lang="en-US" altLang="zh-CN" sz="2800" b="1" i="1" dirty="0">
                <a:solidFill>
                  <a:srgbClr val="000000"/>
                </a:solidFill>
                <a:latin typeface="Times New Roman" panose="02020603050405020304" pitchFamily="18" charset="0"/>
                <a:ea typeface="宋体" panose="02010600030101010101" pitchFamily="2" charset="-122"/>
              </a:endParaRPr>
            </a:p>
          </p:txBody>
        </p:sp>
        <p:sp>
          <p:nvSpPr>
            <p:cNvPr id="29733" name="Rectangle 37"/>
            <p:cNvSpPr/>
            <p:nvPr/>
          </p:nvSpPr>
          <p:spPr>
            <a:xfrm>
              <a:off x="4525" y="2160"/>
              <a:ext cx="79" cy="144"/>
            </a:xfrm>
            <a:prstGeom prst="rect">
              <a:avLst/>
            </a:prstGeom>
            <a:gradFill rotWithShape="1">
              <a:gsLst>
                <a:gs pos="0">
                  <a:srgbClr val="761800"/>
                </a:gs>
                <a:gs pos="50000">
                  <a:srgbClr val="FF3300"/>
                </a:gs>
                <a:gs pos="100000">
                  <a:srgbClr val="761800"/>
                </a:gs>
              </a:gsLst>
              <a:lin ang="0" scaled="1"/>
              <a:tileRect/>
            </a:gradFill>
            <a:ln w="9525">
              <a:noFill/>
            </a:ln>
          </p:spPr>
          <p:txBody>
            <a:bodyPr wrap="none" anchor="ctr" anchorCtr="0"/>
            <a:p>
              <a:endParaRPr lang="zh-CN" altLang="en-US" sz="2800" b="1" dirty="0">
                <a:solidFill>
                  <a:srgbClr val="000000"/>
                </a:solidFill>
                <a:latin typeface="Arial" panose="020B0604020202020204" pitchFamily="34" charset="0"/>
                <a:ea typeface="宋体" panose="02010600030101010101" pitchFamily="2" charset="-122"/>
              </a:endParaRPr>
            </a:p>
          </p:txBody>
        </p:sp>
      </p:grpSp>
      <p:grpSp>
        <p:nvGrpSpPr>
          <p:cNvPr id="41" name="Group 83"/>
          <p:cNvGrpSpPr/>
          <p:nvPr/>
        </p:nvGrpSpPr>
        <p:grpSpPr>
          <a:xfrm>
            <a:off x="4278313" y="2860675"/>
            <a:ext cx="4032250" cy="2879725"/>
            <a:chOff x="1610" y="1480"/>
            <a:chExt cx="2540" cy="1814"/>
          </a:xfrm>
        </p:grpSpPr>
        <p:sp>
          <p:nvSpPr>
            <p:cNvPr id="29735" name="Oval 55"/>
            <p:cNvSpPr/>
            <p:nvPr/>
          </p:nvSpPr>
          <p:spPr>
            <a:xfrm>
              <a:off x="1610" y="2659"/>
              <a:ext cx="1587" cy="635"/>
            </a:xfrm>
            <a:prstGeom prst="ellipse">
              <a:avLst/>
            </a:prstGeom>
            <a:noFill/>
            <a:ln w="28575" cap="flat" cmpd="sng">
              <a:solidFill>
                <a:srgbClr val="FF0000"/>
              </a:solidFill>
              <a:prstDash val="solid"/>
              <a:round/>
              <a:headEnd type="none" w="med" len="med"/>
              <a:tailEnd type="none" w="med" len="med"/>
            </a:ln>
          </p:spPr>
          <p:txBody>
            <a:bodyPr wrap="none" anchor="ctr" anchorCtr="0"/>
            <a:p>
              <a:endParaRPr lang="zh-CN" altLang="en-US" sz="2800" b="1" dirty="0">
                <a:solidFill>
                  <a:srgbClr val="000000"/>
                </a:solidFill>
                <a:latin typeface="Arial" panose="020B0604020202020204" pitchFamily="34" charset="0"/>
                <a:ea typeface="宋体" panose="02010600030101010101" pitchFamily="2" charset="-122"/>
              </a:endParaRPr>
            </a:p>
          </p:txBody>
        </p:sp>
        <p:sp>
          <p:nvSpPr>
            <p:cNvPr id="29736" name="AutoShape 56"/>
            <p:cNvSpPr/>
            <p:nvPr/>
          </p:nvSpPr>
          <p:spPr>
            <a:xfrm>
              <a:off x="2971" y="1480"/>
              <a:ext cx="1179" cy="771"/>
            </a:xfrm>
            <a:prstGeom prst="wedgeRoundRectCallout">
              <a:avLst>
                <a:gd name="adj1" fmla="val -57208"/>
                <a:gd name="adj2" fmla="val 110440"/>
                <a:gd name="adj3" fmla="val 16667"/>
              </a:avLst>
            </a:prstGeom>
            <a:noFill/>
            <a:ln w="9525" cap="flat" cmpd="sng">
              <a:solidFill>
                <a:srgbClr val="FF0000"/>
              </a:solidFill>
              <a:prstDash val="solid"/>
              <a:miter/>
              <a:headEnd type="none" w="med" len="med"/>
              <a:tailEnd type="none" w="med" len="med"/>
            </a:ln>
          </p:spPr>
          <p:txBody>
            <a:bodyPr lIns="18000" rIns="18000" anchor="t" anchorCtr="0"/>
            <a:p>
              <a:pPr algn="ctr"/>
              <a:r>
                <a:rPr lang="zh-CN" altLang="en-US" sz="2400" b="1" dirty="0">
                  <a:solidFill>
                    <a:srgbClr val="0000CC"/>
                  </a:solidFill>
                  <a:latin typeface="Arial" panose="020B0604020202020204" pitchFamily="34" charset="0"/>
                  <a:ea typeface="宋体" panose="02010600030101010101" pitchFamily="2" charset="-122"/>
                </a:rPr>
                <a:t>理想模型</a:t>
              </a:r>
              <a:r>
                <a:rPr lang="en-US" altLang="zh-CN" sz="2400" b="1" dirty="0">
                  <a:solidFill>
                    <a:srgbClr val="0000CC"/>
                  </a:solidFill>
                  <a:latin typeface="Arial" panose="020B0604020202020204" pitchFamily="34" charset="0"/>
                  <a:ea typeface="宋体" panose="02010600030101010101" pitchFamily="2" charset="-122"/>
                </a:rPr>
                <a:t>:</a:t>
              </a:r>
              <a:r>
                <a:rPr lang="zh-CN" altLang="en-US" sz="2400" b="1" dirty="0">
                  <a:solidFill>
                    <a:srgbClr val="0000CC"/>
                  </a:solidFill>
                  <a:latin typeface="Arial" panose="020B0604020202020204" pitchFamily="34" charset="0"/>
                  <a:ea typeface="宋体" panose="02010600030101010101" pitchFamily="2" charset="-122"/>
                </a:rPr>
                <a:t>无限长带电直线场强公式</a:t>
              </a:r>
              <a:endParaRPr lang="zh-CN" altLang="en-US" sz="2400" b="1" dirty="0">
                <a:solidFill>
                  <a:srgbClr val="0000CC"/>
                </a:solidFill>
                <a:latin typeface="Arial" panose="020B0604020202020204" pitchFamily="34" charset="0"/>
                <a:ea typeface="宋体" panose="02010600030101010101" pitchFamily="2" charset="-122"/>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par>
                          <p:cTn id="11" fill="hold">
                            <p:stCondLst>
                              <p:cond delay="0"/>
                            </p:stCondLst>
                            <p:childTnLst>
                              <p:par>
                                <p:cTn id="12" presetID="3"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linds(horizont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linds(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blinds(horizontal)">
                                      <p:cBhvr>
                                        <p:cTn id="33" dur="500"/>
                                        <p:tgtEl>
                                          <p:spTgt spid="37"/>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Object 2"/>
          <p:cNvGraphicFramePr>
            <a:graphicFrameLocks noChangeAspect="1"/>
          </p:cNvGraphicFramePr>
          <p:nvPr/>
        </p:nvGraphicFramePr>
        <p:xfrm>
          <a:off x="2805113" y="1681163"/>
          <a:ext cx="2376487" cy="871537"/>
        </p:xfrm>
        <a:graphic>
          <a:graphicData uri="http://schemas.openxmlformats.org/presentationml/2006/ole">
            <mc:AlternateContent xmlns:mc="http://schemas.openxmlformats.org/markup-compatibility/2006">
              <mc:Choice xmlns:v="urn:schemas-microsoft-com:vml" Requires="v">
                <p:oleObj spid="_x0000_s3182" name="" r:id="rId1" imgW="1218565" imgH="393700" progId="Equation.3">
                  <p:embed/>
                </p:oleObj>
              </mc:Choice>
              <mc:Fallback>
                <p:oleObj name="" r:id="rId1" imgW="1218565" imgH="393700" progId="Equation.3">
                  <p:embed/>
                  <p:pic>
                    <p:nvPicPr>
                      <p:cNvPr id="0" name="图片 3181"/>
                      <p:cNvPicPr/>
                      <p:nvPr/>
                    </p:nvPicPr>
                    <p:blipFill>
                      <a:blip r:embed="rId2"/>
                      <a:stretch>
                        <a:fillRect/>
                      </a:stretch>
                    </p:blipFill>
                    <p:spPr>
                      <a:xfrm>
                        <a:off x="2805113" y="1681163"/>
                        <a:ext cx="2376487" cy="871537"/>
                      </a:xfrm>
                      <a:prstGeom prst="rect">
                        <a:avLst/>
                      </a:prstGeom>
                      <a:noFill/>
                      <a:ln w="38100">
                        <a:noFill/>
                        <a:miter/>
                      </a:ln>
                    </p:spPr>
                  </p:pic>
                </p:oleObj>
              </mc:Fallback>
            </mc:AlternateContent>
          </a:graphicData>
        </a:graphic>
      </p:graphicFrame>
      <p:graphicFrame>
        <p:nvGraphicFramePr>
          <p:cNvPr id="5" name="Object 3"/>
          <p:cNvGraphicFramePr>
            <a:graphicFrameLocks noChangeAspect="1"/>
          </p:cNvGraphicFramePr>
          <p:nvPr/>
        </p:nvGraphicFramePr>
        <p:xfrm>
          <a:off x="2732088" y="2481263"/>
          <a:ext cx="2016125" cy="946150"/>
        </p:xfrm>
        <a:graphic>
          <a:graphicData uri="http://schemas.openxmlformats.org/presentationml/2006/ole">
            <mc:AlternateContent xmlns:mc="http://schemas.openxmlformats.org/markup-compatibility/2006">
              <mc:Choice xmlns:v="urn:schemas-microsoft-com:vml" Requires="v">
                <p:oleObj spid="_x0000_s3178" name="" r:id="rId3" imgW="977265" imgH="431800" progId="Equation.3">
                  <p:embed/>
                </p:oleObj>
              </mc:Choice>
              <mc:Fallback>
                <p:oleObj name="" r:id="rId3" imgW="977265" imgH="431800" progId="Equation.3">
                  <p:embed/>
                  <p:pic>
                    <p:nvPicPr>
                      <p:cNvPr id="0" name="图片 3177"/>
                      <p:cNvPicPr/>
                      <p:nvPr/>
                    </p:nvPicPr>
                    <p:blipFill>
                      <a:blip r:embed="rId4"/>
                      <a:stretch>
                        <a:fillRect/>
                      </a:stretch>
                    </p:blipFill>
                    <p:spPr>
                      <a:xfrm>
                        <a:off x="2732088" y="2481263"/>
                        <a:ext cx="2016125" cy="946150"/>
                      </a:xfrm>
                      <a:prstGeom prst="rect">
                        <a:avLst/>
                      </a:prstGeom>
                      <a:noFill/>
                      <a:ln w="38100">
                        <a:noFill/>
                        <a:miter/>
                      </a:ln>
                    </p:spPr>
                  </p:pic>
                </p:oleObj>
              </mc:Fallback>
            </mc:AlternateContent>
          </a:graphicData>
        </a:graphic>
      </p:graphicFrame>
      <p:grpSp>
        <p:nvGrpSpPr>
          <p:cNvPr id="6" name="Group 43"/>
          <p:cNvGrpSpPr/>
          <p:nvPr/>
        </p:nvGrpSpPr>
        <p:grpSpPr>
          <a:xfrm>
            <a:off x="1868488" y="3403600"/>
            <a:ext cx="8534400" cy="519113"/>
            <a:chOff x="249" y="2296"/>
            <a:chExt cx="5376" cy="327"/>
          </a:xfrm>
        </p:grpSpPr>
        <p:sp>
          <p:nvSpPr>
            <p:cNvPr id="30724" name="Text Box 5"/>
            <p:cNvSpPr txBox="1"/>
            <p:nvPr/>
          </p:nvSpPr>
          <p:spPr>
            <a:xfrm>
              <a:off x="249" y="2296"/>
              <a:ext cx="5376" cy="327"/>
            </a:xfrm>
            <a:prstGeom prst="rect">
              <a:avLst/>
            </a:prstGeom>
            <a:noFill/>
            <a:ln w="9525">
              <a:noFill/>
            </a:ln>
          </p:spPr>
          <p:txBody>
            <a:bodyPr anchor="t" anchorCtr="0">
              <a:spAutoFit/>
            </a:bodyPr>
            <a:p>
              <a:pPr>
                <a:spcBef>
                  <a:spcPct val="15000"/>
                </a:spcBef>
                <a:buSzTx/>
              </a:pPr>
              <a:r>
                <a:rPr lang="zh-CN" altLang="en-US" sz="2800" b="1" dirty="0">
                  <a:solidFill>
                    <a:srgbClr val="000000"/>
                  </a:solidFill>
                  <a:latin typeface="宋体" panose="02010600030101010101" pitchFamily="2" charset="-122"/>
                  <a:ea typeface="宋体" panose="02010600030101010101" pitchFamily="2" charset="-122"/>
                </a:rPr>
                <a:t>各电荷元在</a:t>
              </a:r>
              <a:r>
                <a:rPr lang="en-US" altLang="zh-CN" sz="2800" b="1" i="1" dirty="0">
                  <a:solidFill>
                    <a:srgbClr val="000000"/>
                  </a:solidFill>
                  <a:latin typeface="Times New Roman" panose="02020603050405020304" pitchFamily="18" charset="0"/>
                  <a:ea typeface="宋体" panose="02010600030101010101" pitchFamily="2" charset="-122"/>
                </a:rPr>
                <a:t>P</a:t>
              </a:r>
              <a:r>
                <a:rPr lang="zh-CN" altLang="en-US" sz="2800" b="1" dirty="0">
                  <a:solidFill>
                    <a:srgbClr val="000000"/>
                  </a:solidFill>
                  <a:latin typeface="宋体" panose="02010600030101010101" pitchFamily="2" charset="-122"/>
                  <a:ea typeface="宋体" panose="02010600030101010101" pitchFamily="2" charset="-122"/>
                </a:rPr>
                <a:t>点   方向不同，分布于一个圆锥面上</a:t>
              </a:r>
              <a:endParaRPr lang="zh-CN" altLang="en-US" sz="2800" b="1" dirty="0">
                <a:solidFill>
                  <a:srgbClr val="000000"/>
                </a:solidFill>
                <a:latin typeface="宋体" panose="02010600030101010101" pitchFamily="2" charset="-122"/>
                <a:ea typeface="宋体" panose="02010600030101010101" pitchFamily="2" charset="-122"/>
              </a:endParaRPr>
            </a:p>
          </p:txBody>
        </p:sp>
        <p:graphicFrame>
          <p:nvGraphicFramePr>
            <p:cNvPr id="30725" name="Object 6"/>
            <p:cNvGraphicFramePr>
              <a:graphicFrameLocks noChangeAspect="1"/>
            </p:cNvGraphicFramePr>
            <p:nvPr/>
          </p:nvGraphicFramePr>
          <p:xfrm>
            <a:off x="1791" y="2296"/>
            <a:ext cx="384" cy="302"/>
          </p:xfrm>
          <a:graphic>
            <a:graphicData uri="http://schemas.openxmlformats.org/presentationml/2006/ole">
              <mc:AlternateContent xmlns:mc="http://schemas.openxmlformats.org/markup-compatibility/2006">
                <mc:Choice xmlns:v="urn:schemas-microsoft-com:vml" Requires="v">
                  <p:oleObj spid="_x0000_s3183" name="" r:id="rId5" imgW="228600" imgH="215900" progId="Equation.3">
                    <p:embed/>
                  </p:oleObj>
                </mc:Choice>
                <mc:Fallback>
                  <p:oleObj name="" r:id="rId5" imgW="228600" imgH="215900" progId="Equation.3">
                    <p:embed/>
                    <p:pic>
                      <p:nvPicPr>
                        <p:cNvPr id="0" name="图片 3182"/>
                        <p:cNvPicPr/>
                        <p:nvPr/>
                      </p:nvPicPr>
                      <p:blipFill>
                        <a:blip r:embed="rId6"/>
                        <a:stretch>
                          <a:fillRect/>
                        </a:stretch>
                      </p:blipFill>
                      <p:spPr>
                        <a:xfrm>
                          <a:off x="1791" y="2296"/>
                          <a:ext cx="384" cy="302"/>
                        </a:xfrm>
                        <a:prstGeom prst="rect">
                          <a:avLst/>
                        </a:prstGeom>
                        <a:noFill/>
                        <a:ln w="38100">
                          <a:noFill/>
                          <a:miter/>
                        </a:ln>
                      </p:spPr>
                    </p:pic>
                  </p:oleObj>
                </mc:Fallback>
              </mc:AlternateContent>
            </a:graphicData>
          </a:graphic>
        </p:graphicFrame>
      </p:grpSp>
      <p:graphicFrame>
        <p:nvGraphicFramePr>
          <p:cNvPr id="9" name="Object 7"/>
          <p:cNvGraphicFramePr>
            <a:graphicFrameLocks noChangeAspect="1"/>
          </p:cNvGraphicFramePr>
          <p:nvPr/>
        </p:nvGraphicFramePr>
        <p:xfrm>
          <a:off x="2805113" y="3922713"/>
          <a:ext cx="2016125" cy="608012"/>
        </p:xfrm>
        <a:graphic>
          <a:graphicData uri="http://schemas.openxmlformats.org/presentationml/2006/ole">
            <mc:AlternateContent xmlns:mc="http://schemas.openxmlformats.org/markup-compatibility/2006">
              <mc:Choice xmlns:v="urn:schemas-microsoft-com:vml" Requires="v">
                <p:oleObj spid="_x0000_s3170" name="" r:id="rId7" imgW="1078865" imgH="254000" progId="Equation.3">
                  <p:embed/>
                </p:oleObj>
              </mc:Choice>
              <mc:Fallback>
                <p:oleObj name="" r:id="rId7" imgW="1078865" imgH="254000" progId="Equation.3">
                  <p:embed/>
                  <p:pic>
                    <p:nvPicPr>
                      <p:cNvPr id="0" name="图片 3169"/>
                      <p:cNvPicPr/>
                      <p:nvPr/>
                    </p:nvPicPr>
                    <p:blipFill>
                      <a:blip r:embed="rId8"/>
                      <a:stretch>
                        <a:fillRect/>
                      </a:stretch>
                    </p:blipFill>
                    <p:spPr>
                      <a:xfrm>
                        <a:off x="2805113" y="3922713"/>
                        <a:ext cx="2016125" cy="608012"/>
                      </a:xfrm>
                      <a:prstGeom prst="rect">
                        <a:avLst/>
                      </a:prstGeom>
                      <a:noFill/>
                      <a:ln w="38100">
                        <a:noFill/>
                        <a:miter/>
                      </a:ln>
                    </p:spPr>
                  </p:pic>
                </p:oleObj>
              </mc:Fallback>
            </mc:AlternateContent>
          </a:graphicData>
        </a:graphic>
      </p:graphicFrame>
      <p:sp>
        <p:nvSpPr>
          <p:cNvPr id="10" name="Text Box 11"/>
          <p:cNvSpPr txBox="1">
            <a:spLocks noChangeArrowheads="1"/>
          </p:cNvSpPr>
          <p:nvPr/>
        </p:nvSpPr>
        <p:spPr bwMode="auto">
          <a:xfrm>
            <a:off x="1652588" y="269875"/>
            <a:ext cx="8569325" cy="953135"/>
          </a:xfrm>
          <a:prstGeom prst="rect">
            <a:avLst/>
          </a:prstGeom>
          <a:noFill/>
          <a:ln w="9525">
            <a:noFill/>
            <a:miter lim="800000"/>
          </a:ln>
        </p:spPr>
        <p:txBody>
          <a:bodyPr>
            <a:spAutoFit/>
          </a:bodyPr>
          <a:lstStyle/>
          <a:p>
            <a:pPr marR="0" defTabSz="914400">
              <a:spcBef>
                <a:spcPct val="50000"/>
              </a:spcBef>
              <a:buClrTx/>
              <a:buSzTx/>
              <a:buFontTx/>
              <a:defRPr/>
            </a:pPr>
            <a:r>
              <a:rPr kumimoji="1" lang="en-US" altLang="zh-CN" sz="2800" kern="1200" cap="none" spc="0" normalizeH="0" baseline="0" noProof="1">
                <a:solidFill>
                  <a:srgbClr val="FF3300"/>
                </a:solidFill>
                <a:effectLst>
                  <a:outerShdw blurRad="38100" dist="38100" dir="2700000" algn="tl">
                    <a:srgbClr val="000000"/>
                  </a:outerShdw>
                </a:effectLst>
                <a:latin typeface="黑体" panose="02010609060101010101" pitchFamily="49" charset="-122"/>
                <a:ea typeface="黑体" panose="02010609060101010101" pitchFamily="49" charset="-122"/>
                <a:cs typeface="+mn-cs"/>
              </a:rPr>
              <a:t>  </a:t>
            </a:r>
            <a:r>
              <a:rPr kumimoji="1" lang="zh-CN" altLang="en-US" sz="2800" kern="1200" cap="none" spc="0" normalizeH="0" baseline="0" noProof="1">
                <a:solidFill>
                  <a:srgbClr val="FF3300"/>
                </a:solidFill>
                <a:effectLst>
                  <a:outerShdw blurRad="38100" dist="38100" dir="2700000" algn="tl">
                    <a:srgbClr val="000000"/>
                  </a:outerShdw>
                </a:effectLst>
                <a:latin typeface="黑体" panose="02010609060101010101" pitchFamily="49" charset="-122"/>
                <a:ea typeface="黑体" panose="02010609060101010101" pitchFamily="49" charset="-122"/>
                <a:cs typeface="+mn-cs"/>
              </a:rPr>
              <a:t>例</a:t>
            </a:r>
            <a:r>
              <a:rPr kumimoji="1" lang="en-US" altLang="zh-CN" sz="2800" b="1" kern="1200" cap="none" spc="0" normalizeH="0" baseline="0" noProof="1">
                <a:solidFill>
                  <a:srgbClr val="FF3300"/>
                </a:solidFill>
                <a:effectLst>
                  <a:outerShdw blurRad="38100" dist="38100" dir="2700000" algn="tl">
                    <a:srgbClr val="000000"/>
                  </a:outerShdw>
                </a:effectLst>
                <a:latin typeface="Times New Roman" panose="02020603050405020304" pitchFamily="18" charset="0"/>
                <a:ea typeface="+mn-ea"/>
                <a:cs typeface="+mn-cs"/>
              </a:rPr>
              <a:t>1-2</a:t>
            </a:r>
            <a:r>
              <a:rPr kumimoji="1" lang="en-US" altLang="zh-CN" sz="2800" b="1" kern="1200" cap="none" spc="0" normalizeH="0" baseline="0" noProof="1">
                <a:solidFill>
                  <a:srgbClr val="FF3300"/>
                </a:solidFill>
                <a:latin typeface="宋体" panose="02010600030101010101" pitchFamily="2" charset="-122"/>
                <a:ea typeface="+mn-ea"/>
                <a:cs typeface="+mn-cs"/>
              </a:rPr>
              <a:t>.</a:t>
            </a:r>
            <a:r>
              <a:rPr kumimoji="1" lang="zh-CN" altLang="en-US" sz="2800" kern="1200" cap="none" spc="0" normalizeH="0" baseline="0" noProof="1">
                <a:solidFill>
                  <a:srgbClr val="000000"/>
                </a:solidFill>
                <a:latin typeface="Arial" panose="020B0604020202020204" pitchFamily="34" charset="0"/>
                <a:ea typeface="黑体" panose="02010609060101010101" pitchFamily="49" charset="-122"/>
                <a:cs typeface="+mn-cs"/>
              </a:rPr>
              <a:t>求半径为</a:t>
            </a:r>
            <a:r>
              <a:rPr kumimoji="1" lang="en-US" altLang="zh-CN" sz="2800" b="1" i="1" kern="1200" cap="none" spc="0" normalizeH="0" baseline="0" noProof="1">
                <a:solidFill>
                  <a:srgbClr val="000000"/>
                </a:solidFill>
                <a:latin typeface="Times New Roman" panose="02020603050405020304" pitchFamily="18" charset="0"/>
                <a:ea typeface="+mn-ea"/>
                <a:cs typeface="+mn-cs"/>
              </a:rPr>
              <a:t>R</a:t>
            </a:r>
            <a:r>
              <a:rPr kumimoji="1" lang="en-US" altLang="zh-CN" sz="2800" b="1" kern="1200" cap="none" spc="0" normalizeH="0" baseline="0" noProof="1">
                <a:solidFill>
                  <a:srgbClr val="000000"/>
                </a:solidFill>
                <a:latin typeface="Arial" panose="020B0604020202020204" pitchFamily="34" charset="0"/>
                <a:ea typeface="+mn-ea"/>
                <a:cs typeface="+mn-cs"/>
              </a:rPr>
              <a:t> </a:t>
            </a:r>
            <a:r>
              <a:rPr kumimoji="1" lang="zh-CN" altLang="en-US" sz="2800" kern="1200" cap="none" spc="0" normalizeH="0" baseline="0" noProof="1">
                <a:solidFill>
                  <a:srgbClr val="000000"/>
                </a:solidFill>
                <a:latin typeface="Arial" panose="020B0604020202020204" pitchFamily="34" charset="0"/>
                <a:ea typeface="黑体" panose="02010609060101010101" pitchFamily="49" charset="-122"/>
                <a:cs typeface="+mn-cs"/>
              </a:rPr>
              <a:t>、带电量为</a:t>
            </a:r>
            <a:r>
              <a:rPr kumimoji="1" lang="en-US" altLang="zh-CN" sz="2800" b="1" i="1" kern="1200" cap="none" spc="0" normalizeH="0" baseline="0" noProof="1">
                <a:solidFill>
                  <a:srgbClr val="000000"/>
                </a:solidFill>
                <a:latin typeface="Times New Roman" panose="02020603050405020304" pitchFamily="18" charset="0"/>
                <a:ea typeface="+mn-ea"/>
                <a:cs typeface="+mn-cs"/>
              </a:rPr>
              <a:t>q</a:t>
            </a:r>
            <a:r>
              <a:rPr kumimoji="1" lang="zh-CN" altLang="en-US" sz="2800" b="1" kern="1200" cap="none" spc="0" normalizeH="0" baseline="0" noProof="1">
                <a:solidFill>
                  <a:srgbClr val="000000"/>
                </a:solidFill>
                <a:latin typeface="Times New Roman" panose="02020603050405020304" pitchFamily="18" charset="0"/>
                <a:ea typeface="+mn-ea"/>
                <a:cs typeface="+mn-cs"/>
              </a:rPr>
              <a:t>的</a:t>
            </a:r>
            <a:r>
              <a:rPr kumimoji="1" lang="zh-CN" altLang="en-US" sz="2800" kern="1200" cap="none" spc="0" normalizeH="0" baseline="0" noProof="1">
                <a:solidFill>
                  <a:srgbClr val="000000"/>
                </a:solidFill>
                <a:latin typeface="黑体" panose="02010609060101010101" pitchFamily="49" charset="-122"/>
                <a:ea typeface="黑体" panose="02010609060101010101" pitchFamily="49" charset="-122"/>
                <a:cs typeface="+mn-cs"/>
              </a:rPr>
              <a:t>均匀带电细圆环轴线上的电场。</a:t>
            </a:r>
            <a:endParaRPr kumimoji="1" lang="zh-CN" altLang="en-US" sz="2800" kern="1200" cap="none" spc="0" normalizeH="0" baseline="0" noProof="1">
              <a:solidFill>
                <a:srgbClr val="000000"/>
              </a:solidFill>
              <a:latin typeface="黑体" panose="02010609060101010101" pitchFamily="49" charset="-122"/>
              <a:ea typeface="黑体" panose="02010609060101010101" pitchFamily="49" charset="-122"/>
              <a:cs typeface="+mn-cs"/>
            </a:endParaRPr>
          </a:p>
        </p:txBody>
      </p:sp>
      <p:grpSp>
        <p:nvGrpSpPr>
          <p:cNvPr id="30728" name="Group 14"/>
          <p:cNvGrpSpPr/>
          <p:nvPr/>
        </p:nvGrpSpPr>
        <p:grpSpPr>
          <a:xfrm>
            <a:off x="6405563" y="754063"/>
            <a:ext cx="3816350" cy="2613025"/>
            <a:chOff x="3024" y="384"/>
            <a:chExt cx="2688" cy="1872"/>
          </a:xfrm>
        </p:grpSpPr>
        <p:sp>
          <p:nvSpPr>
            <p:cNvPr id="12" name="Rectangle 15"/>
            <p:cNvSpPr>
              <a:spLocks noChangeArrowheads="1"/>
            </p:cNvSpPr>
            <p:nvPr/>
          </p:nvSpPr>
          <p:spPr bwMode="auto">
            <a:xfrm>
              <a:off x="3024" y="384"/>
              <a:ext cx="2688" cy="1872"/>
            </a:xfrm>
            <a:prstGeom prst="rect">
              <a:avLst/>
            </a:prstGeom>
            <a:noFill/>
            <a:ln>
              <a:noFill/>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 name="Oval 16"/>
            <p:cNvSpPr>
              <a:spLocks noChangeArrowheads="1"/>
            </p:cNvSpPr>
            <p:nvPr/>
          </p:nvSpPr>
          <p:spPr bwMode="auto">
            <a:xfrm>
              <a:off x="3168" y="624"/>
              <a:ext cx="672" cy="1344"/>
            </a:xfrm>
            <a:prstGeom prst="ellipse">
              <a:avLst/>
            </a:prstGeom>
            <a:noFill/>
            <a:ln w="76200">
              <a:solidFill>
                <a:srgbClr val="996633"/>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 name="Line 17"/>
            <p:cNvSpPr>
              <a:spLocks noChangeShapeType="1"/>
            </p:cNvSpPr>
            <p:nvPr/>
          </p:nvSpPr>
          <p:spPr bwMode="auto">
            <a:xfrm>
              <a:off x="3504" y="624"/>
              <a:ext cx="0" cy="672"/>
            </a:xfrm>
            <a:prstGeom prst="line">
              <a:avLst/>
            </a:prstGeom>
            <a:noFill/>
            <a:ln w="9525" cap="rnd">
              <a:solidFill>
                <a:srgbClr val="000000"/>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30732" name="Object 18"/>
            <p:cNvGraphicFramePr>
              <a:graphicFrameLocks noChangeAspect="1"/>
            </p:cNvGraphicFramePr>
            <p:nvPr/>
          </p:nvGraphicFramePr>
          <p:xfrm>
            <a:off x="3360" y="1296"/>
            <a:ext cx="222" cy="248"/>
          </p:xfrm>
          <a:graphic>
            <a:graphicData uri="http://schemas.openxmlformats.org/presentationml/2006/ole">
              <mc:AlternateContent xmlns:mc="http://schemas.openxmlformats.org/markup-compatibility/2006">
                <mc:Choice xmlns:v="urn:schemas-microsoft-com:vml" Requires="v">
                  <p:oleObj spid="_x0000_s3179" name="" r:id="rId9" imgW="152400" imgH="177800" progId="Equation.3">
                    <p:embed/>
                  </p:oleObj>
                </mc:Choice>
                <mc:Fallback>
                  <p:oleObj name="" r:id="rId9" imgW="152400" imgH="177800" progId="Equation.3">
                    <p:embed/>
                    <p:pic>
                      <p:nvPicPr>
                        <p:cNvPr id="0" name="图片 3178"/>
                        <p:cNvPicPr/>
                        <p:nvPr/>
                      </p:nvPicPr>
                      <p:blipFill>
                        <a:blip r:embed="rId10"/>
                        <a:stretch>
                          <a:fillRect/>
                        </a:stretch>
                      </p:blipFill>
                      <p:spPr>
                        <a:xfrm>
                          <a:off x="3360" y="1296"/>
                          <a:ext cx="222" cy="248"/>
                        </a:xfrm>
                        <a:prstGeom prst="rect">
                          <a:avLst/>
                        </a:prstGeom>
                        <a:noFill/>
                        <a:ln w="38100">
                          <a:noFill/>
                          <a:miter/>
                        </a:ln>
                      </p:spPr>
                    </p:pic>
                  </p:oleObj>
                </mc:Fallback>
              </mc:AlternateContent>
            </a:graphicData>
          </a:graphic>
        </p:graphicFrame>
        <p:graphicFrame>
          <p:nvGraphicFramePr>
            <p:cNvPr id="30733" name="Object 19"/>
            <p:cNvGraphicFramePr>
              <a:graphicFrameLocks noChangeAspect="1"/>
            </p:cNvGraphicFramePr>
            <p:nvPr/>
          </p:nvGraphicFramePr>
          <p:xfrm>
            <a:off x="3312" y="864"/>
            <a:ext cx="220" cy="228"/>
          </p:xfrm>
          <a:graphic>
            <a:graphicData uri="http://schemas.openxmlformats.org/presentationml/2006/ole">
              <mc:AlternateContent xmlns:mc="http://schemas.openxmlformats.org/markup-compatibility/2006">
                <mc:Choice xmlns:v="urn:schemas-microsoft-com:vml" Requires="v">
                  <p:oleObj spid="_x0000_s3171" name="" r:id="rId11" imgW="152400" imgH="165100" progId="Equation.3">
                    <p:embed/>
                  </p:oleObj>
                </mc:Choice>
                <mc:Fallback>
                  <p:oleObj name="" r:id="rId11" imgW="152400" imgH="165100" progId="Equation.3">
                    <p:embed/>
                    <p:pic>
                      <p:nvPicPr>
                        <p:cNvPr id="0" name="图片 3170"/>
                        <p:cNvPicPr/>
                        <p:nvPr/>
                      </p:nvPicPr>
                      <p:blipFill>
                        <a:blip r:embed="rId12"/>
                        <a:stretch>
                          <a:fillRect/>
                        </a:stretch>
                      </p:blipFill>
                      <p:spPr>
                        <a:xfrm>
                          <a:off x="3312" y="864"/>
                          <a:ext cx="220" cy="228"/>
                        </a:xfrm>
                        <a:prstGeom prst="rect">
                          <a:avLst/>
                        </a:prstGeom>
                        <a:noFill/>
                        <a:ln w="38100">
                          <a:noFill/>
                          <a:miter/>
                        </a:ln>
                      </p:spPr>
                    </p:pic>
                  </p:oleObj>
                </mc:Fallback>
              </mc:AlternateContent>
            </a:graphicData>
          </a:graphic>
        </p:graphicFrame>
        <p:graphicFrame>
          <p:nvGraphicFramePr>
            <p:cNvPr id="30734" name="Object 20"/>
            <p:cNvGraphicFramePr>
              <a:graphicFrameLocks noChangeAspect="1"/>
            </p:cNvGraphicFramePr>
            <p:nvPr/>
          </p:nvGraphicFramePr>
          <p:xfrm>
            <a:off x="5376" y="1056"/>
            <a:ext cx="296" cy="243"/>
          </p:xfrm>
          <a:graphic>
            <a:graphicData uri="http://schemas.openxmlformats.org/presentationml/2006/ole">
              <mc:AlternateContent xmlns:mc="http://schemas.openxmlformats.org/markup-compatibility/2006">
                <mc:Choice xmlns:v="urn:schemas-microsoft-com:vml" Requires="v">
                  <p:oleObj spid="_x0000_s3180" name="" r:id="rId13" imgW="165100" imgH="139700" progId="Equation.3">
                    <p:embed/>
                  </p:oleObj>
                </mc:Choice>
                <mc:Fallback>
                  <p:oleObj name="" r:id="rId13" imgW="165100" imgH="139700" progId="Equation.3">
                    <p:embed/>
                    <p:pic>
                      <p:nvPicPr>
                        <p:cNvPr id="0" name="图片 3179"/>
                        <p:cNvPicPr/>
                        <p:nvPr/>
                      </p:nvPicPr>
                      <p:blipFill>
                        <a:blip r:embed="rId14"/>
                        <a:stretch>
                          <a:fillRect/>
                        </a:stretch>
                      </p:blipFill>
                      <p:spPr>
                        <a:xfrm>
                          <a:off x="5376" y="1056"/>
                          <a:ext cx="296" cy="243"/>
                        </a:xfrm>
                        <a:prstGeom prst="rect">
                          <a:avLst/>
                        </a:prstGeom>
                        <a:noFill/>
                        <a:ln w="38100">
                          <a:noFill/>
                          <a:miter/>
                        </a:ln>
                      </p:spPr>
                    </p:pic>
                  </p:oleObj>
                </mc:Fallback>
              </mc:AlternateContent>
            </a:graphicData>
          </a:graphic>
        </p:graphicFrame>
        <p:graphicFrame>
          <p:nvGraphicFramePr>
            <p:cNvPr id="30735" name="Object 21"/>
            <p:cNvGraphicFramePr>
              <a:graphicFrameLocks noChangeAspect="1"/>
            </p:cNvGraphicFramePr>
            <p:nvPr/>
          </p:nvGraphicFramePr>
          <p:xfrm>
            <a:off x="4464" y="1344"/>
            <a:ext cx="232" cy="240"/>
          </p:xfrm>
          <a:graphic>
            <a:graphicData uri="http://schemas.openxmlformats.org/presentationml/2006/ole">
              <mc:AlternateContent xmlns:mc="http://schemas.openxmlformats.org/markup-compatibility/2006">
                <mc:Choice xmlns:v="urn:schemas-microsoft-com:vml" Requires="v">
                  <p:oleObj spid="_x0000_s3174" name="" r:id="rId15" imgW="266700" imgH="304800" progId="Equation.3">
                    <p:embed/>
                  </p:oleObj>
                </mc:Choice>
                <mc:Fallback>
                  <p:oleObj name="" r:id="rId15" imgW="266700" imgH="304800" progId="Equation.3">
                    <p:embed/>
                    <p:pic>
                      <p:nvPicPr>
                        <p:cNvPr id="0" name="图片 3173"/>
                        <p:cNvPicPr/>
                        <p:nvPr/>
                      </p:nvPicPr>
                      <p:blipFill>
                        <a:blip r:embed="rId16"/>
                        <a:stretch>
                          <a:fillRect/>
                        </a:stretch>
                      </p:blipFill>
                      <p:spPr>
                        <a:xfrm>
                          <a:off x="4464" y="1344"/>
                          <a:ext cx="232" cy="240"/>
                        </a:xfrm>
                        <a:prstGeom prst="rect">
                          <a:avLst/>
                        </a:prstGeom>
                        <a:noFill/>
                        <a:ln w="38100">
                          <a:noFill/>
                          <a:miter/>
                        </a:ln>
                      </p:spPr>
                    </p:pic>
                  </p:oleObj>
                </mc:Fallback>
              </mc:AlternateContent>
            </a:graphicData>
          </a:graphic>
        </p:graphicFrame>
        <p:sp>
          <p:nvSpPr>
            <p:cNvPr id="19" name="Line 22"/>
            <p:cNvSpPr>
              <a:spLocks noChangeShapeType="1"/>
            </p:cNvSpPr>
            <p:nvPr/>
          </p:nvSpPr>
          <p:spPr bwMode="auto">
            <a:xfrm>
              <a:off x="3504" y="1307"/>
              <a:ext cx="2064" cy="0"/>
            </a:xfrm>
            <a:prstGeom prst="line">
              <a:avLst/>
            </a:prstGeom>
            <a:noFill/>
            <a:ln w="28575">
              <a:solidFill>
                <a:srgbClr val="0000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0" name="Oval 23"/>
            <p:cNvSpPr>
              <a:spLocks noChangeArrowheads="1"/>
            </p:cNvSpPr>
            <p:nvPr/>
          </p:nvSpPr>
          <p:spPr bwMode="auto">
            <a:xfrm>
              <a:off x="4560" y="1275"/>
              <a:ext cx="68" cy="67"/>
            </a:xfrm>
            <a:prstGeom prst="ellipse">
              <a:avLst/>
            </a:prstGeom>
            <a:solidFill>
              <a:srgbClr val="FF3300"/>
            </a:solidFill>
            <a:ln w="9525">
              <a:solidFill>
                <a:srgbClr val="BBE0E3"/>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21" name="Group 42"/>
          <p:cNvGrpSpPr/>
          <p:nvPr/>
        </p:nvGrpSpPr>
        <p:grpSpPr>
          <a:xfrm>
            <a:off x="6521450" y="754063"/>
            <a:ext cx="3125788" cy="2228850"/>
            <a:chOff x="3016" y="482"/>
            <a:chExt cx="2042" cy="1509"/>
          </a:xfrm>
        </p:grpSpPr>
        <p:sp>
          <p:nvSpPr>
            <p:cNvPr id="22" name="Freeform 25"/>
            <p:cNvSpPr>
              <a:spLocks noChangeArrowheads="1"/>
            </p:cNvSpPr>
            <p:nvPr/>
          </p:nvSpPr>
          <p:spPr bwMode="auto">
            <a:xfrm>
              <a:off x="3378" y="696"/>
              <a:ext cx="1038" cy="656"/>
            </a:xfrm>
            <a:custGeom>
              <a:avLst/>
              <a:gdLst>
                <a:gd name="T0" fmla="*/ 0 w 1038"/>
                <a:gd name="T1" fmla="*/ 0 h 654"/>
                <a:gd name="T2" fmla="*/ 1038 w 1038"/>
                <a:gd name="T3" fmla="*/ 654 h 654"/>
              </a:gdLst>
              <a:ahLst/>
              <a:cxnLst>
                <a:cxn ang="0">
                  <a:pos x="T0" y="T1"/>
                </a:cxn>
                <a:cxn ang="0">
                  <a:pos x="T2" y="T3"/>
                </a:cxn>
              </a:cxnLst>
              <a:rect l="0" t="0" r="r" b="b"/>
              <a:pathLst>
                <a:path w="1038" h="654">
                  <a:moveTo>
                    <a:pt x="0" y="0"/>
                  </a:moveTo>
                  <a:lnTo>
                    <a:pt x="1038" y="654"/>
                  </a:lnTo>
                </a:path>
              </a:pathLst>
            </a:custGeom>
            <a:noFill/>
            <a:ln w="28575">
              <a:solidFill>
                <a:srgbClr val="0000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 name="Oval 26"/>
            <p:cNvSpPr>
              <a:spLocks noChangeArrowheads="1"/>
            </p:cNvSpPr>
            <p:nvPr/>
          </p:nvSpPr>
          <p:spPr bwMode="auto">
            <a:xfrm>
              <a:off x="3334" y="673"/>
              <a:ext cx="87" cy="44"/>
            </a:xfrm>
            <a:prstGeom prst="ellipse">
              <a:avLst/>
            </a:prstGeom>
            <a:solidFill>
              <a:srgbClr val="FF3300"/>
            </a:solidFill>
            <a:ln w="9525">
              <a:solidFill>
                <a:srgbClr val="FF33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30741" name="Object 27"/>
            <p:cNvGraphicFramePr>
              <a:graphicFrameLocks noChangeAspect="1"/>
            </p:cNvGraphicFramePr>
            <p:nvPr/>
          </p:nvGraphicFramePr>
          <p:xfrm>
            <a:off x="3016" y="482"/>
            <a:ext cx="265" cy="253"/>
          </p:xfrm>
          <a:graphic>
            <a:graphicData uri="http://schemas.openxmlformats.org/presentationml/2006/ole">
              <mc:AlternateContent xmlns:mc="http://schemas.openxmlformats.org/markup-compatibility/2006">
                <mc:Choice xmlns:v="urn:schemas-microsoft-com:vml" Requires="v">
                  <p:oleObj spid="_x0000_s3175" name="" r:id="rId17" imgW="393700" imgH="393700" progId="Equation.3">
                    <p:embed/>
                  </p:oleObj>
                </mc:Choice>
                <mc:Fallback>
                  <p:oleObj name="" r:id="rId17" imgW="393700" imgH="393700" progId="Equation.3">
                    <p:embed/>
                    <p:pic>
                      <p:nvPicPr>
                        <p:cNvPr id="0" name="图片 3174"/>
                        <p:cNvPicPr/>
                        <p:nvPr/>
                      </p:nvPicPr>
                      <p:blipFill>
                        <a:blip r:embed="rId18"/>
                        <a:stretch>
                          <a:fillRect/>
                        </a:stretch>
                      </p:blipFill>
                      <p:spPr>
                        <a:xfrm>
                          <a:off x="3016" y="482"/>
                          <a:ext cx="265" cy="253"/>
                        </a:xfrm>
                        <a:prstGeom prst="rect">
                          <a:avLst/>
                        </a:prstGeom>
                        <a:noFill/>
                        <a:ln w="38100">
                          <a:noFill/>
                          <a:miter/>
                        </a:ln>
                      </p:spPr>
                    </p:pic>
                  </p:oleObj>
                </mc:Fallback>
              </mc:AlternateContent>
            </a:graphicData>
          </a:graphic>
        </p:graphicFrame>
        <p:graphicFrame>
          <p:nvGraphicFramePr>
            <p:cNvPr id="30742" name="Object 28"/>
            <p:cNvGraphicFramePr>
              <a:graphicFrameLocks noChangeAspect="1"/>
            </p:cNvGraphicFramePr>
            <p:nvPr/>
          </p:nvGraphicFramePr>
          <p:xfrm>
            <a:off x="4740" y="1706"/>
            <a:ext cx="318" cy="285"/>
          </p:xfrm>
          <a:graphic>
            <a:graphicData uri="http://schemas.openxmlformats.org/presentationml/2006/ole">
              <mc:AlternateContent xmlns:mc="http://schemas.openxmlformats.org/markup-compatibility/2006">
                <mc:Choice xmlns:v="urn:schemas-microsoft-com:vml" Requires="v">
                  <p:oleObj spid="_x0000_s3172" name="" r:id="rId19" imgW="457200" imgH="444500" progId="Equation.3">
                    <p:embed/>
                  </p:oleObj>
                </mc:Choice>
                <mc:Fallback>
                  <p:oleObj name="" r:id="rId19" imgW="457200" imgH="444500" progId="Equation.3">
                    <p:embed/>
                    <p:pic>
                      <p:nvPicPr>
                        <p:cNvPr id="0" name="图片 3171"/>
                        <p:cNvPicPr/>
                        <p:nvPr/>
                      </p:nvPicPr>
                      <p:blipFill>
                        <a:blip r:embed="rId20"/>
                        <a:stretch>
                          <a:fillRect/>
                        </a:stretch>
                      </p:blipFill>
                      <p:spPr>
                        <a:xfrm>
                          <a:off x="4740" y="1706"/>
                          <a:ext cx="318" cy="285"/>
                        </a:xfrm>
                        <a:prstGeom prst="rect">
                          <a:avLst/>
                        </a:prstGeom>
                        <a:noFill/>
                        <a:ln w="38100">
                          <a:noFill/>
                          <a:miter/>
                        </a:ln>
                      </p:spPr>
                    </p:pic>
                  </p:oleObj>
                </mc:Fallback>
              </mc:AlternateContent>
            </a:graphicData>
          </a:graphic>
        </p:graphicFrame>
        <p:sp>
          <p:nvSpPr>
            <p:cNvPr id="26" name="Freeform 29"/>
            <p:cNvSpPr>
              <a:spLocks noChangeArrowheads="1"/>
            </p:cNvSpPr>
            <p:nvPr/>
          </p:nvSpPr>
          <p:spPr bwMode="auto">
            <a:xfrm>
              <a:off x="4410" y="1356"/>
              <a:ext cx="523" cy="360"/>
            </a:xfrm>
            <a:custGeom>
              <a:avLst/>
              <a:gdLst>
                <a:gd name="T0" fmla="*/ 0 w 522"/>
                <a:gd name="T1" fmla="*/ 0 h 360"/>
                <a:gd name="T2" fmla="*/ 522 w 522"/>
                <a:gd name="T3" fmla="*/ 360 h 360"/>
              </a:gdLst>
              <a:ahLst/>
              <a:cxnLst>
                <a:cxn ang="0">
                  <a:pos x="T0" y="T1"/>
                </a:cxn>
                <a:cxn ang="0">
                  <a:pos x="T2" y="T3"/>
                </a:cxn>
              </a:cxnLst>
              <a:rect l="0" t="0" r="r" b="b"/>
              <a:pathLst>
                <a:path w="522" h="360">
                  <a:moveTo>
                    <a:pt x="0" y="0"/>
                  </a:moveTo>
                  <a:lnTo>
                    <a:pt x="522" y="360"/>
                  </a:lnTo>
                </a:path>
              </a:pathLst>
            </a:custGeom>
            <a:noFill/>
            <a:ln w="38100">
              <a:solidFill>
                <a:srgbClr val="FF33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30744" name="Object 30"/>
            <p:cNvGraphicFramePr>
              <a:graphicFrameLocks noChangeAspect="1"/>
            </p:cNvGraphicFramePr>
            <p:nvPr/>
          </p:nvGraphicFramePr>
          <p:xfrm>
            <a:off x="4105" y="1230"/>
            <a:ext cx="107" cy="129"/>
          </p:xfrm>
          <a:graphic>
            <a:graphicData uri="http://schemas.openxmlformats.org/presentationml/2006/ole">
              <mc:AlternateContent xmlns:mc="http://schemas.openxmlformats.org/markup-compatibility/2006">
                <mc:Choice xmlns:v="urn:schemas-microsoft-com:vml" Requires="v">
                  <p:oleObj spid="_x0000_s3181" name="" r:id="rId21" imgW="279400" imgH="368300" progId="Equation.3">
                    <p:embed/>
                  </p:oleObj>
                </mc:Choice>
                <mc:Fallback>
                  <p:oleObj name="" r:id="rId21" imgW="279400" imgH="368300" progId="Equation.3">
                    <p:embed/>
                    <p:pic>
                      <p:nvPicPr>
                        <p:cNvPr id="0" name="图片 3180"/>
                        <p:cNvPicPr/>
                        <p:nvPr/>
                      </p:nvPicPr>
                      <p:blipFill>
                        <a:blip r:embed="rId22"/>
                        <a:stretch>
                          <a:fillRect/>
                        </a:stretch>
                      </p:blipFill>
                      <p:spPr>
                        <a:xfrm>
                          <a:off x="4105" y="1230"/>
                          <a:ext cx="107" cy="129"/>
                        </a:xfrm>
                        <a:prstGeom prst="rect">
                          <a:avLst/>
                        </a:prstGeom>
                        <a:noFill/>
                        <a:ln w="38100">
                          <a:noFill/>
                          <a:miter/>
                        </a:ln>
                      </p:spPr>
                    </p:pic>
                  </p:oleObj>
                </mc:Fallback>
              </mc:AlternateContent>
            </a:graphicData>
          </a:graphic>
        </p:graphicFrame>
        <p:graphicFrame>
          <p:nvGraphicFramePr>
            <p:cNvPr id="30745" name="Object 31"/>
            <p:cNvGraphicFramePr>
              <a:graphicFrameLocks noChangeAspect="1"/>
            </p:cNvGraphicFramePr>
            <p:nvPr/>
          </p:nvGraphicFramePr>
          <p:xfrm>
            <a:off x="4558" y="1344"/>
            <a:ext cx="115" cy="137"/>
          </p:xfrm>
          <a:graphic>
            <a:graphicData uri="http://schemas.openxmlformats.org/presentationml/2006/ole">
              <mc:AlternateContent xmlns:mc="http://schemas.openxmlformats.org/markup-compatibility/2006">
                <mc:Choice xmlns:v="urn:schemas-microsoft-com:vml" Requires="v">
                  <p:oleObj spid="_x0000_s3173" name="" r:id="rId23" imgW="279400" imgH="368300" progId="Equation.3">
                    <p:embed/>
                  </p:oleObj>
                </mc:Choice>
                <mc:Fallback>
                  <p:oleObj name="" r:id="rId23" imgW="279400" imgH="368300" progId="Equation.3">
                    <p:embed/>
                    <p:pic>
                      <p:nvPicPr>
                        <p:cNvPr id="0" name="图片 3172"/>
                        <p:cNvPicPr/>
                        <p:nvPr/>
                      </p:nvPicPr>
                      <p:blipFill>
                        <a:blip r:embed="rId22"/>
                        <a:stretch>
                          <a:fillRect/>
                        </a:stretch>
                      </p:blipFill>
                      <p:spPr>
                        <a:xfrm>
                          <a:off x="4558" y="1344"/>
                          <a:ext cx="115" cy="137"/>
                        </a:xfrm>
                        <a:prstGeom prst="rect">
                          <a:avLst/>
                        </a:prstGeom>
                        <a:noFill/>
                        <a:ln w="38100">
                          <a:noFill/>
                          <a:miter/>
                        </a:ln>
                      </p:spPr>
                    </p:pic>
                  </p:oleObj>
                </mc:Fallback>
              </mc:AlternateContent>
            </a:graphicData>
          </a:graphic>
        </p:graphicFrame>
        <p:graphicFrame>
          <p:nvGraphicFramePr>
            <p:cNvPr id="30746" name="Object 32"/>
            <p:cNvGraphicFramePr>
              <a:graphicFrameLocks noChangeAspect="1"/>
            </p:cNvGraphicFramePr>
            <p:nvPr/>
          </p:nvGraphicFramePr>
          <p:xfrm>
            <a:off x="3969" y="845"/>
            <a:ext cx="207" cy="245"/>
          </p:xfrm>
          <a:graphic>
            <a:graphicData uri="http://schemas.openxmlformats.org/presentationml/2006/ole">
              <mc:AlternateContent xmlns:mc="http://schemas.openxmlformats.org/markup-compatibility/2006">
                <mc:Choice xmlns:v="urn:schemas-microsoft-com:vml" Requires="v">
                  <p:oleObj spid="_x0000_s3176" name="" r:id="rId24" imgW="203200" imgH="304800" progId="Equation.3">
                    <p:embed/>
                  </p:oleObj>
                </mc:Choice>
                <mc:Fallback>
                  <p:oleObj name="" r:id="rId24" imgW="203200" imgH="304800" progId="Equation.3">
                    <p:embed/>
                    <p:pic>
                      <p:nvPicPr>
                        <p:cNvPr id="0" name="图片 3175"/>
                        <p:cNvPicPr/>
                        <p:nvPr/>
                      </p:nvPicPr>
                      <p:blipFill>
                        <a:blip r:embed="rId25"/>
                        <a:stretch>
                          <a:fillRect/>
                        </a:stretch>
                      </p:blipFill>
                      <p:spPr>
                        <a:xfrm>
                          <a:off x="3969" y="845"/>
                          <a:ext cx="207" cy="245"/>
                        </a:xfrm>
                        <a:prstGeom prst="rect">
                          <a:avLst/>
                        </a:prstGeom>
                        <a:noFill/>
                        <a:ln w="38100">
                          <a:noFill/>
                          <a:miter/>
                        </a:ln>
                      </p:spPr>
                    </p:pic>
                  </p:oleObj>
                </mc:Fallback>
              </mc:AlternateContent>
            </a:graphicData>
          </a:graphic>
        </p:graphicFrame>
      </p:grpSp>
      <p:sp>
        <p:nvSpPr>
          <p:cNvPr id="30" name="Text Box 33"/>
          <p:cNvSpPr txBox="1"/>
          <p:nvPr/>
        </p:nvSpPr>
        <p:spPr>
          <a:xfrm>
            <a:off x="2012950" y="1257300"/>
            <a:ext cx="4202113" cy="519113"/>
          </a:xfrm>
          <a:prstGeom prst="rect">
            <a:avLst/>
          </a:prstGeom>
          <a:noFill/>
          <a:ln w="9525">
            <a:noFill/>
          </a:ln>
        </p:spPr>
        <p:txBody>
          <a:bodyPr anchor="t" anchorCtr="0">
            <a:spAutoFit/>
          </a:bodyPr>
          <a:p>
            <a:pPr>
              <a:spcBef>
                <a:spcPct val="50000"/>
              </a:spcBef>
            </a:pPr>
            <a:r>
              <a:rPr lang="zh-CN" altLang="en-US" sz="2800" b="1" dirty="0">
                <a:solidFill>
                  <a:srgbClr val="0000CC"/>
                </a:solidFill>
                <a:latin typeface="宋体" panose="02010600030101010101" pitchFamily="2" charset="-122"/>
                <a:ea typeface="宋体" panose="02010600030101010101" pitchFamily="2" charset="-122"/>
              </a:rPr>
              <a:t>解：</a:t>
            </a:r>
            <a:r>
              <a:rPr lang="zh-CN" altLang="en-US" sz="2800" b="1" dirty="0">
                <a:solidFill>
                  <a:srgbClr val="000000"/>
                </a:solidFill>
                <a:latin typeface="宋体" panose="02010600030101010101" pitchFamily="2" charset="-122"/>
                <a:ea typeface="宋体" panose="02010600030101010101" pitchFamily="2" charset="-122"/>
              </a:rPr>
              <a:t>在圆环上取电荷元</a:t>
            </a:r>
            <a:r>
              <a:rPr lang="en-US" altLang="zh-CN" sz="2800" b="1" dirty="0">
                <a:solidFill>
                  <a:srgbClr val="000000"/>
                </a:solidFill>
                <a:latin typeface="Times New Roman" panose="02020603050405020304" pitchFamily="18" charset="0"/>
                <a:ea typeface="宋体" panose="02010600030101010101" pitchFamily="2" charset="-122"/>
              </a:rPr>
              <a:t>d</a:t>
            </a:r>
            <a:r>
              <a:rPr lang="en-US" altLang="zh-CN" sz="2800" b="1" i="1" dirty="0">
                <a:solidFill>
                  <a:srgbClr val="000000"/>
                </a:solidFill>
                <a:latin typeface="Times New Roman" panose="02020603050405020304" pitchFamily="18" charset="0"/>
                <a:ea typeface="宋体" panose="02010600030101010101" pitchFamily="2" charset="-122"/>
              </a:rPr>
              <a:t>q</a:t>
            </a:r>
            <a:endParaRPr lang="en-US" altLang="zh-CN" sz="2800" b="1" i="1" dirty="0">
              <a:solidFill>
                <a:srgbClr val="000000"/>
              </a:solidFill>
              <a:latin typeface="Times New Roman" panose="02020603050405020304" pitchFamily="18" charset="0"/>
              <a:ea typeface="宋体" panose="02010600030101010101" pitchFamily="2" charset="-122"/>
            </a:endParaRPr>
          </a:p>
        </p:txBody>
      </p:sp>
      <p:grpSp>
        <p:nvGrpSpPr>
          <p:cNvPr id="31" name="Group 34"/>
          <p:cNvGrpSpPr/>
          <p:nvPr/>
        </p:nvGrpSpPr>
        <p:grpSpPr>
          <a:xfrm>
            <a:off x="6897688" y="1176338"/>
            <a:ext cx="3054350" cy="2205037"/>
            <a:chOff x="3351" y="672"/>
            <a:chExt cx="2111" cy="1580"/>
          </a:xfrm>
        </p:grpSpPr>
        <p:sp>
          <p:nvSpPr>
            <p:cNvPr id="32" name="Line 35"/>
            <p:cNvSpPr>
              <a:spLocks noChangeShapeType="1"/>
            </p:cNvSpPr>
            <p:nvPr/>
          </p:nvSpPr>
          <p:spPr bwMode="auto">
            <a:xfrm flipV="1">
              <a:off x="3504" y="1344"/>
              <a:ext cx="1061" cy="630"/>
            </a:xfrm>
            <a:prstGeom prst="line">
              <a:avLst/>
            </a:prstGeom>
            <a:noFill/>
            <a:ln w="28575">
              <a:solidFill>
                <a:srgbClr val="000000"/>
              </a:solidFill>
              <a:prstDash val="dash"/>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30750" name="Object 36"/>
            <p:cNvGraphicFramePr>
              <a:graphicFrameLocks noChangeAspect="1"/>
            </p:cNvGraphicFramePr>
            <p:nvPr/>
          </p:nvGraphicFramePr>
          <p:xfrm>
            <a:off x="3351" y="1988"/>
            <a:ext cx="297" cy="264"/>
          </p:xfrm>
          <a:graphic>
            <a:graphicData uri="http://schemas.openxmlformats.org/presentationml/2006/ole">
              <mc:AlternateContent xmlns:mc="http://schemas.openxmlformats.org/markup-compatibility/2006">
                <mc:Choice xmlns:v="urn:schemas-microsoft-com:vml" Requires="v">
                  <p:oleObj spid="_x0000_s3188" name="" r:id="rId26" imgW="457200" imgH="393700" progId="Equation.3">
                    <p:embed/>
                  </p:oleObj>
                </mc:Choice>
                <mc:Fallback>
                  <p:oleObj name="" r:id="rId26" imgW="457200" imgH="393700" progId="Equation.3">
                    <p:embed/>
                    <p:pic>
                      <p:nvPicPr>
                        <p:cNvPr id="0" name="图片 3187"/>
                        <p:cNvPicPr/>
                        <p:nvPr/>
                      </p:nvPicPr>
                      <p:blipFill>
                        <a:blip r:embed="rId27"/>
                        <a:stretch>
                          <a:fillRect/>
                        </a:stretch>
                      </p:blipFill>
                      <p:spPr>
                        <a:xfrm>
                          <a:off x="3351" y="1988"/>
                          <a:ext cx="297" cy="264"/>
                        </a:xfrm>
                        <a:prstGeom prst="rect">
                          <a:avLst/>
                        </a:prstGeom>
                        <a:noFill/>
                        <a:ln w="38100">
                          <a:noFill/>
                          <a:miter/>
                        </a:ln>
                      </p:spPr>
                    </p:pic>
                  </p:oleObj>
                </mc:Fallback>
              </mc:AlternateContent>
            </a:graphicData>
          </a:graphic>
        </p:graphicFrame>
        <p:sp>
          <p:nvSpPr>
            <p:cNvPr id="34" name="Oval 37"/>
            <p:cNvSpPr>
              <a:spLocks noChangeArrowheads="1"/>
            </p:cNvSpPr>
            <p:nvPr/>
          </p:nvSpPr>
          <p:spPr bwMode="auto">
            <a:xfrm>
              <a:off x="5040" y="960"/>
              <a:ext cx="192" cy="720"/>
            </a:xfrm>
            <a:prstGeom prst="ellipse">
              <a:avLst/>
            </a:prstGeom>
            <a:noFill/>
            <a:ln w="28575">
              <a:solidFill>
                <a:srgbClr val="333399"/>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 name="Line 38"/>
            <p:cNvSpPr>
              <a:spLocks noChangeShapeType="1"/>
            </p:cNvSpPr>
            <p:nvPr/>
          </p:nvSpPr>
          <p:spPr bwMode="auto">
            <a:xfrm flipV="1">
              <a:off x="4608" y="960"/>
              <a:ext cx="528" cy="337"/>
            </a:xfrm>
            <a:prstGeom prst="line">
              <a:avLst/>
            </a:prstGeom>
            <a:noFill/>
            <a:ln w="28575">
              <a:solidFill>
                <a:srgbClr val="FF3300"/>
              </a:solidFill>
              <a:prstDash val="dash"/>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30753" name="Object 39"/>
            <p:cNvGraphicFramePr>
              <a:graphicFrameLocks noChangeAspect="1"/>
            </p:cNvGraphicFramePr>
            <p:nvPr/>
          </p:nvGraphicFramePr>
          <p:xfrm>
            <a:off x="5088" y="672"/>
            <a:ext cx="374" cy="318"/>
          </p:xfrm>
          <a:graphic>
            <a:graphicData uri="http://schemas.openxmlformats.org/presentationml/2006/ole">
              <mc:AlternateContent xmlns:mc="http://schemas.openxmlformats.org/markup-compatibility/2006">
                <mc:Choice xmlns:v="urn:schemas-microsoft-com:vml" Requires="v">
                  <p:oleObj spid="_x0000_s3186" name="" r:id="rId28" imgW="520700" imgH="444500" progId="Equation.3">
                    <p:embed/>
                  </p:oleObj>
                </mc:Choice>
                <mc:Fallback>
                  <p:oleObj name="" r:id="rId28" imgW="520700" imgH="444500" progId="Equation.3">
                    <p:embed/>
                    <p:pic>
                      <p:nvPicPr>
                        <p:cNvPr id="0" name="图片 3185"/>
                        <p:cNvPicPr/>
                        <p:nvPr/>
                      </p:nvPicPr>
                      <p:blipFill>
                        <a:blip r:embed="rId29"/>
                        <a:stretch>
                          <a:fillRect/>
                        </a:stretch>
                      </p:blipFill>
                      <p:spPr>
                        <a:xfrm>
                          <a:off x="5088" y="672"/>
                          <a:ext cx="374" cy="318"/>
                        </a:xfrm>
                        <a:prstGeom prst="rect">
                          <a:avLst/>
                        </a:prstGeom>
                        <a:noFill/>
                        <a:ln w="38100">
                          <a:noFill/>
                          <a:miter/>
                        </a:ln>
                      </p:spPr>
                    </p:pic>
                  </p:oleObj>
                </mc:Fallback>
              </mc:AlternateContent>
            </a:graphicData>
          </a:graphic>
        </p:graphicFrame>
        <p:graphicFrame>
          <p:nvGraphicFramePr>
            <p:cNvPr id="30754" name="Object 40"/>
            <p:cNvGraphicFramePr>
              <a:graphicFrameLocks noChangeAspect="1"/>
            </p:cNvGraphicFramePr>
            <p:nvPr/>
          </p:nvGraphicFramePr>
          <p:xfrm>
            <a:off x="3984" y="1584"/>
            <a:ext cx="292" cy="292"/>
          </p:xfrm>
          <a:graphic>
            <a:graphicData uri="http://schemas.openxmlformats.org/presentationml/2006/ole">
              <mc:AlternateContent xmlns:mc="http://schemas.openxmlformats.org/markup-compatibility/2006">
                <mc:Choice xmlns:v="urn:schemas-microsoft-com:vml" Requires="v">
                  <p:oleObj spid="_x0000_s3198" name="" r:id="rId30" imgW="165100" imgH="165100" progId="Equation.3">
                    <p:embed/>
                  </p:oleObj>
                </mc:Choice>
                <mc:Fallback>
                  <p:oleObj name="" r:id="rId30" imgW="165100" imgH="165100" progId="Equation.3">
                    <p:embed/>
                    <p:pic>
                      <p:nvPicPr>
                        <p:cNvPr id="0" name="图片 3197"/>
                        <p:cNvPicPr/>
                        <p:nvPr/>
                      </p:nvPicPr>
                      <p:blipFill>
                        <a:blip r:embed="rId31"/>
                        <a:stretch>
                          <a:fillRect/>
                        </a:stretch>
                      </p:blipFill>
                      <p:spPr>
                        <a:xfrm>
                          <a:off x="3984" y="1584"/>
                          <a:ext cx="292" cy="292"/>
                        </a:xfrm>
                        <a:prstGeom prst="rect">
                          <a:avLst/>
                        </a:prstGeom>
                        <a:noFill/>
                        <a:ln w="38100">
                          <a:noFill/>
                          <a:miter/>
                        </a:ln>
                      </p:spPr>
                    </p:pic>
                  </p:oleObj>
                </mc:Fallback>
              </mc:AlternateContent>
            </a:graphicData>
          </a:graphic>
        </p:graphicFrame>
        <p:sp>
          <p:nvSpPr>
            <p:cNvPr id="38" name="Rectangle 41"/>
            <p:cNvSpPr>
              <a:spLocks noChangeArrowheads="1"/>
            </p:cNvSpPr>
            <p:nvPr/>
          </p:nvSpPr>
          <p:spPr bwMode="auto">
            <a:xfrm>
              <a:off x="3456" y="1928"/>
              <a:ext cx="92" cy="48"/>
            </a:xfrm>
            <a:prstGeom prst="rect">
              <a:avLst/>
            </a:prstGeom>
            <a:solidFill>
              <a:srgbClr val="FF3300"/>
            </a:solidFill>
            <a:ln w="9525">
              <a:solidFill>
                <a:srgbClr val="FF3300"/>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39" name="Group 50"/>
          <p:cNvGrpSpPr/>
          <p:nvPr/>
        </p:nvGrpSpPr>
        <p:grpSpPr>
          <a:xfrm>
            <a:off x="8405813" y="2032000"/>
            <a:ext cx="1512887" cy="954088"/>
            <a:chOff x="4241" y="1332"/>
            <a:chExt cx="988" cy="646"/>
          </a:xfrm>
        </p:grpSpPr>
        <p:sp>
          <p:nvSpPr>
            <p:cNvPr id="40" name="Line 44"/>
            <p:cNvSpPr>
              <a:spLocks noChangeShapeType="1"/>
            </p:cNvSpPr>
            <p:nvPr/>
          </p:nvSpPr>
          <p:spPr bwMode="auto">
            <a:xfrm>
              <a:off x="4422" y="1344"/>
              <a:ext cx="538" cy="0"/>
            </a:xfrm>
            <a:prstGeom prst="line">
              <a:avLst/>
            </a:prstGeom>
            <a:noFill/>
            <a:ln w="28575">
              <a:solidFill>
                <a:srgbClr val="FF00FF"/>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 name="Freeform 45"/>
            <p:cNvSpPr>
              <a:spLocks noChangeArrowheads="1"/>
            </p:cNvSpPr>
            <p:nvPr/>
          </p:nvSpPr>
          <p:spPr bwMode="auto">
            <a:xfrm>
              <a:off x="4422" y="1344"/>
              <a:ext cx="2" cy="398"/>
            </a:xfrm>
            <a:custGeom>
              <a:avLst/>
              <a:gdLst>
                <a:gd name="T0" fmla="*/ 2 w 2"/>
                <a:gd name="T1" fmla="*/ 0 h 396"/>
                <a:gd name="T2" fmla="*/ 0 w 2"/>
                <a:gd name="T3" fmla="*/ 396 h 396"/>
              </a:gdLst>
              <a:ahLst/>
              <a:cxnLst>
                <a:cxn ang="0">
                  <a:pos x="T0" y="T1"/>
                </a:cxn>
                <a:cxn ang="0">
                  <a:pos x="T2" y="T3"/>
                </a:cxn>
              </a:cxnLst>
              <a:rect l="0" t="0" r="r" b="b"/>
              <a:pathLst>
                <a:path w="2" h="396">
                  <a:moveTo>
                    <a:pt x="2" y="0"/>
                  </a:moveTo>
                  <a:lnTo>
                    <a:pt x="0" y="396"/>
                  </a:lnTo>
                </a:path>
              </a:pathLst>
            </a:custGeom>
            <a:noFill/>
            <a:ln w="28575">
              <a:solidFill>
                <a:srgbClr val="FF00FF"/>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 name="Freeform 46"/>
            <p:cNvSpPr>
              <a:spLocks noChangeArrowheads="1"/>
            </p:cNvSpPr>
            <p:nvPr/>
          </p:nvSpPr>
          <p:spPr bwMode="auto">
            <a:xfrm>
              <a:off x="4416" y="1734"/>
              <a:ext cx="516" cy="1"/>
            </a:xfrm>
            <a:custGeom>
              <a:avLst/>
              <a:gdLst>
                <a:gd name="T0" fmla="*/ 0 w 522"/>
                <a:gd name="T1" fmla="*/ 0 h 1"/>
                <a:gd name="T2" fmla="*/ 522 w 522"/>
                <a:gd name="T3" fmla="*/ 0 h 1"/>
              </a:gdLst>
              <a:ahLst/>
              <a:cxnLst>
                <a:cxn ang="0">
                  <a:pos x="T0" y="T1"/>
                </a:cxn>
                <a:cxn ang="0">
                  <a:pos x="T2" y="T3"/>
                </a:cxn>
              </a:cxnLst>
              <a:rect l="0" t="0" r="r" b="b"/>
              <a:pathLst>
                <a:path w="522" h="1">
                  <a:moveTo>
                    <a:pt x="0" y="0"/>
                  </a:moveTo>
                  <a:lnTo>
                    <a:pt x="522" y="0"/>
                  </a:lnTo>
                </a:path>
              </a:pathLst>
            </a:custGeom>
            <a:noFill/>
            <a:ln w="9525">
              <a:solidFill>
                <a:srgbClr val="000000"/>
              </a:solidFill>
              <a:prstDash val="dash"/>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 name="Freeform 47"/>
            <p:cNvSpPr>
              <a:spLocks noChangeArrowheads="1"/>
            </p:cNvSpPr>
            <p:nvPr/>
          </p:nvSpPr>
          <p:spPr bwMode="auto">
            <a:xfrm>
              <a:off x="4950" y="1332"/>
              <a:ext cx="1" cy="384"/>
            </a:xfrm>
            <a:custGeom>
              <a:avLst/>
              <a:gdLst>
                <a:gd name="T0" fmla="*/ 0 w 1"/>
                <a:gd name="T1" fmla="*/ 0 h 384"/>
                <a:gd name="T2" fmla="*/ 0 w 1"/>
                <a:gd name="T3" fmla="*/ 384 h 384"/>
              </a:gdLst>
              <a:ahLst/>
              <a:cxnLst>
                <a:cxn ang="0">
                  <a:pos x="T0" y="T1"/>
                </a:cxn>
                <a:cxn ang="0">
                  <a:pos x="T2" y="T3"/>
                </a:cxn>
              </a:cxnLst>
              <a:rect l="0" t="0" r="r" b="b"/>
              <a:pathLst>
                <a:path w="1" h="384">
                  <a:moveTo>
                    <a:pt x="0" y="0"/>
                  </a:moveTo>
                  <a:lnTo>
                    <a:pt x="0" y="384"/>
                  </a:lnTo>
                </a:path>
              </a:pathLst>
            </a:custGeom>
            <a:noFill/>
            <a:ln w="9525">
              <a:solidFill>
                <a:srgbClr val="000000"/>
              </a:solidFill>
              <a:prstDash val="dash"/>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30761" name="Object 48"/>
            <p:cNvGraphicFramePr>
              <a:graphicFrameLocks noChangeAspect="1"/>
            </p:cNvGraphicFramePr>
            <p:nvPr/>
          </p:nvGraphicFramePr>
          <p:xfrm>
            <a:off x="4241" y="1706"/>
            <a:ext cx="272" cy="272"/>
          </p:xfrm>
          <a:graphic>
            <a:graphicData uri="http://schemas.openxmlformats.org/presentationml/2006/ole">
              <mc:AlternateContent xmlns:mc="http://schemas.openxmlformats.org/markup-compatibility/2006">
                <mc:Choice xmlns:v="urn:schemas-microsoft-com:vml" Requires="v">
                  <p:oleObj spid="_x0000_s3194" name="" r:id="rId32" imgW="660400" imgH="469900" progId="Equation.3">
                    <p:embed/>
                  </p:oleObj>
                </mc:Choice>
                <mc:Fallback>
                  <p:oleObj name="" r:id="rId32" imgW="660400" imgH="469900" progId="Equation.3">
                    <p:embed/>
                    <p:pic>
                      <p:nvPicPr>
                        <p:cNvPr id="0" name="图片 3193"/>
                        <p:cNvPicPr/>
                        <p:nvPr/>
                      </p:nvPicPr>
                      <p:blipFill>
                        <a:blip r:embed="rId33"/>
                        <a:stretch>
                          <a:fillRect/>
                        </a:stretch>
                      </p:blipFill>
                      <p:spPr>
                        <a:xfrm>
                          <a:off x="4241" y="1706"/>
                          <a:ext cx="272" cy="272"/>
                        </a:xfrm>
                        <a:prstGeom prst="rect">
                          <a:avLst/>
                        </a:prstGeom>
                        <a:noFill/>
                        <a:ln w="38100">
                          <a:noFill/>
                          <a:miter/>
                        </a:ln>
                      </p:spPr>
                    </p:pic>
                  </p:oleObj>
                </mc:Fallback>
              </mc:AlternateContent>
            </a:graphicData>
          </a:graphic>
        </p:graphicFrame>
        <p:graphicFrame>
          <p:nvGraphicFramePr>
            <p:cNvPr id="30762" name="Object 49"/>
            <p:cNvGraphicFramePr>
              <a:graphicFrameLocks noChangeAspect="1"/>
            </p:cNvGraphicFramePr>
            <p:nvPr/>
          </p:nvGraphicFramePr>
          <p:xfrm>
            <a:off x="4967" y="1344"/>
            <a:ext cx="262" cy="286"/>
          </p:xfrm>
          <a:graphic>
            <a:graphicData uri="http://schemas.openxmlformats.org/presentationml/2006/ole">
              <mc:AlternateContent xmlns:mc="http://schemas.openxmlformats.org/markup-compatibility/2006">
                <mc:Choice xmlns:v="urn:schemas-microsoft-com:vml" Requires="v">
                  <p:oleObj spid="_x0000_s3187" name="" r:id="rId34" imgW="647700" imgH="520700" progId="Equation.3">
                    <p:embed/>
                  </p:oleObj>
                </mc:Choice>
                <mc:Fallback>
                  <p:oleObj name="" r:id="rId34" imgW="647700" imgH="520700" progId="Equation.3">
                    <p:embed/>
                    <p:pic>
                      <p:nvPicPr>
                        <p:cNvPr id="0" name="图片 3186"/>
                        <p:cNvPicPr/>
                        <p:nvPr/>
                      </p:nvPicPr>
                      <p:blipFill>
                        <a:blip r:embed="rId35"/>
                        <a:stretch>
                          <a:fillRect/>
                        </a:stretch>
                      </p:blipFill>
                      <p:spPr>
                        <a:xfrm>
                          <a:off x="4967" y="1344"/>
                          <a:ext cx="262" cy="286"/>
                        </a:xfrm>
                        <a:prstGeom prst="rect">
                          <a:avLst/>
                        </a:prstGeom>
                        <a:noFill/>
                        <a:ln w="38100">
                          <a:noFill/>
                          <a:miter/>
                        </a:ln>
                      </p:spPr>
                    </p:pic>
                  </p:oleObj>
                </mc:Fallback>
              </mc:AlternateContent>
            </a:graphicData>
          </a:graphic>
        </p:graphicFrame>
      </p:grpSp>
      <p:grpSp>
        <p:nvGrpSpPr>
          <p:cNvPr id="46" name="Group 54"/>
          <p:cNvGrpSpPr/>
          <p:nvPr/>
        </p:nvGrpSpPr>
        <p:grpSpPr>
          <a:xfrm>
            <a:off x="5181600" y="3922713"/>
            <a:ext cx="4465638" cy="641350"/>
            <a:chOff x="2426" y="2568"/>
            <a:chExt cx="2813" cy="404"/>
          </a:xfrm>
        </p:grpSpPr>
        <p:graphicFrame>
          <p:nvGraphicFramePr>
            <p:cNvPr id="30764" name="Object 52"/>
            <p:cNvGraphicFramePr>
              <a:graphicFrameLocks noChangeAspect="1"/>
            </p:cNvGraphicFramePr>
            <p:nvPr/>
          </p:nvGraphicFramePr>
          <p:xfrm>
            <a:off x="3878" y="2568"/>
            <a:ext cx="1361" cy="404"/>
          </p:xfrm>
          <a:graphic>
            <a:graphicData uri="http://schemas.openxmlformats.org/presentationml/2006/ole">
              <mc:AlternateContent xmlns:mc="http://schemas.openxmlformats.org/markup-compatibility/2006">
                <mc:Choice xmlns:v="urn:schemas-microsoft-com:vml" Requires="v">
                  <p:oleObj spid="_x0000_s3192" name="" r:id="rId36" imgW="939800" imgH="279400" progId="Equation.3">
                    <p:embed/>
                  </p:oleObj>
                </mc:Choice>
                <mc:Fallback>
                  <p:oleObj name="" r:id="rId36" imgW="939800" imgH="279400" progId="Equation.3">
                    <p:embed/>
                    <p:pic>
                      <p:nvPicPr>
                        <p:cNvPr id="0" name="图片 3191"/>
                        <p:cNvPicPr/>
                        <p:nvPr/>
                      </p:nvPicPr>
                      <p:blipFill>
                        <a:blip r:embed="rId37"/>
                        <a:stretch>
                          <a:fillRect/>
                        </a:stretch>
                      </p:blipFill>
                      <p:spPr>
                        <a:xfrm>
                          <a:off x="3878" y="2568"/>
                          <a:ext cx="1361" cy="404"/>
                        </a:xfrm>
                        <a:prstGeom prst="rect">
                          <a:avLst/>
                        </a:prstGeom>
                        <a:noFill/>
                        <a:ln w="38100">
                          <a:noFill/>
                          <a:miter/>
                        </a:ln>
                      </p:spPr>
                    </p:pic>
                  </p:oleObj>
                </mc:Fallback>
              </mc:AlternateContent>
            </a:graphicData>
          </a:graphic>
        </p:graphicFrame>
        <p:sp>
          <p:nvSpPr>
            <p:cNvPr id="30765" name="Text Box 53"/>
            <p:cNvSpPr txBox="1"/>
            <p:nvPr/>
          </p:nvSpPr>
          <p:spPr>
            <a:xfrm>
              <a:off x="2426" y="2568"/>
              <a:ext cx="1779" cy="327"/>
            </a:xfrm>
            <a:prstGeom prst="rect">
              <a:avLst/>
            </a:prstGeom>
            <a:noFill/>
            <a:ln w="9525">
              <a:noFill/>
            </a:ln>
          </p:spPr>
          <p:txBody>
            <a:bodyPr anchor="t" anchorCtr="0">
              <a:spAutoFit/>
            </a:bodyPr>
            <a:p>
              <a:pPr>
                <a:spcBef>
                  <a:spcPct val="50000"/>
                </a:spcBef>
                <a:buSzTx/>
              </a:pPr>
              <a:r>
                <a:rPr lang="zh-CN" altLang="en-US" sz="2800" b="1" dirty="0">
                  <a:solidFill>
                    <a:srgbClr val="333399"/>
                  </a:solidFill>
                  <a:latin typeface="Times New Roman" panose="02020603050405020304" pitchFamily="18" charset="0"/>
                  <a:ea typeface="宋体" panose="02010600030101010101" pitchFamily="2" charset="-122"/>
                </a:rPr>
                <a:t>由对称性可知</a:t>
              </a:r>
              <a:endParaRPr lang="zh-CN" altLang="en-US" sz="2800" b="1" dirty="0">
                <a:solidFill>
                  <a:srgbClr val="333399"/>
                </a:solidFill>
                <a:latin typeface="Times New Roman" panose="02020603050405020304" pitchFamily="18" charset="0"/>
                <a:ea typeface="宋体" panose="02010600030101010101" pitchFamily="2" charset="-122"/>
              </a:endParaRPr>
            </a:p>
          </p:txBody>
        </p:sp>
      </p:grpSp>
      <p:graphicFrame>
        <p:nvGraphicFramePr>
          <p:cNvPr id="49" name="Object 55"/>
          <p:cNvGraphicFramePr>
            <a:graphicFrameLocks noChangeAspect="1"/>
          </p:cNvGraphicFramePr>
          <p:nvPr/>
        </p:nvGraphicFramePr>
        <p:xfrm>
          <a:off x="2228850" y="4497388"/>
          <a:ext cx="3095625" cy="990600"/>
        </p:xfrm>
        <a:graphic>
          <a:graphicData uri="http://schemas.openxmlformats.org/presentationml/2006/ole">
            <mc:AlternateContent xmlns:mc="http://schemas.openxmlformats.org/markup-compatibility/2006">
              <mc:Choice xmlns:v="urn:schemas-microsoft-com:vml" Requires="v">
                <p:oleObj spid="_x0000_s3195" name="" r:id="rId38" imgW="1612900" imgH="431800" progId="Equation.3">
                  <p:embed/>
                </p:oleObj>
              </mc:Choice>
              <mc:Fallback>
                <p:oleObj name="" r:id="rId38" imgW="1612900" imgH="431800" progId="Equation.3">
                  <p:embed/>
                  <p:pic>
                    <p:nvPicPr>
                      <p:cNvPr id="0" name="图片 3194"/>
                      <p:cNvPicPr/>
                      <p:nvPr/>
                    </p:nvPicPr>
                    <p:blipFill>
                      <a:blip r:embed="rId39"/>
                      <a:stretch>
                        <a:fillRect/>
                      </a:stretch>
                    </p:blipFill>
                    <p:spPr>
                      <a:xfrm>
                        <a:off x="2228850" y="4497388"/>
                        <a:ext cx="3095625" cy="990600"/>
                      </a:xfrm>
                      <a:prstGeom prst="rect">
                        <a:avLst/>
                      </a:prstGeom>
                      <a:noFill/>
                      <a:ln w="38100">
                        <a:noFill/>
                        <a:miter/>
                      </a:ln>
                    </p:spPr>
                  </p:pic>
                </p:oleObj>
              </mc:Fallback>
            </mc:AlternateContent>
          </a:graphicData>
        </a:graphic>
      </p:graphicFrame>
      <p:graphicFrame>
        <p:nvGraphicFramePr>
          <p:cNvPr id="50" name="Object 56"/>
          <p:cNvGraphicFramePr>
            <a:graphicFrameLocks noChangeAspect="1"/>
          </p:cNvGraphicFramePr>
          <p:nvPr/>
        </p:nvGraphicFramePr>
        <p:xfrm>
          <a:off x="5253038" y="4497388"/>
          <a:ext cx="2879725" cy="1028700"/>
        </p:xfrm>
        <a:graphic>
          <a:graphicData uri="http://schemas.openxmlformats.org/presentationml/2006/ole">
            <mc:AlternateContent xmlns:mc="http://schemas.openxmlformats.org/markup-compatibility/2006">
              <mc:Choice xmlns:v="urn:schemas-microsoft-com:vml" Requires="v">
                <p:oleObj spid="_x0000_s3189" name="" r:id="rId40" imgW="1371600" imgH="431800" progId="Equation.3">
                  <p:embed/>
                </p:oleObj>
              </mc:Choice>
              <mc:Fallback>
                <p:oleObj name="" r:id="rId40" imgW="1371600" imgH="431800" progId="Equation.3">
                  <p:embed/>
                  <p:pic>
                    <p:nvPicPr>
                      <p:cNvPr id="0" name="图片 3188"/>
                      <p:cNvPicPr/>
                      <p:nvPr/>
                    </p:nvPicPr>
                    <p:blipFill>
                      <a:blip r:embed="rId41"/>
                      <a:stretch>
                        <a:fillRect/>
                      </a:stretch>
                    </p:blipFill>
                    <p:spPr>
                      <a:xfrm>
                        <a:off x="5253038" y="4497388"/>
                        <a:ext cx="2879725" cy="1028700"/>
                      </a:xfrm>
                      <a:prstGeom prst="rect">
                        <a:avLst/>
                      </a:prstGeom>
                      <a:noFill/>
                      <a:ln w="38100">
                        <a:noFill/>
                        <a:miter/>
                      </a:ln>
                    </p:spPr>
                  </p:pic>
                </p:oleObj>
              </mc:Fallback>
            </mc:AlternateContent>
          </a:graphicData>
        </a:graphic>
      </p:graphicFrame>
      <p:graphicFrame>
        <p:nvGraphicFramePr>
          <p:cNvPr id="51" name="Object 60"/>
          <p:cNvGraphicFramePr>
            <a:graphicFrameLocks noChangeAspect="1"/>
          </p:cNvGraphicFramePr>
          <p:nvPr/>
        </p:nvGraphicFramePr>
        <p:xfrm>
          <a:off x="3332163" y="5505450"/>
          <a:ext cx="4552950" cy="1157288"/>
        </p:xfrm>
        <a:graphic>
          <a:graphicData uri="http://schemas.openxmlformats.org/presentationml/2006/ole">
            <mc:AlternateContent xmlns:mc="http://schemas.openxmlformats.org/markup-compatibility/2006">
              <mc:Choice xmlns:v="urn:schemas-microsoft-com:vml" Requires="v">
                <p:oleObj spid="_x0000_s3196" name="" r:id="rId42" imgW="1955800" imgH="482600" progId="Equation.3">
                  <p:embed/>
                </p:oleObj>
              </mc:Choice>
              <mc:Fallback>
                <p:oleObj name="" r:id="rId42" imgW="1955800" imgH="482600" progId="Equation.3">
                  <p:embed/>
                  <p:pic>
                    <p:nvPicPr>
                      <p:cNvPr id="0" name="图片 3195"/>
                      <p:cNvPicPr/>
                      <p:nvPr/>
                    </p:nvPicPr>
                    <p:blipFill>
                      <a:blip r:embed="rId43"/>
                      <a:stretch>
                        <a:fillRect/>
                      </a:stretch>
                    </p:blipFill>
                    <p:spPr>
                      <a:xfrm>
                        <a:off x="3332163" y="5505450"/>
                        <a:ext cx="4552950" cy="1157288"/>
                      </a:xfrm>
                      <a:prstGeom prst="rect">
                        <a:avLst/>
                      </a:prstGeom>
                      <a:noFill/>
                      <a:ln w="38100">
                        <a:noFill/>
                        <a:miter/>
                      </a:ln>
                    </p:spPr>
                  </p:pic>
                </p:oleObj>
              </mc:Fallback>
            </mc:AlternateContent>
          </a:graphicData>
        </a:graphic>
      </p:graphicFrame>
      <p:sp>
        <p:nvSpPr>
          <p:cNvPr id="52" name="Text Box 53"/>
          <p:cNvSpPr txBox="1"/>
          <p:nvPr/>
        </p:nvSpPr>
        <p:spPr>
          <a:xfrm>
            <a:off x="8188325" y="6083300"/>
            <a:ext cx="3873500" cy="523875"/>
          </a:xfrm>
          <a:prstGeom prst="rect">
            <a:avLst/>
          </a:prstGeom>
          <a:noFill/>
          <a:ln w="9525">
            <a:noFill/>
          </a:ln>
        </p:spPr>
        <p:txBody>
          <a:bodyPr anchor="t" anchorCtr="0">
            <a:spAutoFit/>
          </a:bodyPr>
          <a:p>
            <a:pPr>
              <a:spcBef>
                <a:spcPct val="50000"/>
              </a:spcBef>
              <a:buSzTx/>
            </a:pPr>
            <a:r>
              <a:rPr lang="zh-CN" altLang="en-US" sz="2800" b="1" dirty="0">
                <a:solidFill>
                  <a:srgbClr val="333399"/>
                </a:solidFill>
                <a:latin typeface="Times New Roman" panose="02020603050405020304" pitchFamily="18" charset="0"/>
                <a:ea typeface="宋体" panose="02010600030101010101" pitchFamily="2" charset="-122"/>
              </a:rPr>
              <a:t>由 </a:t>
            </a:r>
            <a:r>
              <a:rPr lang="en-US" altLang="zh-CN" sz="2800" b="1" dirty="0">
                <a:solidFill>
                  <a:srgbClr val="333399"/>
                </a:solidFill>
                <a:latin typeface="Times New Roman" panose="02020603050405020304" pitchFamily="18" charset="0"/>
                <a:ea typeface="宋体" panose="02010600030101010101" pitchFamily="2" charset="-122"/>
              </a:rPr>
              <a:t>r</a:t>
            </a:r>
            <a:r>
              <a:rPr lang="zh-CN" altLang="en-US" sz="2800" b="1" dirty="0">
                <a:solidFill>
                  <a:srgbClr val="333399"/>
                </a:solidFill>
                <a:latin typeface="Times New Roman" panose="02020603050405020304" pitchFamily="18" charset="0"/>
                <a:ea typeface="宋体" panose="02010600030101010101" pitchFamily="2" charset="-122"/>
              </a:rPr>
              <a:t>、</a:t>
            </a:r>
            <a:r>
              <a:rPr lang="en-US" altLang="zh-CN" sz="2800" b="1" dirty="0">
                <a:solidFill>
                  <a:srgbClr val="333399"/>
                </a:solidFill>
                <a:latin typeface="Times New Roman" panose="02020603050405020304" pitchFamily="18" charset="0"/>
                <a:ea typeface="宋体" panose="02010600030101010101" pitchFamily="2" charset="-122"/>
              </a:rPr>
              <a:t>R</a:t>
            </a:r>
            <a:r>
              <a:rPr lang="zh-CN" altLang="en-US" sz="2800" b="1" dirty="0">
                <a:solidFill>
                  <a:srgbClr val="333399"/>
                </a:solidFill>
                <a:latin typeface="Times New Roman" panose="02020603050405020304" pitchFamily="18" charset="0"/>
                <a:ea typeface="宋体" panose="02010600030101010101" pitchFamily="2" charset="-122"/>
              </a:rPr>
              <a:t>、</a:t>
            </a:r>
            <a:r>
              <a:rPr lang="en-US" altLang="zh-CN" sz="2800" b="1" dirty="0">
                <a:solidFill>
                  <a:srgbClr val="333399"/>
                </a:solidFill>
                <a:latin typeface="Times New Roman" panose="02020603050405020304" pitchFamily="18" charset="0"/>
                <a:ea typeface="宋体" panose="02010600030101010101" pitchFamily="2" charset="-122"/>
              </a:rPr>
              <a:t>x</a:t>
            </a:r>
            <a:r>
              <a:rPr lang="zh-CN" altLang="en-US" sz="2800" b="1" dirty="0">
                <a:solidFill>
                  <a:srgbClr val="333399"/>
                </a:solidFill>
                <a:latin typeface="Times New Roman" panose="02020603050405020304" pitchFamily="18" charset="0"/>
                <a:ea typeface="宋体" panose="02010600030101010101" pitchFamily="2" charset="-122"/>
              </a:rPr>
              <a:t>的几何关系</a:t>
            </a:r>
            <a:endParaRPr lang="zh-CN" altLang="en-US" sz="2800" b="1" dirty="0">
              <a:solidFill>
                <a:srgbClr val="333399"/>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up)">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par>
                          <p:cTn id="15" fill="hold">
                            <p:stCondLst>
                              <p:cond delay="500"/>
                            </p:stCondLst>
                            <p:childTnLst>
                              <p:par>
                                <p:cTn id="16" presetID="3" presetClass="entr" presetSubtype="1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1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2000"/>
                                        <p:tgtEl>
                                          <p:spTgt spid="9"/>
                                        </p:tgtEl>
                                      </p:cBhvr>
                                    </p:animEffect>
                                  </p:childTnLst>
                                </p:cTn>
                              </p:par>
                            </p:childTnLst>
                          </p:cTn>
                        </p:par>
                        <p:par>
                          <p:cTn id="33" fill="hold">
                            <p:stCondLst>
                              <p:cond delay="2000"/>
                            </p:stCondLst>
                            <p:childTnLst>
                              <p:par>
                                <p:cTn id="34" presetID="22" presetClass="entr" presetSubtype="1" fill="hold" nodeType="after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up)">
                                      <p:cBhvr>
                                        <p:cTn id="36" dur="500"/>
                                        <p:tgtEl>
                                          <p:spTgt spid="39"/>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blinds(horizontal)">
                                      <p:cBhvr>
                                        <p:cTn id="45" dur="500"/>
                                        <p:tgtEl>
                                          <p:spTgt spid="49"/>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blinds(horizontal)">
                                      <p:cBhvr>
                                        <p:cTn id="50" dur="500"/>
                                        <p:tgtEl>
                                          <p:spTgt spid="50"/>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blinds(horizontal)">
                                      <p:cBhvr>
                                        <p:cTn id="55" dur="500"/>
                                        <p:tgtEl>
                                          <p:spTgt spid="51"/>
                                        </p:tgtEl>
                                      </p:cBhvr>
                                    </p:animEffect>
                                  </p:childTnLst>
                                </p:cTn>
                              </p:par>
                            </p:childTnLst>
                          </p:cTn>
                        </p:par>
                        <p:par>
                          <p:cTn id="56" fill="hold">
                            <p:stCondLst>
                              <p:cond delay="500"/>
                            </p:stCondLst>
                            <p:childTnLst>
                              <p:par>
                                <p:cTn id="57" presetID="1" presetClass="entr" presetSubtype="0" fill="hold" grpId="0" nodeType="afterEffect">
                                  <p:stCondLst>
                                    <p:cond delay="1000"/>
                                  </p:stCondLst>
                                  <p:childTnLst>
                                    <p:set>
                                      <p:cBhvr>
                                        <p:cTn id="5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5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Object 2"/>
          <p:cNvGraphicFramePr>
            <a:graphicFrameLocks noChangeAspect="1"/>
          </p:cNvGraphicFramePr>
          <p:nvPr/>
        </p:nvGraphicFramePr>
        <p:xfrm>
          <a:off x="1809750" y="1363663"/>
          <a:ext cx="2952750" cy="1008062"/>
        </p:xfrm>
        <a:graphic>
          <a:graphicData uri="http://schemas.openxmlformats.org/presentationml/2006/ole">
            <mc:AlternateContent xmlns:mc="http://schemas.openxmlformats.org/markup-compatibility/2006">
              <mc:Choice xmlns:v="urn:schemas-microsoft-com:vml" Requires="v">
                <p:oleObj spid="_x0000_s3197" name="" r:id="rId1" imgW="1409700" imgH="457200" progId="Equation.3">
                  <p:embed/>
                </p:oleObj>
              </mc:Choice>
              <mc:Fallback>
                <p:oleObj name="" r:id="rId1" imgW="1409700" imgH="457200" progId="Equation.3">
                  <p:embed/>
                  <p:pic>
                    <p:nvPicPr>
                      <p:cNvPr id="0" name="图片 3196"/>
                      <p:cNvPicPr/>
                      <p:nvPr/>
                    </p:nvPicPr>
                    <p:blipFill>
                      <a:blip r:embed="rId2"/>
                      <a:stretch>
                        <a:fillRect/>
                      </a:stretch>
                    </p:blipFill>
                    <p:spPr>
                      <a:xfrm>
                        <a:off x="1809750" y="1363663"/>
                        <a:ext cx="2952750" cy="1008062"/>
                      </a:xfrm>
                      <a:prstGeom prst="rect">
                        <a:avLst/>
                      </a:prstGeom>
                      <a:noFill/>
                      <a:ln w="38100">
                        <a:noFill/>
                        <a:miter/>
                      </a:ln>
                    </p:spPr>
                  </p:pic>
                </p:oleObj>
              </mc:Fallback>
            </mc:AlternateContent>
          </a:graphicData>
        </a:graphic>
      </p:graphicFrame>
      <p:grpSp>
        <p:nvGrpSpPr>
          <p:cNvPr id="5" name="Group 3"/>
          <p:cNvGrpSpPr/>
          <p:nvPr/>
        </p:nvGrpSpPr>
        <p:grpSpPr>
          <a:xfrm>
            <a:off x="1593850" y="2660650"/>
            <a:ext cx="3743325" cy="968375"/>
            <a:chOff x="2880" y="1440"/>
            <a:chExt cx="2448" cy="760"/>
          </a:xfrm>
        </p:grpSpPr>
        <p:grpSp>
          <p:nvGrpSpPr>
            <p:cNvPr id="31747" name="Group 4"/>
            <p:cNvGrpSpPr/>
            <p:nvPr/>
          </p:nvGrpSpPr>
          <p:grpSpPr>
            <a:xfrm>
              <a:off x="2880" y="1440"/>
              <a:ext cx="2400" cy="392"/>
              <a:chOff x="3393" y="352"/>
              <a:chExt cx="2205" cy="392"/>
            </a:xfrm>
          </p:grpSpPr>
          <p:sp>
            <p:nvSpPr>
              <p:cNvPr id="8" name="Text Box 5"/>
              <p:cNvSpPr txBox="1">
                <a:spLocks noChangeArrowheads="1"/>
              </p:cNvSpPr>
              <p:nvPr/>
            </p:nvSpPr>
            <p:spPr bwMode="auto">
              <a:xfrm>
                <a:off x="3393" y="352"/>
                <a:ext cx="1449" cy="396"/>
              </a:xfrm>
              <a:prstGeom prst="rect">
                <a:avLst/>
              </a:prstGeom>
              <a:noFill/>
              <a:ln w="9525">
                <a:noFill/>
                <a:miter lim="800000"/>
              </a:ln>
            </p:spPr>
            <p:txBody>
              <a:bodyPr>
                <a:spAutoFit/>
              </a:bodyPr>
              <a:lstStyle/>
              <a:p>
                <a:pPr marR="0" defTabSz="914400">
                  <a:spcBef>
                    <a:spcPct val="50000"/>
                  </a:spcBef>
                  <a:buClrTx/>
                  <a:buSzTx/>
                  <a:buFontTx/>
                  <a:defRPr/>
                </a:pPr>
                <a:r>
                  <a:rPr kumimoji="1" lang="zh-CN" altLang="en-US" sz="2800" b="1" kern="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mn-ea"/>
                    <a:cs typeface="+mn-cs"/>
                  </a:rPr>
                  <a:t>讨论</a:t>
                </a:r>
                <a:r>
                  <a:rPr kumimoji="1" lang="zh-CN" altLang="en-US" sz="2800" b="1" kern="0" cap="none" spc="0" normalizeH="0" baseline="0" noProof="0">
                    <a:solidFill>
                      <a:srgbClr val="FF3300"/>
                    </a:solidFill>
                    <a:latin typeface="Times New Roman" panose="02020603050405020304" pitchFamily="18" charset="0"/>
                    <a:ea typeface="+mn-ea"/>
                    <a:cs typeface="+mn-cs"/>
                  </a:rPr>
                  <a:t>：</a:t>
                </a:r>
                <a:r>
                  <a:rPr kumimoji="1" lang="zh-CN" altLang="en-US" sz="2800" b="1" kern="0" cap="none" spc="0" normalizeH="0" baseline="0" noProof="0">
                    <a:solidFill>
                      <a:srgbClr val="000000"/>
                    </a:solidFill>
                    <a:latin typeface="Times New Roman" panose="02020603050405020304" pitchFamily="18" charset="0"/>
                    <a:ea typeface="+mn-ea"/>
                    <a:cs typeface="+mn-cs"/>
                  </a:rPr>
                  <a:t>环心处</a:t>
                </a:r>
                <a:endParaRPr kumimoji="1" lang="zh-CN" altLang="en-US" sz="2800" b="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graphicFrame>
            <p:nvGraphicFramePr>
              <p:cNvPr id="31749" name="Object 6"/>
              <p:cNvGraphicFramePr>
                <a:graphicFrameLocks noChangeAspect="1"/>
              </p:cNvGraphicFramePr>
              <p:nvPr/>
            </p:nvGraphicFramePr>
            <p:xfrm>
              <a:off x="4982" y="430"/>
              <a:ext cx="616" cy="232"/>
            </p:xfrm>
            <a:graphic>
              <a:graphicData uri="http://schemas.openxmlformats.org/presentationml/2006/ole">
                <mc:AlternateContent xmlns:mc="http://schemas.openxmlformats.org/markup-compatibility/2006">
                  <mc:Choice xmlns:v="urn:schemas-microsoft-com:vml" Requires="v">
                    <p:oleObj spid="_x0000_s3184" name="" r:id="rId3" imgW="977900" imgH="368300" progId="Equation.3">
                      <p:embed/>
                    </p:oleObj>
                  </mc:Choice>
                  <mc:Fallback>
                    <p:oleObj name="" r:id="rId3" imgW="977900" imgH="368300" progId="Equation.3">
                      <p:embed/>
                      <p:pic>
                        <p:nvPicPr>
                          <p:cNvPr id="0" name="图片 3183"/>
                          <p:cNvPicPr/>
                          <p:nvPr/>
                        </p:nvPicPr>
                        <p:blipFill>
                          <a:blip r:embed="rId4"/>
                          <a:stretch>
                            <a:fillRect/>
                          </a:stretch>
                        </p:blipFill>
                        <p:spPr>
                          <a:xfrm>
                            <a:off x="4982" y="430"/>
                            <a:ext cx="616" cy="232"/>
                          </a:xfrm>
                          <a:prstGeom prst="rect">
                            <a:avLst/>
                          </a:prstGeom>
                          <a:noFill/>
                          <a:ln w="38100">
                            <a:noFill/>
                            <a:miter/>
                          </a:ln>
                        </p:spPr>
                      </p:pic>
                    </p:oleObj>
                  </mc:Fallback>
                </mc:AlternateContent>
              </a:graphicData>
            </a:graphic>
          </p:graphicFrame>
        </p:grpSp>
        <p:graphicFrame>
          <p:nvGraphicFramePr>
            <p:cNvPr id="31750" name="Object 7"/>
            <p:cNvGraphicFramePr>
              <a:graphicFrameLocks noChangeAspect="1"/>
            </p:cNvGraphicFramePr>
            <p:nvPr/>
          </p:nvGraphicFramePr>
          <p:xfrm>
            <a:off x="3552" y="1968"/>
            <a:ext cx="1776" cy="232"/>
          </p:xfrm>
          <a:graphic>
            <a:graphicData uri="http://schemas.openxmlformats.org/presentationml/2006/ole">
              <mc:AlternateContent xmlns:mc="http://schemas.openxmlformats.org/markup-compatibility/2006">
                <mc:Choice xmlns:v="urn:schemas-microsoft-com:vml" Requires="v">
                  <p:oleObj spid="_x0000_s3190" name="" r:id="rId5" imgW="2819400" imgH="368300" progId="Equation.3">
                    <p:embed/>
                  </p:oleObj>
                </mc:Choice>
                <mc:Fallback>
                  <p:oleObj name="" r:id="rId5" imgW="2819400" imgH="368300" progId="Equation.3">
                    <p:embed/>
                    <p:pic>
                      <p:nvPicPr>
                        <p:cNvPr id="0" name="图片 3189"/>
                        <p:cNvPicPr/>
                        <p:nvPr/>
                      </p:nvPicPr>
                      <p:blipFill>
                        <a:blip r:embed="rId6"/>
                        <a:stretch>
                          <a:fillRect/>
                        </a:stretch>
                      </p:blipFill>
                      <p:spPr>
                        <a:xfrm>
                          <a:off x="3552" y="1968"/>
                          <a:ext cx="1776" cy="232"/>
                        </a:xfrm>
                        <a:prstGeom prst="rect">
                          <a:avLst/>
                        </a:prstGeom>
                        <a:noFill/>
                        <a:ln w="38100">
                          <a:noFill/>
                          <a:miter/>
                        </a:ln>
                      </p:spPr>
                    </p:pic>
                  </p:oleObj>
                </mc:Fallback>
              </mc:AlternateContent>
            </a:graphicData>
          </a:graphic>
        </p:graphicFrame>
      </p:grpSp>
      <p:graphicFrame>
        <p:nvGraphicFramePr>
          <p:cNvPr id="10" name="Object 8"/>
          <p:cNvGraphicFramePr>
            <a:graphicFrameLocks noChangeAspect="1"/>
          </p:cNvGraphicFramePr>
          <p:nvPr/>
        </p:nvGraphicFramePr>
        <p:xfrm>
          <a:off x="2554288" y="5324475"/>
          <a:ext cx="3043237" cy="1028700"/>
        </p:xfrm>
        <a:graphic>
          <a:graphicData uri="http://schemas.openxmlformats.org/presentationml/2006/ole">
            <mc:AlternateContent xmlns:mc="http://schemas.openxmlformats.org/markup-compatibility/2006">
              <mc:Choice xmlns:v="urn:schemas-microsoft-com:vml" Requires="v">
                <p:oleObj spid="_x0000_s3191" name="" r:id="rId7" imgW="1473200" imgH="431800" progId="Equation.3">
                  <p:embed/>
                </p:oleObj>
              </mc:Choice>
              <mc:Fallback>
                <p:oleObj name="" r:id="rId7" imgW="1473200" imgH="431800" progId="Equation.3">
                  <p:embed/>
                  <p:pic>
                    <p:nvPicPr>
                      <p:cNvPr id="0" name="图片 3190"/>
                      <p:cNvPicPr/>
                      <p:nvPr/>
                    </p:nvPicPr>
                    <p:blipFill>
                      <a:blip r:embed="rId8"/>
                      <a:stretch>
                        <a:fillRect/>
                      </a:stretch>
                    </p:blipFill>
                    <p:spPr>
                      <a:xfrm>
                        <a:off x="2554288" y="5324475"/>
                        <a:ext cx="3043237" cy="1028700"/>
                      </a:xfrm>
                      <a:prstGeom prst="rect">
                        <a:avLst/>
                      </a:prstGeom>
                      <a:noFill/>
                      <a:ln w="38100">
                        <a:noFill/>
                        <a:miter/>
                      </a:ln>
                    </p:spPr>
                  </p:pic>
                </p:oleObj>
              </mc:Fallback>
            </mc:AlternateContent>
          </a:graphicData>
        </a:graphic>
      </p:graphicFrame>
      <p:graphicFrame>
        <p:nvGraphicFramePr>
          <p:cNvPr id="11" name="Object 9"/>
          <p:cNvGraphicFramePr>
            <a:graphicFrameLocks noChangeAspect="1"/>
          </p:cNvGraphicFramePr>
          <p:nvPr/>
        </p:nvGraphicFramePr>
        <p:xfrm>
          <a:off x="2457450" y="3956050"/>
          <a:ext cx="3413125" cy="1327150"/>
        </p:xfrm>
        <a:graphic>
          <a:graphicData uri="http://schemas.openxmlformats.org/presentationml/2006/ole">
            <mc:AlternateContent xmlns:mc="http://schemas.openxmlformats.org/markup-compatibility/2006">
              <mc:Choice xmlns:v="urn:schemas-microsoft-com:vml" Requires="v">
                <p:oleObj spid="_x0000_s3185" name="" r:id="rId9" imgW="1562100" imgH="635000" progId="Equation.3">
                  <p:embed/>
                </p:oleObj>
              </mc:Choice>
              <mc:Fallback>
                <p:oleObj name="" r:id="rId9" imgW="1562100" imgH="635000" progId="Equation.3">
                  <p:embed/>
                  <p:pic>
                    <p:nvPicPr>
                      <p:cNvPr id="0" name="图片 3184"/>
                      <p:cNvPicPr/>
                      <p:nvPr/>
                    </p:nvPicPr>
                    <p:blipFill>
                      <a:blip r:embed="rId10"/>
                      <a:stretch>
                        <a:fillRect/>
                      </a:stretch>
                    </p:blipFill>
                    <p:spPr>
                      <a:xfrm>
                        <a:off x="2457450" y="3956050"/>
                        <a:ext cx="3413125" cy="1327150"/>
                      </a:xfrm>
                      <a:prstGeom prst="rect">
                        <a:avLst/>
                      </a:prstGeom>
                      <a:noFill/>
                      <a:ln w="38100">
                        <a:noFill/>
                        <a:miter/>
                      </a:ln>
                    </p:spPr>
                  </p:pic>
                </p:oleObj>
              </mc:Fallback>
            </mc:AlternateContent>
          </a:graphicData>
        </a:graphic>
      </p:graphicFrame>
      <p:grpSp>
        <p:nvGrpSpPr>
          <p:cNvPr id="12" name="Group 10"/>
          <p:cNvGrpSpPr/>
          <p:nvPr/>
        </p:nvGrpSpPr>
        <p:grpSpPr>
          <a:xfrm>
            <a:off x="6273800" y="3163888"/>
            <a:ext cx="3810000" cy="2562225"/>
            <a:chOff x="3120" y="2400"/>
            <a:chExt cx="2400" cy="1680"/>
          </a:xfrm>
        </p:grpSpPr>
        <p:sp>
          <p:nvSpPr>
            <p:cNvPr id="13" name="Rectangle 11"/>
            <p:cNvSpPr>
              <a:spLocks noChangeArrowheads="1"/>
            </p:cNvSpPr>
            <p:nvPr/>
          </p:nvSpPr>
          <p:spPr bwMode="auto">
            <a:xfrm>
              <a:off x="3120" y="2400"/>
              <a:ext cx="2400" cy="1680"/>
            </a:xfrm>
            <a:prstGeom prst="rect">
              <a:avLst/>
            </a:prstGeom>
            <a:noFill/>
            <a:ln w="9525">
              <a:solidFill>
                <a:srgbClr val="009900"/>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 name="Line 12"/>
            <p:cNvSpPr>
              <a:spLocks noChangeShapeType="1"/>
            </p:cNvSpPr>
            <p:nvPr/>
          </p:nvSpPr>
          <p:spPr bwMode="auto">
            <a:xfrm>
              <a:off x="3334" y="3191"/>
              <a:ext cx="2042" cy="0"/>
            </a:xfrm>
            <a:prstGeom prst="line">
              <a:avLst/>
            </a:prstGeom>
            <a:noFill/>
            <a:ln w="28575">
              <a:solidFill>
                <a:srgbClr val="0000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Line 13"/>
            <p:cNvSpPr>
              <a:spLocks noChangeShapeType="1"/>
            </p:cNvSpPr>
            <p:nvPr/>
          </p:nvSpPr>
          <p:spPr bwMode="auto">
            <a:xfrm flipH="1" flipV="1">
              <a:off x="4320" y="2488"/>
              <a:ext cx="1" cy="1548"/>
            </a:xfrm>
            <a:prstGeom prst="line">
              <a:avLst/>
            </a:prstGeom>
            <a:noFill/>
            <a:ln w="28575">
              <a:solidFill>
                <a:srgbClr val="0000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31757" name="Object 14"/>
            <p:cNvGraphicFramePr>
              <a:graphicFrameLocks noChangeAspect="1"/>
            </p:cNvGraphicFramePr>
            <p:nvPr/>
          </p:nvGraphicFramePr>
          <p:xfrm>
            <a:off x="3575" y="2790"/>
            <a:ext cx="343" cy="364"/>
          </p:xfrm>
          <a:graphic>
            <a:graphicData uri="http://schemas.openxmlformats.org/presentationml/2006/ole">
              <mc:AlternateContent xmlns:mc="http://schemas.openxmlformats.org/markup-compatibility/2006">
                <mc:Choice xmlns:v="urn:schemas-microsoft-com:vml" Requires="v">
                  <p:oleObj spid="_x0000_s3193" name="" r:id="rId11" imgW="889000" imgH="990600" progId="Equation.3">
                    <p:embed/>
                  </p:oleObj>
                </mc:Choice>
                <mc:Fallback>
                  <p:oleObj name="" r:id="rId11" imgW="889000" imgH="990600" progId="Equation.3">
                    <p:embed/>
                    <p:pic>
                      <p:nvPicPr>
                        <p:cNvPr id="0" name="图片 3192"/>
                        <p:cNvPicPr/>
                        <p:nvPr/>
                      </p:nvPicPr>
                      <p:blipFill>
                        <a:blip r:embed="rId12"/>
                        <a:stretch>
                          <a:fillRect/>
                        </a:stretch>
                      </p:blipFill>
                      <p:spPr>
                        <a:xfrm>
                          <a:off x="3575" y="2790"/>
                          <a:ext cx="343" cy="364"/>
                        </a:xfrm>
                        <a:prstGeom prst="rect">
                          <a:avLst/>
                        </a:prstGeom>
                        <a:noFill/>
                        <a:ln w="38100">
                          <a:noFill/>
                          <a:miter/>
                        </a:ln>
                      </p:spPr>
                    </p:pic>
                  </p:oleObj>
                </mc:Fallback>
              </mc:AlternateContent>
            </a:graphicData>
          </a:graphic>
        </p:graphicFrame>
        <p:graphicFrame>
          <p:nvGraphicFramePr>
            <p:cNvPr id="31758" name="Object 15"/>
            <p:cNvGraphicFramePr>
              <a:graphicFrameLocks noChangeAspect="1"/>
            </p:cNvGraphicFramePr>
            <p:nvPr/>
          </p:nvGraphicFramePr>
          <p:xfrm>
            <a:off x="4608" y="3216"/>
            <a:ext cx="384" cy="366"/>
          </p:xfrm>
          <a:graphic>
            <a:graphicData uri="http://schemas.openxmlformats.org/presentationml/2006/ole">
              <mc:AlternateContent xmlns:mc="http://schemas.openxmlformats.org/markup-compatibility/2006">
                <mc:Choice xmlns:v="urn:schemas-microsoft-com:vml" Requires="v">
                  <p:oleObj spid="_x0000_s3211" name="" r:id="rId13" imgW="266700" imgH="405765" progId="Equation.3">
                    <p:embed/>
                  </p:oleObj>
                </mc:Choice>
                <mc:Fallback>
                  <p:oleObj name="" r:id="rId13" imgW="266700" imgH="405765" progId="Equation.3">
                    <p:embed/>
                    <p:pic>
                      <p:nvPicPr>
                        <p:cNvPr id="0" name="图片 3210"/>
                        <p:cNvPicPr/>
                        <p:nvPr/>
                      </p:nvPicPr>
                      <p:blipFill>
                        <a:blip r:embed="rId14"/>
                        <a:stretch>
                          <a:fillRect/>
                        </a:stretch>
                      </p:blipFill>
                      <p:spPr>
                        <a:xfrm>
                          <a:off x="4608" y="3216"/>
                          <a:ext cx="384" cy="366"/>
                        </a:xfrm>
                        <a:prstGeom prst="rect">
                          <a:avLst/>
                        </a:prstGeom>
                        <a:noFill/>
                        <a:ln w="38100">
                          <a:noFill/>
                          <a:miter/>
                        </a:ln>
                      </p:spPr>
                    </p:pic>
                  </p:oleObj>
                </mc:Fallback>
              </mc:AlternateContent>
            </a:graphicData>
          </a:graphic>
        </p:graphicFrame>
        <p:graphicFrame>
          <p:nvGraphicFramePr>
            <p:cNvPr id="31759" name="Object 16"/>
            <p:cNvGraphicFramePr>
              <a:graphicFrameLocks noChangeAspect="1"/>
            </p:cNvGraphicFramePr>
            <p:nvPr/>
          </p:nvGraphicFramePr>
          <p:xfrm>
            <a:off x="4363" y="2488"/>
            <a:ext cx="186" cy="175"/>
          </p:xfrm>
          <a:graphic>
            <a:graphicData uri="http://schemas.openxmlformats.org/presentationml/2006/ole">
              <mc:AlternateContent xmlns:mc="http://schemas.openxmlformats.org/markup-compatibility/2006">
                <mc:Choice xmlns:v="urn:schemas-microsoft-com:vml" Requires="v">
                  <p:oleObj spid="_x0000_s3199" name="" r:id="rId15" imgW="330200" imgH="342900" progId="Equation.3">
                    <p:embed/>
                  </p:oleObj>
                </mc:Choice>
                <mc:Fallback>
                  <p:oleObj name="" r:id="rId15" imgW="330200" imgH="342900" progId="Equation.3">
                    <p:embed/>
                    <p:pic>
                      <p:nvPicPr>
                        <p:cNvPr id="0" name="图片 3198"/>
                        <p:cNvPicPr/>
                        <p:nvPr/>
                      </p:nvPicPr>
                      <p:blipFill>
                        <a:blip r:embed="rId16"/>
                        <a:stretch>
                          <a:fillRect/>
                        </a:stretch>
                      </p:blipFill>
                      <p:spPr>
                        <a:xfrm>
                          <a:off x="4363" y="2488"/>
                          <a:ext cx="186" cy="175"/>
                        </a:xfrm>
                        <a:prstGeom prst="rect">
                          <a:avLst/>
                        </a:prstGeom>
                        <a:noFill/>
                        <a:ln w="38100">
                          <a:noFill/>
                          <a:miter/>
                        </a:ln>
                      </p:spPr>
                    </p:pic>
                  </p:oleObj>
                </mc:Fallback>
              </mc:AlternateContent>
            </a:graphicData>
          </a:graphic>
        </p:graphicFrame>
        <p:graphicFrame>
          <p:nvGraphicFramePr>
            <p:cNvPr id="31760" name="Object 17"/>
            <p:cNvGraphicFramePr>
              <a:graphicFrameLocks noChangeAspect="1"/>
            </p:cNvGraphicFramePr>
            <p:nvPr/>
          </p:nvGraphicFramePr>
          <p:xfrm>
            <a:off x="5263" y="3230"/>
            <a:ext cx="142" cy="136"/>
          </p:xfrm>
          <a:graphic>
            <a:graphicData uri="http://schemas.openxmlformats.org/presentationml/2006/ole">
              <mc:AlternateContent xmlns:mc="http://schemas.openxmlformats.org/markup-compatibility/2006">
                <mc:Choice xmlns:v="urn:schemas-microsoft-com:vml" Requires="v">
                  <p:oleObj spid="_x0000_s3202" name="" r:id="rId17" imgW="254000" imgH="266700" progId="Equation.3">
                    <p:embed/>
                  </p:oleObj>
                </mc:Choice>
                <mc:Fallback>
                  <p:oleObj name="" r:id="rId17" imgW="254000" imgH="266700" progId="Equation.3">
                    <p:embed/>
                    <p:pic>
                      <p:nvPicPr>
                        <p:cNvPr id="0" name="图片 3201"/>
                        <p:cNvPicPr/>
                        <p:nvPr/>
                      </p:nvPicPr>
                      <p:blipFill>
                        <a:blip r:embed="rId18"/>
                        <a:stretch>
                          <a:fillRect/>
                        </a:stretch>
                      </p:blipFill>
                      <p:spPr>
                        <a:xfrm>
                          <a:off x="5263" y="3230"/>
                          <a:ext cx="142" cy="136"/>
                        </a:xfrm>
                        <a:prstGeom prst="rect">
                          <a:avLst/>
                        </a:prstGeom>
                        <a:noFill/>
                        <a:ln w="38100">
                          <a:noFill/>
                          <a:miter/>
                        </a:ln>
                      </p:spPr>
                    </p:pic>
                  </p:oleObj>
                </mc:Fallback>
              </mc:AlternateContent>
            </a:graphicData>
          </a:graphic>
        </p:graphicFrame>
        <p:sp>
          <p:nvSpPr>
            <p:cNvPr id="20" name="Freeform 18"/>
            <p:cNvSpPr>
              <a:spLocks noChangeArrowheads="1"/>
            </p:cNvSpPr>
            <p:nvPr/>
          </p:nvSpPr>
          <p:spPr bwMode="auto">
            <a:xfrm>
              <a:off x="3291" y="3191"/>
              <a:ext cx="1029" cy="364"/>
            </a:xfrm>
            <a:custGeom>
              <a:avLst/>
              <a:gdLst>
                <a:gd name="T0" fmla="*/ 0 w 1152"/>
                <a:gd name="T1" fmla="*/ 96 h 448"/>
                <a:gd name="T2" fmla="*/ 624 w 1152"/>
                <a:gd name="T3" fmla="*/ 432 h 448"/>
                <a:gd name="T4" fmla="*/ 1152 w 1152"/>
                <a:gd name="T5" fmla="*/ 0 h 448"/>
              </a:gdLst>
              <a:ahLst/>
              <a:cxnLst>
                <a:cxn ang="0">
                  <a:pos x="T0" y="T1"/>
                </a:cxn>
                <a:cxn ang="0">
                  <a:pos x="T2" y="T3"/>
                </a:cxn>
                <a:cxn ang="0">
                  <a:pos x="T4" y="T5"/>
                </a:cxn>
              </a:cxnLst>
              <a:rect l="0" t="0" r="r" b="b"/>
              <a:pathLst>
                <a:path w="1152" h="448">
                  <a:moveTo>
                    <a:pt x="0" y="96"/>
                  </a:moveTo>
                  <a:cubicBezTo>
                    <a:pt x="216" y="272"/>
                    <a:pt x="432" y="448"/>
                    <a:pt x="624" y="432"/>
                  </a:cubicBezTo>
                  <a:cubicBezTo>
                    <a:pt x="816" y="416"/>
                    <a:pt x="1064" y="72"/>
                    <a:pt x="1152" y="0"/>
                  </a:cubicBezTo>
                </a:path>
              </a:pathLst>
            </a:custGeom>
            <a:noFill/>
            <a:ln w="38100">
              <a:solidFill>
                <a:srgbClr val="FF33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1" name="Freeform 19"/>
            <p:cNvSpPr>
              <a:spLocks noChangeArrowheads="1"/>
            </p:cNvSpPr>
            <p:nvPr/>
          </p:nvSpPr>
          <p:spPr bwMode="auto">
            <a:xfrm>
              <a:off x="4320" y="2762"/>
              <a:ext cx="1008" cy="406"/>
            </a:xfrm>
            <a:custGeom>
              <a:avLst/>
              <a:gdLst>
                <a:gd name="T0" fmla="*/ 1008 w 1008"/>
                <a:gd name="T1" fmla="*/ 310 h 406"/>
                <a:gd name="T2" fmla="*/ 483 w 1008"/>
                <a:gd name="T3" fmla="*/ 16 h 406"/>
                <a:gd name="T4" fmla="*/ 0 w 1008"/>
                <a:gd name="T5" fmla="*/ 406 h 406"/>
              </a:gdLst>
              <a:ahLst/>
              <a:cxnLst>
                <a:cxn ang="0">
                  <a:pos x="T0" y="T1"/>
                </a:cxn>
                <a:cxn ang="0">
                  <a:pos x="T2" y="T3"/>
                </a:cxn>
                <a:cxn ang="0">
                  <a:pos x="T4" y="T5"/>
                </a:cxn>
              </a:cxnLst>
              <a:rect l="0" t="0" r="r" b="b"/>
              <a:pathLst>
                <a:path w="1008" h="406">
                  <a:moveTo>
                    <a:pt x="1008" y="310"/>
                  </a:moveTo>
                  <a:cubicBezTo>
                    <a:pt x="921" y="261"/>
                    <a:pt x="651" y="0"/>
                    <a:pt x="483" y="16"/>
                  </a:cubicBezTo>
                  <a:cubicBezTo>
                    <a:pt x="315" y="32"/>
                    <a:pt x="101" y="325"/>
                    <a:pt x="0" y="406"/>
                  </a:cubicBezTo>
                </a:path>
              </a:pathLst>
            </a:custGeom>
            <a:noFill/>
            <a:ln w="38100">
              <a:solidFill>
                <a:srgbClr val="FF33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 name="Line 20"/>
            <p:cNvSpPr>
              <a:spLocks noChangeShapeType="1"/>
            </p:cNvSpPr>
            <p:nvPr/>
          </p:nvSpPr>
          <p:spPr bwMode="auto">
            <a:xfrm flipH="1">
              <a:off x="4791" y="2784"/>
              <a:ext cx="9" cy="407"/>
            </a:xfrm>
            <a:prstGeom prst="line">
              <a:avLst/>
            </a:prstGeom>
            <a:noFill/>
            <a:ln w="28575">
              <a:solidFill>
                <a:srgbClr val="000000"/>
              </a:solidFill>
              <a:prstDash val="dash"/>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 name="Line 21"/>
            <p:cNvSpPr>
              <a:spLocks noChangeShapeType="1"/>
            </p:cNvSpPr>
            <p:nvPr/>
          </p:nvSpPr>
          <p:spPr bwMode="auto">
            <a:xfrm>
              <a:off x="3805" y="3191"/>
              <a:ext cx="0" cy="351"/>
            </a:xfrm>
            <a:prstGeom prst="line">
              <a:avLst/>
            </a:prstGeom>
            <a:noFill/>
            <a:ln w="28575">
              <a:solidFill>
                <a:srgbClr val="000000"/>
              </a:solidFill>
              <a:prstDash val="dash"/>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31765" name="Object 22"/>
            <p:cNvGraphicFramePr/>
            <p:nvPr/>
          </p:nvGraphicFramePr>
          <p:xfrm>
            <a:off x="4320" y="3216"/>
            <a:ext cx="190" cy="224"/>
          </p:xfrm>
          <a:graphic>
            <a:graphicData uri="http://schemas.openxmlformats.org/presentationml/2006/ole">
              <mc:AlternateContent xmlns:mc="http://schemas.openxmlformats.org/markup-compatibility/2006">
                <mc:Choice xmlns:v="urn:schemas-microsoft-com:vml" Requires="v">
                  <p:oleObj spid="_x0000_s3212" name="" r:id="rId19" imgW="152400" imgH="177800" progId="Equation.3">
                    <p:embed/>
                  </p:oleObj>
                </mc:Choice>
                <mc:Fallback>
                  <p:oleObj name="" r:id="rId19" imgW="152400" imgH="177800" progId="Equation.3">
                    <p:embed/>
                    <p:pic>
                      <p:nvPicPr>
                        <p:cNvPr id="0" name="图片 3211"/>
                        <p:cNvPicPr/>
                        <p:nvPr/>
                      </p:nvPicPr>
                      <p:blipFill>
                        <a:blip r:embed="rId20"/>
                        <a:stretch>
                          <a:fillRect/>
                        </a:stretch>
                      </p:blipFill>
                      <p:spPr>
                        <a:xfrm>
                          <a:off x="4320" y="3216"/>
                          <a:ext cx="190" cy="224"/>
                        </a:xfrm>
                        <a:prstGeom prst="rect">
                          <a:avLst/>
                        </a:prstGeom>
                        <a:noFill/>
                        <a:ln w="38100">
                          <a:noFill/>
                          <a:miter/>
                        </a:ln>
                      </p:spPr>
                    </p:pic>
                  </p:oleObj>
                </mc:Fallback>
              </mc:AlternateContent>
            </a:graphicData>
          </a:graphic>
        </p:graphicFrame>
      </p:grpSp>
      <p:graphicFrame>
        <p:nvGraphicFramePr>
          <p:cNvPr id="31766" name="Object 73"/>
          <p:cNvGraphicFramePr>
            <a:graphicFrameLocks noChangeAspect="1"/>
          </p:cNvGraphicFramePr>
          <p:nvPr/>
        </p:nvGraphicFramePr>
        <p:xfrm>
          <a:off x="2373313" y="193675"/>
          <a:ext cx="4132262" cy="1181100"/>
        </p:xfrm>
        <a:graphic>
          <a:graphicData uri="http://schemas.openxmlformats.org/presentationml/2006/ole">
            <mc:AlternateContent xmlns:mc="http://schemas.openxmlformats.org/markup-compatibility/2006">
              <mc:Choice xmlns:v="urn:schemas-microsoft-com:vml" Requires="v">
                <p:oleObj spid="_x0000_s3208" name="" r:id="rId21" imgW="1981200" imgH="482600" progId="Equation.3">
                  <p:embed/>
                </p:oleObj>
              </mc:Choice>
              <mc:Fallback>
                <p:oleObj name="" r:id="rId21" imgW="1981200" imgH="482600" progId="Equation.3">
                  <p:embed/>
                  <p:pic>
                    <p:nvPicPr>
                      <p:cNvPr id="0" name="图片 3207"/>
                      <p:cNvPicPr/>
                      <p:nvPr/>
                    </p:nvPicPr>
                    <p:blipFill>
                      <a:blip r:embed="rId22"/>
                      <a:stretch>
                        <a:fillRect/>
                      </a:stretch>
                    </p:blipFill>
                    <p:spPr>
                      <a:xfrm>
                        <a:off x="2373313" y="193675"/>
                        <a:ext cx="4132262" cy="1181100"/>
                      </a:xfrm>
                      <a:prstGeom prst="rect">
                        <a:avLst/>
                      </a:prstGeom>
                      <a:noFill/>
                      <a:ln w="38100">
                        <a:noFill/>
                        <a:miter/>
                      </a:ln>
                    </p:spPr>
                  </p:pic>
                </p:oleObj>
              </mc:Fallback>
            </mc:AlternateContent>
          </a:graphicData>
        </a:graphic>
      </p:graphicFrame>
      <p:grpSp>
        <p:nvGrpSpPr>
          <p:cNvPr id="31767" name="Group 74"/>
          <p:cNvGrpSpPr/>
          <p:nvPr/>
        </p:nvGrpSpPr>
        <p:grpSpPr>
          <a:xfrm>
            <a:off x="7159625" y="515938"/>
            <a:ext cx="2951163" cy="1868487"/>
            <a:chOff x="3024" y="384"/>
            <a:chExt cx="2688" cy="1872"/>
          </a:xfrm>
        </p:grpSpPr>
        <p:sp>
          <p:nvSpPr>
            <p:cNvPr id="27" name="Rectangle 75"/>
            <p:cNvSpPr>
              <a:spLocks noChangeArrowheads="1"/>
            </p:cNvSpPr>
            <p:nvPr/>
          </p:nvSpPr>
          <p:spPr bwMode="auto">
            <a:xfrm>
              <a:off x="3024" y="384"/>
              <a:ext cx="2688" cy="1872"/>
            </a:xfrm>
            <a:prstGeom prst="rect">
              <a:avLst/>
            </a:prstGeom>
            <a:noFill/>
            <a:ln>
              <a:noFill/>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 name="Oval 76"/>
            <p:cNvSpPr>
              <a:spLocks noChangeArrowheads="1"/>
            </p:cNvSpPr>
            <p:nvPr/>
          </p:nvSpPr>
          <p:spPr bwMode="auto">
            <a:xfrm>
              <a:off x="3169" y="624"/>
              <a:ext cx="671" cy="1344"/>
            </a:xfrm>
            <a:prstGeom prst="ellipse">
              <a:avLst/>
            </a:prstGeom>
            <a:noFill/>
            <a:ln w="76200">
              <a:solidFill>
                <a:srgbClr val="996633"/>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 name="Line 77"/>
            <p:cNvSpPr>
              <a:spLocks noChangeShapeType="1"/>
            </p:cNvSpPr>
            <p:nvPr/>
          </p:nvSpPr>
          <p:spPr bwMode="auto">
            <a:xfrm>
              <a:off x="3504" y="624"/>
              <a:ext cx="0" cy="671"/>
            </a:xfrm>
            <a:prstGeom prst="line">
              <a:avLst/>
            </a:prstGeom>
            <a:noFill/>
            <a:ln w="9525" cap="rnd">
              <a:solidFill>
                <a:srgbClr val="000000"/>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31771" name="Object 78"/>
            <p:cNvGraphicFramePr>
              <a:graphicFrameLocks noChangeAspect="1"/>
            </p:cNvGraphicFramePr>
            <p:nvPr/>
          </p:nvGraphicFramePr>
          <p:xfrm>
            <a:off x="3360" y="1296"/>
            <a:ext cx="222" cy="248"/>
          </p:xfrm>
          <a:graphic>
            <a:graphicData uri="http://schemas.openxmlformats.org/presentationml/2006/ole">
              <mc:AlternateContent xmlns:mc="http://schemas.openxmlformats.org/markup-compatibility/2006">
                <mc:Choice xmlns:v="urn:schemas-microsoft-com:vml" Requires="v">
                  <p:oleObj spid="_x0000_s3205" name="" r:id="rId23" imgW="152400" imgH="177800" progId="Equation.3">
                    <p:embed/>
                  </p:oleObj>
                </mc:Choice>
                <mc:Fallback>
                  <p:oleObj name="" r:id="rId23" imgW="152400" imgH="177800" progId="Equation.3">
                    <p:embed/>
                    <p:pic>
                      <p:nvPicPr>
                        <p:cNvPr id="0" name="图片 3204"/>
                        <p:cNvPicPr/>
                        <p:nvPr/>
                      </p:nvPicPr>
                      <p:blipFill>
                        <a:blip r:embed="rId20"/>
                        <a:stretch>
                          <a:fillRect/>
                        </a:stretch>
                      </p:blipFill>
                      <p:spPr>
                        <a:xfrm>
                          <a:off x="3360" y="1296"/>
                          <a:ext cx="222" cy="248"/>
                        </a:xfrm>
                        <a:prstGeom prst="rect">
                          <a:avLst/>
                        </a:prstGeom>
                        <a:noFill/>
                        <a:ln w="38100">
                          <a:noFill/>
                          <a:miter/>
                        </a:ln>
                      </p:spPr>
                    </p:pic>
                  </p:oleObj>
                </mc:Fallback>
              </mc:AlternateContent>
            </a:graphicData>
          </a:graphic>
        </p:graphicFrame>
        <p:graphicFrame>
          <p:nvGraphicFramePr>
            <p:cNvPr id="31772" name="Object 79"/>
            <p:cNvGraphicFramePr>
              <a:graphicFrameLocks noChangeAspect="1"/>
            </p:cNvGraphicFramePr>
            <p:nvPr/>
          </p:nvGraphicFramePr>
          <p:xfrm>
            <a:off x="3312" y="864"/>
            <a:ext cx="220" cy="228"/>
          </p:xfrm>
          <a:graphic>
            <a:graphicData uri="http://schemas.openxmlformats.org/presentationml/2006/ole">
              <mc:AlternateContent xmlns:mc="http://schemas.openxmlformats.org/markup-compatibility/2006">
                <mc:Choice xmlns:v="urn:schemas-microsoft-com:vml" Requires="v">
                  <p:oleObj spid="_x0000_s3204" name="" r:id="rId24" imgW="152400" imgH="165100" progId="Equation.3">
                    <p:embed/>
                  </p:oleObj>
                </mc:Choice>
                <mc:Fallback>
                  <p:oleObj name="" r:id="rId24" imgW="152400" imgH="165100" progId="Equation.3">
                    <p:embed/>
                    <p:pic>
                      <p:nvPicPr>
                        <p:cNvPr id="0" name="图片 3203"/>
                        <p:cNvPicPr/>
                        <p:nvPr/>
                      </p:nvPicPr>
                      <p:blipFill>
                        <a:blip r:embed="rId25"/>
                        <a:stretch>
                          <a:fillRect/>
                        </a:stretch>
                      </p:blipFill>
                      <p:spPr>
                        <a:xfrm>
                          <a:off x="3312" y="864"/>
                          <a:ext cx="220" cy="228"/>
                        </a:xfrm>
                        <a:prstGeom prst="rect">
                          <a:avLst/>
                        </a:prstGeom>
                        <a:noFill/>
                        <a:ln w="38100">
                          <a:noFill/>
                          <a:miter/>
                        </a:ln>
                      </p:spPr>
                    </p:pic>
                  </p:oleObj>
                </mc:Fallback>
              </mc:AlternateContent>
            </a:graphicData>
          </a:graphic>
        </p:graphicFrame>
        <p:graphicFrame>
          <p:nvGraphicFramePr>
            <p:cNvPr id="31773" name="Object 80"/>
            <p:cNvGraphicFramePr>
              <a:graphicFrameLocks noChangeAspect="1"/>
            </p:cNvGraphicFramePr>
            <p:nvPr/>
          </p:nvGraphicFramePr>
          <p:xfrm>
            <a:off x="5376" y="1056"/>
            <a:ext cx="296" cy="243"/>
          </p:xfrm>
          <a:graphic>
            <a:graphicData uri="http://schemas.openxmlformats.org/presentationml/2006/ole">
              <mc:AlternateContent xmlns:mc="http://schemas.openxmlformats.org/markup-compatibility/2006">
                <mc:Choice xmlns:v="urn:schemas-microsoft-com:vml" Requires="v">
                  <p:oleObj spid="_x0000_s3203" name="" r:id="rId26" imgW="165100" imgH="139700" progId="Equation.3">
                    <p:embed/>
                  </p:oleObj>
                </mc:Choice>
                <mc:Fallback>
                  <p:oleObj name="" r:id="rId26" imgW="165100" imgH="139700" progId="Equation.3">
                    <p:embed/>
                    <p:pic>
                      <p:nvPicPr>
                        <p:cNvPr id="0" name="图片 3202"/>
                        <p:cNvPicPr/>
                        <p:nvPr/>
                      </p:nvPicPr>
                      <p:blipFill>
                        <a:blip r:embed="rId27"/>
                        <a:stretch>
                          <a:fillRect/>
                        </a:stretch>
                      </p:blipFill>
                      <p:spPr>
                        <a:xfrm>
                          <a:off x="5376" y="1056"/>
                          <a:ext cx="296" cy="243"/>
                        </a:xfrm>
                        <a:prstGeom prst="rect">
                          <a:avLst/>
                        </a:prstGeom>
                        <a:noFill/>
                        <a:ln w="38100">
                          <a:noFill/>
                          <a:miter/>
                        </a:ln>
                      </p:spPr>
                    </p:pic>
                  </p:oleObj>
                </mc:Fallback>
              </mc:AlternateContent>
            </a:graphicData>
          </a:graphic>
        </p:graphicFrame>
        <p:graphicFrame>
          <p:nvGraphicFramePr>
            <p:cNvPr id="31774" name="Object 81"/>
            <p:cNvGraphicFramePr>
              <a:graphicFrameLocks noChangeAspect="1"/>
            </p:cNvGraphicFramePr>
            <p:nvPr/>
          </p:nvGraphicFramePr>
          <p:xfrm>
            <a:off x="4464" y="1344"/>
            <a:ext cx="232" cy="240"/>
          </p:xfrm>
          <a:graphic>
            <a:graphicData uri="http://schemas.openxmlformats.org/presentationml/2006/ole">
              <mc:AlternateContent xmlns:mc="http://schemas.openxmlformats.org/markup-compatibility/2006">
                <mc:Choice xmlns:v="urn:schemas-microsoft-com:vml" Requires="v">
                  <p:oleObj spid="_x0000_s3209" name="" r:id="rId28" imgW="266700" imgH="304800" progId="Equation.3">
                    <p:embed/>
                  </p:oleObj>
                </mc:Choice>
                <mc:Fallback>
                  <p:oleObj name="" r:id="rId28" imgW="266700" imgH="304800" progId="Equation.3">
                    <p:embed/>
                    <p:pic>
                      <p:nvPicPr>
                        <p:cNvPr id="0" name="图片 3208"/>
                        <p:cNvPicPr/>
                        <p:nvPr/>
                      </p:nvPicPr>
                      <p:blipFill>
                        <a:blip r:embed="rId29"/>
                        <a:stretch>
                          <a:fillRect/>
                        </a:stretch>
                      </p:blipFill>
                      <p:spPr>
                        <a:xfrm>
                          <a:off x="4464" y="1344"/>
                          <a:ext cx="232" cy="240"/>
                        </a:xfrm>
                        <a:prstGeom prst="rect">
                          <a:avLst/>
                        </a:prstGeom>
                        <a:noFill/>
                        <a:ln w="38100">
                          <a:noFill/>
                          <a:miter/>
                        </a:ln>
                      </p:spPr>
                    </p:pic>
                  </p:oleObj>
                </mc:Fallback>
              </mc:AlternateContent>
            </a:graphicData>
          </a:graphic>
        </p:graphicFrame>
        <p:sp>
          <p:nvSpPr>
            <p:cNvPr id="34" name="Line 82"/>
            <p:cNvSpPr>
              <a:spLocks noChangeShapeType="1"/>
            </p:cNvSpPr>
            <p:nvPr/>
          </p:nvSpPr>
          <p:spPr bwMode="auto">
            <a:xfrm>
              <a:off x="3504" y="1308"/>
              <a:ext cx="2063" cy="0"/>
            </a:xfrm>
            <a:prstGeom prst="line">
              <a:avLst/>
            </a:prstGeom>
            <a:noFill/>
            <a:ln w="28575">
              <a:solidFill>
                <a:srgbClr val="0000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 name="Oval 83"/>
            <p:cNvSpPr>
              <a:spLocks noChangeArrowheads="1"/>
            </p:cNvSpPr>
            <p:nvPr/>
          </p:nvSpPr>
          <p:spPr bwMode="auto">
            <a:xfrm>
              <a:off x="4560" y="1275"/>
              <a:ext cx="68" cy="67"/>
            </a:xfrm>
            <a:prstGeom prst="ellipse">
              <a:avLst/>
            </a:prstGeom>
            <a:solidFill>
              <a:srgbClr val="FF3300"/>
            </a:solidFill>
            <a:ln w="9525">
              <a:solidFill>
                <a:srgbClr val="BBE0E3"/>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36" name="Group 110"/>
          <p:cNvGrpSpPr/>
          <p:nvPr/>
        </p:nvGrpSpPr>
        <p:grpSpPr>
          <a:xfrm>
            <a:off x="8866188" y="1455738"/>
            <a:ext cx="576262" cy="396875"/>
            <a:chOff x="4740" y="766"/>
            <a:chExt cx="363" cy="260"/>
          </a:xfrm>
        </p:grpSpPr>
        <p:sp>
          <p:nvSpPr>
            <p:cNvPr id="37" name="Line 108"/>
            <p:cNvSpPr>
              <a:spLocks noChangeShapeType="1"/>
            </p:cNvSpPr>
            <p:nvPr/>
          </p:nvSpPr>
          <p:spPr bwMode="auto">
            <a:xfrm>
              <a:off x="4740" y="766"/>
              <a:ext cx="363" cy="0"/>
            </a:xfrm>
            <a:prstGeom prst="line">
              <a:avLst/>
            </a:prstGeom>
            <a:noFill/>
            <a:ln w="28575">
              <a:solidFill>
                <a:srgbClr val="FF00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31779" name="Object 109"/>
            <p:cNvGraphicFramePr>
              <a:graphicFrameLocks noChangeAspect="1"/>
            </p:cNvGraphicFramePr>
            <p:nvPr/>
          </p:nvGraphicFramePr>
          <p:xfrm>
            <a:off x="4921" y="799"/>
            <a:ext cx="170" cy="227"/>
          </p:xfrm>
          <a:graphic>
            <a:graphicData uri="http://schemas.openxmlformats.org/presentationml/2006/ole">
              <mc:AlternateContent xmlns:mc="http://schemas.openxmlformats.org/markup-compatibility/2006">
                <mc:Choice xmlns:v="urn:schemas-microsoft-com:vml" Requires="v">
                  <p:oleObj spid="_x0000_s3200" name="" r:id="rId30" imgW="266700" imgH="393700" progId="Equation.3">
                    <p:embed/>
                  </p:oleObj>
                </mc:Choice>
                <mc:Fallback>
                  <p:oleObj name="" r:id="rId30" imgW="266700" imgH="393700" progId="Equation.3">
                    <p:embed/>
                    <p:pic>
                      <p:nvPicPr>
                        <p:cNvPr id="0" name="图片 3199"/>
                        <p:cNvPicPr/>
                        <p:nvPr/>
                      </p:nvPicPr>
                      <p:blipFill>
                        <a:blip r:embed="rId31"/>
                        <a:stretch>
                          <a:fillRect/>
                        </a:stretch>
                      </p:blipFill>
                      <p:spPr>
                        <a:xfrm>
                          <a:off x="4921" y="799"/>
                          <a:ext cx="170" cy="227"/>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left)">
                                      <p:cBhvr>
                                        <p:cTn id="10" dur="10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499"/>
                                          </p:stCondLst>
                                        </p:cTn>
                                        <p:tgtEl>
                                          <p:spTgt spid="1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Text Box 26"/>
          <p:cNvSpPr txBox="1"/>
          <p:nvPr/>
        </p:nvSpPr>
        <p:spPr>
          <a:xfrm>
            <a:off x="3529013" y="1503363"/>
            <a:ext cx="4537075" cy="557212"/>
          </a:xfrm>
          <a:prstGeom prst="rect">
            <a:avLst/>
          </a:prstGeom>
          <a:noFill/>
          <a:ln w="38100" cap="flat" cmpd="dbl">
            <a:solidFill>
              <a:srgbClr val="66CCFF"/>
            </a:solidFill>
            <a:prstDash val="solid"/>
            <a:miter/>
            <a:headEnd type="none" w="med" len="med"/>
            <a:tailEnd type="none" w="med" len="med"/>
          </a:ln>
        </p:spPr>
        <p:txBody>
          <a:bodyPr anchor="t" anchorCtr="0">
            <a:spAutoFit/>
          </a:bodyPr>
          <a:p>
            <a:pPr algn="ctr">
              <a:spcBef>
                <a:spcPct val="50000"/>
              </a:spcBef>
            </a:pPr>
            <a:r>
              <a:rPr lang="zh-CN" altLang="en-US" sz="2800" b="1" dirty="0">
                <a:solidFill>
                  <a:srgbClr val="000000"/>
                </a:solidFill>
                <a:latin typeface="宋体" panose="02010600030101010101" pitchFamily="2" charset="-122"/>
                <a:ea typeface="宋体" panose="02010600030101010101" pitchFamily="2" charset="-122"/>
              </a:rPr>
              <a:t>电磁相互作用及其运动规律</a:t>
            </a: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5" name="Text Box 27"/>
          <p:cNvSpPr txBox="1">
            <a:spLocks noChangeArrowheads="1"/>
          </p:cNvSpPr>
          <p:nvPr/>
        </p:nvSpPr>
        <p:spPr bwMode="auto">
          <a:xfrm>
            <a:off x="2520950" y="454025"/>
            <a:ext cx="7273925" cy="671513"/>
          </a:xfrm>
          <a:prstGeom prst="rect">
            <a:avLst/>
          </a:prstGeom>
          <a:noFill/>
          <a:ln w="9525">
            <a:noFill/>
            <a:miter lim="800000"/>
          </a:ln>
          <a:effectLst/>
        </p:spPr>
        <p:txBody>
          <a:bodyPr>
            <a:spAutoFit/>
          </a:bodyPr>
          <a:lstStyle/>
          <a:p>
            <a:pPr marR="0" defTabSz="914400">
              <a:lnSpc>
                <a:spcPct val="95000"/>
              </a:lnSpc>
              <a:spcBef>
                <a:spcPct val="50000"/>
              </a:spcBef>
              <a:buClrTx/>
              <a:buSzTx/>
              <a:buFontTx/>
              <a:defRPr/>
            </a:pPr>
            <a:r>
              <a:rPr kumimoji="0" lang="zh-CN" altLang="en-US" sz="4000" b="1" kern="1200" cap="none" spc="0" normalizeH="0" baseline="0" noProof="1">
                <a:solidFill>
                  <a:srgbClr val="FF0000"/>
                </a:solidFill>
                <a:effectLst>
                  <a:outerShdw blurRad="38100" dist="38100" dir="2700000" algn="tl">
                    <a:srgbClr val="000000"/>
                  </a:outerShdw>
                </a:effectLst>
                <a:latin typeface="Arial" panose="020B0604020202020204" pitchFamily="34" charset="0"/>
                <a:ea typeface="+mn-ea"/>
                <a:cs typeface="+mn-cs"/>
              </a:rPr>
              <a:t>电磁学</a:t>
            </a:r>
            <a:r>
              <a:rPr kumimoji="0" lang="en-US" altLang="zh-CN" sz="3200" b="1" kern="1200" cap="none" spc="0" normalizeH="0" baseline="0" noProof="1">
                <a:solidFill>
                  <a:srgbClr val="FF0000"/>
                </a:solidFill>
                <a:latin typeface="Times New Roman" panose="02020603050405020304" pitchFamily="18" charset="0"/>
                <a:ea typeface="+mn-ea"/>
                <a:cs typeface="+mn-cs"/>
              </a:rPr>
              <a:t>(electromagnetics)</a:t>
            </a:r>
            <a:r>
              <a:rPr kumimoji="0" lang="zh-CN" altLang="en-US" sz="4000" b="1" kern="1200" cap="none" spc="0" normalizeH="0" baseline="0" noProof="1">
                <a:solidFill>
                  <a:srgbClr val="FF0000"/>
                </a:solidFill>
                <a:effectLst>
                  <a:outerShdw blurRad="38100" dist="38100" dir="2700000" algn="tl">
                    <a:srgbClr val="000000"/>
                  </a:outerShdw>
                </a:effectLst>
                <a:latin typeface="Arial" panose="020B0604020202020204" pitchFamily="34" charset="0"/>
                <a:ea typeface="+mn-ea"/>
                <a:cs typeface="+mn-cs"/>
              </a:rPr>
              <a:t>研究对象</a:t>
            </a:r>
            <a:endParaRPr kumimoji="0" lang="zh-CN" altLang="en-US" sz="4000" b="1" kern="1200" cap="none" spc="0" normalizeH="0" baseline="0" noProof="1">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endParaRPr>
          </a:p>
        </p:txBody>
      </p:sp>
      <p:sp>
        <p:nvSpPr>
          <p:cNvPr id="6" name="Oval 28" descr="水滴"/>
          <p:cNvSpPr>
            <a:spLocks noChangeArrowheads="1"/>
          </p:cNvSpPr>
          <p:nvPr/>
        </p:nvSpPr>
        <p:spPr bwMode="auto">
          <a:xfrm>
            <a:off x="2305050" y="3933825"/>
            <a:ext cx="2449513" cy="1441450"/>
          </a:xfrm>
          <a:prstGeom prst="ellipse">
            <a:avLst/>
          </a:prstGeom>
          <a:blipFill dpi="0" rotWithShape="1">
            <a:blip r:embed="rId1"/>
            <a:srcRect/>
            <a:tile tx="0" ty="0" sx="100000" sy="100000" flip="none" algn="tl"/>
          </a:blipFill>
          <a:ln w="9525">
            <a:solidFill>
              <a:srgbClr val="000000"/>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5400" b="0" i="0" u="none" strike="noStrike" kern="0" cap="none" spc="0" normalizeH="0" baseline="0" noProof="0">
                <a:ln>
                  <a:noFill/>
                </a:ln>
                <a:solidFill>
                  <a:srgbClr val="000000"/>
                </a:solidFill>
                <a:effectLst/>
                <a:uLnTx/>
                <a:uFillTx/>
                <a:latin typeface="Arial" panose="020B0604020202020204" pitchFamily="34" charset="0"/>
                <a:ea typeface="华文行楷" panose="02010800040101010101" pitchFamily="2" charset="-122"/>
                <a:cs typeface="+mn-cs"/>
              </a:rPr>
              <a:t>电磁学</a:t>
            </a:r>
            <a:endParaRPr kumimoji="0" lang="zh-CN" altLang="en-US" sz="5400" b="0" i="0" u="none" strike="noStrike" kern="0" cap="none" spc="0" normalizeH="0" baseline="0" noProof="0">
              <a:ln>
                <a:noFill/>
              </a:ln>
              <a:solidFill>
                <a:srgbClr val="000000"/>
              </a:solidFill>
              <a:effectLst/>
              <a:uLnTx/>
              <a:uFillTx/>
              <a:latin typeface="Arial" panose="020B0604020202020204" pitchFamily="34" charset="0"/>
              <a:ea typeface="华文行楷" panose="02010800040101010101" pitchFamily="2" charset="-122"/>
              <a:cs typeface="+mn-cs"/>
            </a:endParaRPr>
          </a:p>
        </p:txBody>
      </p:sp>
      <p:sp>
        <p:nvSpPr>
          <p:cNvPr id="7" name="AutoShape 29"/>
          <p:cNvSpPr>
            <a:spLocks noChangeArrowheads="1"/>
          </p:cNvSpPr>
          <p:nvPr/>
        </p:nvSpPr>
        <p:spPr bwMode="auto">
          <a:xfrm>
            <a:off x="6265863" y="3644900"/>
            <a:ext cx="4176713" cy="2160588"/>
          </a:xfrm>
          <a:prstGeom prst="cube">
            <a:avLst>
              <a:gd name="adj" fmla="val 6685"/>
            </a:avLst>
          </a:prstGeom>
          <a:gradFill rotWithShape="1">
            <a:gsLst>
              <a:gs pos="0">
                <a:srgbClr val="BBE0E3">
                  <a:alpha val="55000"/>
                </a:srgbClr>
              </a:gs>
              <a:gs pos="100000">
                <a:srgbClr val="BBE0E3">
                  <a:gamma/>
                  <a:shade val="76078"/>
                  <a:invGamma/>
                  <a:alpha val="53999"/>
                </a:srgbClr>
              </a:gs>
            </a:gsLst>
            <a:lin ang="2700000" scaled="1"/>
          </a:gradFill>
          <a:ln w="9525">
            <a:solidFill>
              <a:srgbClr val="FF9933"/>
            </a:solidFill>
            <a:miter lim="800000"/>
          </a:ln>
          <a:effectLst/>
        </p:spPr>
        <p:txBody>
          <a:bodyPr wrap="none" lIns="18000" rIns="180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0" cap="none" spc="0" normalizeH="0" baseline="0" noProof="0" dirty="0">
                <a:ln>
                  <a:noFill/>
                </a:ln>
                <a:solidFill>
                  <a:srgbClr val="000000"/>
                </a:solidFill>
                <a:effectLst/>
                <a:uLnTx/>
                <a:uFillTx/>
                <a:latin typeface="Arial" panose="020B0604020202020204" pitchFamily="34" charset="0"/>
                <a:ea typeface="隶书" panose="02010509060101010101" pitchFamily="49" charset="-122"/>
                <a:cs typeface="+mn-cs"/>
              </a:rPr>
              <a:t>静电场</a:t>
            </a:r>
            <a:endParaRPr kumimoji="1" lang="zh-CN" altLang="en-US" sz="4000" b="1" i="0" u="none" strike="noStrike" kern="0" cap="none" spc="0" normalizeH="0" baseline="0" noProof="0" dirty="0">
              <a:ln>
                <a:noFill/>
              </a:ln>
              <a:solidFill>
                <a:srgbClr val="000000"/>
              </a:solidFill>
              <a:effectLst/>
              <a:uLnTx/>
              <a:uFillTx/>
              <a:latin typeface="Arial" panose="020B0604020202020204" pitchFamily="34" charset="0"/>
              <a:ea typeface="隶书" panose="02010509060101010101" pitchFamily="49"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0" cap="none" spc="0" normalizeH="0" baseline="0" noProof="0" dirty="0">
                <a:ln>
                  <a:noFill/>
                </a:ln>
                <a:solidFill>
                  <a:srgbClr val="000000"/>
                </a:solidFill>
                <a:effectLst/>
                <a:uLnTx/>
                <a:uFillTx/>
                <a:latin typeface="Arial" panose="020B0604020202020204" pitchFamily="34" charset="0"/>
                <a:ea typeface="隶书" panose="02010509060101010101" pitchFamily="49" charset="-122"/>
                <a:cs typeface="+mn-cs"/>
              </a:rPr>
              <a:t>恒定磁场</a:t>
            </a:r>
            <a:endParaRPr kumimoji="1" lang="zh-CN" altLang="en-US" sz="4000" b="1" i="0" u="none" strike="noStrike" kern="0" cap="none" spc="0" normalizeH="0" baseline="0" noProof="0" dirty="0">
              <a:ln>
                <a:noFill/>
              </a:ln>
              <a:solidFill>
                <a:srgbClr val="000000"/>
              </a:solidFill>
              <a:effectLst/>
              <a:uLnTx/>
              <a:uFillTx/>
              <a:latin typeface="Arial" panose="020B0604020202020204" pitchFamily="34" charset="0"/>
              <a:ea typeface="隶书" panose="02010509060101010101" pitchFamily="49"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0" cap="none" spc="0" normalizeH="0" baseline="0" noProof="0" dirty="0">
                <a:ln>
                  <a:noFill/>
                </a:ln>
                <a:solidFill>
                  <a:srgbClr val="000000"/>
                </a:solidFill>
                <a:effectLst/>
                <a:uLnTx/>
                <a:uFillTx/>
                <a:latin typeface="Arial" panose="020B0604020202020204" pitchFamily="34" charset="0"/>
                <a:ea typeface="隶书" panose="02010509060101010101" pitchFamily="49" charset="-122"/>
                <a:cs typeface="+mn-cs"/>
              </a:rPr>
              <a:t>变化中的电磁场</a:t>
            </a:r>
            <a:endParaRPr kumimoji="1" lang="zh-CN" altLang="en-US" sz="4000" b="1" i="0" u="none" strike="noStrike" kern="0" cap="none" spc="0" normalizeH="0" baseline="0" noProof="0" dirty="0">
              <a:ln>
                <a:noFill/>
              </a:ln>
              <a:solidFill>
                <a:srgbClr val="000000"/>
              </a:solidFill>
              <a:effectLst/>
              <a:uLnTx/>
              <a:uFillTx/>
              <a:latin typeface="Arial" panose="020B0604020202020204" pitchFamily="34" charset="0"/>
              <a:ea typeface="隶书" panose="02010509060101010101" pitchFamily="49" charset="-122"/>
              <a:cs typeface="+mn-cs"/>
            </a:endParaRPr>
          </a:p>
        </p:txBody>
      </p:sp>
      <p:sp>
        <p:nvSpPr>
          <p:cNvPr id="8" name="AutoShape 30"/>
          <p:cNvSpPr>
            <a:spLocks noChangeArrowheads="1"/>
          </p:cNvSpPr>
          <p:nvPr/>
        </p:nvSpPr>
        <p:spPr bwMode="auto">
          <a:xfrm>
            <a:off x="4968875" y="4508500"/>
            <a:ext cx="1008063" cy="360363"/>
          </a:xfrm>
          <a:prstGeom prst="notchedRightArrow">
            <a:avLst>
              <a:gd name="adj1" fmla="val 50000"/>
              <a:gd name="adj2" fmla="val 37324"/>
            </a:avLst>
          </a:prstGeom>
          <a:solidFill>
            <a:srgbClr val="009999"/>
          </a:solidFill>
          <a:ln w="19050">
            <a:solidFill>
              <a:srgbClr val="FF9933"/>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9" name="Group 35"/>
          <p:cNvGrpSpPr/>
          <p:nvPr/>
        </p:nvGrpSpPr>
        <p:grpSpPr>
          <a:xfrm>
            <a:off x="2160588" y="2276475"/>
            <a:ext cx="8642350" cy="1152525"/>
            <a:chOff x="158" y="1253"/>
            <a:chExt cx="5444" cy="726"/>
          </a:xfrm>
        </p:grpSpPr>
        <p:sp>
          <p:nvSpPr>
            <p:cNvPr id="10" name="Rectangle 33"/>
            <p:cNvSpPr>
              <a:spLocks noChangeArrowheads="1"/>
            </p:cNvSpPr>
            <p:nvPr/>
          </p:nvSpPr>
          <p:spPr bwMode="auto">
            <a:xfrm>
              <a:off x="158" y="1253"/>
              <a:ext cx="5444" cy="676"/>
            </a:xfrm>
            <a:prstGeom prst="rect">
              <a:avLst/>
            </a:prstGeom>
            <a:noFill/>
            <a:ln>
              <a:noFill/>
            </a:ln>
          </p:spPr>
          <p:txBody>
            <a:bodyPr lIns="18000" rIns="18000">
              <a:spAutoFit/>
            </a:bodyPr>
            <a:lstStyle/>
            <a:p>
              <a:pPr marL="0" marR="0" lvl="0" indent="0" algn="l" defTabSz="914400" rtl="0" eaLnBrk="0" fontAlgn="base" latinLnBrk="0" hangingPunct="0">
                <a:lnSpc>
                  <a:spcPct val="115000"/>
                </a:lnSpc>
                <a:spcBef>
                  <a:spcPct val="0"/>
                </a:spcBef>
                <a:spcAft>
                  <a:spcPct val="0"/>
                </a:spcAft>
                <a:buClrTx/>
                <a:buSzTx/>
                <a:buFontTx/>
                <a:buNone/>
                <a:defRPr/>
              </a:pPr>
              <a:r>
                <a:rPr kumimoji="0" lang="en-US" altLang="zh-CN" sz="2800" b="1" i="0" u="none" strike="noStrike" kern="0" cap="none" spc="0" normalizeH="0" baseline="0" noProof="0" dirty="0">
                  <a:ln>
                    <a:noFill/>
                  </a:ln>
                  <a:solidFill>
                    <a:srgbClr val="000099"/>
                  </a:solidFill>
                  <a:effectLst/>
                  <a:uLnTx/>
                  <a:uFillTx/>
                  <a:latin typeface="宋体" panose="02010600030101010101" pitchFamily="2" charset="-122"/>
                  <a:ea typeface="+mn-ea"/>
                  <a:cs typeface="+mn-cs"/>
                </a:rPr>
                <a:t>  </a:t>
              </a:r>
              <a:r>
                <a:rPr kumimoji="0" lang="zh-CN" altLang="en-US" sz="2800" b="1"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主要特点：</a:t>
              </a:r>
              <a:r>
                <a:rPr kumimoji="0" lang="zh-CN" altLang="en-US" sz="2800" b="1" i="0" u="none" strike="noStrike" kern="0" cap="none" spc="0" normalizeH="0" baseline="0" noProof="0" dirty="0">
                  <a:ln>
                    <a:noFill/>
                  </a:ln>
                  <a:solidFill>
                    <a:srgbClr val="000000"/>
                  </a:solidFill>
                  <a:effectLst/>
                  <a:uLnTx/>
                  <a:uFillTx/>
                  <a:latin typeface="宋体" panose="02010600030101010101" pitchFamily="2" charset="-122"/>
                  <a:ea typeface="+mn-ea"/>
                  <a:cs typeface="+mn-cs"/>
                </a:rPr>
                <a:t>研究对象不再是分离的实物，而是连续分布的场，用空间函数</a:t>
              </a:r>
              <a:r>
                <a:rPr kumimoji="0" lang="en-US" altLang="zh-CN" sz="2800" b="1" i="0" u="none" strike="noStrike" kern="0" cap="none" spc="0" normalizeH="0" baseline="0" noProof="0" dirty="0">
                  <a:ln>
                    <a:noFill/>
                  </a:ln>
                  <a:solidFill>
                    <a:srgbClr val="000000"/>
                  </a:solidFill>
                  <a:effectLst/>
                  <a:uLnTx/>
                  <a:uFillTx/>
                  <a:latin typeface="宋体" panose="02010600030101010101" pitchFamily="2" charset="-122"/>
                  <a:ea typeface="+mn-ea"/>
                  <a:cs typeface="+mn-cs"/>
                </a:rPr>
                <a:t>(</a:t>
              </a:r>
              <a:r>
                <a:rPr kumimoji="0" lang="zh-CN" altLang="en-US" sz="2800" b="1" i="0" u="none" strike="noStrike" kern="0" cap="none" spc="0" normalizeH="0" baseline="0" noProof="0" dirty="0">
                  <a:ln>
                    <a:noFill/>
                  </a:ln>
                  <a:solidFill>
                    <a:srgbClr val="000000"/>
                  </a:solidFill>
                  <a:effectLst/>
                  <a:uLnTx/>
                  <a:uFillTx/>
                  <a:latin typeface="宋体" panose="02010600030101010101" pitchFamily="2" charset="-122"/>
                  <a:ea typeface="+mn-ea"/>
                  <a:cs typeface="+mn-cs"/>
                </a:rPr>
                <a:t>如</a:t>
              </a:r>
              <a:r>
                <a:rPr kumimoji="0" lang="zh-CN" altLang="zh-CN" sz="2800" b="1" i="0" u="none" strike="noStrike" kern="0" cap="none" spc="0" normalizeH="0" baseline="0" noProof="0" dirty="0">
                  <a:ln>
                    <a:noFill/>
                  </a:ln>
                  <a:solidFill>
                    <a:srgbClr val="000000"/>
                  </a:solidFill>
                  <a:effectLst/>
                  <a:uLnTx/>
                  <a:uFillTx/>
                  <a:latin typeface="宋体" panose="02010600030101010101" pitchFamily="2" charset="-122"/>
                  <a:ea typeface="+mn-ea"/>
                  <a:cs typeface="+mn-cs"/>
                </a:rPr>
                <a:t>         </a:t>
              </a:r>
              <a:r>
                <a:rPr kumimoji="0" lang="zh-CN" altLang="en-US" sz="2800" b="1" i="0" u="none" strike="noStrike" kern="0" cap="none" spc="0" normalizeH="0" baseline="0" noProof="0" dirty="0">
                  <a:ln>
                    <a:noFill/>
                  </a:ln>
                  <a:solidFill>
                    <a:srgbClr val="000000"/>
                  </a:solidFill>
                  <a:effectLst/>
                  <a:uLnTx/>
                  <a:uFillTx/>
                  <a:latin typeface="宋体" panose="02010600030101010101" pitchFamily="2" charset="-122"/>
                  <a:ea typeface="+mn-ea"/>
                  <a:cs typeface="+mn-cs"/>
                </a:rPr>
                <a:t>等</a:t>
              </a:r>
              <a:r>
                <a:rPr kumimoji="0" lang="en-US" altLang="zh-CN" sz="2800" b="1" i="0" u="none" strike="noStrike" kern="0" cap="none" spc="0" normalizeH="0" baseline="0" noProof="0" dirty="0">
                  <a:ln>
                    <a:noFill/>
                  </a:ln>
                  <a:solidFill>
                    <a:srgbClr val="000000"/>
                  </a:solidFill>
                  <a:effectLst/>
                  <a:uLnTx/>
                  <a:uFillTx/>
                  <a:latin typeface="宋体" panose="02010600030101010101" pitchFamily="2" charset="-122"/>
                  <a:ea typeface="+mn-ea"/>
                  <a:cs typeface="+mn-cs"/>
                </a:rPr>
                <a:t>)</a:t>
              </a:r>
              <a:r>
                <a:rPr kumimoji="0" lang="zh-CN" altLang="en-US" sz="2800" b="1" i="0" u="none" strike="noStrike" kern="0" cap="none" spc="0" normalizeH="0" baseline="0" noProof="0" dirty="0">
                  <a:ln>
                    <a:noFill/>
                  </a:ln>
                  <a:solidFill>
                    <a:srgbClr val="000000"/>
                  </a:solidFill>
                  <a:effectLst/>
                  <a:uLnTx/>
                  <a:uFillTx/>
                  <a:latin typeface="宋体" panose="02010600030101010101" pitchFamily="2" charset="-122"/>
                  <a:ea typeface="+mn-ea"/>
                  <a:cs typeface="+mn-cs"/>
                </a:rPr>
                <a:t>描述其性质。</a:t>
              </a:r>
              <a:endParaRPr kumimoji="0" lang="zh-CN" altLang="en-US" sz="2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graphicFrame>
          <p:nvGraphicFramePr>
            <p:cNvPr id="5128" name="Object 34"/>
            <p:cNvGraphicFramePr>
              <a:graphicFrameLocks noChangeAspect="1"/>
            </p:cNvGraphicFramePr>
            <p:nvPr/>
          </p:nvGraphicFramePr>
          <p:xfrm>
            <a:off x="2562" y="1604"/>
            <a:ext cx="998" cy="375"/>
          </p:xfrm>
          <a:graphic>
            <a:graphicData uri="http://schemas.openxmlformats.org/presentationml/2006/ole">
              <mc:AlternateContent xmlns:mc="http://schemas.openxmlformats.org/markup-compatibility/2006">
                <mc:Choice xmlns:v="urn:schemas-microsoft-com:vml" Requires="v">
                  <p:oleObj spid="_x0000_s3077" name="" r:id="rId2" imgW="685800" imgH="241300" progId="Equation.3">
                    <p:embed/>
                  </p:oleObj>
                </mc:Choice>
                <mc:Fallback>
                  <p:oleObj name="" r:id="rId2" imgW="685800" imgH="241300" progId="Equation.3">
                    <p:embed/>
                    <p:pic>
                      <p:nvPicPr>
                        <p:cNvPr id="0" name="图片 3076"/>
                        <p:cNvPicPr/>
                        <p:nvPr/>
                      </p:nvPicPr>
                      <p:blipFill>
                        <a:blip r:embed="rId3"/>
                        <a:stretch>
                          <a:fillRect/>
                        </a:stretch>
                      </p:blipFill>
                      <p:spPr>
                        <a:xfrm>
                          <a:off x="2562" y="1604"/>
                          <a:ext cx="998" cy="375"/>
                        </a:xfrm>
                        <a:prstGeom prst="rect">
                          <a:avLst/>
                        </a:prstGeom>
                        <a:noFill/>
                        <a:ln w="38100">
                          <a:noFill/>
                          <a:miter/>
                        </a:ln>
                      </p:spPr>
                    </p:pic>
                  </p:oleObj>
                </mc:Fallback>
              </mc:AlternateContent>
            </a:graphicData>
          </a:graphic>
        </p:graphicFrame>
      </p:grpSp>
      <p:pic>
        <p:nvPicPr>
          <p:cNvPr id="5129" name="图片 10"/>
          <p:cNvPicPr>
            <a:picLocks noChangeAspect="1"/>
          </p:cNvPicPr>
          <p:nvPr/>
        </p:nvPicPr>
        <p:blipFill>
          <a:blip r:embed="rId4"/>
          <a:stretch>
            <a:fillRect/>
          </a:stretch>
        </p:blipFill>
        <p:spPr>
          <a:xfrm>
            <a:off x="10685463" y="26988"/>
            <a:ext cx="1482725" cy="1871662"/>
          </a:xfrm>
          <a:prstGeom prst="rect">
            <a:avLst/>
          </a:prstGeom>
          <a:noFill/>
          <a:ln w="9525">
            <a:noFill/>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0"/>
                            </p:stCondLst>
                            <p:childTnLst>
                              <p:par>
                                <p:cTn id="12" presetID="22" presetClass="entr" presetSubtype="8" fill="hold" grpId="0" nodeType="afterEffect">
                                  <p:stCondLst>
                                    <p:cond delay="50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par>
                          <p:cTn id="15" fill="hold">
                            <p:stCondLst>
                              <p:cond delay="1000"/>
                            </p:stCondLst>
                            <p:childTnLst>
                              <p:par>
                                <p:cTn id="16" presetID="1" presetClass="entr" presetSubtype="0" fill="hold" grpId="0" nodeType="afterEffect">
                                  <p:stCondLst>
                                    <p:cond delay="100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Group 76"/>
          <p:cNvGrpSpPr/>
          <p:nvPr/>
        </p:nvGrpSpPr>
        <p:grpSpPr>
          <a:xfrm>
            <a:off x="1704975" y="981075"/>
            <a:ext cx="7991475" cy="1878013"/>
            <a:chOff x="431" y="572"/>
            <a:chExt cx="5034" cy="1183"/>
          </a:xfrm>
        </p:grpSpPr>
        <p:sp>
          <p:nvSpPr>
            <p:cNvPr id="5" name="Text Box 4"/>
            <p:cNvSpPr txBox="1">
              <a:spLocks noChangeArrowheads="1"/>
            </p:cNvSpPr>
            <p:nvPr/>
          </p:nvSpPr>
          <p:spPr bwMode="auto">
            <a:xfrm>
              <a:off x="476" y="572"/>
              <a:ext cx="4082" cy="327"/>
            </a:xfrm>
            <a:prstGeom prst="rect">
              <a:avLst/>
            </a:prstGeom>
            <a:noFill/>
            <a:ln w="9525">
              <a:noFill/>
              <a:miter lim="800000"/>
            </a:ln>
            <a:effectLst/>
          </p:spPr>
          <p:txBody>
            <a:bodyPr>
              <a:spAutoFit/>
            </a:bodyPr>
            <a:lstStyle/>
            <a:p>
              <a:pPr marR="0" defTabSz="914400">
                <a:spcBef>
                  <a:spcPct val="20000"/>
                </a:spcBef>
                <a:buClrTx/>
                <a:buSzTx/>
                <a:buFontTx/>
                <a:defRPr/>
              </a:pPr>
              <a:r>
                <a:rPr kumimoji="1" lang="zh-CN" altLang="en-US" sz="2800" b="1" kern="0" cap="none" spc="0" normalizeH="0" baseline="0" noProof="0">
                  <a:solidFill>
                    <a:srgbClr val="CC0000"/>
                  </a:solidFill>
                  <a:effectLst>
                    <a:outerShdw blurRad="38100" dist="38100" dir="2700000" algn="tl">
                      <a:srgbClr val="000000"/>
                    </a:outerShdw>
                  </a:effectLst>
                  <a:latin typeface="宋体" panose="02010600030101010101" pitchFamily="2" charset="-122"/>
                  <a:ea typeface="+mn-ea"/>
                  <a:cs typeface="+mn-cs"/>
                </a:rPr>
                <a:t>一、电场线</a:t>
              </a:r>
              <a:r>
                <a:rPr kumimoji="1" lang="en-US" altLang="zh-CN" sz="2400" b="1" kern="0" cap="none" spc="0" normalizeH="0" baseline="0" noProof="0">
                  <a:solidFill>
                    <a:srgbClr val="CC0000"/>
                  </a:solidFill>
                  <a:latin typeface="Times New Roman" panose="02020603050405020304" pitchFamily="18" charset="0"/>
                  <a:ea typeface="+mn-ea"/>
                  <a:cs typeface="+mn-cs"/>
                </a:rPr>
                <a:t>(electric field lines)</a:t>
              </a:r>
              <a:endParaRPr kumimoji="1" lang="en-US" altLang="zh-CN" sz="2400" b="1" kern="0" cap="none" spc="0" normalizeH="0" baseline="0" noProof="0">
                <a:solidFill>
                  <a:srgbClr val="CC0000"/>
                </a:solidFill>
                <a:latin typeface="Times New Roman" panose="02020603050405020304" pitchFamily="18" charset="0"/>
                <a:ea typeface="宋体" panose="02010600030101010101" pitchFamily="2" charset="-122"/>
                <a:cs typeface="+mn-cs"/>
              </a:endParaRPr>
            </a:p>
          </p:txBody>
        </p:sp>
        <p:sp>
          <p:nvSpPr>
            <p:cNvPr id="34819" name="Text Box 5"/>
            <p:cNvSpPr txBox="1"/>
            <p:nvPr/>
          </p:nvSpPr>
          <p:spPr>
            <a:xfrm>
              <a:off x="431" y="863"/>
              <a:ext cx="5034" cy="892"/>
            </a:xfrm>
            <a:prstGeom prst="rect">
              <a:avLst/>
            </a:prstGeom>
            <a:noFill/>
            <a:ln w="9525">
              <a:noFill/>
            </a:ln>
          </p:spPr>
          <p:txBody>
            <a:bodyPr anchor="t" anchorCtr="0">
              <a:spAutoFit/>
            </a:bodyPr>
            <a:p>
              <a:pPr>
                <a:spcBef>
                  <a:spcPct val="10000"/>
                </a:spcBef>
                <a:buSzTx/>
              </a:pPr>
              <a:r>
                <a:rPr lang="en-US" altLang="zh-CN" sz="2800" dirty="0">
                  <a:solidFill>
                    <a:srgbClr val="808080"/>
                  </a:solidFill>
                  <a:latin typeface="宋体" panose="02010600030101010101" pitchFamily="2" charset="-122"/>
                  <a:ea typeface="宋体" panose="02010600030101010101" pitchFamily="2" charset="-122"/>
                </a:rPr>
                <a:t>  </a:t>
              </a:r>
              <a:r>
                <a:rPr lang="zh-CN" altLang="en-US" sz="2800" dirty="0">
                  <a:solidFill>
                    <a:srgbClr val="000000"/>
                  </a:solidFill>
                  <a:latin typeface="宋体" panose="02010600030101010101" pitchFamily="2" charset="-122"/>
                  <a:ea typeface="宋体" panose="02010600030101010101" pitchFamily="2" charset="-122"/>
                </a:rPr>
                <a:t>：</a:t>
              </a:r>
              <a:r>
                <a:rPr lang="zh-CN" altLang="en-US" sz="2800" b="1" dirty="0">
                  <a:solidFill>
                    <a:srgbClr val="000000"/>
                  </a:solidFill>
                  <a:latin typeface="宋体" panose="02010600030101010101" pitchFamily="2" charset="-122"/>
                  <a:ea typeface="宋体" panose="02010600030101010101" pitchFamily="2" charset="-122"/>
                </a:rPr>
                <a:t>空间矢量函数</a:t>
              </a:r>
              <a:endParaRPr lang="zh-CN" altLang="en-US" sz="2800" b="1" dirty="0">
                <a:solidFill>
                  <a:srgbClr val="000000"/>
                </a:solidFill>
                <a:latin typeface="宋体" panose="02010600030101010101" pitchFamily="2" charset="-122"/>
                <a:ea typeface="宋体" panose="02010600030101010101" pitchFamily="2" charset="-122"/>
              </a:endParaRPr>
            </a:p>
            <a:p>
              <a:pPr>
                <a:spcBef>
                  <a:spcPct val="10000"/>
                </a:spcBef>
                <a:buSzTx/>
              </a:pPr>
              <a:r>
                <a:rPr lang="zh-CN" altLang="en-US" sz="2800" b="1" dirty="0">
                  <a:solidFill>
                    <a:srgbClr val="000000"/>
                  </a:solidFill>
                  <a:latin typeface="宋体" panose="02010600030101010101" pitchFamily="2" charset="-122"/>
                  <a:ea typeface="宋体" panose="02010600030101010101" pitchFamily="2" charset="-122"/>
                </a:rPr>
                <a:t>定量研究电场：</a:t>
              </a:r>
              <a:r>
                <a:rPr lang="zh-CN" altLang="en-US" sz="2800" b="1" dirty="0">
                  <a:solidFill>
                    <a:srgbClr val="0033CC"/>
                  </a:solidFill>
                  <a:latin typeface="宋体" panose="02010600030101010101" pitchFamily="2" charset="-122"/>
                  <a:ea typeface="宋体" panose="02010600030101010101" pitchFamily="2" charset="-122"/>
                </a:rPr>
                <a:t>对给定场源电荷求出其分布函数</a:t>
              </a:r>
              <a:r>
                <a:rPr lang="zh-CN" altLang="en-US" sz="2800" b="1" dirty="0">
                  <a:solidFill>
                    <a:srgbClr val="000000"/>
                  </a:solidFill>
                  <a:latin typeface="宋体" panose="02010600030101010101" pitchFamily="2" charset="-122"/>
                  <a:ea typeface="宋体" panose="02010600030101010101" pitchFamily="2" charset="-122"/>
                </a:rPr>
                <a:t>定性描述电场整体分布：</a:t>
              </a:r>
              <a:r>
                <a:rPr lang="zh-CN" altLang="en-US" sz="2800" b="1" dirty="0">
                  <a:solidFill>
                    <a:srgbClr val="0033CC"/>
                  </a:solidFill>
                  <a:latin typeface="宋体" panose="02010600030101010101" pitchFamily="2" charset="-122"/>
                  <a:ea typeface="宋体" panose="02010600030101010101" pitchFamily="2" charset="-122"/>
                </a:rPr>
                <a:t>电场线方法</a:t>
              </a:r>
              <a:r>
                <a:rPr lang="zh-CN" altLang="en-US" sz="2800" dirty="0">
                  <a:solidFill>
                    <a:srgbClr val="808080"/>
                  </a:solidFill>
                  <a:latin typeface="宋体" panose="02010600030101010101" pitchFamily="2" charset="-122"/>
                  <a:ea typeface="宋体" panose="02010600030101010101" pitchFamily="2" charset="-122"/>
                </a:rPr>
                <a:t> </a:t>
              </a:r>
              <a:endParaRPr lang="zh-CN" altLang="en-US" sz="2800" dirty="0">
                <a:solidFill>
                  <a:srgbClr val="808080"/>
                </a:solidFill>
                <a:latin typeface="宋体" panose="02010600030101010101" pitchFamily="2" charset="-122"/>
                <a:ea typeface="宋体" panose="02010600030101010101" pitchFamily="2" charset="-122"/>
              </a:endParaRPr>
            </a:p>
          </p:txBody>
        </p:sp>
        <p:graphicFrame>
          <p:nvGraphicFramePr>
            <p:cNvPr id="34820" name="Object 6"/>
            <p:cNvGraphicFramePr>
              <a:graphicFrameLocks noChangeAspect="1"/>
            </p:cNvGraphicFramePr>
            <p:nvPr/>
          </p:nvGraphicFramePr>
          <p:xfrm>
            <a:off x="521" y="873"/>
            <a:ext cx="208" cy="271"/>
          </p:xfrm>
          <a:graphic>
            <a:graphicData uri="http://schemas.openxmlformats.org/presentationml/2006/ole">
              <mc:AlternateContent xmlns:mc="http://schemas.openxmlformats.org/markup-compatibility/2006">
                <mc:Choice xmlns:v="urn:schemas-microsoft-com:vml" Requires="v">
                  <p:oleObj spid="_x0000_s3213" name="" r:id="rId1" imgW="330200" imgH="431800" progId="Equation.3">
                    <p:embed/>
                  </p:oleObj>
                </mc:Choice>
                <mc:Fallback>
                  <p:oleObj name="" r:id="rId1" imgW="330200" imgH="431800" progId="Equation.3">
                    <p:embed/>
                    <p:pic>
                      <p:nvPicPr>
                        <p:cNvPr id="0" name="图片 3212"/>
                        <p:cNvPicPr/>
                        <p:nvPr/>
                      </p:nvPicPr>
                      <p:blipFill>
                        <a:blip r:embed="rId2"/>
                        <a:stretch>
                          <a:fillRect/>
                        </a:stretch>
                      </p:blipFill>
                      <p:spPr>
                        <a:xfrm>
                          <a:off x="521" y="873"/>
                          <a:ext cx="208" cy="271"/>
                        </a:xfrm>
                        <a:prstGeom prst="rect">
                          <a:avLst/>
                        </a:prstGeom>
                        <a:noFill/>
                        <a:ln w="38100">
                          <a:noFill/>
                          <a:miter/>
                        </a:ln>
                      </p:spPr>
                    </p:pic>
                  </p:oleObj>
                </mc:Fallback>
              </mc:AlternateContent>
            </a:graphicData>
          </a:graphic>
        </p:graphicFrame>
      </p:grpSp>
      <p:grpSp>
        <p:nvGrpSpPr>
          <p:cNvPr id="8" name="Group 78"/>
          <p:cNvGrpSpPr/>
          <p:nvPr/>
        </p:nvGrpSpPr>
        <p:grpSpPr>
          <a:xfrm>
            <a:off x="7153275" y="4805363"/>
            <a:ext cx="1871663" cy="1800225"/>
            <a:chOff x="4014" y="2659"/>
            <a:chExt cx="1224" cy="1225"/>
          </a:xfrm>
        </p:grpSpPr>
        <p:sp>
          <p:nvSpPr>
            <p:cNvPr id="9" name="Line 8"/>
            <p:cNvSpPr>
              <a:spLocks noChangeShapeType="1"/>
            </p:cNvSpPr>
            <p:nvPr/>
          </p:nvSpPr>
          <p:spPr bwMode="auto">
            <a:xfrm flipH="1">
              <a:off x="4014" y="3295"/>
              <a:ext cx="1224" cy="0"/>
            </a:xfrm>
            <a:prstGeom prst="line">
              <a:avLst/>
            </a:prstGeom>
            <a:noFill/>
            <a:ln w="38100">
              <a:solidFill>
                <a:srgbClr val="333399"/>
              </a:solidFill>
              <a:round/>
              <a:headEnd type="stealth" w="med" len="lg"/>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 name="Line 9"/>
            <p:cNvSpPr>
              <a:spLocks noChangeShapeType="1"/>
            </p:cNvSpPr>
            <p:nvPr/>
          </p:nvSpPr>
          <p:spPr bwMode="auto">
            <a:xfrm flipH="1" flipV="1">
              <a:off x="4035" y="3065"/>
              <a:ext cx="1136" cy="460"/>
            </a:xfrm>
            <a:prstGeom prst="line">
              <a:avLst/>
            </a:prstGeom>
            <a:noFill/>
            <a:ln w="38100">
              <a:solidFill>
                <a:srgbClr val="333399"/>
              </a:solidFill>
              <a:round/>
              <a:headEnd type="stealth" w="med" len="lg"/>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Line 10"/>
            <p:cNvSpPr>
              <a:spLocks noChangeShapeType="1"/>
            </p:cNvSpPr>
            <p:nvPr/>
          </p:nvSpPr>
          <p:spPr bwMode="auto">
            <a:xfrm flipH="1" flipV="1">
              <a:off x="4162" y="2870"/>
              <a:ext cx="896" cy="846"/>
            </a:xfrm>
            <a:prstGeom prst="line">
              <a:avLst/>
            </a:prstGeom>
            <a:noFill/>
            <a:ln w="38100">
              <a:solidFill>
                <a:srgbClr val="333399"/>
              </a:solidFill>
              <a:round/>
              <a:headEnd type="stealth" w="med" len="lg"/>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Line 11"/>
            <p:cNvSpPr>
              <a:spLocks noChangeShapeType="1"/>
            </p:cNvSpPr>
            <p:nvPr/>
          </p:nvSpPr>
          <p:spPr bwMode="auto">
            <a:xfrm flipH="1">
              <a:off x="4377" y="2717"/>
              <a:ext cx="484" cy="1114"/>
            </a:xfrm>
            <a:prstGeom prst="line">
              <a:avLst/>
            </a:prstGeom>
            <a:noFill/>
            <a:ln w="38100">
              <a:solidFill>
                <a:srgbClr val="333399"/>
              </a:solidFill>
              <a:round/>
              <a:headEnd type="stealth" w="med" len="lg"/>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 name="Line 12"/>
            <p:cNvSpPr>
              <a:spLocks noChangeShapeType="1"/>
            </p:cNvSpPr>
            <p:nvPr/>
          </p:nvSpPr>
          <p:spPr bwMode="auto">
            <a:xfrm flipH="1">
              <a:off x="4052" y="3086"/>
              <a:ext cx="1145" cy="418"/>
            </a:xfrm>
            <a:prstGeom prst="line">
              <a:avLst/>
            </a:prstGeom>
            <a:noFill/>
            <a:ln w="38100">
              <a:solidFill>
                <a:srgbClr val="333399"/>
              </a:solidFill>
              <a:round/>
              <a:headEnd type="stealth" w="med" len="lg"/>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 name="Line 13"/>
            <p:cNvSpPr>
              <a:spLocks noChangeShapeType="1"/>
            </p:cNvSpPr>
            <p:nvPr/>
          </p:nvSpPr>
          <p:spPr bwMode="auto">
            <a:xfrm flipV="1">
              <a:off x="4186" y="2846"/>
              <a:ext cx="875" cy="851"/>
            </a:xfrm>
            <a:prstGeom prst="line">
              <a:avLst/>
            </a:prstGeom>
            <a:noFill/>
            <a:ln w="38100">
              <a:solidFill>
                <a:srgbClr val="333399"/>
              </a:solidFill>
              <a:round/>
              <a:headEnd type="stealth" w="med" len="lg"/>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Line 14"/>
            <p:cNvSpPr>
              <a:spLocks noChangeShapeType="1"/>
            </p:cNvSpPr>
            <p:nvPr/>
          </p:nvSpPr>
          <p:spPr bwMode="auto">
            <a:xfrm flipV="1">
              <a:off x="4602" y="2659"/>
              <a:ext cx="0" cy="1225"/>
            </a:xfrm>
            <a:prstGeom prst="line">
              <a:avLst/>
            </a:prstGeom>
            <a:noFill/>
            <a:ln w="38100">
              <a:solidFill>
                <a:srgbClr val="333399"/>
              </a:solidFill>
              <a:round/>
              <a:headEnd type="stealth" w="med" len="lg"/>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 name="Line 15"/>
            <p:cNvSpPr>
              <a:spLocks noChangeShapeType="1"/>
            </p:cNvSpPr>
            <p:nvPr/>
          </p:nvSpPr>
          <p:spPr bwMode="auto">
            <a:xfrm flipH="1" flipV="1">
              <a:off x="4353" y="2712"/>
              <a:ext cx="490" cy="1119"/>
            </a:xfrm>
            <a:prstGeom prst="line">
              <a:avLst/>
            </a:prstGeom>
            <a:noFill/>
            <a:ln w="38100">
              <a:solidFill>
                <a:srgbClr val="333399"/>
              </a:solidFill>
              <a:round/>
              <a:headEnd type="stealth" w="med" len="lg"/>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7" name="Oval 16"/>
            <p:cNvSpPr>
              <a:spLocks noChangeArrowheads="1"/>
            </p:cNvSpPr>
            <p:nvPr/>
          </p:nvSpPr>
          <p:spPr bwMode="auto">
            <a:xfrm>
              <a:off x="4556" y="3237"/>
              <a:ext cx="116" cy="116"/>
            </a:xfrm>
            <a:prstGeom prst="ellipse">
              <a:avLst/>
            </a:prstGeom>
            <a:gradFill rotWithShape="1">
              <a:gsLst>
                <a:gs pos="0">
                  <a:srgbClr val="CC0066"/>
                </a:gs>
                <a:gs pos="100000">
                  <a:srgbClr val="870044"/>
                </a:gs>
              </a:gsLst>
              <a:path path="shape">
                <a:fillToRect l="50000" t="50000" r="50000" b="50000"/>
              </a:path>
            </a:gradFill>
            <a:ln w="19050">
              <a:solidFill>
                <a:srgbClr val="333399"/>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 name="Rectangle 17"/>
            <p:cNvSpPr>
              <a:spLocks noChangeArrowheads="1"/>
            </p:cNvSpPr>
            <p:nvPr/>
          </p:nvSpPr>
          <p:spPr bwMode="auto">
            <a:xfrm>
              <a:off x="4491" y="3148"/>
              <a:ext cx="244" cy="311"/>
            </a:xfrm>
            <a:prstGeom prst="rect">
              <a:avLst/>
            </a:prstGeom>
            <a:noFill/>
            <a:ln>
              <a:noFill/>
            </a:ln>
          </p:spPr>
          <p:txBody>
            <a:bodyPr wrap="none" lIns="92075" tIns="46038" rIns="92075" bIns="46038">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0" cap="none" spc="0" normalizeH="0" baseline="0" noProof="0">
                  <a:ln>
                    <a:noFill/>
                  </a:ln>
                  <a:solidFill>
                    <a:srgbClr val="FFFFFF"/>
                  </a:solidFill>
                  <a:effectLst/>
                  <a:uLnTx/>
                  <a:uFillTx/>
                  <a:latin typeface="Bookman Old Style" panose="02050604050505020204" pitchFamily="18" charset="0"/>
                  <a:ea typeface="+mn-ea"/>
                  <a:cs typeface="+mn-cs"/>
                </a:rPr>
                <a:t>+</a:t>
              </a:r>
              <a:endParaRPr kumimoji="0" lang="en-US" altLang="zh-CN" sz="2400" b="1" i="0" u="none" strike="noStrike" kern="0" cap="none" spc="0" normalizeH="0" baseline="0" noProof="0">
                <a:ln>
                  <a:noFill/>
                </a:ln>
                <a:solidFill>
                  <a:srgbClr val="FFFFFF"/>
                </a:solidFill>
                <a:effectLst/>
                <a:uLnTx/>
                <a:uFillTx/>
                <a:latin typeface="Bookman Old Style" panose="02050604050505020204" pitchFamily="18" charset="0"/>
                <a:ea typeface="宋体" panose="02010600030101010101" pitchFamily="2" charset="-122"/>
                <a:cs typeface="+mn-cs"/>
              </a:endParaRPr>
            </a:p>
          </p:txBody>
        </p:sp>
      </p:grpSp>
      <p:grpSp>
        <p:nvGrpSpPr>
          <p:cNvPr id="19" name="Group 79"/>
          <p:cNvGrpSpPr/>
          <p:nvPr/>
        </p:nvGrpSpPr>
        <p:grpSpPr>
          <a:xfrm>
            <a:off x="1631950" y="2938463"/>
            <a:ext cx="8364538" cy="2098675"/>
            <a:chOff x="431" y="1706"/>
            <a:chExt cx="5269" cy="1322"/>
          </a:xfrm>
        </p:grpSpPr>
        <p:sp>
          <p:nvSpPr>
            <p:cNvPr id="34833" name="Text Box 20"/>
            <p:cNvSpPr txBox="1"/>
            <p:nvPr/>
          </p:nvSpPr>
          <p:spPr>
            <a:xfrm>
              <a:off x="663" y="2020"/>
              <a:ext cx="3264" cy="327"/>
            </a:xfrm>
            <a:prstGeom prst="rect">
              <a:avLst/>
            </a:prstGeom>
            <a:noFill/>
            <a:ln w="9525">
              <a:noFill/>
            </a:ln>
          </p:spPr>
          <p:txBody>
            <a:bodyPr anchor="t" anchorCtr="0">
              <a:spAutoFit/>
            </a:bodyPr>
            <a:p>
              <a:pPr>
                <a:spcBef>
                  <a:spcPct val="50000"/>
                </a:spcBef>
                <a:buSzTx/>
              </a:pPr>
              <a:r>
                <a:rPr lang="en-US" altLang="zh-CN" sz="2800" b="1" dirty="0">
                  <a:solidFill>
                    <a:srgbClr val="000000"/>
                  </a:solidFill>
                  <a:latin typeface="宋体" panose="02010600030101010101" pitchFamily="2" charset="-122"/>
                  <a:ea typeface="宋体" panose="02010600030101010101" pitchFamily="2" charset="-122"/>
                </a:rPr>
                <a:t>1) </a:t>
              </a:r>
              <a:r>
                <a:rPr lang="zh-CN" altLang="en-US" sz="2800" b="1" dirty="0">
                  <a:solidFill>
                    <a:srgbClr val="000000"/>
                  </a:solidFill>
                  <a:latin typeface="宋体" panose="02010600030101010101" pitchFamily="2" charset="-122"/>
                  <a:ea typeface="宋体" panose="02010600030101010101" pitchFamily="2" charset="-122"/>
                </a:rPr>
                <a:t>其上每点</a:t>
              </a:r>
              <a:r>
                <a:rPr lang="zh-CN" altLang="en-US" sz="2800" b="1" dirty="0">
                  <a:solidFill>
                    <a:srgbClr val="0070C0"/>
                  </a:solidFill>
                  <a:latin typeface="宋体" panose="02010600030101010101" pitchFamily="2" charset="-122"/>
                  <a:ea typeface="宋体" panose="02010600030101010101" pitchFamily="2" charset="-122"/>
                </a:rPr>
                <a:t>切向</a:t>
              </a:r>
              <a:r>
                <a:rPr lang="en-US" altLang="zh-CN" sz="2800" b="1" dirty="0">
                  <a:solidFill>
                    <a:srgbClr val="000000"/>
                  </a:solidFill>
                  <a:latin typeface="宋体" panose="02010600030101010101" pitchFamily="2" charset="-122"/>
                  <a:ea typeface="宋体" panose="02010600030101010101" pitchFamily="2" charset="-122"/>
                </a:rPr>
                <a:t>: </a:t>
              </a:r>
              <a:r>
                <a:rPr lang="zh-CN" altLang="en-US" sz="2800" b="1" dirty="0">
                  <a:solidFill>
                    <a:srgbClr val="000000"/>
                  </a:solidFill>
                  <a:latin typeface="宋体" panose="02010600030101010101" pitchFamily="2" charset="-122"/>
                  <a:ea typeface="宋体" panose="02010600030101010101" pitchFamily="2" charset="-122"/>
                </a:rPr>
                <a:t>该点  方向</a:t>
              </a:r>
              <a:endParaRPr lang="zh-CN" altLang="en-US" sz="2800" b="1" dirty="0">
                <a:solidFill>
                  <a:srgbClr val="000000"/>
                </a:solidFill>
                <a:latin typeface="宋体" panose="02010600030101010101" pitchFamily="2" charset="-122"/>
                <a:ea typeface="宋体" panose="02010600030101010101" pitchFamily="2" charset="-122"/>
              </a:endParaRPr>
            </a:p>
          </p:txBody>
        </p:sp>
        <p:graphicFrame>
          <p:nvGraphicFramePr>
            <p:cNvPr id="34834" name="Object 21"/>
            <p:cNvGraphicFramePr>
              <a:graphicFrameLocks noChangeAspect="1"/>
            </p:cNvGraphicFramePr>
            <p:nvPr/>
          </p:nvGraphicFramePr>
          <p:xfrm>
            <a:off x="3121" y="2062"/>
            <a:ext cx="173" cy="226"/>
          </p:xfrm>
          <a:graphic>
            <a:graphicData uri="http://schemas.openxmlformats.org/presentationml/2006/ole">
              <mc:AlternateContent xmlns:mc="http://schemas.openxmlformats.org/markup-compatibility/2006">
                <mc:Choice xmlns:v="urn:schemas-microsoft-com:vml" Requires="v">
                  <p:oleObj spid="_x0000_s3217" name="" r:id="rId3" imgW="330200" imgH="431800" progId="Equation.3">
                    <p:embed/>
                  </p:oleObj>
                </mc:Choice>
                <mc:Fallback>
                  <p:oleObj name="" r:id="rId3" imgW="330200" imgH="431800" progId="Equation.3">
                    <p:embed/>
                    <p:pic>
                      <p:nvPicPr>
                        <p:cNvPr id="0" name="图片 3216"/>
                        <p:cNvPicPr/>
                        <p:nvPr/>
                      </p:nvPicPr>
                      <p:blipFill>
                        <a:blip r:embed="rId2"/>
                        <a:stretch>
                          <a:fillRect/>
                        </a:stretch>
                      </p:blipFill>
                      <p:spPr>
                        <a:xfrm>
                          <a:off x="3121" y="2062"/>
                          <a:ext cx="173" cy="226"/>
                        </a:xfrm>
                        <a:prstGeom prst="rect">
                          <a:avLst/>
                        </a:prstGeom>
                        <a:noFill/>
                        <a:ln w="38100">
                          <a:noFill/>
                          <a:miter/>
                        </a:ln>
                      </p:spPr>
                    </p:pic>
                  </p:oleObj>
                </mc:Fallback>
              </mc:AlternateContent>
            </a:graphicData>
          </a:graphic>
        </p:graphicFrame>
        <p:sp>
          <p:nvSpPr>
            <p:cNvPr id="34835" name="Text Box 22"/>
            <p:cNvSpPr txBox="1"/>
            <p:nvPr/>
          </p:nvSpPr>
          <p:spPr>
            <a:xfrm>
              <a:off x="431" y="1706"/>
              <a:ext cx="1996" cy="327"/>
            </a:xfrm>
            <a:prstGeom prst="rect">
              <a:avLst/>
            </a:prstGeom>
            <a:noFill/>
            <a:ln w="9525">
              <a:noFill/>
            </a:ln>
          </p:spPr>
          <p:txBody>
            <a:bodyPr anchor="t" anchorCtr="0">
              <a:spAutoFit/>
            </a:bodyPr>
            <a:p>
              <a:pPr>
                <a:spcBef>
                  <a:spcPct val="50000"/>
                </a:spcBef>
                <a:buSzTx/>
              </a:pPr>
              <a:r>
                <a:rPr lang="zh-CN" altLang="en-US" sz="2800" b="1">
                  <a:solidFill>
                    <a:srgbClr val="333399"/>
                  </a:solidFill>
                  <a:latin typeface="宋体" panose="02010600030101010101" pitchFamily="2" charset="-122"/>
                  <a:ea typeface="宋体" panose="02010600030101010101" pitchFamily="2" charset="-122"/>
                </a:rPr>
                <a:t>规定电场线</a:t>
              </a:r>
              <a:r>
                <a:rPr lang="en-US" altLang="zh-CN" sz="2800" b="1">
                  <a:solidFill>
                    <a:srgbClr val="333399"/>
                  </a:solidFill>
                  <a:latin typeface="宋体" panose="02010600030101010101" pitchFamily="2" charset="-122"/>
                  <a:ea typeface="宋体" panose="02010600030101010101" pitchFamily="2" charset="-122"/>
                </a:rPr>
                <a:t>: </a:t>
              </a:r>
              <a:endParaRPr lang="en-US" altLang="zh-CN" sz="2800" b="1">
                <a:solidFill>
                  <a:srgbClr val="333399"/>
                </a:solidFill>
                <a:latin typeface="宋体" panose="02010600030101010101" pitchFamily="2" charset="-122"/>
                <a:ea typeface="宋体" panose="02010600030101010101" pitchFamily="2" charset="-122"/>
              </a:endParaRPr>
            </a:p>
          </p:txBody>
        </p:sp>
        <p:sp>
          <p:nvSpPr>
            <p:cNvPr id="34836" name="Text Box 23"/>
            <p:cNvSpPr txBox="1"/>
            <p:nvPr/>
          </p:nvSpPr>
          <p:spPr>
            <a:xfrm>
              <a:off x="663" y="2359"/>
              <a:ext cx="5037" cy="669"/>
            </a:xfrm>
            <a:prstGeom prst="rect">
              <a:avLst/>
            </a:prstGeom>
            <a:noFill/>
            <a:ln w="9525">
              <a:noFill/>
            </a:ln>
          </p:spPr>
          <p:txBody>
            <a:bodyPr anchor="t" anchorCtr="0">
              <a:spAutoFit/>
            </a:bodyPr>
            <a:p>
              <a:pPr>
                <a:spcBef>
                  <a:spcPct val="25000"/>
                </a:spcBef>
                <a:buSzTx/>
              </a:pPr>
              <a:r>
                <a:rPr lang="en-US" altLang="zh-CN" sz="2800" b="1" dirty="0">
                  <a:solidFill>
                    <a:srgbClr val="000000"/>
                  </a:solidFill>
                  <a:latin typeface="宋体" panose="02010600030101010101" pitchFamily="2" charset="-122"/>
                  <a:ea typeface="宋体" panose="02010600030101010101" pitchFamily="2" charset="-122"/>
                </a:rPr>
                <a:t>2) </a:t>
              </a:r>
              <a:r>
                <a:rPr lang="zh-CN" altLang="en-US" sz="2800" b="1" dirty="0">
                  <a:solidFill>
                    <a:srgbClr val="000000"/>
                  </a:solidFill>
                  <a:latin typeface="宋体" panose="02010600030101010101" pitchFamily="2" charset="-122"/>
                  <a:ea typeface="宋体" panose="02010600030101010101" pitchFamily="2" charset="-122"/>
                </a:rPr>
                <a:t>通过</a:t>
              </a:r>
              <a:r>
                <a:rPr lang="zh-CN" altLang="en-US" sz="2800" b="1" dirty="0">
                  <a:solidFill>
                    <a:srgbClr val="0070C0"/>
                  </a:solidFill>
                  <a:latin typeface="宋体" panose="02010600030101010101" pitchFamily="2" charset="-122"/>
                  <a:ea typeface="宋体" panose="02010600030101010101" pitchFamily="2" charset="-122"/>
                </a:rPr>
                <a:t>垂直</a:t>
              </a:r>
              <a:r>
                <a:rPr lang="zh-CN" altLang="en-US" sz="2800" b="1" dirty="0">
                  <a:solidFill>
                    <a:srgbClr val="000000"/>
                  </a:solidFill>
                  <a:latin typeface="宋体" panose="02010600030101010101" pitchFamily="2" charset="-122"/>
                  <a:ea typeface="宋体" panose="02010600030101010101" pitchFamily="2" charset="-122"/>
                </a:rPr>
                <a:t>  的</a:t>
              </a:r>
              <a:r>
                <a:rPr lang="zh-CN" altLang="en-US" sz="2800" b="1" dirty="0">
                  <a:solidFill>
                    <a:srgbClr val="0070C0"/>
                  </a:solidFill>
                  <a:latin typeface="宋体" panose="02010600030101010101" pitchFamily="2" charset="-122"/>
                  <a:ea typeface="宋体" panose="02010600030101010101" pitchFamily="2" charset="-122"/>
                </a:rPr>
                <a:t>单位面积的条数</a:t>
              </a:r>
              <a:r>
                <a:rPr lang="zh-CN" altLang="en-US" sz="2800" b="1" dirty="0">
                  <a:solidFill>
                    <a:srgbClr val="000000"/>
                  </a:solidFill>
                  <a:latin typeface="宋体" panose="02010600030101010101" pitchFamily="2" charset="-122"/>
                  <a:ea typeface="宋体" panose="02010600030101010101" pitchFamily="2" charset="-122"/>
                </a:rPr>
                <a:t>等于场强的大小，</a:t>
              </a:r>
              <a:endParaRPr lang="zh-CN" altLang="en-US" sz="2800" b="1" dirty="0">
                <a:solidFill>
                  <a:srgbClr val="000000"/>
                </a:solidFill>
                <a:latin typeface="宋体" panose="02010600030101010101" pitchFamily="2" charset="-122"/>
                <a:ea typeface="宋体" panose="02010600030101010101" pitchFamily="2" charset="-122"/>
              </a:endParaRPr>
            </a:p>
            <a:p>
              <a:pPr>
                <a:spcBef>
                  <a:spcPct val="25000"/>
                </a:spcBef>
                <a:buSzTx/>
              </a:pPr>
              <a:r>
                <a:rPr lang="zh-CN" altLang="en-US" sz="2800" b="1" dirty="0">
                  <a:solidFill>
                    <a:srgbClr val="000000"/>
                  </a:solidFill>
                  <a:latin typeface="宋体" panose="02010600030101010101" pitchFamily="2" charset="-122"/>
                  <a:ea typeface="宋体" panose="02010600030101010101" pitchFamily="2" charset="-122"/>
                </a:rPr>
                <a:t>即其疏密与场强的大小成正比。  </a:t>
              </a:r>
              <a:endParaRPr lang="zh-CN" altLang="en-US" sz="2800" b="1" dirty="0">
                <a:solidFill>
                  <a:srgbClr val="000000"/>
                </a:solidFill>
                <a:latin typeface="宋体" panose="02010600030101010101" pitchFamily="2" charset="-122"/>
                <a:ea typeface="宋体" panose="02010600030101010101" pitchFamily="2" charset="-122"/>
              </a:endParaRPr>
            </a:p>
          </p:txBody>
        </p:sp>
        <p:graphicFrame>
          <p:nvGraphicFramePr>
            <p:cNvPr id="34837" name="Object 24"/>
            <p:cNvGraphicFramePr>
              <a:graphicFrameLocks noChangeAspect="1"/>
            </p:cNvGraphicFramePr>
            <p:nvPr/>
          </p:nvGraphicFramePr>
          <p:xfrm>
            <a:off x="1968" y="2404"/>
            <a:ext cx="157" cy="226"/>
          </p:xfrm>
          <a:graphic>
            <a:graphicData uri="http://schemas.openxmlformats.org/presentationml/2006/ole">
              <mc:AlternateContent xmlns:mc="http://schemas.openxmlformats.org/markup-compatibility/2006">
                <mc:Choice xmlns:v="urn:schemas-microsoft-com:vml" Requires="v">
                  <p:oleObj spid="_x0000_s3215" name="" r:id="rId4" imgW="330200" imgH="431800" progId="Equation.3">
                    <p:embed/>
                  </p:oleObj>
                </mc:Choice>
                <mc:Fallback>
                  <p:oleObj name="" r:id="rId4" imgW="330200" imgH="431800" progId="Equation.3">
                    <p:embed/>
                    <p:pic>
                      <p:nvPicPr>
                        <p:cNvPr id="0" name="图片 3214"/>
                        <p:cNvPicPr/>
                        <p:nvPr/>
                      </p:nvPicPr>
                      <p:blipFill>
                        <a:blip r:embed="rId2"/>
                        <a:stretch>
                          <a:fillRect/>
                        </a:stretch>
                      </p:blipFill>
                      <p:spPr>
                        <a:xfrm>
                          <a:off x="1968" y="2404"/>
                          <a:ext cx="157" cy="226"/>
                        </a:xfrm>
                        <a:prstGeom prst="rect">
                          <a:avLst/>
                        </a:prstGeom>
                        <a:noFill/>
                        <a:ln w="38100">
                          <a:noFill/>
                          <a:miter/>
                        </a:ln>
                      </p:spPr>
                    </p:pic>
                  </p:oleObj>
                </mc:Fallback>
              </mc:AlternateContent>
            </a:graphicData>
          </a:graphic>
        </p:graphicFrame>
      </p:grpSp>
      <p:sp>
        <p:nvSpPr>
          <p:cNvPr id="25" name="Text Box 75"/>
          <p:cNvSpPr txBox="1">
            <a:spLocks noChangeArrowheads="1"/>
          </p:cNvSpPr>
          <p:nvPr/>
        </p:nvSpPr>
        <p:spPr bwMode="auto">
          <a:xfrm>
            <a:off x="3195638" y="233363"/>
            <a:ext cx="5688013" cy="584200"/>
          </a:xfrm>
          <a:prstGeom prst="rect">
            <a:avLst/>
          </a:prstGeom>
          <a:solidFill>
            <a:srgbClr val="003399"/>
          </a:solidFill>
          <a:ln w="9525">
            <a:solidFill>
              <a:srgbClr val="003366"/>
            </a:solidFill>
            <a:miter lim="800000"/>
          </a:ln>
          <a:effectLst/>
        </p:spPr>
        <p:txBody>
          <a:bodyPr>
            <a:spAutoFit/>
          </a:bodyPr>
          <a:lstStyle/>
          <a:p>
            <a:pPr marR="0" algn="ctr" defTabSz="914400">
              <a:spcBef>
                <a:spcPct val="50000"/>
              </a:spcBef>
              <a:buClrTx/>
              <a:buSzTx/>
              <a:buFontTx/>
              <a:defRPr/>
            </a:pPr>
            <a:r>
              <a:rPr kumimoji="1" lang="en-US" altLang="zh-CN" sz="3200" b="1" kern="1200" cap="none" spc="0" normalizeH="0" baseline="0" noProof="1">
                <a:solidFill>
                  <a:srgbClr val="FFFFFF"/>
                </a:solidFill>
                <a:effectLst>
                  <a:outerShdw blurRad="38100" dist="38100" dir="2700000" algn="tl">
                    <a:srgbClr val="000000"/>
                  </a:outerShdw>
                </a:effectLst>
                <a:latin typeface="Times New Roman" panose="02020603050405020304" pitchFamily="18" charset="0"/>
                <a:ea typeface="黑体" panose="02010609060101010101" pitchFamily="49" charset="-122"/>
                <a:cs typeface="+mn-cs"/>
              </a:rPr>
              <a:t>§1-3    </a:t>
            </a:r>
            <a:r>
              <a:rPr kumimoji="1" lang="zh-CN" altLang="en-US" sz="3200" b="1" kern="1200" cap="none" spc="0" normalizeH="0" baseline="0" noProof="1">
                <a:solidFill>
                  <a:srgbClr val="FFFFFF"/>
                </a:solidFill>
                <a:latin typeface="Times New Roman" panose="02020603050405020304" pitchFamily="18" charset="0"/>
                <a:ea typeface="黑体" panose="02010609060101010101" pitchFamily="49" charset="-122"/>
                <a:cs typeface="+mn-cs"/>
              </a:rPr>
              <a:t>电通量与高斯定理</a:t>
            </a:r>
            <a:endParaRPr kumimoji="1" lang="zh-CN" altLang="en-US" sz="3200" b="1" kern="1200" cap="none" spc="0" normalizeH="0" baseline="0" noProof="1">
              <a:solidFill>
                <a:srgbClr val="FFFFFF"/>
              </a:solidFill>
              <a:latin typeface="Times New Roman" panose="02020603050405020304" pitchFamily="18" charset="0"/>
              <a:ea typeface="黑体" panose="02010609060101010101" pitchFamily="49" charset="-122"/>
              <a:cs typeface="+mn-cs"/>
            </a:endParaRPr>
          </a:p>
        </p:txBody>
      </p:sp>
      <p:grpSp>
        <p:nvGrpSpPr>
          <p:cNvPr id="26" name="Group 85"/>
          <p:cNvGrpSpPr/>
          <p:nvPr/>
        </p:nvGrpSpPr>
        <p:grpSpPr>
          <a:xfrm>
            <a:off x="2136775" y="5287963"/>
            <a:ext cx="2559050" cy="1285875"/>
            <a:chOff x="1302" y="3138"/>
            <a:chExt cx="1612" cy="810"/>
          </a:xfrm>
        </p:grpSpPr>
        <p:sp>
          <p:nvSpPr>
            <p:cNvPr id="27" name="Freeform 80"/>
            <p:cNvSpPr>
              <a:spLocks noChangeArrowheads="1"/>
            </p:cNvSpPr>
            <p:nvPr/>
          </p:nvSpPr>
          <p:spPr bwMode="auto">
            <a:xfrm>
              <a:off x="1344" y="3421"/>
              <a:ext cx="1537" cy="527"/>
            </a:xfrm>
            <a:custGeom>
              <a:avLst/>
              <a:gdLst>
                <a:gd name="T0" fmla="*/ 0 w 1537"/>
                <a:gd name="T1" fmla="*/ 527 h 527"/>
                <a:gd name="T2" fmla="*/ 456 w 1537"/>
                <a:gd name="T3" fmla="*/ 221 h 527"/>
                <a:gd name="T4" fmla="*/ 972 w 1537"/>
                <a:gd name="T5" fmla="*/ 35 h 527"/>
                <a:gd name="T6" fmla="*/ 1537 w 1537"/>
                <a:gd name="T7" fmla="*/ 9 h 527"/>
              </a:gdLst>
              <a:ahLst/>
              <a:cxnLst>
                <a:cxn ang="0">
                  <a:pos x="T0" y="T1"/>
                </a:cxn>
                <a:cxn ang="0">
                  <a:pos x="T2" y="T3"/>
                </a:cxn>
                <a:cxn ang="0">
                  <a:pos x="T4" y="T5"/>
                </a:cxn>
                <a:cxn ang="0">
                  <a:pos x="T6" y="T7"/>
                </a:cxn>
              </a:cxnLst>
              <a:rect l="0" t="0" r="r" b="b"/>
              <a:pathLst>
                <a:path w="1537" h="527">
                  <a:moveTo>
                    <a:pt x="0" y="527"/>
                  </a:moveTo>
                  <a:cubicBezTo>
                    <a:pt x="76" y="476"/>
                    <a:pt x="294" y="303"/>
                    <a:pt x="456" y="221"/>
                  </a:cubicBezTo>
                  <a:cubicBezTo>
                    <a:pt x="618" y="139"/>
                    <a:pt x="792" y="70"/>
                    <a:pt x="972" y="35"/>
                  </a:cubicBezTo>
                  <a:cubicBezTo>
                    <a:pt x="1152" y="0"/>
                    <a:pt x="1419" y="15"/>
                    <a:pt x="1537" y="9"/>
                  </a:cubicBezTo>
                </a:path>
              </a:pathLst>
            </a:custGeom>
            <a:noFill/>
            <a:ln w="19050">
              <a:solidFill>
                <a:srgbClr val="0000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 name="Freeform 81"/>
            <p:cNvSpPr>
              <a:spLocks noChangeArrowheads="1"/>
            </p:cNvSpPr>
            <p:nvPr/>
          </p:nvSpPr>
          <p:spPr bwMode="auto">
            <a:xfrm>
              <a:off x="1302" y="3138"/>
              <a:ext cx="1476" cy="744"/>
            </a:xfrm>
            <a:custGeom>
              <a:avLst/>
              <a:gdLst>
                <a:gd name="T0" fmla="*/ 0 w 1476"/>
                <a:gd name="T1" fmla="*/ 744 h 744"/>
                <a:gd name="T2" fmla="*/ 468 w 1476"/>
                <a:gd name="T3" fmla="*/ 330 h 744"/>
                <a:gd name="T4" fmla="*/ 954 w 1476"/>
                <a:gd name="T5" fmla="*/ 96 h 744"/>
                <a:gd name="T6" fmla="*/ 1476 w 1476"/>
                <a:gd name="T7" fmla="*/ 0 h 744"/>
              </a:gdLst>
              <a:ahLst/>
              <a:cxnLst>
                <a:cxn ang="0">
                  <a:pos x="T0" y="T1"/>
                </a:cxn>
                <a:cxn ang="0">
                  <a:pos x="T2" y="T3"/>
                </a:cxn>
                <a:cxn ang="0">
                  <a:pos x="T4" y="T5"/>
                </a:cxn>
                <a:cxn ang="0">
                  <a:pos x="T6" y="T7"/>
                </a:cxn>
              </a:cxnLst>
              <a:rect l="0" t="0" r="r" b="b"/>
              <a:pathLst>
                <a:path w="1476" h="744">
                  <a:moveTo>
                    <a:pt x="0" y="744"/>
                  </a:moveTo>
                  <a:cubicBezTo>
                    <a:pt x="77" y="675"/>
                    <a:pt x="309" y="438"/>
                    <a:pt x="468" y="330"/>
                  </a:cubicBezTo>
                  <a:cubicBezTo>
                    <a:pt x="627" y="222"/>
                    <a:pt x="786" y="151"/>
                    <a:pt x="954" y="96"/>
                  </a:cubicBezTo>
                  <a:cubicBezTo>
                    <a:pt x="1122" y="41"/>
                    <a:pt x="1367" y="20"/>
                    <a:pt x="1476" y="0"/>
                  </a:cubicBezTo>
                </a:path>
              </a:pathLst>
            </a:custGeom>
            <a:noFill/>
            <a:ln w="19050">
              <a:solidFill>
                <a:srgbClr val="0000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34842" name="Object 82"/>
            <p:cNvGraphicFramePr>
              <a:graphicFrameLocks noChangeAspect="1"/>
            </p:cNvGraphicFramePr>
            <p:nvPr/>
          </p:nvGraphicFramePr>
          <p:xfrm>
            <a:off x="2744" y="3158"/>
            <a:ext cx="170" cy="227"/>
          </p:xfrm>
          <a:graphic>
            <a:graphicData uri="http://schemas.openxmlformats.org/presentationml/2006/ole">
              <mc:AlternateContent xmlns:mc="http://schemas.openxmlformats.org/markup-compatibility/2006">
                <mc:Choice xmlns:v="urn:schemas-microsoft-com:vml" Requires="v">
                  <p:oleObj spid="_x0000_s3216" name="" r:id="rId5" imgW="152400" imgH="203200" progId="Equation.3">
                    <p:embed/>
                  </p:oleObj>
                </mc:Choice>
                <mc:Fallback>
                  <p:oleObj name="" r:id="rId5" imgW="152400" imgH="203200" progId="Equation.3">
                    <p:embed/>
                    <p:pic>
                      <p:nvPicPr>
                        <p:cNvPr id="0" name="图片 3215"/>
                        <p:cNvPicPr/>
                        <p:nvPr/>
                      </p:nvPicPr>
                      <p:blipFill>
                        <a:blip r:embed="rId6"/>
                        <a:stretch>
                          <a:fillRect/>
                        </a:stretch>
                      </p:blipFill>
                      <p:spPr>
                        <a:xfrm>
                          <a:off x="2744" y="3158"/>
                          <a:ext cx="170" cy="227"/>
                        </a:xfrm>
                        <a:prstGeom prst="rect">
                          <a:avLst/>
                        </a:prstGeom>
                        <a:noFill/>
                        <a:ln w="38100">
                          <a:noFill/>
                          <a:miter/>
                        </a:ln>
                      </p:spPr>
                    </p:pic>
                  </p:oleObj>
                </mc:Fallback>
              </mc:AlternateContent>
            </a:graphicData>
          </a:graphic>
        </p:graphicFrame>
        <p:sp>
          <p:nvSpPr>
            <p:cNvPr id="30" name="Freeform 83"/>
            <p:cNvSpPr>
              <a:spLocks noChangeArrowheads="1"/>
            </p:cNvSpPr>
            <p:nvPr/>
          </p:nvSpPr>
          <p:spPr bwMode="auto">
            <a:xfrm>
              <a:off x="1716" y="3203"/>
              <a:ext cx="393" cy="301"/>
            </a:xfrm>
            <a:custGeom>
              <a:avLst/>
              <a:gdLst>
                <a:gd name="T0" fmla="*/ 0 w 393"/>
                <a:gd name="T1" fmla="*/ 301 h 301"/>
                <a:gd name="T2" fmla="*/ 393 w 393"/>
                <a:gd name="T3" fmla="*/ 0 h 301"/>
              </a:gdLst>
              <a:ahLst/>
              <a:cxnLst>
                <a:cxn ang="0">
                  <a:pos x="T0" y="T1"/>
                </a:cxn>
                <a:cxn ang="0">
                  <a:pos x="T2" y="T3"/>
                </a:cxn>
              </a:cxnLst>
              <a:rect l="0" t="0" r="r" b="b"/>
              <a:pathLst>
                <a:path w="393" h="301">
                  <a:moveTo>
                    <a:pt x="0" y="301"/>
                  </a:moveTo>
                  <a:lnTo>
                    <a:pt x="393" y="0"/>
                  </a:lnTo>
                </a:path>
              </a:pathLst>
            </a:custGeom>
            <a:noFill/>
            <a:ln w="19050">
              <a:solidFill>
                <a:srgbClr val="FF00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 name="Freeform 84"/>
            <p:cNvSpPr>
              <a:spLocks noChangeArrowheads="1"/>
            </p:cNvSpPr>
            <p:nvPr/>
          </p:nvSpPr>
          <p:spPr bwMode="auto">
            <a:xfrm>
              <a:off x="1882" y="3396"/>
              <a:ext cx="422" cy="199"/>
            </a:xfrm>
            <a:custGeom>
              <a:avLst/>
              <a:gdLst>
                <a:gd name="T0" fmla="*/ 0 w 422"/>
                <a:gd name="T1" fmla="*/ 199 h 199"/>
                <a:gd name="T2" fmla="*/ 422 w 422"/>
                <a:gd name="T3" fmla="*/ 0 h 199"/>
              </a:gdLst>
              <a:ahLst/>
              <a:cxnLst>
                <a:cxn ang="0">
                  <a:pos x="T0" y="T1"/>
                </a:cxn>
                <a:cxn ang="0">
                  <a:pos x="T2" y="T3"/>
                </a:cxn>
              </a:cxnLst>
              <a:rect l="0" t="0" r="r" b="b"/>
              <a:pathLst>
                <a:path w="422" h="199">
                  <a:moveTo>
                    <a:pt x="0" y="199"/>
                  </a:moveTo>
                  <a:lnTo>
                    <a:pt x="422" y="0"/>
                  </a:lnTo>
                </a:path>
              </a:pathLst>
            </a:custGeom>
            <a:noFill/>
            <a:ln w="19050">
              <a:solidFill>
                <a:srgbClr val="FF00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aphicFrame>
        <p:nvGraphicFramePr>
          <p:cNvPr id="32" name="Object 86"/>
          <p:cNvGraphicFramePr>
            <a:graphicFrameLocks noChangeAspect="1"/>
          </p:cNvGraphicFramePr>
          <p:nvPr/>
        </p:nvGraphicFramePr>
        <p:xfrm>
          <a:off x="5072063" y="5316538"/>
          <a:ext cx="1854200" cy="1076325"/>
        </p:xfrm>
        <a:graphic>
          <a:graphicData uri="http://schemas.openxmlformats.org/presentationml/2006/ole">
            <mc:AlternateContent xmlns:mc="http://schemas.openxmlformats.org/markup-compatibility/2006">
              <mc:Choice xmlns:v="urn:schemas-microsoft-com:vml" Requires="v">
                <p:oleObj spid="_x0000_s3218" name="" r:id="rId7" imgW="927100" imgH="444500" progId="Equation.3">
                  <p:embed/>
                </p:oleObj>
              </mc:Choice>
              <mc:Fallback>
                <p:oleObj name="" r:id="rId7" imgW="927100" imgH="444500" progId="Equation.3">
                  <p:embed/>
                  <p:pic>
                    <p:nvPicPr>
                      <p:cNvPr id="0" name="图片 3217"/>
                      <p:cNvPicPr/>
                      <p:nvPr/>
                    </p:nvPicPr>
                    <p:blipFill>
                      <a:blip r:embed="rId8"/>
                      <a:stretch>
                        <a:fillRect/>
                      </a:stretch>
                    </p:blipFill>
                    <p:spPr>
                      <a:xfrm>
                        <a:off x="5072063" y="5316538"/>
                        <a:ext cx="1854200" cy="1076325"/>
                      </a:xfrm>
                      <a:prstGeom prst="rect">
                        <a:avLst/>
                      </a:prstGeom>
                      <a:noFill/>
                      <a:ln w="38100">
                        <a:noFill/>
                        <a:miter/>
                      </a:ln>
                    </p:spPr>
                  </p:pic>
                </p:oleObj>
              </mc:Fallback>
            </mc:AlternateContent>
          </a:graphicData>
        </a:graphic>
      </p:graphicFrame>
      <p:grpSp>
        <p:nvGrpSpPr>
          <p:cNvPr id="34846" name="组合 36929"/>
          <p:cNvGrpSpPr/>
          <p:nvPr/>
        </p:nvGrpSpPr>
        <p:grpSpPr>
          <a:xfrm>
            <a:off x="9428163" y="4803775"/>
            <a:ext cx="1766887" cy="1801813"/>
            <a:chOff x="3216" y="1690"/>
            <a:chExt cx="1297" cy="1377"/>
          </a:xfrm>
        </p:grpSpPr>
        <p:grpSp>
          <p:nvGrpSpPr>
            <p:cNvPr id="34847" name="组合 36901"/>
            <p:cNvGrpSpPr/>
            <p:nvPr/>
          </p:nvGrpSpPr>
          <p:grpSpPr>
            <a:xfrm>
              <a:off x="3216" y="1690"/>
              <a:ext cx="1297" cy="1377"/>
              <a:chOff x="777" y="1930"/>
              <a:chExt cx="1989" cy="2044"/>
            </a:xfrm>
          </p:grpSpPr>
          <p:sp>
            <p:nvSpPr>
              <p:cNvPr id="34848" name="直接连接符 36902"/>
              <p:cNvSpPr/>
              <p:nvPr/>
            </p:nvSpPr>
            <p:spPr>
              <a:xfrm flipH="1">
                <a:off x="777" y="2993"/>
                <a:ext cx="1989" cy="1"/>
              </a:xfrm>
              <a:prstGeom prst="line">
                <a:avLst/>
              </a:prstGeom>
              <a:ln w="28575" cap="flat" cmpd="sng">
                <a:solidFill>
                  <a:srgbClr val="0000FF"/>
                </a:solidFill>
                <a:prstDash val="solid"/>
                <a:round/>
                <a:headEnd type="none" w="med" len="med"/>
                <a:tailEnd type="none" w="med" len="med"/>
              </a:ln>
            </p:spPr>
          </p:sp>
          <p:sp>
            <p:nvSpPr>
              <p:cNvPr id="34849" name="任意多边形 36903"/>
              <p:cNvSpPr/>
              <p:nvPr/>
            </p:nvSpPr>
            <p:spPr>
              <a:xfrm>
                <a:off x="1019" y="2965"/>
                <a:ext cx="85" cy="59"/>
              </a:xfrm>
              <a:custGeom>
                <a:avLst/>
                <a:gdLst/>
                <a:ahLst/>
                <a:cxnLst/>
                <a:pathLst>
                  <a:path w="99" h="67">
                    <a:moveTo>
                      <a:pt x="0" y="67"/>
                    </a:moveTo>
                    <a:lnTo>
                      <a:pt x="99" y="33"/>
                    </a:lnTo>
                    <a:lnTo>
                      <a:pt x="0" y="0"/>
                    </a:lnTo>
                    <a:lnTo>
                      <a:pt x="31" y="33"/>
                    </a:lnTo>
                    <a:lnTo>
                      <a:pt x="0" y="67"/>
                    </a:lnTo>
                    <a:close/>
                  </a:path>
                </a:pathLst>
              </a:custGeom>
              <a:solidFill>
                <a:srgbClr val="FF0000"/>
              </a:solidFill>
              <a:ln w="28575" cap="flat" cmpd="sng">
                <a:solidFill>
                  <a:srgbClr val="0000FF"/>
                </a:solidFill>
                <a:prstDash val="solid"/>
                <a:round/>
                <a:headEnd type="none" w="med" len="med"/>
                <a:tailEnd type="none" w="med" len="med"/>
              </a:ln>
            </p:spPr>
            <p:txBody>
              <a:bodyPr/>
              <a:p>
                <a:endParaRPr lang="zh-CN" altLang="en-US"/>
              </a:p>
            </p:txBody>
          </p:sp>
          <p:sp>
            <p:nvSpPr>
              <p:cNvPr id="34850" name="任意多边形 36904"/>
              <p:cNvSpPr/>
              <p:nvPr/>
            </p:nvSpPr>
            <p:spPr>
              <a:xfrm>
                <a:off x="2352" y="2965"/>
                <a:ext cx="85" cy="59"/>
              </a:xfrm>
              <a:custGeom>
                <a:avLst/>
                <a:gdLst/>
                <a:ahLst/>
                <a:cxnLst/>
                <a:pathLst>
                  <a:path w="99" h="67">
                    <a:moveTo>
                      <a:pt x="99" y="0"/>
                    </a:moveTo>
                    <a:lnTo>
                      <a:pt x="0" y="34"/>
                    </a:lnTo>
                    <a:lnTo>
                      <a:pt x="99" y="67"/>
                    </a:lnTo>
                    <a:lnTo>
                      <a:pt x="68" y="34"/>
                    </a:lnTo>
                    <a:lnTo>
                      <a:pt x="99" y="0"/>
                    </a:lnTo>
                    <a:close/>
                  </a:path>
                </a:pathLst>
              </a:custGeom>
              <a:solidFill>
                <a:srgbClr val="FF0000"/>
              </a:solidFill>
              <a:ln w="28575" cap="flat" cmpd="sng">
                <a:solidFill>
                  <a:srgbClr val="0000FF"/>
                </a:solidFill>
                <a:prstDash val="solid"/>
                <a:round/>
                <a:headEnd type="none" w="med" len="med"/>
                <a:tailEnd type="none" w="med" len="med"/>
              </a:ln>
            </p:spPr>
            <p:txBody>
              <a:bodyPr/>
              <a:p>
                <a:endParaRPr lang="zh-CN" altLang="en-US"/>
              </a:p>
            </p:txBody>
          </p:sp>
          <p:sp>
            <p:nvSpPr>
              <p:cNvPr id="34851" name="直接连接符 36905"/>
              <p:cNvSpPr/>
              <p:nvPr/>
            </p:nvSpPr>
            <p:spPr>
              <a:xfrm flipH="1" flipV="1">
                <a:off x="797" y="2613"/>
                <a:ext cx="1846" cy="766"/>
              </a:xfrm>
              <a:prstGeom prst="line">
                <a:avLst/>
              </a:prstGeom>
              <a:ln w="28575" cap="flat" cmpd="sng">
                <a:solidFill>
                  <a:srgbClr val="0000FF"/>
                </a:solidFill>
                <a:prstDash val="solid"/>
                <a:round/>
                <a:headEnd type="none" w="med" len="med"/>
                <a:tailEnd type="none" w="med" len="med"/>
              </a:ln>
            </p:spPr>
          </p:sp>
          <p:sp>
            <p:nvSpPr>
              <p:cNvPr id="34852" name="任意多边形 36906"/>
              <p:cNvSpPr/>
              <p:nvPr/>
            </p:nvSpPr>
            <p:spPr>
              <a:xfrm>
                <a:off x="1056" y="2688"/>
                <a:ext cx="90" cy="59"/>
              </a:xfrm>
              <a:custGeom>
                <a:avLst/>
                <a:gdLst/>
                <a:ahLst/>
                <a:cxnLst/>
                <a:pathLst>
                  <a:path w="105" h="67">
                    <a:moveTo>
                      <a:pt x="0" y="62"/>
                    </a:moveTo>
                    <a:lnTo>
                      <a:pt x="105" y="67"/>
                    </a:lnTo>
                    <a:lnTo>
                      <a:pt x="25" y="0"/>
                    </a:lnTo>
                    <a:lnTo>
                      <a:pt x="42" y="42"/>
                    </a:lnTo>
                    <a:lnTo>
                      <a:pt x="0" y="62"/>
                    </a:lnTo>
                    <a:close/>
                  </a:path>
                </a:pathLst>
              </a:custGeom>
              <a:solidFill>
                <a:srgbClr val="FF0000"/>
              </a:solidFill>
              <a:ln w="28575" cap="flat" cmpd="sng">
                <a:solidFill>
                  <a:srgbClr val="0000FF"/>
                </a:solidFill>
                <a:prstDash val="solid"/>
                <a:round/>
                <a:headEnd type="none" w="med" len="med"/>
                <a:tailEnd type="none" w="med" len="med"/>
              </a:ln>
            </p:spPr>
            <p:txBody>
              <a:bodyPr/>
              <a:p>
                <a:endParaRPr lang="zh-CN" altLang="en-US"/>
              </a:p>
            </p:txBody>
          </p:sp>
          <p:sp>
            <p:nvSpPr>
              <p:cNvPr id="34853" name="任意多边形 36907"/>
              <p:cNvSpPr/>
              <p:nvPr/>
            </p:nvSpPr>
            <p:spPr>
              <a:xfrm>
                <a:off x="2256" y="3216"/>
                <a:ext cx="90" cy="59"/>
              </a:xfrm>
              <a:custGeom>
                <a:avLst/>
                <a:gdLst/>
                <a:ahLst/>
                <a:cxnLst/>
                <a:pathLst>
                  <a:path w="105" h="67">
                    <a:moveTo>
                      <a:pt x="105" y="5"/>
                    </a:moveTo>
                    <a:lnTo>
                      <a:pt x="0" y="0"/>
                    </a:lnTo>
                    <a:lnTo>
                      <a:pt x="80" y="67"/>
                    </a:lnTo>
                    <a:lnTo>
                      <a:pt x="63" y="25"/>
                    </a:lnTo>
                    <a:lnTo>
                      <a:pt x="105" y="5"/>
                    </a:lnTo>
                    <a:close/>
                  </a:path>
                </a:pathLst>
              </a:custGeom>
              <a:solidFill>
                <a:srgbClr val="FF0000"/>
              </a:solidFill>
              <a:ln w="28575" cap="flat" cmpd="sng">
                <a:solidFill>
                  <a:srgbClr val="0000FF"/>
                </a:solidFill>
                <a:prstDash val="solid"/>
                <a:round/>
                <a:headEnd type="none" w="med" len="med"/>
                <a:tailEnd type="none" w="med" len="med"/>
              </a:ln>
            </p:spPr>
            <p:txBody>
              <a:bodyPr/>
              <a:p>
                <a:endParaRPr lang="zh-CN" altLang="en-US"/>
              </a:p>
            </p:txBody>
          </p:sp>
          <p:sp>
            <p:nvSpPr>
              <p:cNvPr id="34854" name="直接连接符 36908"/>
              <p:cNvSpPr/>
              <p:nvPr/>
            </p:nvSpPr>
            <p:spPr>
              <a:xfrm flipH="1" flipV="1">
                <a:off x="1000" y="2296"/>
                <a:ext cx="1460" cy="1411"/>
              </a:xfrm>
              <a:prstGeom prst="line">
                <a:avLst/>
              </a:prstGeom>
              <a:ln w="28575" cap="flat" cmpd="sng">
                <a:solidFill>
                  <a:srgbClr val="0000FF"/>
                </a:solidFill>
                <a:prstDash val="solid"/>
                <a:round/>
                <a:headEnd type="none" w="med" len="med"/>
                <a:tailEnd type="none" w="med" len="med"/>
              </a:ln>
            </p:spPr>
          </p:sp>
          <p:sp>
            <p:nvSpPr>
              <p:cNvPr id="34855" name="任意多边形 36909"/>
              <p:cNvSpPr/>
              <p:nvPr/>
            </p:nvSpPr>
            <p:spPr>
              <a:xfrm>
                <a:off x="1152" y="2448"/>
                <a:ext cx="82" cy="81"/>
              </a:xfrm>
              <a:custGeom>
                <a:avLst/>
                <a:gdLst/>
                <a:ahLst/>
                <a:cxnLst/>
                <a:pathLst>
                  <a:path w="95" h="92">
                    <a:moveTo>
                      <a:pt x="0" y="48"/>
                    </a:moveTo>
                    <a:lnTo>
                      <a:pt x="95" y="92"/>
                    </a:lnTo>
                    <a:lnTo>
                      <a:pt x="46" y="0"/>
                    </a:lnTo>
                    <a:lnTo>
                      <a:pt x="46" y="45"/>
                    </a:lnTo>
                    <a:lnTo>
                      <a:pt x="0" y="48"/>
                    </a:lnTo>
                    <a:close/>
                  </a:path>
                </a:pathLst>
              </a:custGeom>
              <a:solidFill>
                <a:srgbClr val="FF0000"/>
              </a:solidFill>
              <a:ln w="28575" cap="flat" cmpd="sng">
                <a:solidFill>
                  <a:srgbClr val="0000FF"/>
                </a:solidFill>
                <a:prstDash val="solid"/>
                <a:round/>
                <a:headEnd type="none" w="med" len="med"/>
                <a:tailEnd type="none" w="med" len="med"/>
              </a:ln>
            </p:spPr>
            <p:txBody>
              <a:bodyPr/>
              <a:p>
                <a:endParaRPr lang="zh-CN" altLang="en-US"/>
              </a:p>
            </p:txBody>
          </p:sp>
          <p:sp>
            <p:nvSpPr>
              <p:cNvPr id="34856" name="任意多边形 36910"/>
              <p:cNvSpPr/>
              <p:nvPr/>
            </p:nvSpPr>
            <p:spPr>
              <a:xfrm>
                <a:off x="2160" y="3408"/>
                <a:ext cx="82" cy="81"/>
              </a:xfrm>
              <a:custGeom>
                <a:avLst/>
                <a:gdLst/>
                <a:ahLst/>
                <a:cxnLst/>
                <a:pathLst>
                  <a:path w="95" h="92">
                    <a:moveTo>
                      <a:pt x="95" y="44"/>
                    </a:moveTo>
                    <a:lnTo>
                      <a:pt x="0" y="0"/>
                    </a:lnTo>
                    <a:lnTo>
                      <a:pt x="49" y="92"/>
                    </a:lnTo>
                    <a:lnTo>
                      <a:pt x="49" y="47"/>
                    </a:lnTo>
                    <a:lnTo>
                      <a:pt x="95" y="44"/>
                    </a:lnTo>
                    <a:close/>
                  </a:path>
                </a:pathLst>
              </a:custGeom>
              <a:solidFill>
                <a:srgbClr val="FF0000"/>
              </a:solidFill>
              <a:ln w="28575" cap="flat" cmpd="sng">
                <a:solidFill>
                  <a:srgbClr val="0000FF"/>
                </a:solidFill>
                <a:prstDash val="solid"/>
                <a:round/>
                <a:headEnd type="none" w="med" len="med"/>
                <a:tailEnd type="none" w="med" len="med"/>
              </a:ln>
            </p:spPr>
            <p:txBody>
              <a:bodyPr/>
              <a:p>
                <a:endParaRPr lang="zh-CN" altLang="en-US"/>
              </a:p>
            </p:txBody>
          </p:sp>
          <p:sp>
            <p:nvSpPr>
              <p:cNvPr id="34857" name="直接连接符 36911"/>
              <p:cNvSpPr/>
              <p:nvPr/>
            </p:nvSpPr>
            <p:spPr>
              <a:xfrm flipH="1">
                <a:off x="1367" y="2027"/>
                <a:ext cx="785" cy="1858"/>
              </a:xfrm>
              <a:prstGeom prst="line">
                <a:avLst/>
              </a:prstGeom>
              <a:ln w="28575" cap="flat" cmpd="sng">
                <a:solidFill>
                  <a:srgbClr val="0000FF"/>
                </a:solidFill>
                <a:prstDash val="solid"/>
                <a:round/>
                <a:headEnd type="none" w="med" len="med"/>
                <a:tailEnd type="none" w="med" len="med"/>
              </a:ln>
            </p:spPr>
          </p:sp>
          <p:sp>
            <p:nvSpPr>
              <p:cNvPr id="34858" name="任意多边形 36912"/>
              <p:cNvSpPr/>
              <p:nvPr/>
            </p:nvSpPr>
            <p:spPr>
              <a:xfrm>
                <a:off x="1476" y="3504"/>
                <a:ext cx="60" cy="92"/>
              </a:xfrm>
              <a:custGeom>
                <a:avLst/>
                <a:gdLst/>
                <a:ahLst/>
                <a:cxnLst/>
                <a:pathLst>
                  <a:path w="70" h="104">
                    <a:moveTo>
                      <a:pt x="62" y="104"/>
                    </a:moveTo>
                    <a:lnTo>
                      <a:pt x="70" y="0"/>
                    </a:lnTo>
                    <a:lnTo>
                      <a:pt x="0" y="78"/>
                    </a:lnTo>
                    <a:lnTo>
                      <a:pt x="43" y="62"/>
                    </a:lnTo>
                    <a:lnTo>
                      <a:pt x="62" y="104"/>
                    </a:lnTo>
                    <a:close/>
                  </a:path>
                </a:pathLst>
              </a:custGeom>
              <a:solidFill>
                <a:srgbClr val="FF0000"/>
              </a:solidFill>
              <a:ln w="28575" cap="flat" cmpd="sng">
                <a:solidFill>
                  <a:srgbClr val="0000FF"/>
                </a:solidFill>
                <a:prstDash val="solid"/>
                <a:round/>
                <a:headEnd type="none" w="med" len="med"/>
                <a:tailEnd type="none" w="med" len="med"/>
              </a:ln>
            </p:spPr>
            <p:txBody>
              <a:bodyPr/>
              <a:p>
                <a:endParaRPr lang="zh-CN" altLang="en-US"/>
              </a:p>
            </p:txBody>
          </p:sp>
          <p:sp>
            <p:nvSpPr>
              <p:cNvPr id="34859" name="任意多边形 36913"/>
              <p:cNvSpPr/>
              <p:nvPr/>
            </p:nvSpPr>
            <p:spPr>
              <a:xfrm>
                <a:off x="2016" y="2260"/>
                <a:ext cx="60" cy="92"/>
              </a:xfrm>
              <a:custGeom>
                <a:avLst/>
                <a:gdLst/>
                <a:ahLst/>
                <a:cxnLst/>
                <a:pathLst>
                  <a:path w="70" h="104">
                    <a:moveTo>
                      <a:pt x="8" y="0"/>
                    </a:moveTo>
                    <a:lnTo>
                      <a:pt x="0" y="104"/>
                    </a:lnTo>
                    <a:lnTo>
                      <a:pt x="70" y="26"/>
                    </a:lnTo>
                    <a:lnTo>
                      <a:pt x="27" y="42"/>
                    </a:lnTo>
                    <a:lnTo>
                      <a:pt x="8" y="0"/>
                    </a:lnTo>
                    <a:close/>
                  </a:path>
                </a:pathLst>
              </a:custGeom>
              <a:solidFill>
                <a:srgbClr val="FF0000"/>
              </a:solidFill>
              <a:ln w="28575" cap="flat" cmpd="sng">
                <a:solidFill>
                  <a:srgbClr val="0000FF"/>
                </a:solidFill>
                <a:prstDash val="solid"/>
                <a:round/>
                <a:headEnd type="none" w="med" len="med"/>
                <a:tailEnd type="none" w="med" len="med"/>
              </a:ln>
            </p:spPr>
            <p:txBody>
              <a:bodyPr/>
              <a:p>
                <a:endParaRPr lang="zh-CN" altLang="en-US"/>
              </a:p>
            </p:txBody>
          </p:sp>
          <p:sp>
            <p:nvSpPr>
              <p:cNvPr id="34860" name="直接连接符 36914"/>
              <p:cNvSpPr/>
              <p:nvPr/>
            </p:nvSpPr>
            <p:spPr>
              <a:xfrm flipH="1">
                <a:off x="837" y="2645"/>
                <a:ext cx="1870" cy="697"/>
              </a:xfrm>
              <a:prstGeom prst="line">
                <a:avLst/>
              </a:prstGeom>
              <a:ln w="28575" cap="flat" cmpd="sng">
                <a:solidFill>
                  <a:srgbClr val="0000FF"/>
                </a:solidFill>
                <a:prstDash val="solid"/>
                <a:round/>
                <a:headEnd type="none" w="med" len="med"/>
                <a:tailEnd type="none" w="med" len="med"/>
              </a:ln>
            </p:spPr>
          </p:sp>
          <p:sp>
            <p:nvSpPr>
              <p:cNvPr id="34861" name="任意多边形 36915"/>
              <p:cNvSpPr/>
              <p:nvPr/>
            </p:nvSpPr>
            <p:spPr>
              <a:xfrm>
                <a:off x="1104" y="3207"/>
                <a:ext cx="89" cy="57"/>
              </a:xfrm>
              <a:custGeom>
                <a:avLst/>
                <a:gdLst/>
                <a:ahLst/>
                <a:cxnLst/>
                <a:pathLst>
                  <a:path w="104" h="65">
                    <a:moveTo>
                      <a:pt x="22" y="65"/>
                    </a:moveTo>
                    <a:lnTo>
                      <a:pt x="104" y="0"/>
                    </a:lnTo>
                    <a:lnTo>
                      <a:pt x="0" y="2"/>
                    </a:lnTo>
                    <a:lnTo>
                      <a:pt x="40" y="23"/>
                    </a:lnTo>
                    <a:lnTo>
                      <a:pt x="22" y="65"/>
                    </a:lnTo>
                    <a:close/>
                  </a:path>
                </a:pathLst>
              </a:custGeom>
              <a:solidFill>
                <a:srgbClr val="FF0000"/>
              </a:solidFill>
              <a:ln w="28575" cap="flat" cmpd="sng">
                <a:solidFill>
                  <a:srgbClr val="0000FF"/>
                </a:solidFill>
                <a:prstDash val="solid"/>
                <a:round/>
                <a:headEnd type="none" w="med" len="med"/>
                <a:tailEnd type="none" w="med" len="med"/>
              </a:ln>
            </p:spPr>
            <p:txBody>
              <a:bodyPr/>
              <a:p>
                <a:endParaRPr lang="zh-CN" altLang="en-US"/>
              </a:p>
            </p:txBody>
          </p:sp>
          <p:sp>
            <p:nvSpPr>
              <p:cNvPr id="34862" name="任意多边形 36916"/>
              <p:cNvSpPr/>
              <p:nvPr/>
            </p:nvSpPr>
            <p:spPr>
              <a:xfrm>
                <a:off x="2352" y="2727"/>
                <a:ext cx="89" cy="57"/>
              </a:xfrm>
              <a:custGeom>
                <a:avLst/>
                <a:gdLst/>
                <a:ahLst/>
                <a:cxnLst/>
                <a:pathLst>
                  <a:path w="104" h="65">
                    <a:moveTo>
                      <a:pt x="82" y="0"/>
                    </a:moveTo>
                    <a:lnTo>
                      <a:pt x="0" y="65"/>
                    </a:lnTo>
                    <a:lnTo>
                      <a:pt x="104" y="63"/>
                    </a:lnTo>
                    <a:lnTo>
                      <a:pt x="64" y="42"/>
                    </a:lnTo>
                    <a:lnTo>
                      <a:pt x="82" y="0"/>
                    </a:lnTo>
                    <a:close/>
                  </a:path>
                </a:pathLst>
              </a:custGeom>
              <a:solidFill>
                <a:srgbClr val="FF0000"/>
              </a:solidFill>
              <a:ln w="28575" cap="flat" cmpd="sng">
                <a:solidFill>
                  <a:srgbClr val="0000FF"/>
                </a:solidFill>
                <a:prstDash val="solid"/>
                <a:round/>
                <a:headEnd type="none" w="med" len="med"/>
                <a:tailEnd type="none" w="med" len="med"/>
              </a:ln>
            </p:spPr>
            <p:txBody>
              <a:bodyPr/>
              <a:p>
                <a:endParaRPr lang="zh-CN" altLang="en-US"/>
              </a:p>
            </p:txBody>
          </p:sp>
          <p:sp>
            <p:nvSpPr>
              <p:cNvPr id="34863" name="直接连接符 36917"/>
              <p:cNvSpPr/>
              <p:nvPr/>
            </p:nvSpPr>
            <p:spPr>
              <a:xfrm flipV="1">
                <a:off x="1056" y="2234"/>
                <a:ext cx="1440" cy="1427"/>
              </a:xfrm>
              <a:prstGeom prst="line">
                <a:avLst/>
              </a:prstGeom>
              <a:ln w="28575" cap="flat" cmpd="sng">
                <a:solidFill>
                  <a:srgbClr val="0000FF"/>
                </a:solidFill>
                <a:prstDash val="solid"/>
                <a:round/>
                <a:headEnd type="none" w="med" len="med"/>
                <a:tailEnd type="none" w="med" len="med"/>
              </a:ln>
            </p:spPr>
          </p:sp>
          <p:sp>
            <p:nvSpPr>
              <p:cNvPr id="34864" name="任意多边形 36918"/>
              <p:cNvSpPr/>
              <p:nvPr/>
            </p:nvSpPr>
            <p:spPr>
              <a:xfrm>
                <a:off x="2208" y="2448"/>
                <a:ext cx="81" cy="82"/>
              </a:xfrm>
              <a:custGeom>
                <a:avLst/>
                <a:gdLst/>
                <a:ahLst/>
                <a:cxnLst/>
                <a:pathLst>
                  <a:path w="94" h="93">
                    <a:moveTo>
                      <a:pt x="48" y="0"/>
                    </a:moveTo>
                    <a:lnTo>
                      <a:pt x="0" y="93"/>
                    </a:lnTo>
                    <a:lnTo>
                      <a:pt x="94" y="48"/>
                    </a:lnTo>
                    <a:lnTo>
                      <a:pt x="49" y="46"/>
                    </a:lnTo>
                    <a:lnTo>
                      <a:pt x="48" y="0"/>
                    </a:lnTo>
                    <a:close/>
                  </a:path>
                </a:pathLst>
              </a:custGeom>
              <a:solidFill>
                <a:srgbClr val="FF0000"/>
              </a:solidFill>
              <a:ln w="28575" cap="flat" cmpd="sng">
                <a:solidFill>
                  <a:srgbClr val="0000FF"/>
                </a:solidFill>
                <a:prstDash val="solid"/>
                <a:round/>
                <a:headEnd type="none" w="med" len="med"/>
                <a:tailEnd type="none" w="med" len="med"/>
              </a:ln>
            </p:spPr>
            <p:txBody>
              <a:bodyPr/>
              <a:p>
                <a:endParaRPr lang="zh-CN" altLang="en-US"/>
              </a:p>
            </p:txBody>
          </p:sp>
          <p:sp>
            <p:nvSpPr>
              <p:cNvPr id="34865" name="任意多边形 36919"/>
              <p:cNvSpPr/>
              <p:nvPr/>
            </p:nvSpPr>
            <p:spPr>
              <a:xfrm>
                <a:off x="1237" y="3395"/>
                <a:ext cx="81" cy="82"/>
              </a:xfrm>
              <a:custGeom>
                <a:avLst/>
                <a:gdLst/>
                <a:ahLst/>
                <a:cxnLst/>
                <a:pathLst>
                  <a:path w="94" h="93">
                    <a:moveTo>
                      <a:pt x="46" y="93"/>
                    </a:moveTo>
                    <a:lnTo>
                      <a:pt x="94" y="0"/>
                    </a:lnTo>
                    <a:lnTo>
                      <a:pt x="0" y="45"/>
                    </a:lnTo>
                    <a:lnTo>
                      <a:pt x="45" y="47"/>
                    </a:lnTo>
                    <a:lnTo>
                      <a:pt x="46" y="93"/>
                    </a:lnTo>
                    <a:close/>
                  </a:path>
                </a:pathLst>
              </a:custGeom>
              <a:solidFill>
                <a:srgbClr val="FF0000"/>
              </a:solidFill>
              <a:ln w="28575" cap="flat" cmpd="sng">
                <a:solidFill>
                  <a:srgbClr val="0000FF"/>
                </a:solidFill>
                <a:prstDash val="solid"/>
                <a:round/>
                <a:headEnd type="none" w="med" len="med"/>
                <a:tailEnd type="none" w="med" len="med"/>
              </a:ln>
            </p:spPr>
            <p:txBody>
              <a:bodyPr/>
              <a:p>
                <a:endParaRPr lang="zh-CN" altLang="en-US"/>
              </a:p>
            </p:txBody>
          </p:sp>
          <p:sp>
            <p:nvSpPr>
              <p:cNvPr id="34866" name="直接连接符 36920"/>
              <p:cNvSpPr/>
              <p:nvPr/>
            </p:nvSpPr>
            <p:spPr>
              <a:xfrm flipV="1">
                <a:off x="1730" y="1930"/>
                <a:ext cx="1" cy="2044"/>
              </a:xfrm>
              <a:prstGeom prst="line">
                <a:avLst/>
              </a:prstGeom>
              <a:ln w="28575" cap="flat" cmpd="sng">
                <a:solidFill>
                  <a:srgbClr val="0000FF"/>
                </a:solidFill>
                <a:prstDash val="solid"/>
                <a:round/>
                <a:headEnd type="none" w="med" len="med"/>
                <a:tailEnd type="none" w="med" len="med"/>
              </a:ln>
            </p:spPr>
          </p:sp>
          <p:sp>
            <p:nvSpPr>
              <p:cNvPr id="34867" name="任意多边形 36921"/>
              <p:cNvSpPr/>
              <p:nvPr/>
            </p:nvSpPr>
            <p:spPr>
              <a:xfrm>
                <a:off x="1695" y="2208"/>
                <a:ext cx="57" cy="87"/>
              </a:xfrm>
              <a:custGeom>
                <a:avLst/>
                <a:gdLst/>
                <a:ahLst/>
                <a:cxnLst/>
                <a:pathLst>
                  <a:path w="67" h="99">
                    <a:moveTo>
                      <a:pt x="0" y="0"/>
                    </a:moveTo>
                    <a:lnTo>
                      <a:pt x="34" y="99"/>
                    </a:lnTo>
                    <a:lnTo>
                      <a:pt x="67" y="0"/>
                    </a:lnTo>
                    <a:lnTo>
                      <a:pt x="34" y="31"/>
                    </a:lnTo>
                    <a:lnTo>
                      <a:pt x="0" y="0"/>
                    </a:lnTo>
                    <a:close/>
                  </a:path>
                </a:pathLst>
              </a:custGeom>
              <a:solidFill>
                <a:srgbClr val="FF0000"/>
              </a:solidFill>
              <a:ln w="28575" cap="flat" cmpd="sng">
                <a:solidFill>
                  <a:srgbClr val="0000FF"/>
                </a:solidFill>
                <a:prstDash val="solid"/>
                <a:round/>
                <a:headEnd type="none" w="med" len="med"/>
                <a:tailEnd type="none" w="med" len="med"/>
              </a:ln>
            </p:spPr>
            <p:txBody>
              <a:bodyPr/>
              <a:p>
                <a:endParaRPr lang="zh-CN" altLang="en-US"/>
              </a:p>
            </p:txBody>
          </p:sp>
          <p:sp>
            <p:nvSpPr>
              <p:cNvPr id="34868" name="任意多边形 36922"/>
              <p:cNvSpPr/>
              <p:nvPr/>
            </p:nvSpPr>
            <p:spPr>
              <a:xfrm>
                <a:off x="1700" y="3575"/>
                <a:ext cx="57" cy="87"/>
              </a:xfrm>
              <a:custGeom>
                <a:avLst/>
                <a:gdLst/>
                <a:ahLst/>
                <a:cxnLst/>
                <a:pathLst>
                  <a:path w="67" h="99">
                    <a:moveTo>
                      <a:pt x="67" y="99"/>
                    </a:moveTo>
                    <a:lnTo>
                      <a:pt x="33" y="0"/>
                    </a:lnTo>
                    <a:lnTo>
                      <a:pt x="0" y="99"/>
                    </a:lnTo>
                    <a:lnTo>
                      <a:pt x="33" y="68"/>
                    </a:lnTo>
                    <a:lnTo>
                      <a:pt x="67" y="99"/>
                    </a:lnTo>
                    <a:close/>
                  </a:path>
                </a:pathLst>
              </a:custGeom>
              <a:solidFill>
                <a:srgbClr val="FF0000"/>
              </a:solidFill>
              <a:ln w="28575" cap="flat" cmpd="sng">
                <a:solidFill>
                  <a:srgbClr val="0000FF"/>
                </a:solidFill>
                <a:prstDash val="solid"/>
                <a:round/>
                <a:headEnd type="none" w="med" len="med"/>
                <a:tailEnd type="none" w="med" len="med"/>
              </a:ln>
            </p:spPr>
            <p:txBody>
              <a:bodyPr/>
              <a:p>
                <a:endParaRPr lang="zh-CN" altLang="en-US"/>
              </a:p>
            </p:txBody>
          </p:sp>
          <p:sp>
            <p:nvSpPr>
              <p:cNvPr id="34869" name="直接连接符 36923"/>
              <p:cNvSpPr/>
              <p:nvPr/>
            </p:nvSpPr>
            <p:spPr>
              <a:xfrm flipH="1" flipV="1">
                <a:off x="1327" y="2018"/>
                <a:ext cx="808" cy="1867"/>
              </a:xfrm>
              <a:prstGeom prst="line">
                <a:avLst/>
              </a:prstGeom>
              <a:ln w="28575" cap="flat" cmpd="sng">
                <a:solidFill>
                  <a:srgbClr val="0000FF"/>
                </a:solidFill>
                <a:prstDash val="solid"/>
                <a:round/>
                <a:headEnd type="none" w="med" len="med"/>
                <a:tailEnd type="none" w="med" len="med"/>
              </a:ln>
            </p:spPr>
          </p:sp>
          <p:sp>
            <p:nvSpPr>
              <p:cNvPr id="34870" name="任意多边形 36924"/>
              <p:cNvSpPr/>
              <p:nvPr/>
            </p:nvSpPr>
            <p:spPr>
              <a:xfrm>
                <a:off x="1403" y="2256"/>
                <a:ext cx="62" cy="92"/>
              </a:xfrm>
              <a:custGeom>
                <a:avLst/>
                <a:gdLst/>
                <a:ahLst/>
                <a:cxnLst/>
                <a:pathLst>
                  <a:path w="72" h="104">
                    <a:moveTo>
                      <a:pt x="0" y="28"/>
                    </a:moveTo>
                    <a:lnTo>
                      <a:pt x="72" y="104"/>
                    </a:lnTo>
                    <a:lnTo>
                      <a:pt x="61" y="0"/>
                    </a:lnTo>
                    <a:lnTo>
                      <a:pt x="44" y="42"/>
                    </a:lnTo>
                    <a:lnTo>
                      <a:pt x="0" y="28"/>
                    </a:lnTo>
                    <a:close/>
                  </a:path>
                </a:pathLst>
              </a:custGeom>
              <a:solidFill>
                <a:srgbClr val="FF0000"/>
              </a:solidFill>
              <a:ln w="28575" cap="flat" cmpd="sng">
                <a:solidFill>
                  <a:srgbClr val="0000FF"/>
                </a:solidFill>
                <a:prstDash val="solid"/>
                <a:round/>
                <a:headEnd type="none" w="med" len="med"/>
                <a:tailEnd type="none" w="med" len="med"/>
              </a:ln>
            </p:spPr>
            <p:txBody>
              <a:bodyPr/>
              <a:p>
                <a:endParaRPr lang="zh-CN" altLang="en-US"/>
              </a:p>
            </p:txBody>
          </p:sp>
          <p:sp>
            <p:nvSpPr>
              <p:cNvPr id="34871" name="任意多边形 36925"/>
              <p:cNvSpPr/>
              <p:nvPr/>
            </p:nvSpPr>
            <p:spPr>
              <a:xfrm>
                <a:off x="1954" y="3508"/>
                <a:ext cx="62" cy="92"/>
              </a:xfrm>
              <a:custGeom>
                <a:avLst/>
                <a:gdLst/>
                <a:ahLst/>
                <a:cxnLst/>
                <a:pathLst>
                  <a:path w="72" h="104">
                    <a:moveTo>
                      <a:pt x="72" y="76"/>
                    </a:moveTo>
                    <a:lnTo>
                      <a:pt x="0" y="0"/>
                    </a:lnTo>
                    <a:lnTo>
                      <a:pt x="11" y="104"/>
                    </a:lnTo>
                    <a:lnTo>
                      <a:pt x="28" y="62"/>
                    </a:lnTo>
                    <a:lnTo>
                      <a:pt x="72" y="76"/>
                    </a:lnTo>
                    <a:close/>
                  </a:path>
                </a:pathLst>
              </a:custGeom>
              <a:solidFill>
                <a:srgbClr val="FF0000"/>
              </a:solidFill>
              <a:ln w="28575" cap="flat" cmpd="sng">
                <a:solidFill>
                  <a:srgbClr val="0000FF"/>
                </a:solidFill>
                <a:prstDash val="solid"/>
                <a:round/>
                <a:headEnd type="none" w="med" len="med"/>
                <a:tailEnd type="none" w="med" len="med"/>
              </a:ln>
            </p:spPr>
            <p:txBody>
              <a:bodyPr/>
              <a:p>
                <a:endParaRPr lang="zh-CN" altLang="en-US"/>
              </a:p>
            </p:txBody>
          </p:sp>
        </p:grpSp>
        <p:grpSp>
          <p:nvGrpSpPr>
            <p:cNvPr id="34872" name="组合 36926"/>
            <p:cNvGrpSpPr/>
            <p:nvPr/>
          </p:nvGrpSpPr>
          <p:grpSpPr>
            <a:xfrm>
              <a:off x="3710" y="2278"/>
              <a:ext cx="255" cy="264"/>
              <a:chOff x="1440" y="2851"/>
              <a:chExt cx="255" cy="264"/>
            </a:xfrm>
          </p:grpSpPr>
          <p:sp>
            <p:nvSpPr>
              <p:cNvPr id="34873" name="椭圆 36927"/>
              <p:cNvSpPr/>
              <p:nvPr/>
            </p:nvSpPr>
            <p:spPr>
              <a:xfrm>
                <a:off x="1440" y="2851"/>
                <a:ext cx="255" cy="264"/>
              </a:xfrm>
              <a:prstGeom prst="ellipse">
                <a:avLst/>
              </a:prstGeom>
              <a:solidFill>
                <a:srgbClr val="CCFFFF"/>
              </a:solidFill>
              <a:ln w="28575" cap="flat" cmpd="sng">
                <a:solidFill>
                  <a:srgbClr val="0000FF"/>
                </a:solidFill>
                <a:prstDash val="solid"/>
                <a:round/>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sp>
            <p:nvSpPr>
              <p:cNvPr id="34874" name="矩形 36928"/>
              <p:cNvSpPr/>
              <p:nvPr/>
            </p:nvSpPr>
            <p:spPr>
              <a:xfrm>
                <a:off x="1487" y="2967"/>
                <a:ext cx="155" cy="56"/>
              </a:xfrm>
              <a:prstGeom prst="rect">
                <a:avLst/>
              </a:prstGeom>
              <a:solidFill>
                <a:srgbClr val="0000FF"/>
              </a:solidFill>
              <a:ln w="9525">
                <a:noFill/>
              </a:ln>
            </p:spPr>
            <p:txBody>
              <a:bodyPr anchor="t" anchorCtr="0"/>
              <a:p>
                <a:endParaRPr lang="zh-CN" altLang="en-US">
                  <a:latin typeface="Times New Roman" panose="02020603050405020304" pitchFamily="18" charset="0"/>
                  <a:ea typeface="宋体" panose="0201060003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3" presetClass="entr" presetSubtype="10" fill="hold" nodeType="withEffect">
                                  <p:stCondLst>
                                    <p:cond delay="0"/>
                                  </p:stCondLst>
                                  <p:childTnLst>
                                    <p:set>
                                      <p:cBhvr>
                                        <p:cTn id="8" dur="500" fill="hold">
                                          <p:stCondLst>
                                            <p:cond delay="0"/>
                                          </p:stCondLst>
                                        </p:cTn>
                                        <p:tgtEl>
                                          <p:spTgt spid="32"/>
                                        </p:tgtEl>
                                        <p:attrNameLst>
                                          <p:attrName>style.visibility</p:attrName>
                                        </p:attrNameLst>
                                      </p:cBhvr>
                                      <p:to>
                                        <p:strVal val="visible"/>
                                      </p:to>
                                    </p:set>
                                    <p:animEffect transition="in" filter="blinds(horizontal)">
                                      <p:cBhvr>
                                        <p:cTn id="9" dur="500"/>
                                        <p:tgtEl>
                                          <p:spTgt spid="32"/>
                                        </p:tgtEl>
                                      </p:cBhvr>
                                    </p:animEffec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par>
                          <p:cTn id="17" fill="hold">
                            <p:stCondLst>
                              <p:cond delay="0"/>
                            </p:stCondLst>
                            <p:childTnLst>
                              <p:par>
                                <p:cTn id="18" presetID="22" presetClass="entr" presetSubtype="4"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down)">
                                      <p:cBhvr>
                                        <p:cTn id="2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24"/>
          <p:cNvSpPr txBox="1">
            <a:spLocks noChangeArrowheads="1"/>
          </p:cNvSpPr>
          <p:nvPr/>
        </p:nvSpPr>
        <p:spPr bwMode="auto">
          <a:xfrm>
            <a:off x="1500188" y="649288"/>
            <a:ext cx="4876800" cy="519113"/>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2800" b="1" kern="1200" cap="none" spc="0" normalizeH="0" baseline="0" noProof="1">
                <a:solidFill>
                  <a:srgbClr val="0000CC"/>
                </a:solidFill>
                <a:effectLst>
                  <a:outerShdw blurRad="38100" dist="38100" dir="2700000" algn="tl">
                    <a:srgbClr val="000000"/>
                  </a:outerShdw>
                </a:effectLst>
                <a:latin typeface="Times New Roman" panose="02020603050405020304" pitchFamily="18" charset="0"/>
                <a:ea typeface="黑体" panose="02010609060101010101" pitchFamily="49" charset="-122"/>
                <a:cs typeface="+mn-cs"/>
              </a:rPr>
              <a:t>静电场中电场线的特点：</a:t>
            </a:r>
            <a:endParaRPr kumimoji="1" lang="zh-CN" altLang="en-US" sz="2800" kern="1200" cap="none" spc="0" normalizeH="0" baseline="0" noProof="1">
              <a:solidFill>
                <a:srgbClr val="0000CC"/>
              </a:solidFill>
              <a:latin typeface="Times New Roman" panose="02020603050405020304" pitchFamily="18" charset="0"/>
              <a:ea typeface="黑体" panose="02010609060101010101" pitchFamily="49" charset="-122"/>
              <a:cs typeface="+mn-cs"/>
            </a:endParaRPr>
          </a:p>
        </p:txBody>
      </p:sp>
      <p:sp>
        <p:nvSpPr>
          <p:cNvPr id="5" name="Text Box 25"/>
          <p:cNvSpPr txBox="1"/>
          <p:nvPr/>
        </p:nvSpPr>
        <p:spPr>
          <a:xfrm>
            <a:off x="1644650" y="2192338"/>
            <a:ext cx="8077200" cy="519112"/>
          </a:xfrm>
          <a:prstGeom prst="rect">
            <a:avLst/>
          </a:prstGeom>
          <a:noFill/>
          <a:ln w="9525">
            <a:noFill/>
          </a:ln>
        </p:spPr>
        <p:txBody>
          <a:bodyPr anchor="t" anchorCtr="0">
            <a:spAutoFit/>
          </a:bodyPr>
          <a:p>
            <a:pPr>
              <a:spcBef>
                <a:spcPct val="50000"/>
              </a:spcBef>
            </a:pPr>
            <a:r>
              <a:rPr lang="en-US" altLang="zh-CN" sz="2800" b="1" dirty="0">
                <a:solidFill>
                  <a:srgbClr val="000000"/>
                </a:solidFill>
                <a:latin typeface="Times New Roman" panose="02020603050405020304" pitchFamily="18" charset="0"/>
                <a:ea typeface="宋体" panose="02010600030101010101" pitchFamily="2" charset="-122"/>
              </a:rPr>
              <a:t>3.</a:t>
            </a:r>
            <a:r>
              <a:rPr lang="en-US" altLang="zh-CN" sz="2800" b="1" dirty="0">
                <a:solidFill>
                  <a:srgbClr val="000000"/>
                </a:solidFill>
                <a:latin typeface="宋体" panose="02010600030101010101" pitchFamily="2" charset="-122"/>
                <a:ea typeface="宋体" panose="02010600030101010101" pitchFamily="2" charset="-122"/>
              </a:rPr>
              <a:t> </a:t>
            </a:r>
            <a:r>
              <a:rPr lang="zh-CN" altLang="en-US" sz="2800" b="1" dirty="0">
                <a:solidFill>
                  <a:srgbClr val="000000"/>
                </a:solidFill>
                <a:latin typeface="宋体" panose="02010600030101010101" pitchFamily="2" charset="-122"/>
                <a:ea typeface="宋体" panose="02010600030101010101" pitchFamily="2" charset="-122"/>
              </a:rPr>
              <a:t>电场线密集处电场强，电场线稀疏处电场弱。</a:t>
            </a:r>
            <a:endParaRPr lang="zh-CN" altLang="en-US" sz="2800" b="1" dirty="0">
              <a:solidFill>
                <a:srgbClr val="000000"/>
              </a:solidFill>
              <a:latin typeface="宋体" panose="02010600030101010101" pitchFamily="2" charset="-122"/>
              <a:ea typeface="宋体" panose="02010600030101010101" pitchFamily="2" charset="-122"/>
            </a:endParaRPr>
          </a:p>
        </p:txBody>
      </p:sp>
      <p:sp>
        <p:nvSpPr>
          <p:cNvPr id="6" name="Rectangle 26"/>
          <p:cNvSpPr/>
          <p:nvPr/>
        </p:nvSpPr>
        <p:spPr>
          <a:xfrm>
            <a:off x="1644650" y="1152525"/>
            <a:ext cx="9385300" cy="522288"/>
          </a:xfrm>
          <a:prstGeom prst="rect">
            <a:avLst/>
          </a:prstGeom>
          <a:noFill/>
          <a:ln w="9525">
            <a:noFill/>
          </a:ln>
        </p:spPr>
        <p:txBody>
          <a:bodyPr wrap="square" anchor="t" anchorCtr="0">
            <a:spAutoFit/>
          </a:bodyPr>
          <a:p>
            <a:pPr>
              <a:spcBef>
                <a:spcPct val="50000"/>
              </a:spcBef>
            </a:pPr>
            <a:r>
              <a:rPr lang="en-US" altLang="zh-CN" sz="2800" b="1" dirty="0">
                <a:solidFill>
                  <a:srgbClr val="000000"/>
                </a:solidFill>
                <a:latin typeface="Times New Roman" panose="02020603050405020304" pitchFamily="18" charset="0"/>
                <a:ea typeface="宋体" panose="02010600030101010101" pitchFamily="2" charset="-122"/>
              </a:rPr>
              <a:t>1.</a:t>
            </a:r>
            <a:r>
              <a:rPr lang="en-US" altLang="zh-CN" sz="2800" b="1" dirty="0">
                <a:solidFill>
                  <a:srgbClr val="000000"/>
                </a:solidFill>
                <a:latin typeface="宋体" panose="02010600030101010101" pitchFamily="2" charset="-122"/>
                <a:ea typeface="宋体" panose="02010600030101010101" pitchFamily="2" charset="-122"/>
              </a:rPr>
              <a:t> </a:t>
            </a:r>
            <a:r>
              <a:rPr lang="zh-CN" altLang="en-US" sz="2800" b="1" dirty="0">
                <a:solidFill>
                  <a:srgbClr val="000000"/>
                </a:solidFill>
                <a:latin typeface="宋体" panose="02010600030101010101" pitchFamily="2" charset="-122"/>
                <a:ea typeface="宋体" panose="02010600030101010101" pitchFamily="2" charset="-122"/>
              </a:rPr>
              <a:t>电场线起始于正电荷，终止于负电荷（或无限远处）。</a:t>
            </a:r>
            <a:endParaRPr lang="zh-CN" altLang="en-US" sz="2800" b="1" dirty="0">
              <a:solidFill>
                <a:srgbClr val="000000"/>
              </a:solidFill>
              <a:latin typeface="宋体" panose="02010600030101010101" pitchFamily="2" charset="-122"/>
              <a:ea typeface="宋体" panose="02010600030101010101" pitchFamily="2" charset="-122"/>
            </a:endParaRPr>
          </a:p>
        </p:txBody>
      </p:sp>
      <p:sp>
        <p:nvSpPr>
          <p:cNvPr id="7" name="Rectangle 27"/>
          <p:cNvSpPr/>
          <p:nvPr/>
        </p:nvSpPr>
        <p:spPr>
          <a:xfrm>
            <a:off x="1644650" y="1674813"/>
            <a:ext cx="6985000" cy="519112"/>
          </a:xfrm>
          <a:prstGeom prst="rect">
            <a:avLst/>
          </a:prstGeom>
          <a:noFill/>
          <a:ln w="9525">
            <a:noFill/>
          </a:ln>
        </p:spPr>
        <p:txBody>
          <a:bodyPr anchor="t" anchorCtr="0">
            <a:spAutoFit/>
          </a:bodyPr>
          <a:p>
            <a:pPr>
              <a:spcBef>
                <a:spcPct val="50000"/>
              </a:spcBef>
            </a:pPr>
            <a:r>
              <a:rPr lang="en-US" altLang="zh-CN" sz="2800" b="1" dirty="0">
                <a:solidFill>
                  <a:srgbClr val="000000"/>
                </a:solidFill>
                <a:latin typeface="Times New Roman" panose="02020603050405020304" pitchFamily="18" charset="0"/>
                <a:ea typeface="宋体" panose="02010600030101010101" pitchFamily="2" charset="-122"/>
              </a:rPr>
              <a:t>2.</a:t>
            </a:r>
            <a:r>
              <a:rPr lang="en-US" altLang="zh-CN" sz="2800" b="1" dirty="0">
                <a:solidFill>
                  <a:srgbClr val="000000"/>
                </a:solidFill>
                <a:latin typeface="宋体" panose="02010600030101010101" pitchFamily="2" charset="-122"/>
                <a:ea typeface="宋体" panose="02010600030101010101" pitchFamily="2" charset="-122"/>
              </a:rPr>
              <a:t> </a:t>
            </a:r>
            <a:r>
              <a:rPr lang="zh-CN" altLang="en-US" sz="2800" b="1" dirty="0">
                <a:solidFill>
                  <a:srgbClr val="000000"/>
                </a:solidFill>
                <a:latin typeface="宋体" panose="02010600030101010101" pitchFamily="2" charset="-122"/>
                <a:ea typeface="宋体" panose="02010600030101010101" pitchFamily="2" charset="-122"/>
              </a:rPr>
              <a:t>电场线不闭合，不相交。</a:t>
            </a:r>
            <a:endParaRPr lang="zh-CN" altLang="en-US" sz="2800" b="1" dirty="0">
              <a:solidFill>
                <a:srgbClr val="000000"/>
              </a:solidFill>
              <a:latin typeface="宋体" panose="02010600030101010101" pitchFamily="2" charset="-122"/>
              <a:ea typeface="宋体" panose="02010600030101010101" pitchFamily="2" charset="-122"/>
            </a:endParaRPr>
          </a:p>
        </p:txBody>
      </p:sp>
      <p:grpSp>
        <p:nvGrpSpPr>
          <p:cNvPr id="8" name="Group 2"/>
          <p:cNvGrpSpPr/>
          <p:nvPr/>
        </p:nvGrpSpPr>
        <p:grpSpPr>
          <a:xfrm>
            <a:off x="674688" y="3400425"/>
            <a:ext cx="5410200" cy="2805113"/>
            <a:chOff x="192" y="240"/>
            <a:chExt cx="3408" cy="1767"/>
          </a:xfrm>
        </p:grpSpPr>
        <p:pic>
          <p:nvPicPr>
            <p:cNvPr id="35846" name="Picture 3" descr="11-06"/>
            <p:cNvPicPr>
              <a:picLocks noChangeAspect="1"/>
            </p:cNvPicPr>
            <p:nvPr/>
          </p:nvPicPr>
          <p:blipFill>
            <a:blip r:embed="rId1"/>
            <a:stretch>
              <a:fillRect/>
            </a:stretch>
          </p:blipFill>
          <p:spPr>
            <a:xfrm>
              <a:off x="192" y="240"/>
              <a:ext cx="3408" cy="1340"/>
            </a:xfrm>
            <a:prstGeom prst="rect">
              <a:avLst/>
            </a:prstGeom>
            <a:noFill/>
            <a:ln w="12700" cap="flat" cmpd="sng">
              <a:solidFill>
                <a:srgbClr val="99CC00"/>
              </a:solidFill>
              <a:prstDash val="solid"/>
              <a:miter/>
              <a:headEnd type="none" w="med" len="med"/>
              <a:tailEnd type="none" w="med" len="med"/>
            </a:ln>
          </p:spPr>
        </p:pic>
        <p:sp>
          <p:nvSpPr>
            <p:cNvPr id="35847" name="Text Box 4"/>
            <p:cNvSpPr txBox="1"/>
            <p:nvPr/>
          </p:nvSpPr>
          <p:spPr>
            <a:xfrm>
              <a:off x="912" y="1680"/>
              <a:ext cx="2016" cy="327"/>
            </a:xfrm>
            <a:prstGeom prst="rect">
              <a:avLst/>
            </a:prstGeom>
            <a:noFill/>
            <a:ln w="9525">
              <a:noFill/>
            </a:ln>
          </p:spPr>
          <p:txBody>
            <a:bodyPr anchor="t" anchorCtr="0">
              <a:spAutoFit/>
            </a:bodyPr>
            <a:p>
              <a:pPr eaLnBrk="0" hangingPunct="0">
                <a:spcBef>
                  <a:spcPct val="50000"/>
                </a:spcBef>
                <a:buSzTx/>
              </a:pPr>
              <a:r>
                <a:rPr lang="zh-CN" altLang="en-US" sz="2800" b="1">
                  <a:solidFill>
                    <a:srgbClr val="000000"/>
                  </a:solidFill>
                  <a:latin typeface="宋体" panose="02010600030101010101" pitchFamily="2" charset="-122"/>
                  <a:ea typeface="宋体" panose="02010600030101010101" pitchFamily="2" charset="-122"/>
                </a:rPr>
                <a:t>电偶极子的电场线</a:t>
              </a:r>
              <a:endParaRPr lang="zh-CN" altLang="en-US" sz="2800" b="1">
                <a:solidFill>
                  <a:srgbClr val="000000"/>
                </a:solidFill>
                <a:latin typeface="宋体" panose="02010600030101010101" pitchFamily="2" charset="-122"/>
                <a:ea typeface="宋体" panose="02010600030101010101" pitchFamily="2" charset="-122"/>
              </a:endParaRPr>
            </a:p>
          </p:txBody>
        </p:sp>
      </p:grpSp>
      <p:grpSp>
        <p:nvGrpSpPr>
          <p:cNvPr id="11" name="Group 5"/>
          <p:cNvGrpSpPr/>
          <p:nvPr/>
        </p:nvGrpSpPr>
        <p:grpSpPr>
          <a:xfrm>
            <a:off x="6376988" y="3400425"/>
            <a:ext cx="5486400" cy="2652713"/>
            <a:chOff x="144" y="2304"/>
            <a:chExt cx="3456" cy="1671"/>
          </a:xfrm>
        </p:grpSpPr>
        <p:pic>
          <p:nvPicPr>
            <p:cNvPr id="35849" name="Picture 6" descr="11-05"/>
            <p:cNvPicPr>
              <a:picLocks noChangeAspect="1"/>
            </p:cNvPicPr>
            <p:nvPr/>
          </p:nvPicPr>
          <p:blipFill>
            <a:blip r:embed="rId2"/>
            <a:stretch>
              <a:fillRect/>
            </a:stretch>
          </p:blipFill>
          <p:spPr>
            <a:xfrm>
              <a:off x="144" y="2304"/>
              <a:ext cx="3456" cy="1273"/>
            </a:xfrm>
            <a:prstGeom prst="rect">
              <a:avLst/>
            </a:prstGeom>
            <a:noFill/>
            <a:ln w="12700" cap="flat" cmpd="sng">
              <a:solidFill>
                <a:srgbClr val="99CC00"/>
              </a:solidFill>
              <a:prstDash val="solid"/>
              <a:miter/>
              <a:headEnd type="none" w="med" len="med"/>
              <a:tailEnd type="none" w="med" len="med"/>
            </a:ln>
          </p:spPr>
        </p:pic>
        <p:sp>
          <p:nvSpPr>
            <p:cNvPr id="35850" name="Text Box 7"/>
            <p:cNvSpPr txBox="1"/>
            <p:nvPr/>
          </p:nvSpPr>
          <p:spPr>
            <a:xfrm>
              <a:off x="816" y="3648"/>
              <a:ext cx="2160" cy="327"/>
            </a:xfrm>
            <a:prstGeom prst="rect">
              <a:avLst/>
            </a:prstGeom>
            <a:noFill/>
            <a:ln w="9525">
              <a:noFill/>
            </a:ln>
          </p:spPr>
          <p:txBody>
            <a:bodyPr anchor="t" anchorCtr="0">
              <a:spAutoFit/>
            </a:bodyPr>
            <a:p>
              <a:pPr eaLnBrk="0" hangingPunct="0">
                <a:spcBef>
                  <a:spcPct val="50000"/>
                </a:spcBef>
                <a:buSzTx/>
              </a:pPr>
              <a:r>
                <a:rPr lang="zh-CN" altLang="en-US" sz="2800" b="1">
                  <a:solidFill>
                    <a:srgbClr val="000000"/>
                  </a:solidFill>
                  <a:latin typeface="宋体" panose="02010600030101010101" pitchFamily="2" charset="-122"/>
                  <a:ea typeface="宋体" panose="02010600030101010101" pitchFamily="2" charset="-122"/>
                </a:rPr>
                <a:t>一对正电荷的电场线</a:t>
              </a:r>
              <a:endParaRPr lang="zh-CN" altLang="en-US" sz="2800" b="1">
                <a:solidFill>
                  <a:srgbClr val="000000"/>
                </a:solidFill>
                <a:latin typeface="宋体" panose="02010600030101010101" pitchFamily="2" charset="-122"/>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Righ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strips(downRigh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Group 21"/>
          <p:cNvGrpSpPr/>
          <p:nvPr/>
        </p:nvGrpSpPr>
        <p:grpSpPr>
          <a:xfrm>
            <a:off x="884238" y="1303338"/>
            <a:ext cx="3048000" cy="4525962"/>
            <a:chOff x="3840" y="544"/>
            <a:chExt cx="1920" cy="2851"/>
          </a:xfrm>
        </p:grpSpPr>
        <p:sp>
          <p:nvSpPr>
            <p:cNvPr id="11" name="Rectangle 9"/>
            <p:cNvSpPr>
              <a:spLocks noChangeArrowheads="1"/>
            </p:cNvSpPr>
            <p:nvPr/>
          </p:nvSpPr>
          <p:spPr bwMode="auto">
            <a:xfrm>
              <a:off x="3840" y="544"/>
              <a:ext cx="1872" cy="2160"/>
            </a:xfrm>
            <a:prstGeom prst="rect">
              <a:avLst/>
            </a:prstGeom>
            <a:solidFill>
              <a:srgbClr val="FFFFFF"/>
            </a:solidFill>
            <a:ln w="9525">
              <a:solidFill>
                <a:srgbClr val="009900"/>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Line 10"/>
            <p:cNvSpPr>
              <a:spLocks noChangeShapeType="1"/>
            </p:cNvSpPr>
            <p:nvPr/>
          </p:nvSpPr>
          <p:spPr bwMode="auto">
            <a:xfrm>
              <a:off x="3877" y="1634"/>
              <a:ext cx="1760" cy="0"/>
            </a:xfrm>
            <a:prstGeom prst="line">
              <a:avLst/>
            </a:prstGeom>
            <a:noFill/>
            <a:ln w="28575">
              <a:solidFill>
                <a:srgbClr val="333399"/>
              </a:solidFill>
              <a:round/>
              <a:headEnd type="triangle" w="med" len="lg"/>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 name="Freeform 11"/>
            <p:cNvSpPr>
              <a:spLocks noChangeArrowheads="1"/>
            </p:cNvSpPr>
            <p:nvPr/>
          </p:nvSpPr>
          <p:spPr bwMode="auto">
            <a:xfrm>
              <a:off x="4044" y="1683"/>
              <a:ext cx="1452" cy="453"/>
            </a:xfrm>
            <a:custGeom>
              <a:avLst/>
              <a:gdLst>
                <a:gd name="T0" fmla="*/ 0 w 1452"/>
                <a:gd name="T1" fmla="*/ 437 h 453"/>
                <a:gd name="T2" fmla="*/ 440 w 1452"/>
                <a:gd name="T3" fmla="*/ 103 h 453"/>
                <a:gd name="T4" fmla="*/ 762 w 1452"/>
                <a:gd name="T5" fmla="*/ 9 h 453"/>
                <a:gd name="T6" fmla="*/ 1116 w 1452"/>
                <a:gd name="T7" fmla="*/ 159 h 453"/>
                <a:gd name="T8" fmla="*/ 1452 w 1452"/>
                <a:gd name="T9" fmla="*/ 453 h 453"/>
              </a:gdLst>
              <a:ahLst/>
              <a:cxnLst>
                <a:cxn ang="0">
                  <a:pos x="T0" y="T1"/>
                </a:cxn>
                <a:cxn ang="0">
                  <a:pos x="T2" y="T3"/>
                </a:cxn>
                <a:cxn ang="0">
                  <a:pos x="T4" y="T5"/>
                </a:cxn>
                <a:cxn ang="0">
                  <a:pos x="T6" y="T7"/>
                </a:cxn>
                <a:cxn ang="0">
                  <a:pos x="T8" y="T9"/>
                </a:cxn>
              </a:cxnLst>
              <a:rect l="0" t="0" r="r" b="b"/>
              <a:pathLst>
                <a:path w="1452" h="453">
                  <a:moveTo>
                    <a:pt x="0" y="437"/>
                  </a:moveTo>
                  <a:cubicBezTo>
                    <a:pt x="153" y="305"/>
                    <a:pt x="313" y="174"/>
                    <a:pt x="440" y="103"/>
                  </a:cubicBezTo>
                  <a:cubicBezTo>
                    <a:pt x="567" y="32"/>
                    <a:pt x="649" y="0"/>
                    <a:pt x="762" y="9"/>
                  </a:cubicBezTo>
                  <a:cubicBezTo>
                    <a:pt x="875" y="18"/>
                    <a:pt x="1001" y="85"/>
                    <a:pt x="1116" y="159"/>
                  </a:cubicBezTo>
                  <a:cubicBezTo>
                    <a:pt x="1231" y="233"/>
                    <a:pt x="1382" y="392"/>
                    <a:pt x="1452" y="453"/>
                  </a:cubicBezTo>
                </a:path>
              </a:pathLst>
            </a:custGeom>
            <a:solidFill>
              <a:srgbClr val="FFFFFF"/>
            </a:solidFill>
            <a:ln w="28575">
              <a:solidFill>
                <a:srgbClr val="333399"/>
              </a:solidFill>
              <a:round/>
              <a:headEnd type="triangle" w="med" len="lg"/>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869" name="Text Box 12"/>
            <p:cNvSpPr txBox="1"/>
            <p:nvPr/>
          </p:nvSpPr>
          <p:spPr>
            <a:xfrm>
              <a:off x="3984" y="2786"/>
              <a:ext cx="1776" cy="609"/>
            </a:xfrm>
            <a:prstGeom prst="rect">
              <a:avLst/>
            </a:prstGeom>
            <a:noFill/>
            <a:ln w="9525">
              <a:noFill/>
            </a:ln>
          </p:spPr>
          <p:txBody>
            <a:bodyPr anchor="t" anchorCtr="0">
              <a:spAutoFit/>
            </a:bodyPr>
            <a:p>
              <a:pPr algn="ctr">
                <a:spcBef>
                  <a:spcPct val="5000"/>
                </a:spcBef>
                <a:buSzTx/>
              </a:pPr>
              <a:r>
                <a:rPr lang="zh-CN" altLang="en-US" sz="2800" b="1">
                  <a:solidFill>
                    <a:srgbClr val="000000"/>
                  </a:solidFill>
                  <a:latin typeface="宋体" panose="02010600030101010101" pitchFamily="2" charset="-122"/>
                  <a:ea typeface="宋体" panose="02010600030101010101" pitchFamily="2" charset="-122"/>
                </a:rPr>
                <a:t>均匀带电直导</a:t>
              </a:r>
              <a:endParaRPr lang="zh-CN" altLang="en-US" sz="2800" b="1">
                <a:solidFill>
                  <a:srgbClr val="000000"/>
                </a:solidFill>
                <a:latin typeface="宋体" panose="02010600030101010101" pitchFamily="2" charset="-122"/>
                <a:ea typeface="宋体" panose="02010600030101010101" pitchFamily="2" charset="-122"/>
              </a:endParaRPr>
            </a:p>
            <a:p>
              <a:pPr algn="ctr">
                <a:spcBef>
                  <a:spcPct val="5000"/>
                </a:spcBef>
                <a:buSzTx/>
              </a:pPr>
              <a:r>
                <a:rPr lang="zh-CN" altLang="en-US" sz="2800" b="1">
                  <a:solidFill>
                    <a:srgbClr val="000000"/>
                  </a:solidFill>
                  <a:latin typeface="宋体" panose="02010600030101010101" pitchFamily="2" charset="-122"/>
                  <a:ea typeface="宋体" panose="02010600030101010101" pitchFamily="2" charset="-122"/>
                </a:rPr>
                <a:t>线的电场线</a:t>
              </a:r>
              <a:endParaRPr lang="zh-CN" altLang="en-US" sz="2800" b="1">
                <a:solidFill>
                  <a:srgbClr val="000000"/>
                </a:solidFill>
                <a:latin typeface="宋体" panose="02010600030101010101" pitchFamily="2" charset="-122"/>
                <a:ea typeface="宋体" panose="02010600030101010101" pitchFamily="2" charset="-122"/>
              </a:endParaRPr>
            </a:p>
          </p:txBody>
        </p:sp>
        <p:sp>
          <p:nvSpPr>
            <p:cNvPr id="15" name="Freeform 13"/>
            <p:cNvSpPr>
              <a:spLocks noChangeArrowheads="1"/>
            </p:cNvSpPr>
            <p:nvPr/>
          </p:nvSpPr>
          <p:spPr bwMode="auto">
            <a:xfrm>
              <a:off x="4080" y="1837"/>
              <a:ext cx="1368" cy="599"/>
            </a:xfrm>
            <a:custGeom>
              <a:avLst/>
              <a:gdLst>
                <a:gd name="T0" fmla="*/ 0 w 1368"/>
                <a:gd name="T1" fmla="*/ 532 h 599"/>
                <a:gd name="T2" fmla="*/ 440 w 1368"/>
                <a:gd name="T3" fmla="*/ 124 h 599"/>
                <a:gd name="T4" fmla="*/ 680 w 1368"/>
                <a:gd name="T5" fmla="*/ 2 h 599"/>
                <a:gd name="T6" fmla="*/ 972 w 1368"/>
                <a:gd name="T7" fmla="*/ 137 h 599"/>
                <a:gd name="T8" fmla="*/ 1368 w 1368"/>
                <a:gd name="T9" fmla="*/ 599 h 599"/>
              </a:gdLst>
              <a:ahLst/>
              <a:cxnLst>
                <a:cxn ang="0">
                  <a:pos x="T0" y="T1"/>
                </a:cxn>
                <a:cxn ang="0">
                  <a:pos x="T2" y="T3"/>
                </a:cxn>
                <a:cxn ang="0">
                  <a:pos x="T4" y="T5"/>
                </a:cxn>
                <a:cxn ang="0">
                  <a:pos x="T6" y="T7"/>
                </a:cxn>
                <a:cxn ang="0">
                  <a:pos x="T8" y="T9"/>
                </a:cxn>
              </a:cxnLst>
              <a:rect l="0" t="0" r="r" b="b"/>
              <a:pathLst>
                <a:path w="1368" h="599">
                  <a:moveTo>
                    <a:pt x="0" y="532"/>
                  </a:moveTo>
                  <a:cubicBezTo>
                    <a:pt x="163" y="372"/>
                    <a:pt x="327" y="212"/>
                    <a:pt x="440" y="124"/>
                  </a:cubicBezTo>
                  <a:cubicBezTo>
                    <a:pt x="553" y="36"/>
                    <a:pt x="591" y="0"/>
                    <a:pt x="680" y="2"/>
                  </a:cubicBezTo>
                  <a:cubicBezTo>
                    <a:pt x="769" y="4"/>
                    <a:pt x="857" y="38"/>
                    <a:pt x="972" y="137"/>
                  </a:cubicBezTo>
                  <a:cubicBezTo>
                    <a:pt x="1087" y="236"/>
                    <a:pt x="1286" y="503"/>
                    <a:pt x="1368" y="599"/>
                  </a:cubicBezTo>
                </a:path>
              </a:pathLst>
            </a:custGeom>
            <a:solidFill>
              <a:srgbClr val="FFFFFF"/>
            </a:solidFill>
            <a:ln w="28575">
              <a:solidFill>
                <a:srgbClr val="333399"/>
              </a:solidFill>
              <a:round/>
              <a:headEnd type="triangle" w="med" len="lg"/>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 name="Freeform 14"/>
            <p:cNvSpPr>
              <a:spLocks noChangeArrowheads="1"/>
            </p:cNvSpPr>
            <p:nvPr/>
          </p:nvSpPr>
          <p:spPr bwMode="auto">
            <a:xfrm>
              <a:off x="4080" y="1186"/>
              <a:ext cx="1440" cy="371"/>
            </a:xfrm>
            <a:custGeom>
              <a:avLst/>
              <a:gdLst>
                <a:gd name="T0" fmla="*/ 0 w 1440"/>
                <a:gd name="T1" fmla="*/ 60 h 371"/>
                <a:gd name="T2" fmla="*/ 396 w 1440"/>
                <a:gd name="T3" fmla="*/ 300 h 371"/>
                <a:gd name="T4" fmla="*/ 720 w 1440"/>
                <a:gd name="T5" fmla="*/ 360 h 371"/>
                <a:gd name="T6" fmla="*/ 1068 w 1440"/>
                <a:gd name="T7" fmla="*/ 236 h 371"/>
                <a:gd name="T8" fmla="*/ 1440 w 1440"/>
                <a:gd name="T9" fmla="*/ 0 h 371"/>
              </a:gdLst>
              <a:ahLst/>
              <a:cxnLst>
                <a:cxn ang="0">
                  <a:pos x="T0" y="T1"/>
                </a:cxn>
                <a:cxn ang="0">
                  <a:pos x="T2" y="T3"/>
                </a:cxn>
                <a:cxn ang="0">
                  <a:pos x="T4" y="T5"/>
                </a:cxn>
                <a:cxn ang="0">
                  <a:pos x="T6" y="T7"/>
                </a:cxn>
                <a:cxn ang="0">
                  <a:pos x="T8" y="T9"/>
                </a:cxn>
              </a:cxnLst>
              <a:rect l="0" t="0" r="r" b="b"/>
              <a:pathLst>
                <a:path w="1440" h="371">
                  <a:moveTo>
                    <a:pt x="0" y="60"/>
                  </a:moveTo>
                  <a:cubicBezTo>
                    <a:pt x="138" y="155"/>
                    <a:pt x="276" y="250"/>
                    <a:pt x="396" y="300"/>
                  </a:cubicBezTo>
                  <a:cubicBezTo>
                    <a:pt x="516" y="350"/>
                    <a:pt x="608" y="371"/>
                    <a:pt x="720" y="360"/>
                  </a:cubicBezTo>
                  <a:cubicBezTo>
                    <a:pt x="832" y="349"/>
                    <a:pt x="948" y="296"/>
                    <a:pt x="1068" y="236"/>
                  </a:cubicBezTo>
                  <a:cubicBezTo>
                    <a:pt x="1188" y="176"/>
                    <a:pt x="1363" y="49"/>
                    <a:pt x="1440" y="0"/>
                  </a:cubicBezTo>
                </a:path>
              </a:pathLst>
            </a:custGeom>
            <a:solidFill>
              <a:srgbClr val="FFFFFF"/>
            </a:solidFill>
            <a:ln w="28575">
              <a:solidFill>
                <a:srgbClr val="333399"/>
              </a:solidFill>
              <a:round/>
              <a:headEnd type="triangle" w="med" len="lg"/>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7" name="Freeform 15"/>
            <p:cNvSpPr>
              <a:spLocks noChangeArrowheads="1"/>
            </p:cNvSpPr>
            <p:nvPr/>
          </p:nvSpPr>
          <p:spPr bwMode="auto">
            <a:xfrm>
              <a:off x="4080" y="846"/>
              <a:ext cx="1362" cy="584"/>
            </a:xfrm>
            <a:custGeom>
              <a:avLst/>
              <a:gdLst>
                <a:gd name="T0" fmla="*/ 0 w 1362"/>
                <a:gd name="T1" fmla="*/ 54 h 584"/>
                <a:gd name="T2" fmla="*/ 440 w 1362"/>
                <a:gd name="T3" fmla="*/ 462 h 584"/>
                <a:gd name="T4" fmla="*/ 680 w 1362"/>
                <a:gd name="T5" fmla="*/ 584 h 584"/>
                <a:gd name="T6" fmla="*/ 972 w 1362"/>
                <a:gd name="T7" fmla="*/ 462 h 584"/>
                <a:gd name="T8" fmla="*/ 1362 w 1362"/>
                <a:gd name="T9" fmla="*/ 0 h 584"/>
              </a:gdLst>
              <a:ahLst/>
              <a:cxnLst>
                <a:cxn ang="0">
                  <a:pos x="T0" y="T1"/>
                </a:cxn>
                <a:cxn ang="0">
                  <a:pos x="T2" y="T3"/>
                </a:cxn>
                <a:cxn ang="0">
                  <a:pos x="T4" y="T5"/>
                </a:cxn>
                <a:cxn ang="0">
                  <a:pos x="T6" y="T7"/>
                </a:cxn>
                <a:cxn ang="0">
                  <a:pos x="T8" y="T9"/>
                </a:cxn>
              </a:cxnLst>
              <a:rect l="0" t="0" r="r" b="b"/>
              <a:pathLst>
                <a:path w="1362" h="584">
                  <a:moveTo>
                    <a:pt x="0" y="54"/>
                  </a:moveTo>
                  <a:cubicBezTo>
                    <a:pt x="163" y="214"/>
                    <a:pt x="327" y="374"/>
                    <a:pt x="440" y="462"/>
                  </a:cubicBezTo>
                  <a:cubicBezTo>
                    <a:pt x="553" y="550"/>
                    <a:pt x="591" y="584"/>
                    <a:pt x="680" y="584"/>
                  </a:cubicBezTo>
                  <a:cubicBezTo>
                    <a:pt x="769" y="584"/>
                    <a:pt x="858" y="559"/>
                    <a:pt x="972" y="462"/>
                  </a:cubicBezTo>
                  <a:cubicBezTo>
                    <a:pt x="1086" y="365"/>
                    <a:pt x="1281" y="96"/>
                    <a:pt x="1362" y="0"/>
                  </a:cubicBezTo>
                </a:path>
              </a:pathLst>
            </a:custGeom>
            <a:solidFill>
              <a:srgbClr val="FFFFFF"/>
            </a:solidFill>
            <a:ln w="28575">
              <a:solidFill>
                <a:srgbClr val="333399"/>
              </a:solidFill>
              <a:round/>
              <a:headEnd type="triangle" w="med" len="lg"/>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 name="Freeform 16"/>
            <p:cNvSpPr>
              <a:spLocks noChangeArrowheads="1"/>
            </p:cNvSpPr>
            <p:nvPr/>
          </p:nvSpPr>
          <p:spPr bwMode="auto">
            <a:xfrm>
              <a:off x="4280" y="737"/>
              <a:ext cx="920" cy="489"/>
            </a:xfrm>
            <a:custGeom>
              <a:avLst/>
              <a:gdLst>
                <a:gd name="T0" fmla="*/ 0 w 1104"/>
                <a:gd name="T1" fmla="*/ 48 h 576"/>
                <a:gd name="T2" fmla="*/ 288 w 1104"/>
                <a:gd name="T3" fmla="*/ 432 h 576"/>
                <a:gd name="T4" fmla="*/ 576 w 1104"/>
                <a:gd name="T5" fmla="*/ 576 h 576"/>
                <a:gd name="T6" fmla="*/ 864 w 1104"/>
                <a:gd name="T7" fmla="*/ 432 h 576"/>
                <a:gd name="T8" fmla="*/ 1104 w 1104"/>
                <a:gd name="T9" fmla="*/ 0 h 576"/>
              </a:gdLst>
              <a:ahLst/>
              <a:cxnLst>
                <a:cxn ang="0">
                  <a:pos x="T0" y="T1"/>
                </a:cxn>
                <a:cxn ang="0">
                  <a:pos x="T2" y="T3"/>
                </a:cxn>
                <a:cxn ang="0">
                  <a:pos x="T4" y="T5"/>
                </a:cxn>
                <a:cxn ang="0">
                  <a:pos x="T6" y="T7"/>
                </a:cxn>
                <a:cxn ang="0">
                  <a:pos x="T8" y="T9"/>
                </a:cxn>
              </a:cxnLst>
              <a:rect l="0" t="0" r="r" b="b"/>
              <a:pathLst>
                <a:path w="1104" h="576">
                  <a:moveTo>
                    <a:pt x="0" y="48"/>
                  </a:moveTo>
                  <a:cubicBezTo>
                    <a:pt x="96" y="196"/>
                    <a:pt x="192" y="344"/>
                    <a:pt x="288" y="432"/>
                  </a:cubicBezTo>
                  <a:cubicBezTo>
                    <a:pt x="384" y="520"/>
                    <a:pt x="480" y="576"/>
                    <a:pt x="576" y="576"/>
                  </a:cubicBezTo>
                  <a:cubicBezTo>
                    <a:pt x="672" y="576"/>
                    <a:pt x="776" y="528"/>
                    <a:pt x="864" y="432"/>
                  </a:cubicBezTo>
                  <a:cubicBezTo>
                    <a:pt x="952" y="336"/>
                    <a:pt x="1064" y="72"/>
                    <a:pt x="1104" y="0"/>
                  </a:cubicBezTo>
                </a:path>
              </a:pathLst>
            </a:custGeom>
            <a:solidFill>
              <a:srgbClr val="FFFFFF"/>
            </a:solidFill>
            <a:ln w="28575">
              <a:solidFill>
                <a:srgbClr val="333399"/>
              </a:solidFill>
              <a:round/>
              <a:headEnd type="triangle" w="med" len="lg"/>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 name="Freeform 17"/>
            <p:cNvSpPr>
              <a:spLocks noChangeArrowheads="1"/>
            </p:cNvSpPr>
            <p:nvPr/>
          </p:nvSpPr>
          <p:spPr bwMode="auto">
            <a:xfrm>
              <a:off x="4480" y="615"/>
              <a:ext cx="520" cy="448"/>
            </a:xfrm>
            <a:custGeom>
              <a:avLst/>
              <a:gdLst>
                <a:gd name="T0" fmla="*/ 0 w 624"/>
                <a:gd name="T1" fmla="*/ 0 h 528"/>
                <a:gd name="T2" fmla="*/ 336 w 624"/>
                <a:gd name="T3" fmla="*/ 528 h 528"/>
                <a:gd name="T4" fmla="*/ 624 w 624"/>
                <a:gd name="T5" fmla="*/ 0 h 528"/>
              </a:gdLst>
              <a:ahLst/>
              <a:cxnLst>
                <a:cxn ang="0">
                  <a:pos x="T0" y="T1"/>
                </a:cxn>
                <a:cxn ang="0">
                  <a:pos x="T2" y="T3"/>
                </a:cxn>
                <a:cxn ang="0">
                  <a:pos x="T4" y="T5"/>
                </a:cxn>
              </a:cxnLst>
              <a:rect l="0" t="0" r="r" b="b"/>
              <a:pathLst>
                <a:path w="624" h="528">
                  <a:moveTo>
                    <a:pt x="0" y="0"/>
                  </a:moveTo>
                  <a:cubicBezTo>
                    <a:pt x="116" y="264"/>
                    <a:pt x="232" y="528"/>
                    <a:pt x="336" y="528"/>
                  </a:cubicBezTo>
                  <a:cubicBezTo>
                    <a:pt x="440" y="528"/>
                    <a:pt x="532" y="264"/>
                    <a:pt x="624" y="0"/>
                  </a:cubicBezTo>
                </a:path>
              </a:pathLst>
            </a:custGeom>
            <a:solidFill>
              <a:srgbClr val="FFFFFF"/>
            </a:solidFill>
            <a:ln w="28575">
              <a:solidFill>
                <a:srgbClr val="333399"/>
              </a:solidFill>
              <a:round/>
              <a:headEnd type="triangle" w="med" len="lg"/>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0" name="Freeform 18"/>
            <p:cNvSpPr>
              <a:spLocks noChangeArrowheads="1"/>
            </p:cNvSpPr>
            <p:nvPr/>
          </p:nvSpPr>
          <p:spPr bwMode="auto">
            <a:xfrm>
              <a:off x="4280" y="2042"/>
              <a:ext cx="946" cy="448"/>
            </a:xfrm>
            <a:custGeom>
              <a:avLst/>
              <a:gdLst>
                <a:gd name="T0" fmla="*/ 0 w 946"/>
                <a:gd name="T1" fmla="*/ 448 h 448"/>
                <a:gd name="T2" fmla="*/ 240 w 946"/>
                <a:gd name="T3" fmla="*/ 122 h 448"/>
                <a:gd name="T4" fmla="*/ 480 w 946"/>
                <a:gd name="T5" fmla="*/ 0 h 448"/>
                <a:gd name="T6" fmla="*/ 720 w 946"/>
                <a:gd name="T7" fmla="*/ 122 h 448"/>
                <a:gd name="T8" fmla="*/ 946 w 946"/>
                <a:gd name="T9" fmla="*/ 442 h 448"/>
              </a:gdLst>
              <a:ahLst/>
              <a:cxnLst>
                <a:cxn ang="0">
                  <a:pos x="T0" y="T1"/>
                </a:cxn>
                <a:cxn ang="0">
                  <a:pos x="T2" y="T3"/>
                </a:cxn>
                <a:cxn ang="0">
                  <a:pos x="T4" y="T5"/>
                </a:cxn>
                <a:cxn ang="0">
                  <a:pos x="T6" y="T7"/>
                </a:cxn>
                <a:cxn ang="0">
                  <a:pos x="T8" y="T9"/>
                </a:cxn>
              </a:cxnLst>
              <a:rect l="0" t="0" r="r" b="b"/>
              <a:pathLst>
                <a:path w="946" h="448">
                  <a:moveTo>
                    <a:pt x="0" y="448"/>
                  </a:moveTo>
                  <a:cubicBezTo>
                    <a:pt x="80" y="323"/>
                    <a:pt x="160" y="197"/>
                    <a:pt x="240" y="122"/>
                  </a:cubicBezTo>
                  <a:cubicBezTo>
                    <a:pt x="320" y="48"/>
                    <a:pt x="400" y="0"/>
                    <a:pt x="480" y="0"/>
                  </a:cubicBezTo>
                  <a:cubicBezTo>
                    <a:pt x="560" y="0"/>
                    <a:pt x="642" y="48"/>
                    <a:pt x="720" y="122"/>
                  </a:cubicBezTo>
                  <a:cubicBezTo>
                    <a:pt x="798" y="196"/>
                    <a:pt x="899" y="375"/>
                    <a:pt x="946" y="442"/>
                  </a:cubicBezTo>
                </a:path>
              </a:pathLst>
            </a:custGeom>
            <a:solidFill>
              <a:srgbClr val="FFFFFF"/>
            </a:solidFill>
            <a:ln w="28575">
              <a:solidFill>
                <a:srgbClr val="333399"/>
              </a:solidFill>
              <a:round/>
              <a:headEnd type="triangle" w="med" len="lg"/>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1" name="Freeform 19"/>
            <p:cNvSpPr>
              <a:spLocks noChangeArrowheads="1"/>
            </p:cNvSpPr>
            <p:nvPr/>
          </p:nvSpPr>
          <p:spPr bwMode="auto">
            <a:xfrm flipV="1">
              <a:off x="4440" y="2205"/>
              <a:ext cx="600" cy="448"/>
            </a:xfrm>
            <a:custGeom>
              <a:avLst/>
              <a:gdLst>
                <a:gd name="T0" fmla="*/ 0 w 624"/>
                <a:gd name="T1" fmla="*/ 0 h 528"/>
                <a:gd name="T2" fmla="*/ 336 w 624"/>
                <a:gd name="T3" fmla="*/ 528 h 528"/>
                <a:gd name="T4" fmla="*/ 624 w 624"/>
                <a:gd name="T5" fmla="*/ 0 h 528"/>
              </a:gdLst>
              <a:ahLst/>
              <a:cxnLst>
                <a:cxn ang="0">
                  <a:pos x="T0" y="T1"/>
                </a:cxn>
                <a:cxn ang="0">
                  <a:pos x="T2" y="T3"/>
                </a:cxn>
                <a:cxn ang="0">
                  <a:pos x="T4" y="T5"/>
                </a:cxn>
              </a:cxnLst>
              <a:rect l="0" t="0" r="r" b="b"/>
              <a:pathLst>
                <a:path w="624" h="528">
                  <a:moveTo>
                    <a:pt x="0" y="0"/>
                  </a:moveTo>
                  <a:cubicBezTo>
                    <a:pt x="116" y="264"/>
                    <a:pt x="232" y="528"/>
                    <a:pt x="336" y="528"/>
                  </a:cubicBezTo>
                  <a:cubicBezTo>
                    <a:pt x="440" y="528"/>
                    <a:pt x="532" y="264"/>
                    <a:pt x="624" y="0"/>
                  </a:cubicBezTo>
                </a:path>
              </a:pathLst>
            </a:custGeom>
            <a:solidFill>
              <a:srgbClr val="FFFFFF"/>
            </a:solidFill>
            <a:ln w="28575">
              <a:solidFill>
                <a:srgbClr val="333399"/>
              </a:solidFill>
              <a:round/>
              <a:headEnd type="triangle" w="med" len="lg"/>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 name="Line 20"/>
            <p:cNvSpPr>
              <a:spLocks noChangeShapeType="1"/>
            </p:cNvSpPr>
            <p:nvPr/>
          </p:nvSpPr>
          <p:spPr bwMode="auto">
            <a:xfrm>
              <a:off x="4780" y="954"/>
              <a:ext cx="0" cy="1344"/>
            </a:xfrm>
            <a:prstGeom prst="line">
              <a:avLst/>
            </a:prstGeom>
            <a:noFill/>
            <a:ln w="57150">
              <a:solidFill>
                <a:srgbClr val="FF33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23" name="Rectangle 4"/>
          <p:cNvSpPr>
            <a:spLocks noChangeArrowheads="1"/>
          </p:cNvSpPr>
          <p:nvPr/>
        </p:nvSpPr>
        <p:spPr bwMode="auto">
          <a:xfrm>
            <a:off x="4683125" y="1192213"/>
            <a:ext cx="3889375" cy="519113"/>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1">
                <a:ln>
                  <a:noFill/>
                </a:ln>
                <a:solidFill>
                  <a:srgbClr val="000000"/>
                </a:solidFill>
                <a:effectLst>
                  <a:outerShdw blurRad="38100" dist="38100" dir="2700000" algn="tl">
                    <a:srgbClr val="FFFFFF"/>
                  </a:outerShdw>
                </a:effectLst>
                <a:uLnTx/>
                <a:uFillTx/>
                <a:latin typeface="Times New Roman" panose="02020603050405020304" pitchFamily="18" charset="0"/>
                <a:ea typeface="+mn-ea"/>
                <a:cs typeface="+mn-cs"/>
              </a:rPr>
              <a:t>平板电容器中的电场线</a:t>
            </a:r>
            <a:endParaRPr kumimoji="1" lang="zh-CN" altLang="en-US" sz="2800" b="1" i="0" u="none" strike="noStrike" kern="1200" cap="none" spc="0" normalizeH="0" baseline="0" noProof="1">
              <a:ln>
                <a:noFill/>
              </a:ln>
              <a:solidFill>
                <a:srgbClr val="000000"/>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grpSp>
        <p:nvGrpSpPr>
          <p:cNvPr id="24" name="Group 86"/>
          <p:cNvGrpSpPr/>
          <p:nvPr/>
        </p:nvGrpSpPr>
        <p:grpSpPr>
          <a:xfrm>
            <a:off x="9694863" y="1782763"/>
            <a:ext cx="1584325" cy="3024187"/>
            <a:chOff x="793" y="663"/>
            <a:chExt cx="998" cy="1905"/>
          </a:xfrm>
        </p:grpSpPr>
        <p:grpSp>
          <p:nvGrpSpPr>
            <p:cNvPr id="36880" name="Group 37"/>
            <p:cNvGrpSpPr/>
            <p:nvPr/>
          </p:nvGrpSpPr>
          <p:grpSpPr>
            <a:xfrm rot="-5400000">
              <a:off x="431" y="1254"/>
              <a:ext cx="1728" cy="720"/>
              <a:chOff x="3504" y="384"/>
              <a:chExt cx="1728" cy="720"/>
            </a:xfrm>
          </p:grpSpPr>
          <p:grpSp>
            <p:nvGrpSpPr>
              <p:cNvPr id="36881" name="Group 38"/>
              <p:cNvGrpSpPr/>
              <p:nvPr/>
            </p:nvGrpSpPr>
            <p:grpSpPr>
              <a:xfrm>
                <a:off x="3504" y="384"/>
                <a:ext cx="192" cy="720"/>
                <a:chOff x="3504" y="384"/>
                <a:chExt cx="192" cy="720"/>
              </a:xfrm>
            </p:grpSpPr>
            <p:sp>
              <p:nvSpPr>
                <p:cNvPr id="72" name="Line 39"/>
                <p:cNvSpPr>
                  <a:spLocks noChangeShapeType="1"/>
                </p:cNvSpPr>
                <p:nvPr/>
              </p:nvSpPr>
              <p:spPr bwMode="auto">
                <a:xfrm>
                  <a:off x="3504" y="384"/>
                  <a:ext cx="0" cy="720"/>
                </a:xfrm>
                <a:prstGeom prst="line">
                  <a:avLst/>
                </a:prstGeom>
                <a:noFill/>
                <a:ln w="19050">
                  <a:solidFill>
                    <a:srgbClr val="0000FF"/>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3" name="Line 40"/>
                <p:cNvSpPr>
                  <a:spLocks noChangeShapeType="1"/>
                </p:cNvSpPr>
                <p:nvPr/>
              </p:nvSpPr>
              <p:spPr bwMode="auto">
                <a:xfrm>
                  <a:off x="3696" y="384"/>
                  <a:ext cx="0" cy="720"/>
                </a:xfrm>
                <a:prstGeom prst="line">
                  <a:avLst/>
                </a:prstGeom>
                <a:noFill/>
                <a:ln w="19050">
                  <a:solidFill>
                    <a:srgbClr val="0000FF"/>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36884" name="Group 41"/>
              <p:cNvGrpSpPr/>
              <p:nvPr/>
            </p:nvGrpSpPr>
            <p:grpSpPr>
              <a:xfrm>
                <a:off x="3888" y="384"/>
                <a:ext cx="192" cy="720"/>
                <a:chOff x="3504" y="384"/>
                <a:chExt cx="192" cy="720"/>
              </a:xfrm>
            </p:grpSpPr>
            <p:sp>
              <p:nvSpPr>
                <p:cNvPr id="70" name="Line 42"/>
                <p:cNvSpPr>
                  <a:spLocks noChangeShapeType="1"/>
                </p:cNvSpPr>
                <p:nvPr/>
              </p:nvSpPr>
              <p:spPr bwMode="auto">
                <a:xfrm>
                  <a:off x="3504" y="384"/>
                  <a:ext cx="0" cy="720"/>
                </a:xfrm>
                <a:prstGeom prst="line">
                  <a:avLst/>
                </a:prstGeom>
                <a:noFill/>
                <a:ln w="19050">
                  <a:solidFill>
                    <a:srgbClr val="0000FF"/>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1" name="Line 43"/>
                <p:cNvSpPr>
                  <a:spLocks noChangeShapeType="1"/>
                </p:cNvSpPr>
                <p:nvPr/>
              </p:nvSpPr>
              <p:spPr bwMode="auto">
                <a:xfrm>
                  <a:off x="3696" y="384"/>
                  <a:ext cx="0" cy="720"/>
                </a:xfrm>
                <a:prstGeom prst="line">
                  <a:avLst/>
                </a:prstGeom>
                <a:noFill/>
                <a:ln w="19050">
                  <a:solidFill>
                    <a:srgbClr val="0000FF"/>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36887" name="Group 44"/>
              <p:cNvGrpSpPr/>
              <p:nvPr/>
            </p:nvGrpSpPr>
            <p:grpSpPr>
              <a:xfrm>
                <a:off x="4272" y="384"/>
                <a:ext cx="192" cy="720"/>
                <a:chOff x="3504" y="384"/>
                <a:chExt cx="192" cy="720"/>
              </a:xfrm>
            </p:grpSpPr>
            <p:sp>
              <p:nvSpPr>
                <p:cNvPr id="68" name="Line 45"/>
                <p:cNvSpPr>
                  <a:spLocks noChangeShapeType="1"/>
                </p:cNvSpPr>
                <p:nvPr/>
              </p:nvSpPr>
              <p:spPr bwMode="auto">
                <a:xfrm>
                  <a:off x="3504" y="384"/>
                  <a:ext cx="0" cy="720"/>
                </a:xfrm>
                <a:prstGeom prst="line">
                  <a:avLst/>
                </a:prstGeom>
                <a:noFill/>
                <a:ln w="19050">
                  <a:solidFill>
                    <a:srgbClr val="0000FF"/>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9" name="Line 46"/>
                <p:cNvSpPr>
                  <a:spLocks noChangeShapeType="1"/>
                </p:cNvSpPr>
                <p:nvPr/>
              </p:nvSpPr>
              <p:spPr bwMode="auto">
                <a:xfrm>
                  <a:off x="3696" y="384"/>
                  <a:ext cx="0" cy="720"/>
                </a:xfrm>
                <a:prstGeom prst="line">
                  <a:avLst/>
                </a:prstGeom>
                <a:noFill/>
                <a:ln w="19050">
                  <a:solidFill>
                    <a:srgbClr val="0000FF"/>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36890" name="Group 47"/>
              <p:cNvGrpSpPr/>
              <p:nvPr/>
            </p:nvGrpSpPr>
            <p:grpSpPr>
              <a:xfrm>
                <a:off x="4656" y="384"/>
                <a:ext cx="192" cy="720"/>
                <a:chOff x="3504" y="384"/>
                <a:chExt cx="192" cy="720"/>
              </a:xfrm>
            </p:grpSpPr>
            <p:sp>
              <p:nvSpPr>
                <p:cNvPr id="66" name="Line 48"/>
                <p:cNvSpPr>
                  <a:spLocks noChangeShapeType="1"/>
                </p:cNvSpPr>
                <p:nvPr/>
              </p:nvSpPr>
              <p:spPr bwMode="auto">
                <a:xfrm>
                  <a:off x="3504" y="384"/>
                  <a:ext cx="0" cy="720"/>
                </a:xfrm>
                <a:prstGeom prst="line">
                  <a:avLst/>
                </a:prstGeom>
                <a:noFill/>
                <a:ln w="19050">
                  <a:solidFill>
                    <a:srgbClr val="0000FF"/>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7" name="Line 49"/>
                <p:cNvSpPr>
                  <a:spLocks noChangeShapeType="1"/>
                </p:cNvSpPr>
                <p:nvPr/>
              </p:nvSpPr>
              <p:spPr bwMode="auto">
                <a:xfrm>
                  <a:off x="3696" y="384"/>
                  <a:ext cx="0" cy="720"/>
                </a:xfrm>
                <a:prstGeom prst="line">
                  <a:avLst/>
                </a:prstGeom>
                <a:noFill/>
                <a:ln w="19050">
                  <a:solidFill>
                    <a:srgbClr val="0000FF"/>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36893" name="Group 50"/>
              <p:cNvGrpSpPr/>
              <p:nvPr/>
            </p:nvGrpSpPr>
            <p:grpSpPr>
              <a:xfrm>
                <a:off x="5040" y="384"/>
                <a:ext cx="192" cy="720"/>
                <a:chOff x="3504" y="384"/>
                <a:chExt cx="192" cy="720"/>
              </a:xfrm>
            </p:grpSpPr>
            <p:sp>
              <p:nvSpPr>
                <p:cNvPr id="64" name="Line 51"/>
                <p:cNvSpPr>
                  <a:spLocks noChangeShapeType="1"/>
                </p:cNvSpPr>
                <p:nvPr/>
              </p:nvSpPr>
              <p:spPr bwMode="auto">
                <a:xfrm>
                  <a:off x="3504" y="384"/>
                  <a:ext cx="0" cy="720"/>
                </a:xfrm>
                <a:prstGeom prst="line">
                  <a:avLst/>
                </a:prstGeom>
                <a:noFill/>
                <a:ln w="19050">
                  <a:solidFill>
                    <a:srgbClr val="0000FF"/>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5" name="Line 52"/>
                <p:cNvSpPr>
                  <a:spLocks noChangeShapeType="1"/>
                </p:cNvSpPr>
                <p:nvPr/>
              </p:nvSpPr>
              <p:spPr bwMode="auto">
                <a:xfrm>
                  <a:off x="3696" y="384"/>
                  <a:ext cx="0" cy="720"/>
                </a:xfrm>
                <a:prstGeom prst="line">
                  <a:avLst/>
                </a:prstGeom>
                <a:noFill/>
                <a:ln w="19050">
                  <a:solidFill>
                    <a:srgbClr val="0000FF"/>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sp>
          <p:nvSpPr>
            <p:cNvPr id="26" name="Rectangle 53"/>
            <p:cNvSpPr>
              <a:spLocks noChangeArrowheads="1"/>
            </p:cNvSpPr>
            <p:nvPr/>
          </p:nvSpPr>
          <p:spPr bwMode="auto">
            <a:xfrm>
              <a:off x="1655" y="663"/>
              <a:ext cx="136" cy="1905"/>
            </a:xfrm>
            <a:prstGeom prst="rect">
              <a:avLst/>
            </a:prstGeom>
            <a:solidFill>
              <a:srgbClr val="FFFF99"/>
            </a:solidFill>
            <a:ln w="12700">
              <a:solidFill>
                <a:srgbClr val="009999"/>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7" name="Line 54"/>
            <p:cNvSpPr>
              <a:spLocks noChangeShapeType="1"/>
            </p:cNvSpPr>
            <p:nvPr/>
          </p:nvSpPr>
          <p:spPr bwMode="auto">
            <a:xfrm>
              <a:off x="1701" y="663"/>
              <a:ext cx="0" cy="1905"/>
            </a:xfrm>
            <a:prstGeom prst="line">
              <a:avLst/>
            </a:prstGeom>
            <a:noFill/>
            <a:ln w="28575">
              <a:solidFill>
                <a:srgbClr val="000000"/>
              </a:solidFill>
              <a:prstDash val="dash"/>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 name="Rectangle 55"/>
            <p:cNvSpPr>
              <a:spLocks noChangeArrowheads="1"/>
            </p:cNvSpPr>
            <p:nvPr/>
          </p:nvSpPr>
          <p:spPr bwMode="auto">
            <a:xfrm>
              <a:off x="793" y="663"/>
              <a:ext cx="136" cy="1905"/>
            </a:xfrm>
            <a:prstGeom prst="rect">
              <a:avLst/>
            </a:prstGeom>
            <a:solidFill>
              <a:srgbClr val="FFFF99"/>
            </a:solidFill>
            <a:ln w="12700">
              <a:solidFill>
                <a:srgbClr val="009999"/>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36899" name="Group 58"/>
            <p:cNvGrpSpPr/>
            <p:nvPr/>
          </p:nvGrpSpPr>
          <p:grpSpPr>
            <a:xfrm>
              <a:off x="840" y="695"/>
              <a:ext cx="90" cy="113"/>
              <a:chOff x="703" y="695"/>
              <a:chExt cx="90" cy="113"/>
            </a:xfrm>
          </p:grpSpPr>
          <p:sp>
            <p:nvSpPr>
              <p:cNvPr id="57" name="Line 56"/>
              <p:cNvSpPr>
                <a:spLocks noChangeShapeType="1"/>
              </p:cNvSpPr>
              <p:nvPr/>
            </p:nvSpPr>
            <p:spPr bwMode="auto">
              <a:xfrm>
                <a:off x="703" y="754"/>
                <a:ext cx="90" cy="0"/>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8" name="Line 57"/>
              <p:cNvSpPr>
                <a:spLocks noChangeShapeType="1"/>
              </p:cNvSpPr>
              <p:nvPr/>
            </p:nvSpPr>
            <p:spPr bwMode="auto">
              <a:xfrm>
                <a:off x="748" y="695"/>
                <a:ext cx="0" cy="113"/>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36902" name="Group 59"/>
            <p:cNvGrpSpPr/>
            <p:nvPr/>
          </p:nvGrpSpPr>
          <p:grpSpPr>
            <a:xfrm>
              <a:off x="839" y="890"/>
              <a:ext cx="90" cy="113"/>
              <a:chOff x="703" y="695"/>
              <a:chExt cx="90" cy="113"/>
            </a:xfrm>
          </p:grpSpPr>
          <p:sp>
            <p:nvSpPr>
              <p:cNvPr id="55" name="Line 60"/>
              <p:cNvSpPr>
                <a:spLocks noChangeShapeType="1"/>
              </p:cNvSpPr>
              <p:nvPr/>
            </p:nvSpPr>
            <p:spPr bwMode="auto">
              <a:xfrm>
                <a:off x="703" y="754"/>
                <a:ext cx="90" cy="0"/>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6" name="Line 61"/>
              <p:cNvSpPr>
                <a:spLocks noChangeShapeType="1"/>
              </p:cNvSpPr>
              <p:nvPr/>
            </p:nvSpPr>
            <p:spPr bwMode="auto">
              <a:xfrm>
                <a:off x="748" y="695"/>
                <a:ext cx="0" cy="113"/>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36905" name="Group 62"/>
            <p:cNvGrpSpPr/>
            <p:nvPr/>
          </p:nvGrpSpPr>
          <p:grpSpPr>
            <a:xfrm>
              <a:off x="839" y="1071"/>
              <a:ext cx="90" cy="113"/>
              <a:chOff x="703" y="695"/>
              <a:chExt cx="90" cy="113"/>
            </a:xfrm>
          </p:grpSpPr>
          <p:sp>
            <p:nvSpPr>
              <p:cNvPr id="53" name="Line 63"/>
              <p:cNvSpPr>
                <a:spLocks noChangeShapeType="1"/>
              </p:cNvSpPr>
              <p:nvPr/>
            </p:nvSpPr>
            <p:spPr bwMode="auto">
              <a:xfrm>
                <a:off x="703" y="754"/>
                <a:ext cx="90" cy="0"/>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4" name="Line 64"/>
              <p:cNvSpPr>
                <a:spLocks noChangeShapeType="1"/>
              </p:cNvSpPr>
              <p:nvPr/>
            </p:nvSpPr>
            <p:spPr bwMode="auto">
              <a:xfrm>
                <a:off x="748" y="695"/>
                <a:ext cx="0" cy="113"/>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36908" name="Group 65"/>
            <p:cNvGrpSpPr/>
            <p:nvPr/>
          </p:nvGrpSpPr>
          <p:grpSpPr>
            <a:xfrm>
              <a:off x="839" y="1253"/>
              <a:ext cx="90" cy="113"/>
              <a:chOff x="703" y="695"/>
              <a:chExt cx="90" cy="113"/>
            </a:xfrm>
          </p:grpSpPr>
          <p:sp>
            <p:nvSpPr>
              <p:cNvPr id="51" name="Line 66"/>
              <p:cNvSpPr>
                <a:spLocks noChangeShapeType="1"/>
              </p:cNvSpPr>
              <p:nvPr/>
            </p:nvSpPr>
            <p:spPr bwMode="auto">
              <a:xfrm>
                <a:off x="703" y="754"/>
                <a:ext cx="90" cy="0"/>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 name="Line 67"/>
              <p:cNvSpPr>
                <a:spLocks noChangeShapeType="1"/>
              </p:cNvSpPr>
              <p:nvPr/>
            </p:nvSpPr>
            <p:spPr bwMode="auto">
              <a:xfrm>
                <a:off x="748" y="695"/>
                <a:ext cx="0" cy="113"/>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36911" name="Group 68"/>
            <p:cNvGrpSpPr/>
            <p:nvPr/>
          </p:nvGrpSpPr>
          <p:grpSpPr>
            <a:xfrm>
              <a:off x="839" y="1434"/>
              <a:ext cx="90" cy="113"/>
              <a:chOff x="703" y="695"/>
              <a:chExt cx="90" cy="113"/>
            </a:xfrm>
          </p:grpSpPr>
          <p:sp>
            <p:nvSpPr>
              <p:cNvPr id="49" name="Line 69"/>
              <p:cNvSpPr>
                <a:spLocks noChangeShapeType="1"/>
              </p:cNvSpPr>
              <p:nvPr/>
            </p:nvSpPr>
            <p:spPr bwMode="auto">
              <a:xfrm>
                <a:off x="703" y="754"/>
                <a:ext cx="90" cy="0"/>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 name="Line 70"/>
              <p:cNvSpPr>
                <a:spLocks noChangeShapeType="1"/>
              </p:cNvSpPr>
              <p:nvPr/>
            </p:nvSpPr>
            <p:spPr bwMode="auto">
              <a:xfrm>
                <a:off x="748" y="695"/>
                <a:ext cx="0" cy="113"/>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36914" name="Group 71"/>
            <p:cNvGrpSpPr/>
            <p:nvPr/>
          </p:nvGrpSpPr>
          <p:grpSpPr>
            <a:xfrm>
              <a:off x="839" y="1661"/>
              <a:ext cx="90" cy="113"/>
              <a:chOff x="703" y="695"/>
              <a:chExt cx="90" cy="113"/>
            </a:xfrm>
          </p:grpSpPr>
          <p:sp>
            <p:nvSpPr>
              <p:cNvPr id="47" name="Line 72"/>
              <p:cNvSpPr>
                <a:spLocks noChangeShapeType="1"/>
              </p:cNvSpPr>
              <p:nvPr/>
            </p:nvSpPr>
            <p:spPr bwMode="auto">
              <a:xfrm>
                <a:off x="703" y="754"/>
                <a:ext cx="90" cy="0"/>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 name="Line 73"/>
              <p:cNvSpPr>
                <a:spLocks noChangeShapeType="1"/>
              </p:cNvSpPr>
              <p:nvPr/>
            </p:nvSpPr>
            <p:spPr bwMode="auto">
              <a:xfrm>
                <a:off x="748" y="695"/>
                <a:ext cx="0" cy="113"/>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36917" name="Group 74"/>
            <p:cNvGrpSpPr/>
            <p:nvPr/>
          </p:nvGrpSpPr>
          <p:grpSpPr>
            <a:xfrm>
              <a:off x="839" y="1842"/>
              <a:ext cx="90" cy="113"/>
              <a:chOff x="703" y="695"/>
              <a:chExt cx="90" cy="113"/>
            </a:xfrm>
          </p:grpSpPr>
          <p:sp>
            <p:nvSpPr>
              <p:cNvPr id="45" name="Line 75"/>
              <p:cNvSpPr>
                <a:spLocks noChangeShapeType="1"/>
              </p:cNvSpPr>
              <p:nvPr/>
            </p:nvSpPr>
            <p:spPr bwMode="auto">
              <a:xfrm>
                <a:off x="703" y="754"/>
                <a:ext cx="90" cy="0"/>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 name="Line 76"/>
              <p:cNvSpPr>
                <a:spLocks noChangeShapeType="1"/>
              </p:cNvSpPr>
              <p:nvPr/>
            </p:nvSpPr>
            <p:spPr bwMode="auto">
              <a:xfrm>
                <a:off x="748" y="695"/>
                <a:ext cx="0" cy="113"/>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36920" name="Group 77"/>
            <p:cNvGrpSpPr/>
            <p:nvPr/>
          </p:nvGrpSpPr>
          <p:grpSpPr>
            <a:xfrm>
              <a:off x="839" y="2024"/>
              <a:ext cx="90" cy="113"/>
              <a:chOff x="703" y="695"/>
              <a:chExt cx="90" cy="113"/>
            </a:xfrm>
          </p:grpSpPr>
          <p:sp>
            <p:nvSpPr>
              <p:cNvPr id="43" name="Line 78"/>
              <p:cNvSpPr>
                <a:spLocks noChangeShapeType="1"/>
              </p:cNvSpPr>
              <p:nvPr/>
            </p:nvSpPr>
            <p:spPr bwMode="auto">
              <a:xfrm>
                <a:off x="703" y="754"/>
                <a:ext cx="90" cy="0"/>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 name="Line 79"/>
              <p:cNvSpPr>
                <a:spLocks noChangeShapeType="1"/>
              </p:cNvSpPr>
              <p:nvPr/>
            </p:nvSpPr>
            <p:spPr bwMode="auto">
              <a:xfrm>
                <a:off x="748" y="695"/>
                <a:ext cx="0" cy="113"/>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36923" name="Group 80"/>
            <p:cNvGrpSpPr/>
            <p:nvPr/>
          </p:nvGrpSpPr>
          <p:grpSpPr>
            <a:xfrm>
              <a:off x="839" y="2205"/>
              <a:ext cx="90" cy="113"/>
              <a:chOff x="703" y="695"/>
              <a:chExt cx="90" cy="113"/>
            </a:xfrm>
          </p:grpSpPr>
          <p:sp>
            <p:nvSpPr>
              <p:cNvPr id="41" name="Line 81"/>
              <p:cNvSpPr>
                <a:spLocks noChangeShapeType="1"/>
              </p:cNvSpPr>
              <p:nvPr/>
            </p:nvSpPr>
            <p:spPr bwMode="auto">
              <a:xfrm>
                <a:off x="703" y="754"/>
                <a:ext cx="90" cy="0"/>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 name="Line 82"/>
              <p:cNvSpPr>
                <a:spLocks noChangeShapeType="1"/>
              </p:cNvSpPr>
              <p:nvPr/>
            </p:nvSpPr>
            <p:spPr bwMode="auto">
              <a:xfrm>
                <a:off x="748" y="695"/>
                <a:ext cx="0" cy="113"/>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36926" name="Group 83"/>
            <p:cNvGrpSpPr/>
            <p:nvPr/>
          </p:nvGrpSpPr>
          <p:grpSpPr>
            <a:xfrm>
              <a:off x="839" y="2387"/>
              <a:ext cx="90" cy="113"/>
              <a:chOff x="703" y="695"/>
              <a:chExt cx="90" cy="113"/>
            </a:xfrm>
          </p:grpSpPr>
          <p:sp>
            <p:nvSpPr>
              <p:cNvPr id="39" name="Line 84"/>
              <p:cNvSpPr>
                <a:spLocks noChangeShapeType="1"/>
              </p:cNvSpPr>
              <p:nvPr/>
            </p:nvSpPr>
            <p:spPr bwMode="auto">
              <a:xfrm>
                <a:off x="703" y="754"/>
                <a:ext cx="90" cy="0"/>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 name="Line 85"/>
              <p:cNvSpPr>
                <a:spLocks noChangeShapeType="1"/>
              </p:cNvSpPr>
              <p:nvPr/>
            </p:nvSpPr>
            <p:spPr bwMode="auto">
              <a:xfrm>
                <a:off x="748" y="695"/>
                <a:ext cx="0" cy="113"/>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pic>
        <p:nvPicPr>
          <p:cNvPr id="74" name="ele_line.mpg">
            <a:hlinkClick r:id="" action="ppaction://media"/>
          </p:cNvPr>
          <p:cNvPicPr>
            <a:picLocks noRot="1" noChangeAspect="1"/>
          </p:cNvPicPr>
          <p:nvPr>
            <a:videoFile r:link="rId1"/>
            <p:extLst>
              <p:ext uri="{DAA4B4D4-6D71-4841-9C94-3DE7FCFB9230}">
                <p14:media xmlns:p14="http://schemas.microsoft.com/office/powerpoint/2010/main" r:link="rId2"/>
              </p:ext>
            </p:extLst>
          </p:nvPr>
        </p:nvPicPr>
        <p:blipFill>
          <a:blip r:embed="rId3"/>
          <a:stretch>
            <a:fillRect/>
          </a:stretch>
        </p:blipFill>
        <p:spPr>
          <a:xfrm>
            <a:off x="5114925" y="1782763"/>
            <a:ext cx="4321175" cy="3168650"/>
          </a:xfrm>
          <a:prstGeom prst="rect">
            <a:avLst/>
          </a:prstGeom>
          <a:noFill/>
          <a:ln w="9525">
            <a:noFill/>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p:cTn id="15" fill="hold" display="0">
                  <p:stCondLst>
                    <p:cond delay="indefinite"/>
                  </p:stCondLst>
                  <p:endCondLst>
                    <p:cond evt="onNext" delay="0">
                      <p:tgtEl>
                        <p:sldTgt/>
                      </p:tgtEl>
                    </p:cond>
                    <p:cond evt="onPrev" delay="0">
                      <p:tgtEl>
                        <p:sldTgt/>
                      </p:tgtEl>
                    </p:cond>
                  </p:endCondLst>
                </p:cTn>
                <p:tgtEl>
                  <p:spTgt spid="74"/>
                </p:tgtEl>
              </p:cMediaNode>
            </p:video>
          </p:childTnLst>
        </p:cTn>
      </p:par>
    </p:tnLst>
    <p:bldLst>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文本框 2"/>
          <p:cNvSpPr txBox="1"/>
          <p:nvPr>
            <p:custDataLst>
              <p:tags r:id="rId1"/>
            </p:custDataLst>
          </p:nvPr>
        </p:nvSpPr>
        <p:spPr>
          <a:xfrm>
            <a:off x="2438400" y="635000"/>
            <a:ext cx="7315200" cy="2143125"/>
          </a:xfrm>
          <a:prstGeom prst="rect">
            <a:avLst/>
          </a:prstGeom>
          <a:noFill/>
          <a:ln w="9525">
            <a:noFill/>
          </a:ln>
        </p:spPr>
        <p:txBody>
          <a:bodyPr wrap="square" anchor="ctr" anchorCtr="0"/>
          <a:p>
            <a:r>
              <a:rPr lang="en-US" altLang="zh-CN" sz="2600">
                <a:solidFill>
                  <a:srgbClr val="000000"/>
                </a:solidFill>
                <a:latin typeface="微软雅黑" panose="020B0503020204020204" charset="-122"/>
                <a:ea typeface="微软雅黑" panose="020B0503020204020204" charset="-122"/>
              </a:rPr>
              <a:t>1-1.</a:t>
            </a:r>
            <a:r>
              <a:rPr lang="zh-CN" altLang="en-US" sz="2600">
                <a:solidFill>
                  <a:srgbClr val="000000"/>
                </a:solidFill>
                <a:latin typeface="微软雅黑" panose="020B0503020204020204" charset="-122"/>
                <a:ea typeface="微软雅黑" panose="020B0503020204020204" charset="-122"/>
              </a:rPr>
              <a:t>以下对于电场线性质的说法，正确的是（  ）</a:t>
            </a:r>
            <a:endParaRPr lang="zh-CN" altLang="en-US" sz="2600">
              <a:solidFill>
                <a:srgbClr val="000000"/>
              </a:solidFill>
              <a:latin typeface="微软雅黑" panose="020B0503020204020204" charset="-122"/>
              <a:ea typeface="微软雅黑" panose="020B0503020204020204" charset="-122"/>
            </a:endParaRPr>
          </a:p>
        </p:txBody>
      </p:sp>
      <p:sp>
        <p:nvSpPr>
          <p:cNvPr id="37890" name="文本框 3"/>
          <p:cNvSpPr txBox="1"/>
          <p:nvPr>
            <p:custDataLst>
              <p:tags r:id="rId2"/>
            </p:custDataLst>
          </p:nvPr>
        </p:nvSpPr>
        <p:spPr>
          <a:xfrm>
            <a:off x="3364312" y="2796025"/>
            <a:ext cx="6389180" cy="474118"/>
          </a:xfrm>
          <a:prstGeom prst="rect">
            <a:avLst/>
          </a:prstGeom>
          <a:noFill/>
          <a:ln w="9525">
            <a:noFill/>
          </a:ln>
        </p:spPr>
        <p:txBody>
          <a:bodyPr wrap="square" anchor="ctr" anchorCtr="0"/>
          <a:p>
            <a:r>
              <a:rPr lang="zh-CN" altLang="en-US" sz="2600">
                <a:solidFill>
                  <a:srgbClr val="000000"/>
                </a:solidFill>
                <a:latin typeface="微软雅黑" panose="020B0503020204020204" charset="-122"/>
                <a:ea typeface="微软雅黑" panose="020B0503020204020204" charset="-122"/>
              </a:rPr>
              <a:t>可以相交</a:t>
            </a:r>
            <a:endParaRPr lang="zh-CN" altLang="en-US" sz="2600">
              <a:solidFill>
                <a:srgbClr val="000000"/>
              </a:solidFill>
              <a:latin typeface="微软雅黑" panose="020B0503020204020204" charset="-122"/>
              <a:ea typeface="微软雅黑" panose="020B0503020204020204" charset="-122"/>
              <a:sym typeface="+mn-ea"/>
            </a:endParaRPr>
          </a:p>
        </p:txBody>
      </p:sp>
      <p:sp>
        <p:nvSpPr>
          <p:cNvPr id="37891" name="文本框 4"/>
          <p:cNvSpPr txBox="1"/>
          <p:nvPr>
            <p:custDataLst>
              <p:tags r:id="rId3"/>
            </p:custDataLst>
          </p:nvPr>
        </p:nvSpPr>
        <p:spPr>
          <a:xfrm>
            <a:off x="3338277" y="3647593"/>
            <a:ext cx="6389180" cy="641770"/>
          </a:xfrm>
          <a:prstGeom prst="rect">
            <a:avLst/>
          </a:prstGeom>
          <a:noFill/>
          <a:ln w="9525">
            <a:noFill/>
          </a:ln>
        </p:spPr>
        <p:txBody>
          <a:bodyPr wrap="square" anchor="ctr" anchorCtr="0"/>
          <a:p>
            <a:r>
              <a:rPr lang="zh-CN" altLang="en-US" sz="2600">
                <a:solidFill>
                  <a:srgbClr val="000000"/>
                </a:solidFill>
                <a:latin typeface="微软雅黑" panose="020B0503020204020204" charset="-122"/>
                <a:ea typeface="微软雅黑" panose="020B0503020204020204" charset="-122"/>
                <a:sym typeface="+mn-ea"/>
              </a:rPr>
              <a:t>起始于正电荷，终止于负电荷</a:t>
            </a:r>
            <a:endParaRPr lang="zh-CN" altLang="en-US" sz="2600">
              <a:solidFill>
                <a:srgbClr val="000000"/>
              </a:solidFill>
              <a:latin typeface="微软雅黑" panose="020B0503020204020204" charset="-122"/>
              <a:ea typeface="微软雅黑" panose="020B0503020204020204" charset="-122"/>
              <a:sym typeface="+mn-ea"/>
            </a:endParaRPr>
          </a:p>
        </p:txBody>
      </p:sp>
      <p:sp>
        <p:nvSpPr>
          <p:cNvPr id="37892" name="文本框 5"/>
          <p:cNvSpPr txBox="1"/>
          <p:nvPr>
            <p:custDataLst>
              <p:tags r:id="rId4"/>
            </p:custDataLst>
          </p:nvPr>
        </p:nvSpPr>
        <p:spPr>
          <a:xfrm>
            <a:off x="3338277" y="4503286"/>
            <a:ext cx="6389180" cy="641770"/>
          </a:xfrm>
          <a:prstGeom prst="rect">
            <a:avLst/>
          </a:prstGeom>
          <a:noFill/>
          <a:ln w="9525">
            <a:noFill/>
          </a:ln>
        </p:spPr>
        <p:txBody>
          <a:bodyPr wrap="square" anchor="ctr" anchorCtr="0"/>
          <a:p>
            <a:r>
              <a:rPr lang="zh-CN" altLang="en-US" sz="2600">
                <a:solidFill>
                  <a:srgbClr val="000000"/>
                </a:solidFill>
                <a:latin typeface="微软雅黑" panose="020B0503020204020204" charset="-122"/>
                <a:ea typeface="微软雅黑" panose="020B0503020204020204" charset="-122"/>
              </a:rPr>
              <a:t>是闭合的曲线</a:t>
            </a:r>
            <a:endParaRPr lang="zh-CN" altLang="en-US" sz="2600">
              <a:solidFill>
                <a:srgbClr val="000000"/>
              </a:solidFill>
              <a:latin typeface="微软雅黑" panose="020B0503020204020204" charset="-122"/>
              <a:ea typeface="微软雅黑" panose="020B0503020204020204" charset="-122"/>
            </a:endParaRPr>
          </a:p>
        </p:txBody>
      </p:sp>
      <p:sp>
        <p:nvSpPr>
          <p:cNvPr id="37893" name="文本框 6"/>
          <p:cNvSpPr txBox="1"/>
          <p:nvPr>
            <p:custDataLst>
              <p:tags r:id="rId5"/>
            </p:custDataLst>
          </p:nvPr>
        </p:nvSpPr>
        <p:spPr>
          <a:xfrm>
            <a:off x="3338277" y="5358980"/>
            <a:ext cx="6389180" cy="641770"/>
          </a:xfrm>
          <a:prstGeom prst="rect">
            <a:avLst/>
          </a:prstGeom>
          <a:noFill/>
          <a:ln w="9525">
            <a:noFill/>
          </a:ln>
        </p:spPr>
        <p:txBody>
          <a:bodyPr wrap="square" anchor="ctr" anchorCtr="0"/>
          <a:p>
            <a:r>
              <a:rPr lang="zh-CN" altLang="en-US" sz="2600">
                <a:solidFill>
                  <a:srgbClr val="000000"/>
                </a:solidFill>
                <a:latin typeface="微软雅黑" panose="020B0503020204020204" charset="-122"/>
                <a:ea typeface="微软雅黑" panose="020B0503020204020204" charset="-122"/>
              </a:rPr>
              <a:t>是点电荷在电场中运动的轨迹</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2625198" y="2855283"/>
            <a:ext cx="513416" cy="513416"/>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600" strike="noStrike" noProof="1">
                <a:solidFill>
                  <a:srgbClr val="FFFFFF"/>
                </a:solidFill>
                <a:latin typeface="微软雅黑" panose="020B0503020204020204" charset="-122"/>
                <a:ea typeface="微软雅黑" panose="020B0503020204020204" charset="-122"/>
              </a:rPr>
              <a:t>A</a:t>
            </a:r>
            <a:endParaRPr lang="zh-CN" altLang="en-US" sz="1600" strike="noStrike" noProof="1">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2625198" y="3710977"/>
            <a:ext cx="513416" cy="513416"/>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600" strike="noStrike" noProof="1">
                <a:solidFill>
                  <a:srgbClr val="FFFFFF"/>
                </a:solidFill>
                <a:latin typeface="微软雅黑" panose="020B0503020204020204" charset="-122"/>
                <a:ea typeface="微软雅黑" panose="020B0503020204020204" charset="-122"/>
              </a:rPr>
              <a:t>B</a:t>
            </a:r>
            <a:endParaRPr lang="zh-CN" altLang="en-US" sz="1600" strike="noStrike" noProof="1">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2625198" y="4566671"/>
            <a:ext cx="513416" cy="513416"/>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600" strike="noStrike" noProof="1">
                <a:solidFill>
                  <a:srgbClr val="FFFFFF"/>
                </a:solidFill>
                <a:latin typeface="微软雅黑" panose="020B0503020204020204" charset="-122"/>
                <a:ea typeface="微软雅黑" panose="020B0503020204020204" charset="-122"/>
              </a:rPr>
              <a:t>C</a:t>
            </a:r>
            <a:endParaRPr lang="zh-CN" altLang="en-US" sz="1600" strike="noStrike" noProof="1">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2625198" y="5422364"/>
            <a:ext cx="513416" cy="513416"/>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600" strike="noStrike" noProof="1">
                <a:solidFill>
                  <a:srgbClr val="FFFFFF"/>
                </a:solidFill>
                <a:latin typeface="微软雅黑" panose="020B0503020204020204" charset="-122"/>
                <a:ea typeface="微软雅黑" panose="020B0503020204020204" charset="-122"/>
              </a:rPr>
              <a:t>D</a:t>
            </a:r>
            <a:endParaRPr lang="zh-CN" altLang="en-US" sz="1600" strike="noStrike" noProof="1">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7696200" y="6215063"/>
            <a:ext cx="1543050" cy="411163"/>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600" strike="noStrike" noProof="1">
                <a:solidFill>
                  <a:srgbClr val="FFFFFF"/>
                </a:solidFill>
                <a:latin typeface="微软雅黑" panose="020B0503020204020204" charset="-122"/>
                <a:ea typeface="微软雅黑" panose="020B0503020204020204" charset="-122"/>
              </a:rPr>
              <a:t>提交</a:t>
            </a:r>
            <a:endParaRPr lang="zh-CN" altLang="en-US" sz="1600" strike="noStrike" noProof="1">
              <a:solidFill>
                <a:srgbClr val="FFFFFF"/>
              </a:solidFill>
              <a:latin typeface="微软雅黑" panose="020B0503020204020204" charset="-122"/>
              <a:ea typeface="微软雅黑" panose="020B0503020204020204" charset="-122"/>
            </a:endParaRPr>
          </a:p>
        </p:txBody>
      </p:sp>
      <p:grpSp>
        <p:nvGrpSpPr>
          <p:cNvPr id="37899" name="组合 16"/>
          <p:cNvGrpSpPr/>
          <p:nvPr/>
        </p:nvGrpSpPr>
        <p:grpSpPr>
          <a:xfrm>
            <a:off x="1524000" y="0"/>
            <a:ext cx="9144000" cy="635000"/>
            <a:chOff x="0" y="0"/>
            <a:chExt cx="14400" cy="1000"/>
          </a:xfrm>
        </p:grpSpPr>
        <p:sp>
          <p:nvSpPr>
            <p:cNvPr id="13" name="TitleBackground"/>
            <p:cNvSpPr/>
            <p:nvPr>
              <p:custDataLst>
                <p:tags r:id="rId11"/>
              </p:custDataLst>
            </p:nvPr>
          </p:nvSpPr>
          <p:spPr>
            <a:xfrm>
              <a:off x="0" y="0"/>
              <a:ext cx="144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4" name="ColorBlock"/>
            <p:cNvSpPr/>
            <p:nvPr>
              <p:custDataLst>
                <p:tags r:id="rId12"/>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7902" name="TypeText"/>
            <p:cNvSpPr txBox="1"/>
            <p:nvPr>
              <p:custDataLst>
                <p:tags r:id="rId13"/>
              </p:custDataLst>
            </p:nvPr>
          </p:nvSpPr>
          <p:spPr>
            <a:xfrm>
              <a:off x="400" y="0"/>
              <a:ext cx="3000" cy="1000"/>
            </a:xfrm>
            <a:prstGeom prst="rect">
              <a:avLst/>
            </a:prstGeom>
            <a:noFill/>
            <a:ln w="9525">
              <a:noFill/>
            </a:ln>
          </p:spPr>
          <p:txBody>
            <a:bodyPr wrap="none" anchor="ctr" anchorCtr="0"/>
            <a:p>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37903" name="TipText"/>
            <p:cNvSpPr txBox="1"/>
            <p:nvPr>
              <p:custDataLst>
                <p:tags r:id="rId14"/>
              </p:custDataLst>
            </p:nvPr>
          </p:nvSpPr>
          <p:spPr>
            <a:xfrm>
              <a:off x="2248" y="172"/>
              <a:ext cx="3600" cy="800"/>
            </a:xfrm>
            <a:prstGeom prst="rect">
              <a:avLst/>
            </a:prstGeom>
            <a:noFill/>
            <a:ln w="9525">
              <a:noFill/>
            </a:ln>
          </p:spPr>
          <p:txBody>
            <a:bodyPr wrap="none" anchor="ctr" anchorCtr="0"/>
            <a:p>
              <a:r>
                <a:rPr lang="en-US" altLang="zh-CN" sz="2000">
                  <a:solidFill>
                    <a:srgbClr val="808080"/>
                  </a:solidFill>
                  <a:latin typeface="微软雅黑" panose="020B0503020204020204" charset="-122"/>
                  <a:ea typeface="微软雅黑" panose="020B0503020204020204" charset="-122"/>
                </a:rPr>
                <a:t>2</a:t>
              </a:r>
              <a:r>
                <a:rPr lang="zh-CN" altLang="en-US" sz="2000">
                  <a:solidFill>
                    <a:srgbClr val="808080"/>
                  </a:solidFill>
                  <a:latin typeface="微软雅黑" panose="020B0503020204020204" charset="-122"/>
                  <a:ea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endParaRPr>
            </a:p>
          </p:txBody>
        </p:sp>
      </p:grpSp>
      <p:pic>
        <p:nvPicPr>
          <p:cNvPr id="37904" name="图片 1" descr="tmpC2A3"/>
          <p:cNvPicPr>
            <a:picLocks noChangeAspect="1"/>
          </p:cNvPicPr>
          <p:nvPr>
            <p:custDataLst>
              <p:tags r:id="rId15"/>
            </p:custDataLst>
          </p:nvPr>
        </p:nvPicPr>
        <p:blipFill>
          <a:blip r:embed="rId16"/>
          <a:stretch>
            <a:fillRect/>
          </a:stretch>
        </p:blipFill>
        <p:spPr>
          <a:xfrm>
            <a:off x="9118600" y="63500"/>
            <a:ext cx="1422400" cy="508000"/>
          </a:xfrm>
          <a:prstGeom prst="rect">
            <a:avLst/>
          </a:prstGeom>
          <a:noFill/>
          <a:ln w="9525">
            <a:noFill/>
          </a:ln>
        </p:spPr>
      </p:pic>
    </p:spTree>
    <p:custDataLst>
      <p:tags r:id="rId17"/>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文本框 2"/>
          <p:cNvSpPr txBox="1"/>
          <p:nvPr>
            <p:custDataLst>
              <p:tags r:id="rId1"/>
            </p:custDataLst>
          </p:nvPr>
        </p:nvSpPr>
        <p:spPr>
          <a:xfrm>
            <a:off x="2438400" y="635000"/>
            <a:ext cx="7315200" cy="1301750"/>
          </a:xfrm>
          <a:prstGeom prst="rect">
            <a:avLst/>
          </a:prstGeom>
          <a:noFill/>
          <a:ln w="9525">
            <a:noFill/>
          </a:ln>
        </p:spPr>
        <p:txBody>
          <a:bodyPr wrap="square" anchor="ctr" anchorCtr="0"/>
          <a:p>
            <a:endParaRPr lang="zh-CN" altLang="en-US" sz="2600">
              <a:solidFill>
                <a:srgbClr val="000000"/>
              </a:solidFill>
              <a:latin typeface="微软雅黑" panose="020B0503020204020204" charset="-122"/>
              <a:ea typeface="微软雅黑" panose="020B0503020204020204" charset="-122"/>
            </a:endParaRPr>
          </a:p>
          <a:p>
            <a:r>
              <a:rPr lang="en-US" altLang="zh-CN" sz="2600">
                <a:solidFill>
                  <a:srgbClr val="000000"/>
                </a:solidFill>
                <a:latin typeface="微软雅黑" panose="020B0503020204020204" charset="-122"/>
                <a:ea typeface="微软雅黑" panose="020B0503020204020204" charset="-122"/>
              </a:rPr>
              <a:t>1-2.</a:t>
            </a:r>
            <a:r>
              <a:rPr lang="zh-CN" altLang="en-US" sz="2600">
                <a:solidFill>
                  <a:srgbClr val="000000"/>
                </a:solidFill>
                <a:latin typeface="微软雅黑" panose="020B0503020204020204" charset="-122"/>
                <a:ea typeface="微软雅黑" panose="020B0503020204020204" charset="-122"/>
              </a:rPr>
              <a:t>库仑定律的适用范围是（　   　）。</a:t>
            </a:r>
            <a:endParaRPr lang="zh-CN" altLang="en-US" sz="2600">
              <a:solidFill>
                <a:srgbClr val="000000"/>
              </a:solidFill>
              <a:latin typeface="微软雅黑" panose="020B0503020204020204" charset="-122"/>
              <a:ea typeface="微软雅黑" panose="020B0503020204020204" charset="-122"/>
            </a:endParaRPr>
          </a:p>
          <a:p>
            <a:r>
              <a:rPr lang="zh-CN" altLang="en-US" sz="2600">
                <a:solidFill>
                  <a:srgbClr val="000000"/>
                </a:solidFill>
                <a:latin typeface="微软雅黑" panose="020B0503020204020204" charset="-122"/>
                <a:ea typeface="微软雅黑" panose="020B0503020204020204" charset="-122"/>
              </a:rPr>
              <a:t>     </a:t>
            </a:r>
            <a:endParaRPr lang="zh-CN" altLang="en-US" sz="2600">
              <a:solidFill>
                <a:srgbClr val="000000"/>
              </a:solidFill>
              <a:latin typeface="微软雅黑" panose="020B0503020204020204" charset="-122"/>
              <a:ea typeface="微软雅黑" panose="020B0503020204020204" charset="-122"/>
            </a:endParaRPr>
          </a:p>
          <a:p>
            <a:r>
              <a:rPr lang="zh-CN" altLang="en-US" sz="2600">
                <a:solidFill>
                  <a:srgbClr val="000000"/>
                </a:solidFill>
                <a:latin typeface="微软雅黑" panose="020B0503020204020204" charset="-122"/>
                <a:ea typeface="微软雅黑" panose="020B0503020204020204" charset="-122"/>
              </a:rPr>
              <a:t>     </a:t>
            </a:r>
            <a:endParaRPr lang="zh-CN" altLang="en-US" sz="2600">
              <a:solidFill>
                <a:srgbClr val="000000"/>
              </a:solidFill>
              <a:latin typeface="微软雅黑" panose="020B0503020204020204" charset="-122"/>
              <a:ea typeface="微软雅黑" panose="020B0503020204020204" charset="-122"/>
            </a:endParaRPr>
          </a:p>
        </p:txBody>
      </p:sp>
      <p:sp>
        <p:nvSpPr>
          <p:cNvPr id="37890" name="文本框 3"/>
          <p:cNvSpPr txBox="1"/>
          <p:nvPr>
            <p:custDataLst>
              <p:tags r:id="rId2"/>
            </p:custDataLst>
          </p:nvPr>
        </p:nvSpPr>
        <p:spPr>
          <a:xfrm>
            <a:off x="3364312" y="2796025"/>
            <a:ext cx="6389180" cy="474118"/>
          </a:xfrm>
          <a:prstGeom prst="rect">
            <a:avLst/>
          </a:prstGeom>
          <a:noFill/>
          <a:ln w="9525">
            <a:noFill/>
          </a:ln>
        </p:spPr>
        <p:txBody>
          <a:bodyPr wrap="square" anchor="ctr" anchorCtr="0"/>
          <a:p>
            <a:r>
              <a:rPr lang="zh-CN" altLang="en-US" sz="2600">
                <a:solidFill>
                  <a:srgbClr val="000000"/>
                </a:solidFill>
                <a:latin typeface="微软雅黑" panose="020B0503020204020204" charset="-122"/>
                <a:ea typeface="微软雅黑" panose="020B0503020204020204" charset="-122"/>
                <a:sym typeface="+mn-ea"/>
              </a:rPr>
              <a:t>真空中两个静止点电荷间的相互作用  </a:t>
            </a:r>
            <a:endParaRPr lang="zh-CN" altLang="en-US" sz="2600">
              <a:solidFill>
                <a:srgbClr val="000000"/>
              </a:solidFill>
              <a:latin typeface="微软雅黑" panose="020B0503020204020204" charset="-122"/>
              <a:ea typeface="微软雅黑" panose="020B0503020204020204" charset="-122"/>
              <a:sym typeface="+mn-ea"/>
            </a:endParaRPr>
          </a:p>
        </p:txBody>
      </p:sp>
      <p:sp>
        <p:nvSpPr>
          <p:cNvPr id="37891" name="文本框 4"/>
          <p:cNvSpPr txBox="1"/>
          <p:nvPr>
            <p:custDataLst>
              <p:tags r:id="rId3"/>
            </p:custDataLst>
          </p:nvPr>
        </p:nvSpPr>
        <p:spPr>
          <a:xfrm>
            <a:off x="3338277" y="3647593"/>
            <a:ext cx="6389180" cy="641770"/>
          </a:xfrm>
          <a:prstGeom prst="rect">
            <a:avLst/>
          </a:prstGeom>
          <a:noFill/>
          <a:ln w="9525">
            <a:noFill/>
          </a:ln>
        </p:spPr>
        <p:txBody>
          <a:bodyPr wrap="square" anchor="ctr" anchorCtr="0"/>
          <a:p>
            <a:r>
              <a:rPr lang="zh-CN" altLang="en-US" sz="2600">
                <a:solidFill>
                  <a:srgbClr val="000000"/>
                </a:solidFill>
                <a:latin typeface="微软雅黑" panose="020B0503020204020204" charset="-122"/>
                <a:ea typeface="微软雅黑" panose="020B0503020204020204" charset="-122"/>
                <a:sym typeface="+mn-ea"/>
              </a:rPr>
              <a:t>真空中任意带电体间的相互作用</a:t>
            </a:r>
            <a:endParaRPr lang="zh-CN" altLang="en-US" sz="2600">
              <a:solidFill>
                <a:srgbClr val="000000"/>
              </a:solidFill>
              <a:latin typeface="微软雅黑" panose="020B0503020204020204" charset="-122"/>
              <a:ea typeface="微软雅黑" panose="020B0503020204020204" charset="-122"/>
              <a:sym typeface="+mn-ea"/>
            </a:endParaRPr>
          </a:p>
        </p:txBody>
      </p:sp>
      <p:sp>
        <p:nvSpPr>
          <p:cNvPr id="37892" name="文本框 5"/>
          <p:cNvSpPr txBox="1"/>
          <p:nvPr>
            <p:custDataLst>
              <p:tags r:id="rId4"/>
            </p:custDataLst>
          </p:nvPr>
        </p:nvSpPr>
        <p:spPr>
          <a:xfrm>
            <a:off x="3338277" y="4503286"/>
            <a:ext cx="6389180" cy="641770"/>
          </a:xfrm>
          <a:prstGeom prst="rect">
            <a:avLst/>
          </a:prstGeom>
          <a:noFill/>
          <a:ln w="9525">
            <a:noFill/>
          </a:ln>
        </p:spPr>
        <p:txBody>
          <a:bodyPr wrap="square" anchor="ctr" anchorCtr="0"/>
          <a:p>
            <a:r>
              <a:rPr lang="zh-CN" altLang="en-US" sz="2600">
                <a:solidFill>
                  <a:srgbClr val="000000"/>
                </a:solidFill>
                <a:latin typeface="微软雅黑" panose="020B0503020204020204" charset="-122"/>
                <a:ea typeface="微软雅黑" panose="020B0503020204020204" charset="-122"/>
                <a:sym typeface="+mn-ea"/>
              </a:rPr>
              <a:t>真空中两个带电球体间的相互作用 </a:t>
            </a:r>
            <a:endParaRPr lang="zh-CN" altLang="en-US" sz="2600">
              <a:solidFill>
                <a:srgbClr val="000000"/>
              </a:solidFill>
              <a:latin typeface="微软雅黑" panose="020B0503020204020204" charset="-122"/>
              <a:ea typeface="微软雅黑" panose="020B0503020204020204" charset="-122"/>
            </a:endParaRPr>
          </a:p>
        </p:txBody>
      </p:sp>
      <p:sp>
        <p:nvSpPr>
          <p:cNvPr id="37893" name="文本框 6"/>
          <p:cNvSpPr txBox="1"/>
          <p:nvPr>
            <p:custDataLst>
              <p:tags r:id="rId5"/>
            </p:custDataLst>
          </p:nvPr>
        </p:nvSpPr>
        <p:spPr>
          <a:xfrm>
            <a:off x="3338277" y="5358980"/>
            <a:ext cx="6389180" cy="641770"/>
          </a:xfrm>
          <a:prstGeom prst="rect">
            <a:avLst/>
          </a:prstGeom>
          <a:noFill/>
          <a:ln w="9525">
            <a:noFill/>
          </a:ln>
        </p:spPr>
        <p:txBody>
          <a:bodyPr wrap="square" anchor="ctr" anchorCtr="0"/>
          <a:p>
            <a:r>
              <a:rPr lang="zh-CN" altLang="en-US" sz="2600">
                <a:solidFill>
                  <a:srgbClr val="000000"/>
                </a:solidFill>
                <a:latin typeface="微软雅黑" panose="020B0503020204020204" charset="-122"/>
                <a:ea typeface="微软雅黑" panose="020B0503020204020204" charset="-122"/>
                <a:sym typeface="+mn-ea"/>
              </a:rPr>
              <a:t>任何情况下都适用以下对于电场线性质的说法</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2625198" y="2855283"/>
            <a:ext cx="513416" cy="513416"/>
          </a:xfrm>
          <a:prstGeom prst="ellipse">
            <a:avLst/>
          </a:prstGeom>
          <a:solidFill>
            <a:schemeClr val="accent6"/>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600" strike="noStrike" noProof="1">
                <a:solidFill>
                  <a:srgbClr val="FFFFFF"/>
                </a:solidFill>
                <a:latin typeface="微软雅黑" panose="020B0503020204020204" charset="-122"/>
                <a:ea typeface="微软雅黑" panose="020B0503020204020204" charset="-122"/>
              </a:rPr>
              <a:t>A</a:t>
            </a:r>
            <a:endParaRPr lang="zh-CN" altLang="en-US" sz="1600" strike="noStrike" noProof="1">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2625198" y="3710977"/>
            <a:ext cx="513416" cy="513416"/>
          </a:xfrm>
          <a:prstGeom prst="ellipse">
            <a:avLst/>
          </a:prstGeom>
          <a:solidFill>
            <a:schemeClr val="tx1">
              <a:lumMod val="50000"/>
              <a:lumOff val="50000"/>
            </a:schemeClr>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600" strike="noStrike" noProof="1">
                <a:solidFill>
                  <a:srgbClr val="FFFFFF"/>
                </a:solidFill>
                <a:latin typeface="微软雅黑" panose="020B0503020204020204" charset="-122"/>
                <a:ea typeface="微软雅黑" panose="020B0503020204020204" charset="-122"/>
              </a:rPr>
              <a:t>B</a:t>
            </a:r>
            <a:endParaRPr lang="zh-CN" altLang="en-US" sz="1600" strike="noStrike" noProof="1">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2625198" y="4566671"/>
            <a:ext cx="513416" cy="513416"/>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600" strike="noStrike" noProof="1">
                <a:solidFill>
                  <a:srgbClr val="FFFFFF"/>
                </a:solidFill>
                <a:latin typeface="微软雅黑" panose="020B0503020204020204" charset="-122"/>
                <a:ea typeface="微软雅黑" panose="020B0503020204020204" charset="-122"/>
              </a:rPr>
              <a:t>C</a:t>
            </a:r>
            <a:endParaRPr lang="zh-CN" altLang="en-US" sz="1600" strike="noStrike" noProof="1">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2625198" y="5422364"/>
            <a:ext cx="513416" cy="513416"/>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600" strike="noStrike" noProof="1">
                <a:solidFill>
                  <a:srgbClr val="FFFFFF"/>
                </a:solidFill>
                <a:latin typeface="微软雅黑" panose="020B0503020204020204" charset="-122"/>
                <a:ea typeface="微软雅黑" panose="020B0503020204020204" charset="-122"/>
              </a:rPr>
              <a:t>D</a:t>
            </a:r>
            <a:endParaRPr lang="zh-CN" altLang="en-US" sz="1600" strike="noStrike" noProof="1">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7696200" y="6215063"/>
            <a:ext cx="1543050" cy="411163"/>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600" strike="noStrike" noProof="1">
                <a:solidFill>
                  <a:srgbClr val="FFFFFF"/>
                </a:solidFill>
                <a:latin typeface="微软雅黑" panose="020B0503020204020204" charset="-122"/>
                <a:ea typeface="微软雅黑" panose="020B0503020204020204" charset="-122"/>
              </a:rPr>
              <a:t>提交</a:t>
            </a:r>
            <a:endParaRPr lang="zh-CN" altLang="en-US" sz="1600" strike="noStrike" noProof="1">
              <a:solidFill>
                <a:srgbClr val="FFFFFF"/>
              </a:solidFill>
              <a:latin typeface="微软雅黑" panose="020B0503020204020204" charset="-122"/>
              <a:ea typeface="微软雅黑" panose="020B0503020204020204" charset="-122"/>
            </a:endParaRPr>
          </a:p>
        </p:txBody>
      </p:sp>
      <p:grpSp>
        <p:nvGrpSpPr>
          <p:cNvPr id="37899" name="组合 16"/>
          <p:cNvGrpSpPr/>
          <p:nvPr/>
        </p:nvGrpSpPr>
        <p:grpSpPr>
          <a:xfrm>
            <a:off x="1524000" y="0"/>
            <a:ext cx="9144000" cy="635000"/>
            <a:chOff x="0" y="0"/>
            <a:chExt cx="14400" cy="1000"/>
          </a:xfrm>
        </p:grpSpPr>
        <p:sp>
          <p:nvSpPr>
            <p:cNvPr id="13" name="TitleBackground"/>
            <p:cNvSpPr/>
            <p:nvPr>
              <p:custDataLst>
                <p:tags r:id="rId11"/>
              </p:custDataLst>
            </p:nvPr>
          </p:nvSpPr>
          <p:spPr>
            <a:xfrm>
              <a:off x="0" y="0"/>
              <a:ext cx="144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4" name="ColorBlock"/>
            <p:cNvSpPr/>
            <p:nvPr>
              <p:custDataLst>
                <p:tags r:id="rId12"/>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7902" name="TypeText"/>
            <p:cNvSpPr txBox="1"/>
            <p:nvPr>
              <p:custDataLst>
                <p:tags r:id="rId13"/>
              </p:custDataLst>
            </p:nvPr>
          </p:nvSpPr>
          <p:spPr>
            <a:xfrm>
              <a:off x="400" y="0"/>
              <a:ext cx="3000" cy="1000"/>
            </a:xfrm>
            <a:prstGeom prst="rect">
              <a:avLst/>
            </a:prstGeom>
            <a:noFill/>
            <a:ln w="9525">
              <a:noFill/>
            </a:ln>
          </p:spPr>
          <p:txBody>
            <a:bodyPr wrap="none" anchor="ctr" anchorCtr="0"/>
            <a:p>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37903" name="TipText"/>
            <p:cNvSpPr txBox="1"/>
            <p:nvPr>
              <p:custDataLst>
                <p:tags r:id="rId14"/>
              </p:custDataLst>
            </p:nvPr>
          </p:nvSpPr>
          <p:spPr>
            <a:xfrm>
              <a:off x="2248" y="172"/>
              <a:ext cx="3600" cy="800"/>
            </a:xfrm>
            <a:prstGeom prst="rect">
              <a:avLst/>
            </a:prstGeom>
            <a:noFill/>
            <a:ln w="9525">
              <a:noFill/>
            </a:ln>
          </p:spPr>
          <p:txBody>
            <a:bodyPr wrap="none" anchor="ctr" anchorCtr="0"/>
            <a:p>
              <a:r>
                <a:rPr lang="en-US" altLang="zh-CN" sz="2000">
                  <a:solidFill>
                    <a:srgbClr val="808080"/>
                  </a:solidFill>
                  <a:latin typeface="微软雅黑" panose="020B0503020204020204" charset="-122"/>
                  <a:ea typeface="微软雅黑" panose="020B0503020204020204" charset="-122"/>
                </a:rPr>
                <a:t>2</a:t>
              </a:r>
              <a:r>
                <a:rPr lang="zh-CN" altLang="en-US" sz="2000">
                  <a:solidFill>
                    <a:srgbClr val="808080"/>
                  </a:solidFill>
                  <a:latin typeface="微软雅黑" panose="020B0503020204020204" charset="-122"/>
                  <a:ea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endParaRPr>
            </a:p>
          </p:txBody>
        </p:sp>
      </p:grpSp>
      <p:pic>
        <p:nvPicPr>
          <p:cNvPr id="37904" name="图片 1" descr="tmpC2A3"/>
          <p:cNvPicPr>
            <a:picLocks noChangeAspect="1"/>
          </p:cNvPicPr>
          <p:nvPr>
            <p:custDataLst>
              <p:tags r:id="rId15"/>
            </p:custDataLst>
          </p:nvPr>
        </p:nvPicPr>
        <p:blipFill>
          <a:blip r:embed="rId16"/>
          <a:stretch>
            <a:fillRect/>
          </a:stretch>
        </p:blipFill>
        <p:spPr>
          <a:xfrm>
            <a:off x="9118600" y="63500"/>
            <a:ext cx="1422400" cy="508000"/>
          </a:xfrm>
          <a:prstGeom prst="rect">
            <a:avLst/>
          </a:prstGeom>
          <a:noFill/>
          <a:ln w="9525">
            <a:noFill/>
          </a:ln>
        </p:spPr>
      </p:pic>
    </p:spTree>
    <p:custDataLst>
      <p:tags r:id="rId17"/>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文本框 2"/>
          <p:cNvSpPr txBox="1"/>
          <p:nvPr>
            <p:custDataLst>
              <p:tags r:id="rId1"/>
            </p:custDataLst>
          </p:nvPr>
        </p:nvSpPr>
        <p:spPr>
          <a:xfrm>
            <a:off x="2438400" y="635000"/>
            <a:ext cx="7315200" cy="1301750"/>
          </a:xfrm>
          <a:prstGeom prst="rect">
            <a:avLst/>
          </a:prstGeom>
          <a:noFill/>
          <a:ln w="9525">
            <a:noFill/>
          </a:ln>
        </p:spPr>
        <p:txBody>
          <a:bodyPr wrap="square" anchor="ctr" anchorCtr="0"/>
          <a:p>
            <a:endParaRPr lang="zh-CN" altLang="en-US" sz="2600">
              <a:solidFill>
                <a:srgbClr val="000000"/>
              </a:solidFill>
              <a:latin typeface="微软雅黑" panose="020B0503020204020204" charset="-122"/>
              <a:ea typeface="微软雅黑" panose="020B0503020204020204" charset="-122"/>
            </a:endParaRPr>
          </a:p>
          <a:p>
            <a:r>
              <a:rPr lang="en-US" altLang="zh-CN" sz="2600">
                <a:solidFill>
                  <a:srgbClr val="000000"/>
                </a:solidFill>
                <a:latin typeface="微软雅黑" panose="020B0503020204020204" charset="-122"/>
                <a:ea typeface="微软雅黑" panose="020B0503020204020204" charset="-122"/>
              </a:rPr>
              <a:t>1-3.</a:t>
            </a:r>
            <a:r>
              <a:rPr lang="zh-CN" altLang="en-US" sz="2600">
                <a:solidFill>
                  <a:srgbClr val="000000"/>
                </a:solidFill>
                <a:latin typeface="微软雅黑" panose="020B0503020204020204" charset="-122"/>
                <a:ea typeface="微软雅黑" panose="020B0503020204020204" charset="-122"/>
              </a:rPr>
              <a:t>电场强度的定义式为E=F/q，下列说法正确的是（   　　）。</a:t>
            </a:r>
            <a:endParaRPr lang="zh-CN" altLang="en-US" sz="2600">
              <a:solidFill>
                <a:srgbClr val="000000"/>
              </a:solidFill>
              <a:latin typeface="微软雅黑" panose="020B0503020204020204" charset="-122"/>
              <a:ea typeface="微软雅黑" panose="020B0503020204020204" charset="-122"/>
            </a:endParaRPr>
          </a:p>
          <a:p>
            <a:r>
              <a:rPr lang="zh-CN" altLang="en-US" sz="2600">
                <a:solidFill>
                  <a:srgbClr val="000000"/>
                </a:solidFill>
                <a:latin typeface="微软雅黑" panose="020B0503020204020204" charset="-122"/>
                <a:ea typeface="微软雅黑" panose="020B0503020204020204" charset="-122"/>
              </a:rPr>
              <a:t>     </a:t>
            </a:r>
            <a:endParaRPr lang="zh-CN" altLang="en-US" sz="2600">
              <a:solidFill>
                <a:srgbClr val="000000"/>
              </a:solidFill>
              <a:latin typeface="微软雅黑" panose="020B0503020204020204" charset="-122"/>
              <a:ea typeface="微软雅黑" panose="020B0503020204020204" charset="-122"/>
            </a:endParaRPr>
          </a:p>
          <a:p>
            <a:r>
              <a:rPr lang="zh-CN" altLang="en-US" sz="2600">
                <a:solidFill>
                  <a:srgbClr val="000000"/>
                </a:solidFill>
                <a:latin typeface="微软雅黑" panose="020B0503020204020204" charset="-122"/>
                <a:ea typeface="微软雅黑" panose="020B0503020204020204" charset="-122"/>
              </a:rPr>
              <a:t>     </a:t>
            </a:r>
            <a:endParaRPr lang="zh-CN" altLang="en-US" sz="2600">
              <a:solidFill>
                <a:srgbClr val="000000"/>
              </a:solidFill>
              <a:latin typeface="微软雅黑" panose="020B0503020204020204" charset="-122"/>
              <a:ea typeface="微软雅黑" panose="020B0503020204020204" charset="-122"/>
            </a:endParaRPr>
          </a:p>
        </p:txBody>
      </p:sp>
      <p:sp>
        <p:nvSpPr>
          <p:cNvPr id="37890" name="文本框 3"/>
          <p:cNvSpPr txBox="1"/>
          <p:nvPr>
            <p:custDataLst>
              <p:tags r:id="rId2"/>
            </p:custDataLst>
          </p:nvPr>
        </p:nvSpPr>
        <p:spPr>
          <a:xfrm>
            <a:off x="3364312" y="2796025"/>
            <a:ext cx="6389180" cy="474118"/>
          </a:xfrm>
          <a:prstGeom prst="rect">
            <a:avLst/>
          </a:prstGeom>
          <a:noFill/>
          <a:ln w="9525">
            <a:noFill/>
          </a:ln>
        </p:spPr>
        <p:txBody>
          <a:bodyPr wrap="square" anchor="ctr" anchorCtr="0"/>
          <a:p>
            <a:r>
              <a:rPr lang="zh-CN" altLang="en-US" sz="2600">
                <a:solidFill>
                  <a:srgbClr val="000000"/>
                </a:solidFill>
                <a:latin typeface="微软雅黑" panose="020B0503020204020204" charset="-122"/>
                <a:ea typeface="微软雅黑" panose="020B0503020204020204" charset="-122"/>
                <a:sym typeface="+mn-ea"/>
              </a:rPr>
              <a:t>E跟检验电荷q无关</a:t>
            </a:r>
            <a:endParaRPr lang="zh-CN" altLang="en-US" sz="2600">
              <a:solidFill>
                <a:srgbClr val="000000"/>
              </a:solidFill>
              <a:latin typeface="微软雅黑" panose="020B0503020204020204" charset="-122"/>
              <a:ea typeface="微软雅黑" panose="020B0503020204020204" charset="-122"/>
              <a:sym typeface="+mn-ea"/>
            </a:endParaRPr>
          </a:p>
        </p:txBody>
      </p:sp>
      <p:sp>
        <p:nvSpPr>
          <p:cNvPr id="37891" name="文本框 4"/>
          <p:cNvSpPr txBox="1"/>
          <p:nvPr>
            <p:custDataLst>
              <p:tags r:id="rId3"/>
            </p:custDataLst>
          </p:nvPr>
        </p:nvSpPr>
        <p:spPr>
          <a:xfrm>
            <a:off x="3338277" y="3647593"/>
            <a:ext cx="6389180" cy="641770"/>
          </a:xfrm>
          <a:prstGeom prst="rect">
            <a:avLst/>
          </a:prstGeom>
          <a:noFill/>
          <a:ln w="9525">
            <a:noFill/>
          </a:ln>
        </p:spPr>
        <p:txBody>
          <a:bodyPr wrap="square" anchor="ctr" anchorCtr="0"/>
          <a:p>
            <a:r>
              <a:rPr lang="zh-CN" altLang="en-US" sz="2600">
                <a:solidFill>
                  <a:srgbClr val="000000"/>
                </a:solidFill>
                <a:latin typeface="微软雅黑" panose="020B0503020204020204" charset="-122"/>
                <a:ea typeface="微软雅黑" panose="020B0503020204020204" charset="-122"/>
                <a:sym typeface="+mn-ea"/>
              </a:rPr>
              <a:t>E的方向一定与放在该点的电荷的受力方向相同</a:t>
            </a:r>
            <a:endParaRPr lang="zh-CN" altLang="en-US" sz="2600">
              <a:solidFill>
                <a:srgbClr val="000000"/>
              </a:solidFill>
              <a:latin typeface="微软雅黑" panose="020B0503020204020204" charset="-122"/>
              <a:ea typeface="微软雅黑" panose="020B0503020204020204" charset="-122"/>
              <a:sym typeface="+mn-ea"/>
            </a:endParaRPr>
          </a:p>
        </p:txBody>
      </p:sp>
      <p:sp>
        <p:nvSpPr>
          <p:cNvPr id="37892" name="文本框 5"/>
          <p:cNvSpPr txBox="1"/>
          <p:nvPr>
            <p:custDataLst>
              <p:tags r:id="rId4"/>
            </p:custDataLst>
          </p:nvPr>
        </p:nvSpPr>
        <p:spPr>
          <a:xfrm>
            <a:off x="3338277" y="4503286"/>
            <a:ext cx="6389180" cy="641770"/>
          </a:xfrm>
          <a:prstGeom prst="rect">
            <a:avLst/>
          </a:prstGeom>
          <a:noFill/>
          <a:ln w="9525">
            <a:noFill/>
          </a:ln>
        </p:spPr>
        <p:txBody>
          <a:bodyPr wrap="square" anchor="ctr" anchorCtr="0"/>
          <a:p>
            <a:r>
              <a:rPr lang="zh-CN" altLang="en-US" sz="2600">
                <a:solidFill>
                  <a:srgbClr val="000000"/>
                </a:solidFill>
                <a:latin typeface="微软雅黑" panose="020B0503020204020204" charset="-122"/>
                <a:ea typeface="微软雅黑" panose="020B0503020204020204" charset="-122"/>
                <a:sym typeface="+mn-ea"/>
              </a:rPr>
              <a:t>移去电荷q，E的大小变为零</a:t>
            </a:r>
            <a:endParaRPr lang="zh-CN" altLang="en-US" sz="2600">
              <a:solidFill>
                <a:srgbClr val="000000"/>
              </a:solidFill>
              <a:latin typeface="微软雅黑" panose="020B0503020204020204" charset="-122"/>
              <a:ea typeface="微软雅黑" panose="020B0503020204020204" charset="-122"/>
              <a:sym typeface="+mn-ea"/>
            </a:endParaRPr>
          </a:p>
        </p:txBody>
      </p:sp>
      <p:sp>
        <p:nvSpPr>
          <p:cNvPr id="37893" name="文本框 6"/>
          <p:cNvSpPr txBox="1"/>
          <p:nvPr>
            <p:custDataLst>
              <p:tags r:id="rId5"/>
            </p:custDataLst>
          </p:nvPr>
        </p:nvSpPr>
        <p:spPr>
          <a:xfrm>
            <a:off x="3338277" y="5358980"/>
            <a:ext cx="6389180" cy="641770"/>
          </a:xfrm>
          <a:prstGeom prst="rect">
            <a:avLst/>
          </a:prstGeom>
          <a:noFill/>
          <a:ln w="9525">
            <a:noFill/>
          </a:ln>
        </p:spPr>
        <p:txBody>
          <a:bodyPr wrap="square" anchor="ctr" anchorCtr="0"/>
          <a:p>
            <a:r>
              <a:rPr lang="zh-CN" altLang="en-US" sz="2600">
                <a:solidFill>
                  <a:srgbClr val="000000"/>
                </a:solidFill>
                <a:latin typeface="微软雅黑" panose="020B0503020204020204" charset="-122"/>
                <a:ea typeface="微软雅黑" panose="020B0503020204020204" charset="-122"/>
                <a:sym typeface="+mn-ea"/>
              </a:rPr>
              <a:t>这个定义式只适用于点电荷的电场</a:t>
            </a:r>
            <a:endParaRPr lang="zh-CN" altLang="en-US" sz="2600">
              <a:solidFill>
                <a:srgbClr val="000000"/>
              </a:solidFill>
              <a:latin typeface="微软雅黑" panose="020B0503020204020204" charset="-122"/>
              <a:ea typeface="微软雅黑" panose="020B0503020204020204" charset="-122"/>
              <a:sym typeface="+mn-ea"/>
            </a:endParaRPr>
          </a:p>
        </p:txBody>
      </p:sp>
      <p:sp>
        <p:nvSpPr>
          <p:cNvPr id="8" name="椭圆 7"/>
          <p:cNvSpPr>
            <a:spLocks noChangeAspect="1"/>
          </p:cNvSpPr>
          <p:nvPr>
            <p:custDataLst>
              <p:tags r:id="rId6"/>
            </p:custDataLst>
          </p:nvPr>
        </p:nvSpPr>
        <p:spPr>
          <a:xfrm>
            <a:off x="2625198" y="2855283"/>
            <a:ext cx="513416" cy="513416"/>
          </a:xfrm>
          <a:prstGeom prst="ellipse">
            <a:avLst/>
          </a:prstGeom>
          <a:solidFill>
            <a:schemeClr val="accent6"/>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600" strike="noStrike" noProof="1">
                <a:solidFill>
                  <a:srgbClr val="FFFFFF"/>
                </a:solidFill>
                <a:latin typeface="微软雅黑" panose="020B0503020204020204" charset="-122"/>
                <a:ea typeface="微软雅黑" panose="020B0503020204020204" charset="-122"/>
              </a:rPr>
              <a:t>A</a:t>
            </a:r>
            <a:endParaRPr lang="zh-CN" altLang="en-US" sz="1600" strike="noStrike" noProof="1">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2625198" y="3710977"/>
            <a:ext cx="513416" cy="513416"/>
          </a:xfrm>
          <a:prstGeom prst="ellipse">
            <a:avLst/>
          </a:prstGeom>
          <a:solidFill>
            <a:schemeClr val="tx1">
              <a:lumMod val="50000"/>
              <a:lumOff val="50000"/>
            </a:schemeClr>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600" strike="noStrike" noProof="1">
                <a:solidFill>
                  <a:srgbClr val="FFFFFF"/>
                </a:solidFill>
                <a:latin typeface="微软雅黑" panose="020B0503020204020204" charset="-122"/>
                <a:ea typeface="微软雅黑" panose="020B0503020204020204" charset="-122"/>
              </a:rPr>
              <a:t>B</a:t>
            </a:r>
            <a:endParaRPr lang="zh-CN" altLang="en-US" sz="1600" strike="noStrike" noProof="1">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2625198" y="4566671"/>
            <a:ext cx="513416" cy="513416"/>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600" strike="noStrike" noProof="1">
                <a:solidFill>
                  <a:srgbClr val="FFFFFF"/>
                </a:solidFill>
                <a:latin typeface="微软雅黑" panose="020B0503020204020204" charset="-122"/>
                <a:ea typeface="微软雅黑" panose="020B0503020204020204" charset="-122"/>
              </a:rPr>
              <a:t>C</a:t>
            </a:r>
            <a:endParaRPr lang="zh-CN" altLang="en-US" sz="1600" strike="noStrike" noProof="1">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2625198" y="5422364"/>
            <a:ext cx="513416" cy="513416"/>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600" strike="noStrike" noProof="1">
                <a:solidFill>
                  <a:srgbClr val="FFFFFF"/>
                </a:solidFill>
                <a:latin typeface="微软雅黑" panose="020B0503020204020204" charset="-122"/>
                <a:ea typeface="微软雅黑" panose="020B0503020204020204" charset="-122"/>
              </a:rPr>
              <a:t>D</a:t>
            </a:r>
            <a:endParaRPr lang="zh-CN" altLang="en-US" sz="1600" strike="noStrike" noProof="1">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7696200" y="6215063"/>
            <a:ext cx="1543050" cy="411163"/>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600" strike="noStrike" noProof="1">
                <a:solidFill>
                  <a:srgbClr val="FFFFFF"/>
                </a:solidFill>
                <a:latin typeface="微软雅黑" panose="020B0503020204020204" charset="-122"/>
                <a:ea typeface="微软雅黑" panose="020B0503020204020204" charset="-122"/>
              </a:rPr>
              <a:t>提交</a:t>
            </a:r>
            <a:endParaRPr lang="zh-CN" altLang="en-US" sz="1600" strike="noStrike" noProof="1">
              <a:solidFill>
                <a:srgbClr val="FFFFFF"/>
              </a:solidFill>
              <a:latin typeface="微软雅黑" panose="020B0503020204020204" charset="-122"/>
              <a:ea typeface="微软雅黑" panose="020B0503020204020204" charset="-122"/>
            </a:endParaRPr>
          </a:p>
        </p:txBody>
      </p:sp>
      <p:grpSp>
        <p:nvGrpSpPr>
          <p:cNvPr id="37899" name="组合 16"/>
          <p:cNvGrpSpPr/>
          <p:nvPr/>
        </p:nvGrpSpPr>
        <p:grpSpPr>
          <a:xfrm>
            <a:off x="1524000" y="0"/>
            <a:ext cx="9144000" cy="635000"/>
            <a:chOff x="0" y="0"/>
            <a:chExt cx="14400" cy="1000"/>
          </a:xfrm>
        </p:grpSpPr>
        <p:sp>
          <p:nvSpPr>
            <p:cNvPr id="13" name="TitleBackground"/>
            <p:cNvSpPr/>
            <p:nvPr>
              <p:custDataLst>
                <p:tags r:id="rId11"/>
              </p:custDataLst>
            </p:nvPr>
          </p:nvSpPr>
          <p:spPr>
            <a:xfrm>
              <a:off x="0" y="0"/>
              <a:ext cx="144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4" name="ColorBlock"/>
            <p:cNvSpPr/>
            <p:nvPr>
              <p:custDataLst>
                <p:tags r:id="rId12"/>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7902" name="TypeText"/>
            <p:cNvSpPr txBox="1"/>
            <p:nvPr>
              <p:custDataLst>
                <p:tags r:id="rId13"/>
              </p:custDataLst>
            </p:nvPr>
          </p:nvSpPr>
          <p:spPr>
            <a:xfrm>
              <a:off x="400" y="0"/>
              <a:ext cx="3000" cy="1000"/>
            </a:xfrm>
            <a:prstGeom prst="rect">
              <a:avLst/>
            </a:prstGeom>
            <a:noFill/>
            <a:ln w="9525">
              <a:noFill/>
            </a:ln>
          </p:spPr>
          <p:txBody>
            <a:bodyPr wrap="none" anchor="ctr" anchorCtr="0"/>
            <a:p>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37903" name="TipText"/>
            <p:cNvSpPr txBox="1"/>
            <p:nvPr>
              <p:custDataLst>
                <p:tags r:id="rId14"/>
              </p:custDataLst>
            </p:nvPr>
          </p:nvSpPr>
          <p:spPr>
            <a:xfrm>
              <a:off x="2248" y="172"/>
              <a:ext cx="3600" cy="800"/>
            </a:xfrm>
            <a:prstGeom prst="rect">
              <a:avLst/>
            </a:prstGeom>
            <a:noFill/>
            <a:ln w="9525">
              <a:noFill/>
            </a:ln>
          </p:spPr>
          <p:txBody>
            <a:bodyPr wrap="none" anchor="ctr" anchorCtr="0"/>
            <a:p>
              <a:r>
                <a:rPr lang="en-US" altLang="zh-CN" sz="2000">
                  <a:solidFill>
                    <a:srgbClr val="808080"/>
                  </a:solidFill>
                  <a:latin typeface="微软雅黑" panose="020B0503020204020204" charset="-122"/>
                  <a:ea typeface="微软雅黑" panose="020B0503020204020204" charset="-122"/>
                </a:rPr>
                <a:t>2</a:t>
              </a:r>
              <a:r>
                <a:rPr lang="zh-CN" altLang="en-US" sz="2000">
                  <a:solidFill>
                    <a:srgbClr val="808080"/>
                  </a:solidFill>
                  <a:latin typeface="微软雅黑" panose="020B0503020204020204" charset="-122"/>
                  <a:ea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endParaRPr>
            </a:p>
          </p:txBody>
        </p:sp>
      </p:grpSp>
      <p:pic>
        <p:nvPicPr>
          <p:cNvPr id="37904" name="图片 1" descr="tmpC2A3"/>
          <p:cNvPicPr>
            <a:picLocks noChangeAspect="1"/>
          </p:cNvPicPr>
          <p:nvPr>
            <p:custDataLst>
              <p:tags r:id="rId15"/>
            </p:custDataLst>
          </p:nvPr>
        </p:nvPicPr>
        <p:blipFill>
          <a:blip r:embed="rId16"/>
          <a:stretch>
            <a:fillRect/>
          </a:stretch>
        </p:blipFill>
        <p:spPr>
          <a:xfrm>
            <a:off x="9118600" y="63500"/>
            <a:ext cx="1422400" cy="508000"/>
          </a:xfrm>
          <a:prstGeom prst="rect">
            <a:avLst/>
          </a:prstGeom>
          <a:noFill/>
          <a:ln w="9525">
            <a:noFill/>
          </a:ln>
        </p:spPr>
      </p:pic>
    </p:spTree>
    <p:custDataLst>
      <p:tags r:id="rId17"/>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2"/>
          <p:cNvSpPr txBox="1">
            <a:spLocks noChangeArrowheads="1"/>
          </p:cNvSpPr>
          <p:nvPr/>
        </p:nvSpPr>
        <p:spPr bwMode="auto">
          <a:xfrm>
            <a:off x="2092325" y="200025"/>
            <a:ext cx="2590800" cy="519113"/>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2800" b="1" kern="1200" cap="none" spc="0" normalizeH="0" baseline="0" noProof="1">
                <a:solidFill>
                  <a:srgbClr val="CC0000"/>
                </a:solidFill>
                <a:effectLst>
                  <a:outerShdw blurRad="38100" dist="38100" dir="2700000" algn="tl">
                    <a:srgbClr val="000000"/>
                  </a:outerShdw>
                </a:effectLst>
                <a:latin typeface="宋体" panose="02010600030101010101" pitchFamily="2" charset="-122"/>
                <a:ea typeface="+mn-ea"/>
                <a:cs typeface="+mn-cs"/>
              </a:rPr>
              <a:t>二、电通量</a:t>
            </a:r>
            <a:endParaRPr kumimoji="1" lang="zh-CN" altLang="en-US" sz="2800" b="1" kern="1200" cap="none" spc="0" normalizeH="0" baseline="0" noProof="1">
              <a:solidFill>
                <a:srgbClr val="CC0000"/>
              </a:solidFill>
              <a:effectLst>
                <a:outerShdw blurRad="38100" dist="38100" dir="2700000" algn="tl">
                  <a:srgbClr val="000000"/>
                </a:outerShdw>
              </a:effectLst>
              <a:latin typeface="楷体_GB2312" pitchFamily="49" charset="-122"/>
              <a:ea typeface="楷体_GB2312" pitchFamily="49" charset="-122"/>
              <a:cs typeface="+mn-cs"/>
            </a:endParaRPr>
          </a:p>
        </p:txBody>
      </p:sp>
      <p:sp>
        <p:nvSpPr>
          <p:cNvPr id="5" name="Text Box 22"/>
          <p:cNvSpPr txBox="1">
            <a:spLocks noChangeArrowheads="1"/>
          </p:cNvSpPr>
          <p:nvPr/>
        </p:nvSpPr>
        <p:spPr bwMode="auto">
          <a:xfrm>
            <a:off x="1731963" y="695325"/>
            <a:ext cx="9526588" cy="952500"/>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2800" b="1" kern="1200" cap="none" spc="0" normalizeH="0" baseline="0" noProof="1">
                <a:solidFill>
                  <a:srgbClr val="000000"/>
                </a:solidFill>
                <a:latin typeface="宋体" panose="02010600030101010101" pitchFamily="2" charset="-122"/>
                <a:ea typeface="+mn-ea"/>
                <a:cs typeface="+mn-cs"/>
              </a:rPr>
              <a:t>  </a:t>
            </a:r>
            <a:r>
              <a:rPr kumimoji="1" lang="zh-CN" altLang="en-US" sz="2800" b="1" kern="1200" cap="none" spc="0" normalizeH="0" baseline="0" noProof="1">
                <a:solidFill>
                  <a:srgbClr val="000000"/>
                </a:solidFill>
                <a:latin typeface="宋体" panose="02010600030101010101" pitchFamily="2" charset="-122"/>
                <a:ea typeface="+mn-ea"/>
                <a:cs typeface="+mn-cs"/>
              </a:rPr>
              <a:t>通过电场中某一给定面的电场线的总条数叫做通过</a:t>
            </a:r>
            <a:r>
              <a:rPr kumimoji="1" lang="zh-CN" altLang="en-US" sz="2800" b="1" kern="1200" cap="none" spc="0" normalizeH="0" baseline="0" noProof="1">
                <a:solidFill>
                  <a:srgbClr val="FF3300"/>
                </a:solidFill>
                <a:effectLst>
                  <a:outerShdw blurRad="38100" dist="38100" dir="2700000" algn="tl">
                    <a:srgbClr val="000000"/>
                  </a:outerShdw>
                </a:effectLst>
                <a:latin typeface="宋体" panose="02010600030101010101" pitchFamily="2" charset="-122"/>
                <a:ea typeface="+mn-ea"/>
                <a:cs typeface="+mn-cs"/>
              </a:rPr>
              <a:t>该面</a:t>
            </a:r>
            <a:r>
              <a:rPr kumimoji="1" lang="zh-CN" altLang="en-US" sz="2800" b="1" kern="1200" cap="none" spc="0" normalizeH="0" baseline="0" noProof="1">
                <a:solidFill>
                  <a:srgbClr val="000000"/>
                </a:solidFill>
                <a:latin typeface="宋体" panose="02010600030101010101" pitchFamily="2" charset="-122"/>
                <a:ea typeface="+mn-ea"/>
                <a:cs typeface="+mn-cs"/>
              </a:rPr>
              <a:t>的</a:t>
            </a:r>
            <a:r>
              <a:rPr kumimoji="1" lang="zh-CN" altLang="en-US" sz="2800" b="1" kern="1200" cap="none" spc="0" normalizeH="0" baseline="0" noProof="1">
                <a:solidFill>
                  <a:srgbClr val="FF0000"/>
                </a:solidFill>
                <a:latin typeface="宋体" panose="02010600030101010101" pitchFamily="2" charset="-122"/>
                <a:ea typeface="+mn-ea"/>
                <a:cs typeface="+mn-cs"/>
              </a:rPr>
              <a:t>电通量</a:t>
            </a:r>
            <a:r>
              <a:rPr kumimoji="1" lang="en-US" altLang="zh-CN" sz="2400" b="1" kern="1200" cap="none" spc="0" normalizeH="0" baseline="0" noProof="1">
                <a:solidFill>
                  <a:srgbClr val="000000"/>
                </a:solidFill>
                <a:latin typeface="Times New Roman" panose="02020603050405020304" pitchFamily="18" charset="0"/>
                <a:ea typeface="+mn-ea"/>
                <a:cs typeface="+mn-cs"/>
              </a:rPr>
              <a:t>(electric flux)</a:t>
            </a:r>
            <a:r>
              <a:rPr kumimoji="1" lang="zh-CN" altLang="en-US" sz="2800" b="1" kern="1200" cap="none" spc="0" normalizeH="0" baseline="0" noProof="1">
                <a:solidFill>
                  <a:srgbClr val="000000"/>
                </a:solidFill>
                <a:latin typeface="宋体" panose="02010600030101010101" pitchFamily="2" charset="-122"/>
                <a:ea typeface="+mn-ea"/>
                <a:cs typeface="+mn-cs"/>
              </a:rPr>
              <a:t>。</a:t>
            </a:r>
            <a:endParaRPr kumimoji="1" lang="zh-CN" altLang="en-US" sz="2800" b="1" kern="1200" cap="none" spc="0" normalizeH="0" baseline="0" noProof="1">
              <a:solidFill>
                <a:srgbClr val="000000"/>
              </a:solidFill>
              <a:latin typeface="宋体" panose="02010600030101010101" pitchFamily="2" charset="-122"/>
              <a:ea typeface="宋体" panose="02010600030101010101" pitchFamily="2" charset="-122"/>
              <a:cs typeface="+mn-cs"/>
            </a:endParaRPr>
          </a:p>
        </p:txBody>
      </p:sp>
      <p:grpSp>
        <p:nvGrpSpPr>
          <p:cNvPr id="6" name="Group 153"/>
          <p:cNvGrpSpPr/>
          <p:nvPr/>
        </p:nvGrpSpPr>
        <p:grpSpPr>
          <a:xfrm>
            <a:off x="2308225" y="4087813"/>
            <a:ext cx="8015288" cy="2386012"/>
            <a:chOff x="567" y="2568"/>
            <a:chExt cx="5049" cy="1503"/>
          </a:xfrm>
        </p:grpSpPr>
        <p:sp>
          <p:nvSpPr>
            <p:cNvPr id="38916" name="Text Box 24"/>
            <p:cNvSpPr txBox="1"/>
            <p:nvPr/>
          </p:nvSpPr>
          <p:spPr>
            <a:xfrm>
              <a:off x="2880" y="2870"/>
              <a:ext cx="1968" cy="327"/>
            </a:xfrm>
            <a:prstGeom prst="rect">
              <a:avLst/>
            </a:prstGeom>
            <a:noFill/>
            <a:ln w="9525">
              <a:noFill/>
            </a:ln>
          </p:spPr>
          <p:txBody>
            <a:bodyPr anchor="t" anchorCtr="0">
              <a:spAutoFit/>
            </a:bodyPr>
            <a:p>
              <a:pPr>
                <a:spcBef>
                  <a:spcPct val="50000"/>
                </a:spcBef>
                <a:buSzTx/>
              </a:pPr>
              <a:r>
                <a:rPr lang="zh-CN" altLang="en-US" sz="2800" b="1">
                  <a:solidFill>
                    <a:srgbClr val="0000CC"/>
                  </a:solidFill>
                  <a:latin typeface="宋体" panose="02010600030101010101" pitchFamily="2" charset="-122"/>
                  <a:ea typeface="宋体" panose="02010600030101010101" pitchFamily="2" charset="-122"/>
                </a:rPr>
                <a:t>面积元矢量：</a:t>
              </a:r>
              <a:endParaRPr lang="zh-CN" altLang="en-US" sz="2800" b="1">
                <a:solidFill>
                  <a:srgbClr val="0000CC"/>
                </a:solidFill>
                <a:latin typeface="宋体" panose="02010600030101010101" pitchFamily="2" charset="-122"/>
                <a:ea typeface="宋体" panose="02010600030101010101" pitchFamily="2" charset="-122"/>
              </a:endParaRPr>
            </a:p>
          </p:txBody>
        </p:sp>
        <p:graphicFrame>
          <p:nvGraphicFramePr>
            <p:cNvPr id="38917" name="Object 25"/>
            <p:cNvGraphicFramePr>
              <a:graphicFrameLocks noChangeAspect="1"/>
            </p:cNvGraphicFramePr>
            <p:nvPr/>
          </p:nvGraphicFramePr>
          <p:xfrm>
            <a:off x="4224" y="2870"/>
            <a:ext cx="924" cy="342"/>
          </p:xfrm>
          <a:graphic>
            <a:graphicData uri="http://schemas.openxmlformats.org/presentationml/2006/ole">
              <mc:AlternateContent xmlns:mc="http://schemas.openxmlformats.org/markup-compatibility/2006">
                <mc:Choice xmlns:v="urn:schemas-microsoft-com:vml" Requires="v">
                  <p:oleObj spid="_x0000_s3220" name="" r:id="rId1" imgW="647700" imgH="241300" progId="Equation.3">
                    <p:embed/>
                  </p:oleObj>
                </mc:Choice>
                <mc:Fallback>
                  <p:oleObj name="" r:id="rId1" imgW="647700" imgH="241300" progId="Equation.3">
                    <p:embed/>
                    <p:pic>
                      <p:nvPicPr>
                        <p:cNvPr id="0" name="图片 3219"/>
                        <p:cNvPicPr/>
                        <p:nvPr/>
                      </p:nvPicPr>
                      <p:blipFill>
                        <a:blip r:embed="rId2"/>
                        <a:stretch>
                          <a:fillRect/>
                        </a:stretch>
                      </p:blipFill>
                      <p:spPr>
                        <a:xfrm>
                          <a:off x="4224" y="2870"/>
                          <a:ext cx="924" cy="342"/>
                        </a:xfrm>
                        <a:prstGeom prst="rect">
                          <a:avLst/>
                        </a:prstGeom>
                        <a:noFill/>
                        <a:ln w="38100">
                          <a:noFill/>
                          <a:miter/>
                        </a:ln>
                      </p:spPr>
                    </p:pic>
                  </p:oleObj>
                </mc:Fallback>
              </mc:AlternateContent>
            </a:graphicData>
          </a:graphic>
        </p:graphicFrame>
        <p:sp>
          <p:nvSpPr>
            <p:cNvPr id="38918" name="Text Box 26"/>
            <p:cNvSpPr txBox="1"/>
            <p:nvPr/>
          </p:nvSpPr>
          <p:spPr>
            <a:xfrm>
              <a:off x="2880" y="3341"/>
              <a:ext cx="2736" cy="327"/>
            </a:xfrm>
            <a:prstGeom prst="rect">
              <a:avLst/>
            </a:prstGeom>
            <a:noFill/>
            <a:ln w="9525">
              <a:noFill/>
            </a:ln>
          </p:spPr>
          <p:txBody>
            <a:bodyPr anchor="t" anchorCtr="0">
              <a:spAutoFit/>
            </a:bodyPr>
            <a:p>
              <a:pPr>
                <a:spcBef>
                  <a:spcPct val="50000"/>
                </a:spcBef>
                <a:buSzTx/>
              </a:pPr>
              <a:r>
                <a:rPr lang="zh-CN" altLang="en-US" sz="2800" b="1" dirty="0">
                  <a:solidFill>
                    <a:srgbClr val="000000"/>
                  </a:solidFill>
                  <a:latin typeface="宋体" panose="02010600030101010101" pitchFamily="2" charset="-122"/>
                  <a:ea typeface="宋体" panose="02010600030101010101" pitchFamily="2" charset="-122"/>
                </a:rPr>
                <a:t>面积元范围内  视为均匀</a:t>
              </a:r>
              <a:endParaRPr lang="zh-CN" altLang="en-US" sz="2800" b="1" dirty="0">
                <a:solidFill>
                  <a:srgbClr val="000000"/>
                </a:solidFill>
                <a:latin typeface="宋体" panose="02010600030101010101" pitchFamily="2" charset="-122"/>
                <a:ea typeface="宋体" panose="02010600030101010101" pitchFamily="2" charset="-122"/>
              </a:endParaRPr>
            </a:p>
          </p:txBody>
        </p:sp>
        <p:graphicFrame>
          <p:nvGraphicFramePr>
            <p:cNvPr id="38919" name="Object 27"/>
            <p:cNvGraphicFramePr>
              <a:graphicFrameLocks noChangeAspect="1"/>
            </p:cNvGraphicFramePr>
            <p:nvPr/>
          </p:nvGraphicFramePr>
          <p:xfrm>
            <a:off x="4272" y="3341"/>
            <a:ext cx="227" cy="304"/>
          </p:xfrm>
          <a:graphic>
            <a:graphicData uri="http://schemas.openxmlformats.org/presentationml/2006/ole">
              <mc:AlternateContent xmlns:mc="http://schemas.openxmlformats.org/markup-compatibility/2006">
                <mc:Choice xmlns:v="urn:schemas-microsoft-com:vml" Requires="v">
                  <p:oleObj spid="_x0000_s3221" name="" r:id="rId3" imgW="152400" imgH="203200" progId="Equation.3">
                    <p:embed/>
                  </p:oleObj>
                </mc:Choice>
                <mc:Fallback>
                  <p:oleObj name="" r:id="rId3" imgW="152400" imgH="203200" progId="Equation.3">
                    <p:embed/>
                    <p:pic>
                      <p:nvPicPr>
                        <p:cNvPr id="0" name="图片 3220"/>
                        <p:cNvPicPr/>
                        <p:nvPr/>
                      </p:nvPicPr>
                      <p:blipFill>
                        <a:blip r:embed="rId4"/>
                        <a:stretch>
                          <a:fillRect/>
                        </a:stretch>
                      </p:blipFill>
                      <p:spPr>
                        <a:xfrm>
                          <a:off x="4272" y="3341"/>
                          <a:ext cx="227" cy="304"/>
                        </a:xfrm>
                        <a:prstGeom prst="rect">
                          <a:avLst/>
                        </a:prstGeom>
                        <a:noFill/>
                        <a:ln w="38100">
                          <a:noFill/>
                          <a:miter/>
                        </a:ln>
                      </p:spPr>
                    </p:pic>
                  </p:oleObj>
                </mc:Fallback>
              </mc:AlternateContent>
            </a:graphicData>
          </a:graphic>
        </p:graphicFrame>
        <p:grpSp>
          <p:nvGrpSpPr>
            <p:cNvPr id="38920" name="Group 84"/>
            <p:cNvGrpSpPr/>
            <p:nvPr/>
          </p:nvGrpSpPr>
          <p:grpSpPr>
            <a:xfrm>
              <a:off x="567" y="2568"/>
              <a:ext cx="2069" cy="1503"/>
              <a:chOff x="3560" y="572"/>
              <a:chExt cx="2069" cy="1503"/>
            </a:xfrm>
          </p:grpSpPr>
          <p:grpSp>
            <p:nvGrpSpPr>
              <p:cNvPr id="38921" name="Group 85"/>
              <p:cNvGrpSpPr/>
              <p:nvPr/>
            </p:nvGrpSpPr>
            <p:grpSpPr>
              <a:xfrm>
                <a:off x="3982" y="1180"/>
                <a:ext cx="1150" cy="810"/>
                <a:chOff x="3744" y="1392"/>
                <a:chExt cx="1200" cy="1296"/>
              </a:xfrm>
            </p:grpSpPr>
            <p:sp>
              <p:nvSpPr>
                <p:cNvPr id="28" name="Freeform 86"/>
                <p:cNvSpPr>
                  <a:spLocks noChangeArrowheads="1"/>
                </p:cNvSpPr>
                <p:nvPr/>
              </p:nvSpPr>
              <p:spPr bwMode="auto">
                <a:xfrm>
                  <a:off x="3744" y="1488"/>
                  <a:ext cx="144" cy="1008"/>
                </a:xfrm>
                <a:custGeom>
                  <a:avLst/>
                  <a:gdLst>
                    <a:gd name="T0" fmla="*/ 144 w 144"/>
                    <a:gd name="T1" fmla="*/ 0 h 1008"/>
                    <a:gd name="T2" fmla="*/ 48 w 144"/>
                    <a:gd name="T3" fmla="*/ 480 h 1008"/>
                    <a:gd name="T4" fmla="*/ 0 w 144"/>
                    <a:gd name="T5" fmla="*/ 1008 h 1008"/>
                  </a:gdLst>
                  <a:ahLst/>
                  <a:cxnLst>
                    <a:cxn ang="0">
                      <a:pos x="T0" y="T1"/>
                    </a:cxn>
                    <a:cxn ang="0">
                      <a:pos x="T2" y="T3"/>
                    </a:cxn>
                    <a:cxn ang="0">
                      <a:pos x="T4" y="T5"/>
                    </a:cxn>
                  </a:cxnLst>
                  <a:rect l="0" t="0" r="r" b="b"/>
                  <a:pathLst>
                    <a:path w="144" h="1008">
                      <a:moveTo>
                        <a:pt x="144" y="0"/>
                      </a:moveTo>
                      <a:cubicBezTo>
                        <a:pt x="108" y="156"/>
                        <a:pt x="72" y="312"/>
                        <a:pt x="48" y="480"/>
                      </a:cubicBezTo>
                      <a:cubicBezTo>
                        <a:pt x="24" y="648"/>
                        <a:pt x="12" y="828"/>
                        <a:pt x="0" y="1008"/>
                      </a:cubicBezTo>
                    </a:path>
                  </a:pathLst>
                </a:custGeom>
                <a:noFill/>
                <a:ln w="28575">
                  <a:solidFill>
                    <a:srgbClr val="333399"/>
                  </a:solidFill>
                  <a:round/>
                  <a:headEnd type="none" w="med" len="lg"/>
                  <a:tailEnd type="non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 name="Freeform 87"/>
                <p:cNvSpPr>
                  <a:spLocks noChangeArrowheads="1"/>
                </p:cNvSpPr>
                <p:nvPr/>
              </p:nvSpPr>
              <p:spPr bwMode="auto">
                <a:xfrm>
                  <a:off x="3984" y="1680"/>
                  <a:ext cx="144" cy="1008"/>
                </a:xfrm>
                <a:custGeom>
                  <a:avLst/>
                  <a:gdLst>
                    <a:gd name="T0" fmla="*/ 144 w 144"/>
                    <a:gd name="T1" fmla="*/ 0 h 1008"/>
                    <a:gd name="T2" fmla="*/ 48 w 144"/>
                    <a:gd name="T3" fmla="*/ 480 h 1008"/>
                    <a:gd name="T4" fmla="*/ 0 w 144"/>
                    <a:gd name="T5" fmla="*/ 1008 h 1008"/>
                  </a:gdLst>
                  <a:ahLst/>
                  <a:cxnLst>
                    <a:cxn ang="0">
                      <a:pos x="T0" y="T1"/>
                    </a:cxn>
                    <a:cxn ang="0">
                      <a:pos x="T2" y="T3"/>
                    </a:cxn>
                    <a:cxn ang="0">
                      <a:pos x="T4" y="T5"/>
                    </a:cxn>
                  </a:cxnLst>
                  <a:rect l="0" t="0" r="r" b="b"/>
                  <a:pathLst>
                    <a:path w="144" h="1008">
                      <a:moveTo>
                        <a:pt x="144" y="0"/>
                      </a:moveTo>
                      <a:cubicBezTo>
                        <a:pt x="108" y="156"/>
                        <a:pt x="72" y="312"/>
                        <a:pt x="48" y="480"/>
                      </a:cubicBezTo>
                      <a:cubicBezTo>
                        <a:pt x="24" y="648"/>
                        <a:pt x="12" y="828"/>
                        <a:pt x="0" y="1008"/>
                      </a:cubicBezTo>
                    </a:path>
                  </a:pathLst>
                </a:custGeom>
                <a:noFill/>
                <a:ln w="28575">
                  <a:solidFill>
                    <a:srgbClr val="333399"/>
                  </a:solidFill>
                  <a:round/>
                  <a:headEnd type="none" w="med" len="lg"/>
                  <a:tailEnd type="non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 name="Freeform 88"/>
                <p:cNvSpPr>
                  <a:spLocks noChangeArrowheads="1"/>
                </p:cNvSpPr>
                <p:nvPr/>
              </p:nvSpPr>
              <p:spPr bwMode="auto">
                <a:xfrm>
                  <a:off x="4320" y="1392"/>
                  <a:ext cx="144" cy="1008"/>
                </a:xfrm>
                <a:custGeom>
                  <a:avLst/>
                  <a:gdLst>
                    <a:gd name="T0" fmla="*/ 144 w 144"/>
                    <a:gd name="T1" fmla="*/ 0 h 1008"/>
                    <a:gd name="T2" fmla="*/ 48 w 144"/>
                    <a:gd name="T3" fmla="*/ 480 h 1008"/>
                    <a:gd name="T4" fmla="*/ 0 w 144"/>
                    <a:gd name="T5" fmla="*/ 1008 h 1008"/>
                  </a:gdLst>
                  <a:ahLst/>
                  <a:cxnLst>
                    <a:cxn ang="0">
                      <a:pos x="T0" y="T1"/>
                    </a:cxn>
                    <a:cxn ang="0">
                      <a:pos x="T2" y="T3"/>
                    </a:cxn>
                    <a:cxn ang="0">
                      <a:pos x="T4" y="T5"/>
                    </a:cxn>
                  </a:cxnLst>
                  <a:rect l="0" t="0" r="r" b="b"/>
                  <a:pathLst>
                    <a:path w="144" h="1008">
                      <a:moveTo>
                        <a:pt x="144" y="0"/>
                      </a:moveTo>
                      <a:cubicBezTo>
                        <a:pt x="108" y="156"/>
                        <a:pt x="72" y="312"/>
                        <a:pt x="48" y="480"/>
                      </a:cubicBezTo>
                      <a:cubicBezTo>
                        <a:pt x="24" y="648"/>
                        <a:pt x="12" y="828"/>
                        <a:pt x="0" y="1008"/>
                      </a:cubicBezTo>
                    </a:path>
                  </a:pathLst>
                </a:custGeom>
                <a:noFill/>
                <a:ln w="28575">
                  <a:solidFill>
                    <a:srgbClr val="333399"/>
                  </a:solidFill>
                  <a:round/>
                  <a:headEnd type="none" w="med" len="lg"/>
                  <a:tailEnd type="non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 name="Freeform 89"/>
                <p:cNvSpPr>
                  <a:spLocks noChangeArrowheads="1"/>
                </p:cNvSpPr>
                <p:nvPr/>
              </p:nvSpPr>
              <p:spPr bwMode="auto">
                <a:xfrm>
                  <a:off x="4800" y="1680"/>
                  <a:ext cx="144" cy="1008"/>
                </a:xfrm>
                <a:custGeom>
                  <a:avLst/>
                  <a:gdLst>
                    <a:gd name="T0" fmla="*/ 144 w 144"/>
                    <a:gd name="T1" fmla="*/ 0 h 1008"/>
                    <a:gd name="T2" fmla="*/ 48 w 144"/>
                    <a:gd name="T3" fmla="*/ 480 h 1008"/>
                    <a:gd name="T4" fmla="*/ 0 w 144"/>
                    <a:gd name="T5" fmla="*/ 1008 h 1008"/>
                  </a:gdLst>
                  <a:ahLst/>
                  <a:cxnLst>
                    <a:cxn ang="0">
                      <a:pos x="T0" y="T1"/>
                    </a:cxn>
                    <a:cxn ang="0">
                      <a:pos x="T2" y="T3"/>
                    </a:cxn>
                    <a:cxn ang="0">
                      <a:pos x="T4" y="T5"/>
                    </a:cxn>
                  </a:cxnLst>
                  <a:rect l="0" t="0" r="r" b="b"/>
                  <a:pathLst>
                    <a:path w="144" h="1008">
                      <a:moveTo>
                        <a:pt x="144" y="0"/>
                      </a:moveTo>
                      <a:cubicBezTo>
                        <a:pt x="108" y="156"/>
                        <a:pt x="72" y="312"/>
                        <a:pt x="48" y="480"/>
                      </a:cubicBezTo>
                      <a:cubicBezTo>
                        <a:pt x="24" y="648"/>
                        <a:pt x="12" y="828"/>
                        <a:pt x="0" y="1008"/>
                      </a:cubicBezTo>
                    </a:path>
                  </a:pathLst>
                </a:custGeom>
                <a:noFill/>
                <a:ln w="28575">
                  <a:solidFill>
                    <a:srgbClr val="333399"/>
                  </a:solidFill>
                  <a:round/>
                  <a:headEnd type="none" w="med" len="lg"/>
                  <a:tailEnd type="non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13" name="Freeform 90"/>
              <p:cNvSpPr>
                <a:spLocks noChangeArrowheads="1"/>
              </p:cNvSpPr>
              <p:nvPr/>
            </p:nvSpPr>
            <p:spPr bwMode="auto">
              <a:xfrm>
                <a:off x="3616" y="1083"/>
                <a:ext cx="2013" cy="629"/>
              </a:xfrm>
              <a:custGeom>
                <a:avLst/>
                <a:gdLst>
                  <a:gd name="T0" fmla="*/ 112 w 2357"/>
                  <a:gd name="T1" fmla="*/ 424 h 921"/>
                  <a:gd name="T2" fmla="*/ 688 w 2357"/>
                  <a:gd name="T3" fmla="*/ 568 h 921"/>
                  <a:gd name="T4" fmla="*/ 1091 w 2357"/>
                  <a:gd name="T5" fmla="*/ 921 h 921"/>
                  <a:gd name="T6" fmla="*/ 1504 w 2357"/>
                  <a:gd name="T7" fmla="*/ 616 h 921"/>
                  <a:gd name="T8" fmla="*/ 1936 w 2357"/>
                  <a:gd name="T9" fmla="*/ 568 h 921"/>
                  <a:gd name="T10" fmla="*/ 2113 w 2357"/>
                  <a:gd name="T11" fmla="*/ 410 h 921"/>
                  <a:gd name="T12" fmla="*/ 1552 w 2357"/>
                  <a:gd name="T13" fmla="*/ 88 h 921"/>
                  <a:gd name="T14" fmla="*/ 784 w 2357"/>
                  <a:gd name="T15" fmla="*/ 40 h 921"/>
                  <a:gd name="T16" fmla="*/ 112 w 2357"/>
                  <a:gd name="T17" fmla="*/ 328 h 921"/>
                  <a:gd name="T18" fmla="*/ 112 w 2357"/>
                  <a:gd name="T19" fmla="*/ 424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57" h="921">
                    <a:moveTo>
                      <a:pt x="112" y="424"/>
                    </a:moveTo>
                    <a:cubicBezTo>
                      <a:pt x="208" y="464"/>
                      <a:pt x="525" y="485"/>
                      <a:pt x="688" y="568"/>
                    </a:cubicBezTo>
                    <a:cubicBezTo>
                      <a:pt x="851" y="651"/>
                      <a:pt x="831" y="610"/>
                      <a:pt x="1091" y="921"/>
                    </a:cubicBezTo>
                    <a:cubicBezTo>
                      <a:pt x="1328" y="610"/>
                      <a:pt x="1363" y="675"/>
                      <a:pt x="1504" y="616"/>
                    </a:cubicBezTo>
                    <a:cubicBezTo>
                      <a:pt x="1645" y="557"/>
                      <a:pt x="1835" y="602"/>
                      <a:pt x="1936" y="568"/>
                    </a:cubicBezTo>
                    <a:cubicBezTo>
                      <a:pt x="2037" y="534"/>
                      <a:pt x="2357" y="573"/>
                      <a:pt x="2113" y="410"/>
                    </a:cubicBezTo>
                    <a:cubicBezTo>
                      <a:pt x="1920" y="232"/>
                      <a:pt x="1773" y="150"/>
                      <a:pt x="1552" y="88"/>
                    </a:cubicBezTo>
                    <a:cubicBezTo>
                      <a:pt x="1331" y="26"/>
                      <a:pt x="1024" y="0"/>
                      <a:pt x="784" y="40"/>
                    </a:cubicBezTo>
                    <a:cubicBezTo>
                      <a:pt x="544" y="80"/>
                      <a:pt x="224" y="264"/>
                      <a:pt x="112" y="328"/>
                    </a:cubicBezTo>
                    <a:cubicBezTo>
                      <a:pt x="0" y="392"/>
                      <a:pt x="16" y="384"/>
                      <a:pt x="112" y="424"/>
                    </a:cubicBezTo>
                    <a:close/>
                  </a:path>
                </a:pathLst>
              </a:custGeom>
              <a:gradFill rotWithShape="0">
                <a:gsLst>
                  <a:gs pos="0">
                    <a:srgbClr val="FF6600"/>
                  </a:gs>
                  <a:gs pos="100000">
                    <a:srgbClr val="C24E00"/>
                  </a:gs>
                </a:gsLst>
                <a:lin ang="18900000" scaled="1"/>
              </a:gradFill>
              <a:ln w="12700">
                <a:solidFill>
                  <a:srgbClr val="000000"/>
                </a:solidFill>
                <a:round/>
                <a:headEnd type="none" w="med" len="lg"/>
                <a:tailEnd type="non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38927" name="Object 91"/>
              <p:cNvGraphicFramePr>
                <a:graphicFrameLocks noChangeAspect="1"/>
              </p:cNvGraphicFramePr>
              <p:nvPr/>
            </p:nvGraphicFramePr>
            <p:xfrm>
              <a:off x="4467" y="1423"/>
              <a:ext cx="191" cy="174"/>
            </p:xfrm>
            <a:graphic>
              <a:graphicData uri="http://schemas.openxmlformats.org/presentationml/2006/ole">
                <mc:AlternateContent xmlns:mc="http://schemas.openxmlformats.org/markup-compatibility/2006">
                  <mc:Choice xmlns:v="urn:schemas-microsoft-com:vml" Requires="v">
                    <p:oleObj spid="_x0000_s3219" name="" r:id="rId5" imgW="355600" imgH="405765" progId="Equation.3">
                      <p:embed/>
                    </p:oleObj>
                  </mc:Choice>
                  <mc:Fallback>
                    <p:oleObj name="" r:id="rId5" imgW="355600" imgH="405765" progId="Equation.3">
                      <p:embed/>
                      <p:pic>
                        <p:nvPicPr>
                          <p:cNvPr id="0" name="图片 3218"/>
                          <p:cNvPicPr/>
                          <p:nvPr/>
                        </p:nvPicPr>
                        <p:blipFill>
                          <a:blip r:embed="rId6"/>
                          <a:stretch>
                            <a:fillRect/>
                          </a:stretch>
                        </p:blipFill>
                        <p:spPr>
                          <a:xfrm>
                            <a:off x="4467" y="1423"/>
                            <a:ext cx="191" cy="174"/>
                          </a:xfrm>
                          <a:prstGeom prst="rect">
                            <a:avLst/>
                          </a:prstGeom>
                          <a:noFill/>
                          <a:ln w="38100">
                            <a:noFill/>
                            <a:miter/>
                          </a:ln>
                        </p:spPr>
                      </p:pic>
                    </p:oleObj>
                  </mc:Fallback>
                </mc:AlternateContent>
              </a:graphicData>
            </a:graphic>
          </p:graphicFrame>
          <p:graphicFrame>
            <p:nvGraphicFramePr>
              <p:cNvPr id="38928" name="Object 92"/>
              <p:cNvGraphicFramePr>
                <a:graphicFrameLocks noChangeAspect="1"/>
              </p:cNvGraphicFramePr>
              <p:nvPr/>
            </p:nvGraphicFramePr>
            <p:xfrm>
              <a:off x="4924" y="649"/>
              <a:ext cx="235" cy="204"/>
            </p:xfrm>
            <a:graphic>
              <a:graphicData uri="http://schemas.openxmlformats.org/presentationml/2006/ole">
                <mc:AlternateContent xmlns:mc="http://schemas.openxmlformats.org/markup-compatibility/2006">
                  <mc:Choice xmlns:v="urn:schemas-microsoft-com:vml" Requires="v">
                    <p:oleObj spid="_x0000_s3222" name="" r:id="rId7" imgW="876300" imgH="812800" progId="Equation.3">
                      <p:embed/>
                    </p:oleObj>
                  </mc:Choice>
                  <mc:Fallback>
                    <p:oleObj name="" r:id="rId7" imgW="876300" imgH="812800" progId="Equation.3">
                      <p:embed/>
                      <p:pic>
                        <p:nvPicPr>
                          <p:cNvPr id="0" name="图片 3221"/>
                          <p:cNvPicPr/>
                          <p:nvPr/>
                        </p:nvPicPr>
                        <p:blipFill>
                          <a:blip r:embed="rId8"/>
                          <a:stretch>
                            <a:fillRect/>
                          </a:stretch>
                        </p:blipFill>
                        <p:spPr>
                          <a:xfrm>
                            <a:off x="4924" y="649"/>
                            <a:ext cx="235" cy="204"/>
                          </a:xfrm>
                          <a:prstGeom prst="rect">
                            <a:avLst/>
                          </a:prstGeom>
                          <a:noFill/>
                          <a:ln w="38100">
                            <a:noFill/>
                            <a:miter/>
                          </a:ln>
                        </p:spPr>
                      </p:pic>
                    </p:oleObj>
                  </mc:Fallback>
                </mc:AlternateContent>
              </a:graphicData>
            </a:graphic>
          </p:graphicFrame>
          <p:sp>
            <p:nvSpPr>
              <p:cNvPr id="16" name="Oval 93"/>
              <p:cNvSpPr>
                <a:spLocks noChangeArrowheads="1"/>
              </p:cNvSpPr>
              <p:nvPr/>
            </p:nvSpPr>
            <p:spPr bwMode="auto">
              <a:xfrm>
                <a:off x="4556" y="1142"/>
                <a:ext cx="211" cy="87"/>
              </a:xfrm>
              <a:prstGeom prst="ellipse">
                <a:avLst/>
              </a:prstGeom>
              <a:solidFill>
                <a:srgbClr val="FFFF00"/>
              </a:solidFill>
              <a:ln w="19050">
                <a:solidFill>
                  <a:srgbClr val="333399"/>
                </a:solidFill>
                <a:round/>
                <a:headEnd type="none" w="med" len="lg"/>
                <a:tailEnd type="none" w="med" len="lg"/>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38930" name="Object 94"/>
              <p:cNvGraphicFramePr>
                <a:graphicFrameLocks noChangeAspect="1"/>
              </p:cNvGraphicFramePr>
              <p:nvPr/>
            </p:nvGraphicFramePr>
            <p:xfrm>
              <a:off x="4740" y="1108"/>
              <a:ext cx="235" cy="214"/>
            </p:xfrm>
            <a:graphic>
              <a:graphicData uri="http://schemas.openxmlformats.org/presentationml/2006/ole">
                <mc:AlternateContent xmlns:mc="http://schemas.openxmlformats.org/markup-compatibility/2006">
                  <mc:Choice xmlns:v="urn:schemas-microsoft-com:vml" Requires="v">
                    <p:oleObj spid="_x0000_s3224" name="" r:id="rId9" imgW="469900" imgH="342900" progId="Equation.3">
                      <p:embed/>
                    </p:oleObj>
                  </mc:Choice>
                  <mc:Fallback>
                    <p:oleObj name="" r:id="rId9" imgW="469900" imgH="342900" progId="Equation.3">
                      <p:embed/>
                      <p:pic>
                        <p:nvPicPr>
                          <p:cNvPr id="0" name="图片 3223"/>
                          <p:cNvPicPr/>
                          <p:nvPr/>
                        </p:nvPicPr>
                        <p:blipFill>
                          <a:blip r:embed="rId10"/>
                          <a:stretch>
                            <a:fillRect/>
                          </a:stretch>
                        </p:blipFill>
                        <p:spPr>
                          <a:xfrm>
                            <a:off x="4740" y="1108"/>
                            <a:ext cx="235" cy="214"/>
                          </a:xfrm>
                          <a:prstGeom prst="rect">
                            <a:avLst/>
                          </a:prstGeom>
                          <a:noFill/>
                          <a:ln w="38100">
                            <a:noFill/>
                            <a:miter/>
                          </a:ln>
                        </p:spPr>
                      </p:pic>
                    </p:oleObj>
                  </mc:Fallback>
                </mc:AlternateContent>
              </a:graphicData>
            </a:graphic>
          </p:graphicFrame>
          <p:grpSp>
            <p:nvGrpSpPr>
              <p:cNvPr id="38931" name="Group 95"/>
              <p:cNvGrpSpPr/>
              <p:nvPr/>
            </p:nvGrpSpPr>
            <p:grpSpPr>
              <a:xfrm>
                <a:off x="4139" y="625"/>
                <a:ext cx="1195" cy="805"/>
                <a:chOff x="3888" y="624"/>
                <a:chExt cx="1296" cy="1104"/>
              </a:xfrm>
            </p:grpSpPr>
            <p:sp>
              <p:nvSpPr>
                <p:cNvPr id="24" name="Freeform 96"/>
                <p:cNvSpPr>
                  <a:spLocks noChangeArrowheads="1"/>
                </p:cNvSpPr>
                <p:nvPr/>
              </p:nvSpPr>
              <p:spPr bwMode="auto">
                <a:xfrm>
                  <a:off x="3888" y="720"/>
                  <a:ext cx="240" cy="768"/>
                </a:xfrm>
                <a:custGeom>
                  <a:avLst/>
                  <a:gdLst>
                    <a:gd name="T0" fmla="*/ 0 w 240"/>
                    <a:gd name="T1" fmla="*/ 768 h 768"/>
                    <a:gd name="T2" fmla="*/ 96 w 240"/>
                    <a:gd name="T3" fmla="*/ 384 h 768"/>
                    <a:gd name="T4" fmla="*/ 240 w 240"/>
                    <a:gd name="T5" fmla="*/ 0 h 768"/>
                  </a:gdLst>
                  <a:ahLst/>
                  <a:cxnLst>
                    <a:cxn ang="0">
                      <a:pos x="T0" y="T1"/>
                    </a:cxn>
                    <a:cxn ang="0">
                      <a:pos x="T2" y="T3"/>
                    </a:cxn>
                    <a:cxn ang="0">
                      <a:pos x="T4" y="T5"/>
                    </a:cxn>
                  </a:cxnLst>
                  <a:rect l="0" t="0" r="r" b="b"/>
                  <a:pathLst>
                    <a:path w="240" h="768">
                      <a:moveTo>
                        <a:pt x="0" y="768"/>
                      </a:moveTo>
                      <a:cubicBezTo>
                        <a:pt x="28" y="640"/>
                        <a:pt x="56" y="512"/>
                        <a:pt x="96" y="384"/>
                      </a:cubicBezTo>
                      <a:cubicBezTo>
                        <a:pt x="136" y="256"/>
                        <a:pt x="188" y="128"/>
                        <a:pt x="240" y="0"/>
                      </a:cubicBezTo>
                    </a:path>
                  </a:pathLst>
                </a:custGeom>
                <a:noFill/>
                <a:ln w="28575">
                  <a:solidFill>
                    <a:srgbClr val="333399"/>
                  </a:solidFill>
                  <a:round/>
                  <a:headEnd type="none" w="med" len="lg"/>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5" name="Freeform 97"/>
                <p:cNvSpPr>
                  <a:spLocks noChangeArrowheads="1"/>
                </p:cNvSpPr>
                <p:nvPr/>
              </p:nvSpPr>
              <p:spPr bwMode="auto">
                <a:xfrm>
                  <a:off x="4128" y="960"/>
                  <a:ext cx="242" cy="768"/>
                </a:xfrm>
                <a:custGeom>
                  <a:avLst/>
                  <a:gdLst>
                    <a:gd name="T0" fmla="*/ 0 w 240"/>
                    <a:gd name="T1" fmla="*/ 768 h 768"/>
                    <a:gd name="T2" fmla="*/ 96 w 240"/>
                    <a:gd name="T3" fmla="*/ 384 h 768"/>
                    <a:gd name="T4" fmla="*/ 240 w 240"/>
                    <a:gd name="T5" fmla="*/ 0 h 768"/>
                  </a:gdLst>
                  <a:ahLst/>
                  <a:cxnLst>
                    <a:cxn ang="0">
                      <a:pos x="T0" y="T1"/>
                    </a:cxn>
                    <a:cxn ang="0">
                      <a:pos x="T2" y="T3"/>
                    </a:cxn>
                    <a:cxn ang="0">
                      <a:pos x="T4" y="T5"/>
                    </a:cxn>
                  </a:cxnLst>
                  <a:rect l="0" t="0" r="r" b="b"/>
                  <a:pathLst>
                    <a:path w="240" h="768">
                      <a:moveTo>
                        <a:pt x="0" y="768"/>
                      </a:moveTo>
                      <a:cubicBezTo>
                        <a:pt x="28" y="640"/>
                        <a:pt x="56" y="512"/>
                        <a:pt x="96" y="384"/>
                      </a:cubicBezTo>
                      <a:cubicBezTo>
                        <a:pt x="136" y="256"/>
                        <a:pt x="188" y="128"/>
                        <a:pt x="240" y="0"/>
                      </a:cubicBezTo>
                    </a:path>
                  </a:pathLst>
                </a:custGeom>
                <a:noFill/>
                <a:ln w="28575">
                  <a:solidFill>
                    <a:srgbClr val="333399"/>
                  </a:solidFill>
                  <a:round/>
                  <a:headEnd type="none" w="med" len="lg"/>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 name="Freeform 98"/>
                <p:cNvSpPr>
                  <a:spLocks noChangeArrowheads="1"/>
                </p:cNvSpPr>
                <p:nvPr/>
              </p:nvSpPr>
              <p:spPr bwMode="auto">
                <a:xfrm>
                  <a:off x="4464" y="624"/>
                  <a:ext cx="240" cy="768"/>
                </a:xfrm>
                <a:custGeom>
                  <a:avLst/>
                  <a:gdLst>
                    <a:gd name="T0" fmla="*/ 0 w 240"/>
                    <a:gd name="T1" fmla="*/ 768 h 768"/>
                    <a:gd name="T2" fmla="*/ 96 w 240"/>
                    <a:gd name="T3" fmla="*/ 384 h 768"/>
                    <a:gd name="T4" fmla="*/ 240 w 240"/>
                    <a:gd name="T5" fmla="*/ 0 h 768"/>
                  </a:gdLst>
                  <a:ahLst/>
                  <a:cxnLst>
                    <a:cxn ang="0">
                      <a:pos x="T0" y="T1"/>
                    </a:cxn>
                    <a:cxn ang="0">
                      <a:pos x="T2" y="T3"/>
                    </a:cxn>
                    <a:cxn ang="0">
                      <a:pos x="T4" y="T5"/>
                    </a:cxn>
                  </a:cxnLst>
                  <a:rect l="0" t="0" r="r" b="b"/>
                  <a:pathLst>
                    <a:path w="240" h="768">
                      <a:moveTo>
                        <a:pt x="0" y="768"/>
                      </a:moveTo>
                      <a:cubicBezTo>
                        <a:pt x="28" y="640"/>
                        <a:pt x="56" y="512"/>
                        <a:pt x="96" y="384"/>
                      </a:cubicBezTo>
                      <a:cubicBezTo>
                        <a:pt x="136" y="256"/>
                        <a:pt x="188" y="128"/>
                        <a:pt x="240" y="0"/>
                      </a:cubicBezTo>
                    </a:path>
                  </a:pathLst>
                </a:custGeom>
                <a:noFill/>
                <a:ln w="28575">
                  <a:solidFill>
                    <a:srgbClr val="333399"/>
                  </a:solidFill>
                  <a:round/>
                  <a:headEnd type="none" w="med" len="lg"/>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7" name="Freeform 99"/>
                <p:cNvSpPr>
                  <a:spLocks noChangeArrowheads="1"/>
                </p:cNvSpPr>
                <p:nvPr/>
              </p:nvSpPr>
              <p:spPr bwMode="auto">
                <a:xfrm>
                  <a:off x="4944" y="912"/>
                  <a:ext cx="240" cy="768"/>
                </a:xfrm>
                <a:custGeom>
                  <a:avLst/>
                  <a:gdLst>
                    <a:gd name="T0" fmla="*/ 0 w 240"/>
                    <a:gd name="T1" fmla="*/ 768 h 768"/>
                    <a:gd name="T2" fmla="*/ 96 w 240"/>
                    <a:gd name="T3" fmla="*/ 384 h 768"/>
                    <a:gd name="T4" fmla="*/ 240 w 240"/>
                    <a:gd name="T5" fmla="*/ 0 h 768"/>
                  </a:gdLst>
                  <a:ahLst/>
                  <a:cxnLst>
                    <a:cxn ang="0">
                      <a:pos x="T0" y="T1"/>
                    </a:cxn>
                    <a:cxn ang="0">
                      <a:pos x="T2" y="T3"/>
                    </a:cxn>
                    <a:cxn ang="0">
                      <a:pos x="T4" y="T5"/>
                    </a:cxn>
                  </a:cxnLst>
                  <a:rect l="0" t="0" r="r" b="b"/>
                  <a:pathLst>
                    <a:path w="240" h="768">
                      <a:moveTo>
                        <a:pt x="0" y="768"/>
                      </a:moveTo>
                      <a:cubicBezTo>
                        <a:pt x="28" y="640"/>
                        <a:pt x="56" y="512"/>
                        <a:pt x="96" y="384"/>
                      </a:cubicBezTo>
                      <a:cubicBezTo>
                        <a:pt x="136" y="256"/>
                        <a:pt x="188" y="128"/>
                        <a:pt x="240" y="0"/>
                      </a:cubicBezTo>
                    </a:path>
                  </a:pathLst>
                </a:custGeom>
                <a:noFill/>
                <a:ln w="28575">
                  <a:solidFill>
                    <a:srgbClr val="333399"/>
                  </a:solidFill>
                  <a:round/>
                  <a:headEnd type="none" w="med" len="lg"/>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19" name="Line 100"/>
              <p:cNvSpPr>
                <a:spLocks noChangeShapeType="1"/>
              </p:cNvSpPr>
              <p:nvPr/>
            </p:nvSpPr>
            <p:spPr bwMode="auto">
              <a:xfrm flipV="1">
                <a:off x="4662" y="697"/>
                <a:ext cx="0" cy="483"/>
              </a:xfrm>
              <a:prstGeom prst="line">
                <a:avLst/>
              </a:prstGeom>
              <a:noFill/>
              <a:ln w="28575">
                <a:solidFill>
                  <a:srgbClr val="FF00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38937" name="Object 101"/>
              <p:cNvGraphicFramePr>
                <a:graphicFrameLocks noChangeAspect="1"/>
              </p:cNvGraphicFramePr>
              <p:nvPr/>
            </p:nvGraphicFramePr>
            <p:xfrm>
              <a:off x="4479" y="600"/>
              <a:ext cx="167" cy="217"/>
            </p:xfrm>
            <a:graphic>
              <a:graphicData uri="http://schemas.openxmlformats.org/presentationml/2006/ole">
                <mc:AlternateContent xmlns:mc="http://schemas.openxmlformats.org/markup-compatibility/2006">
                  <mc:Choice xmlns:v="urn:schemas-microsoft-com:vml" Requires="v">
                    <p:oleObj spid="_x0000_s3225" name="" r:id="rId11" imgW="203200" imgH="342900" progId="Equation.3">
                      <p:embed/>
                    </p:oleObj>
                  </mc:Choice>
                  <mc:Fallback>
                    <p:oleObj name="" r:id="rId11" imgW="203200" imgH="342900" progId="Equation.3">
                      <p:embed/>
                      <p:pic>
                        <p:nvPicPr>
                          <p:cNvPr id="0" name="图片 3224"/>
                          <p:cNvPicPr/>
                          <p:nvPr/>
                        </p:nvPicPr>
                        <p:blipFill>
                          <a:blip r:embed="rId12"/>
                          <a:stretch>
                            <a:fillRect/>
                          </a:stretch>
                        </p:blipFill>
                        <p:spPr>
                          <a:xfrm>
                            <a:off x="4479" y="600"/>
                            <a:ext cx="167" cy="217"/>
                          </a:xfrm>
                          <a:prstGeom prst="rect">
                            <a:avLst/>
                          </a:prstGeom>
                          <a:noFill/>
                          <a:ln w="38100">
                            <a:noFill/>
                            <a:miter/>
                          </a:ln>
                        </p:spPr>
                      </p:pic>
                    </p:oleObj>
                  </mc:Fallback>
                </mc:AlternateContent>
              </a:graphicData>
            </a:graphic>
          </p:graphicFrame>
          <p:sp>
            <p:nvSpPr>
              <p:cNvPr id="21" name="Rectangle 102"/>
              <p:cNvSpPr>
                <a:spLocks noChangeArrowheads="1"/>
              </p:cNvSpPr>
              <p:nvPr/>
            </p:nvSpPr>
            <p:spPr bwMode="auto">
              <a:xfrm>
                <a:off x="3560" y="572"/>
                <a:ext cx="2013" cy="1503"/>
              </a:xfrm>
              <a:prstGeom prst="rect">
                <a:avLst/>
              </a:prstGeom>
              <a:noFill/>
              <a:ln w="19050">
                <a:solidFill>
                  <a:srgbClr val="CCECFF"/>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 name="Freeform 103"/>
              <p:cNvSpPr>
                <a:spLocks noChangeArrowheads="1"/>
              </p:cNvSpPr>
              <p:nvPr/>
            </p:nvSpPr>
            <p:spPr bwMode="auto">
              <a:xfrm>
                <a:off x="4666" y="991"/>
                <a:ext cx="60" cy="11"/>
              </a:xfrm>
              <a:custGeom>
                <a:avLst/>
                <a:gdLst>
                  <a:gd name="T0" fmla="*/ 0 w 60"/>
                  <a:gd name="T1" fmla="*/ 7 h 11"/>
                  <a:gd name="T2" fmla="*/ 35 w 60"/>
                  <a:gd name="T3" fmla="*/ 1 h 11"/>
                  <a:gd name="T4" fmla="*/ 60 w 60"/>
                  <a:gd name="T5" fmla="*/ 11 h 11"/>
                </a:gdLst>
                <a:ahLst/>
                <a:cxnLst>
                  <a:cxn ang="0">
                    <a:pos x="T0" y="T1"/>
                  </a:cxn>
                  <a:cxn ang="0">
                    <a:pos x="T2" y="T3"/>
                  </a:cxn>
                  <a:cxn ang="0">
                    <a:pos x="T4" y="T5"/>
                  </a:cxn>
                </a:cxnLst>
                <a:rect l="0" t="0" r="r" b="b"/>
                <a:pathLst>
                  <a:path w="60" h="11">
                    <a:moveTo>
                      <a:pt x="0" y="7"/>
                    </a:moveTo>
                    <a:cubicBezTo>
                      <a:pt x="6" y="6"/>
                      <a:pt x="25" y="0"/>
                      <a:pt x="35" y="1"/>
                    </a:cubicBezTo>
                    <a:cubicBezTo>
                      <a:pt x="45" y="2"/>
                      <a:pt x="55" y="9"/>
                      <a:pt x="60" y="11"/>
                    </a:cubicBezTo>
                  </a:path>
                </a:pathLst>
              </a:custGeom>
              <a:noFill/>
              <a:ln w="952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38940" name="Object 104"/>
              <p:cNvGraphicFramePr>
                <a:graphicFrameLocks noChangeAspect="1"/>
              </p:cNvGraphicFramePr>
              <p:nvPr/>
            </p:nvGraphicFramePr>
            <p:xfrm>
              <a:off x="4638" y="771"/>
              <a:ext cx="156" cy="198"/>
            </p:xfrm>
            <a:graphic>
              <a:graphicData uri="http://schemas.openxmlformats.org/presentationml/2006/ole">
                <mc:AlternateContent xmlns:mc="http://schemas.openxmlformats.org/markup-compatibility/2006">
                  <mc:Choice xmlns:v="urn:schemas-microsoft-com:vml" Requires="v">
                    <p:oleObj spid="_x0000_s3223" name="" r:id="rId13" imgW="139700" imgH="177800" progId="Equation.3">
                      <p:embed/>
                    </p:oleObj>
                  </mc:Choice>
                  <mc:Fallback>
                    <p:oleObj name="" r:id="rId13" imgW="139700" imgH="177800" progId="Equation.3">
                      <p:embed/>
                      <p:pic>
                        <p:nvPicPr>
                          <p:cNvPr id="0" name="图片 3222"/>
                          <p:cNvPicPr/>
                          <p:nvPr/>
                        </p:nvPicPr>
                        <p:blipFill>
                          <a:blip r:embed="rId14"/>
                          <a:stretch>
                            <a:fillRect/>
                          </a:stretch>
                        </p:blipFill>
                        <p:spPr>
                          <a:xfrm>
                            <a:off x="4638" y="771"/>
                            <a:ext cx="156" cy="198"/>
                          </a:xfrm>
                          <a:prstGeom prst="rect">
                            <a:avLst/>
                          </a:prstGeom>
                          <a:noFill/>
                          <a:ln w="38100">
                            <a:noFill/>
                            <a:miter/>
                          </a:ln>
                        </p:spPr>
                      </p:pic>
                    </p:oleObj>
                  </mc:Fallback>
                </mc:AlternateContent>
              </a:graphicData>
            </a:graphic>
          </p:graphicFrame>
        </p:grpSp>
      </p:grpSp>
      <p:graphicFrame>
        <p:nvGraphicFramePr>
          <p:cNvPr id="33" name="Object 106"/>
          <p:cNvGraphicFramePr>
            <a:graphicFrameLocks noChangeAspect="1"/>
          </p:cNvGraphicFramePr>
          <p:nvPr/>
        </p:nvGraphicFramePr>
        <p:xfrm>
          <a:off x="6205538" y="3629025"/>
          <a:ext cx="1192212" cy="531813"/>
        </p:xfrm>
        <a:graphic>
          <a:graphicData uri="http://schemas.openxmlformats.org/presentationml/2006/ole">
            <mc:AlternateContent xmlns:mc="http://schemas.openxmlformats.org/markup-compatibility/2006">
              <mc:Choice xmlns:v="urn:schemas-microsoft-com:vml" Requires="v">
                <p:oleObj spid="_x0000_s3226" name="" r:id="rId15" imgW="609600" imgH="228600" progId="Equation.3">
                  <p:embed/>
                </p:oleObj>
              </mc:Choice>
              <mc:Fallback>
                <p:oleObj name="" r:id="rId15" imgW="609600" imgH="228600" progId="Equation.3">
                  <p:embed/>
                  <p:pic>
                    <p:nvPicPr>
                      <p:cNvPr id="0" name="图片 3225"/>
                      <p:cNvPicPr/>
                      <p:nvPr/>
                    </p:nvPicPr>
                    <p:blipFill>
                      <a:blip r:embed="rId16"/>
                      <a:stretch>
                        <a:fillRect/>
                      </a:stretch>
                    </p:blipFill>
                    <p:spPr>
                      <a:xfrm>
                        <a:off x="6205538" y="3629025"/>
                        <a:ext cx="1192212" cy="531813"/>
                      </a:xfrm>
                      <a:prstGeom prst="rect">
                        <a:avLst/>
                      </a:prstGeom>
                      <a:noFill/>
                      <a:ln w="38100">
                        <a:noFill/>
                        <a:miter/>
                      </a:ln>
                    </p:spPr>
                  </p:pic>
                </p:oleObj>
              </mc:Fallback>
            </mc:AlternateContent>
          </a:graphicData>
        </a:graphic>
      </p:graphicFrame>
      <p:graphicFrame>
        <p:nvGraphicFramePr>
          <p:cNvPr id="34" name="Object 107"/>
          <p:cNvGraphicFramePr>
            <a:graphicFrameLocks noChangeAspect="1"/>
          </p:cNvGraphicFramePr>
          <p:nvPr/>
        </p:nvGraphicFramePr>
        <p:xfrm>
          <a:off x="7413625" y="3575050"/>
          <a:ext cx="2244725" cy="531813"/>
        </p:xfrm>
        <a:graphic>
          <a:graphicData uri="http://schemas.openxmlformats.org/presentationml/2006/ole">
            <mc:AlternateContent xmlns:mc="http://schemas.openxmlformats.org/markup-compatibility/2006">
              <mc:Choice xmlns:v="urn:schemas-microsoft-com:vml" Requires="v">
                <p:oleObj spid="_x0000_s3227" name="" r:id="rId17" imgW="1117600" imgH="241300" progId="Equation.3">
                  <p:embed/>
                </p:oleObj>
              </mc:Choice>
              <mc:Fallback>
                <p:oleObj name="" r:id="rId17" imgW="1117600" imgH="241300" progId="Equation.3">
                  <p:embed/>
                  <p:pic>
                    <p:nvPicPr>
                      <p:cNvPr id="0" name="图片 3226"/>
                      <p:cNvPicPr/>
                      <p:nvPr/>
                    </p:nvPicPr>
                    <p:blipFill>
                      <a:blip r:embed="rId18"/>
                      <a:stretch>
                        <a:fillRect/>
                      </a:stretch>
                    </p:blipFill>
                    <p:spPr>
                      <a:xfrm>
                        <a:off x="7413625" y="3575050"/>
                        <a:ext cx="2244725" cy="531813"/>
                      </a:xfrm>
                      <a:prstGeom prst="rect">
                        <a:avLst/>
                      </a:prstGeom>
                      <a:noFill/>
                      <a:ln w="38100">
                        <a:noFill/>
                        <a:miter/>
                      </a:ln>
                    </p:spPr>
                  </p:pic>
                </p:oleObj>
              </mc:Fallback>
            </mc:AlternateContent>
          </a:graphicData>
        </a:graphic>
      </p:graphicFrame>
      <p:grpSp>
        <p:nvGrpSpPr>
          <p:cNvPr id="35" name="Group 108"/>
          <p:cNvGrpSpPr/>
          <p:nvPr/>
        </p:nvGrpSpPr>
        <p:grpSpPr>
          <a:xfrm>
            <a:off x="6430963" y="1649413"/>
            <a:ext cx="2736850" cy="1905000"/>
            <a:chOff x="3901" y="743"/>
            <a:chExt cx="1724" cy="1200"/>
          </a:xfrm>
        </p:grpSpPr>
        <p:sp>
          <p:nvSpPr>
            <p:cNvPr id="36" name="Rectangle 109"/>
            <p:cNvSpPr>
              <a:spLocks noChangeArrowheads="1"/>
            </p:cNvSpPr>
            <p:nvPr/>
          </p:nvSpPr>
          <p:spPr bwMode="auto">
            <a:xfrm>
              <a:off x="3901" y="743"/>
              <a:ext cx="1724" cy="1200"/>
            </a:xfrm>
            <a:prstGeom prst="rect">
              <a:avLst/>
            </a:prstGeom>
            <a:solidFill>
              <a:srgbClr val="FFFFFF"/>
            </a:solidFill>
            <a:ln w="9525">
              <a:solidFill>
                <a:srgbClr val="BBE0E3"/>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 name="AutoShape 110"/>
            <p:cNvSpPr>
              <a:spLocks noChangeArrowheads="1"/>
            </p:cNvSpPr>
            <p:nvPr/>
          </p:nvSpPr>
          <p:spPr bwMode="auto">
            <a:xfrm rot="16200000" flipH="1">
              <a:off x="4073" y="1069"/>
              <a:ext cx="884" cy="520"/>
            </a:xfrm>
            <a:prstGeom prst="parallelogram">
              <a:avLst>
                <a:gd name="adj" fmla="val 33237"/>
              </a:avLst>
            </a:prstGeom>
            <a:solidFill>
              <a:srgbClr val="FF6600"/>
            </a:solidFill>
            <a:ln w="12700">
              <a:solidFill>
                <a:srgbClr val="000000"/>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8" name="Rectangle 111"/>
            <p:cNvSpPr>
              <a:spLocks noChangeArrowheads="1"/>
            </p:cNvSpPr>
            <p:nvPr/>
          </p:nvSpPr>
          <p:spPr bwMode="auto">
            <a:xfrm>
              <a:off x="4217" y="1424"/>
              <a:ext cx="314" cy="327"/>
            </a:xfrm>
            <a:prstGeom prst="rect">
              <a:avLst/>
            </a:prstGeom>
            <a:noFill/>
            <a:ln w="9525">
              <a:noFill/>
              <a:miter lim="800000"/>
            </a:ln>
            <a:effectLst/>
          </p:spPr>
          <p:txBody>
            <a:bodyPr lIns="92075" tIns="46038" rIns="92075" bIns="46038">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800" b="1" i="1"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mn-ea"/>
                  <a:cs typeface="+mn-cs"/>
                </a:rPr>
                <a:t>S</a:t>
              </a:r>
              <a:endParaRPr kumimoji="1" lang="en-US" altLang="zh-CN" sz="2800" b="1" i="0" u="none" strike="noStrike" kern="0" cap="none" spc="0" normalizeH="0" baseline="0" noProof="0">
                <a:ln>
                  <a:noFill/>
                </a:ln>
                <a:solidFill>
                  <a:srgbClr val="000000"/>
                </a:solidFill>
                <a:effectLst>
                  <a:outerShdw blurRad="38100" dist="38100" dir="2700000" algn="tl">
                    <a:srgbClr val="FFFFFF"/>
                  </a:outerShdw>
                </a:effectLst>
                <a:uLnTx/>
                <a:uFillTx/>
                <a:latin typeface="Bookman Old Style" panose="02050604050505020204" pitchFamily="18" charset="0"/>
                <a:ea typeface="宋体" panose="02010600030101010101" pitchFamily="2" charset="-122"/>
                <a:cs typeface="+mn-cs"/>
              </a:endParaRPr>
            </a:p>
          </p:txBody>
        </p:sp>
        <p:sp>
          <p:nvSpPr>
            <p:cNvPr id="39" name="Line 112"/>
            <p:cNvSpPr>
              <a:spLocks noChangeShapeType="1"/>
            </p:cNvSpPr>
            <p:nvPr/>
          </p:nvSpPr>
          <p:spPr bwMode="auto">
            <a:xfrm>
              <a:off x="4454" y="1605"/>
              <a:ext cx="0" cy="96"/>
            </a:xfrm>
            <a:prstGeom prst="line">
              <a:avLst/>
            </a:prstGeom>
            <a:noFill/>
            <a:ln w="12700">
              <a:solidFill>
                <a:srgbClr val="000000"/>
              </a:solidFill>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 name="Line 113"/>
            <p:cNvSpPr>
              <a:spLocks noChangeShapeType="1"/>
            </p:cNvSpPr>
            <p:nvPr/>
          </p:nvSpPr>
          <p:spPr bwMode="auto">
            <a:xfrm>
              <a:off x="4406" y="1701"/>
              <a:ext cx="96" cy="0"/>
            </a:xfrm>
            <a:prstGeom prst="line">
              <a:avLst/>
            </a:prstGeom>
            <a:noFill/>
            <a:ln w="12700">
              <a:solidFill>
                <a:srgbClr val="000000"/>
              </a:solidFill>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 name="AutoShape 114"/>
            <p:cNvSpPr>
              <a:spLocks noChangeArrowheads="1"/>
            </p:cNvSpPr>
            <p:nvPr/>
          </p:nvSpPr>
          <p:spPr bwMode="auto">
            <a:xfrm rot="3540000">
              <a:off x="4245" y="1056"/>
              <a:ext cx="994" cy="549"/>
            </a:xfrm>
            <a:prstGeom prst="parallelogram">
              <a:avLst>
                <a:gd name="adj" fmla="val 24007"/>
              </a:avLst>
            </a:prstGeom>
            <a:gradFill rotWithShape="1">
              <a:gsLst>
                <a:gs pos="0">
                  <a:srgbClr val="DC842C"/>
                </a:gs>
                <a:gs pos="100000">
                  <a:srgbClr val="FF9933">
                    <a:alpha val="46001"/>
                  </a:srgbClr>
                </a:gs>
              </a:gsLst>
              <a:lin ang="18900000" scaled="1"/>
            </a:gradFill>
            <a:ln w="19050">
              <a:solidFill>
                <a:srgbClr val="000000"/>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 name="Line 115"/>
            <p:cNvSpPr>
              <a:spLocks noChangeShapeType="1"/>
            </p:cNvSpPr>
            <p:nvPr/>
          </p:nvSpPr>
          <p:spPr bwMode="auto">
            <a:xfrm>
              <a:off x="4583" y="1032"/>
              <a:ext cx="528" cy="0"/>
            </a:xfrm>
            <a:prstGeom prst="line">
              <a:avLst/>
            </a:prstGeom>
            <a:noFill/>
            <a:ln w="28575">
              <a:solidFill>
                <a:srgbClr val="333399"/>
              </a:solidFill>
              <a:round/>
              <a:headEnd type="none" w="sm" len="sm"/>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 name="Line 116"/>
            <p:cNvSpPr>
              <a:spLocks noChangeShapeType="1"/>
            </p:cNvSpPr>
            <p:nvPr/>
          </p:nvSpPr>
          <p:spPr bwMode="auto">
            <a:xfrm>
              <a:off x="4717" y="1320"/>
              <a:ext cx="768" cy="0"/>
            </a:xfrm>
            <a:prstGeom prst="line">
              <a:avLst/>
            </a:prstGeom>
            <a:noFill/>
            <a:ln w="38100">
              <a:solidFill>
                <a:srgbClr val="333399"/>
              </a:solidFill>
              <a:round/>
              <a:headEnd type="none" w="sm" len="sm"/>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 name="Line 117"/>
            <p:cNvSpPr>
              <a:spLocks noChangeShapeType="1"/>
            </p:cNvSpPr>
            <p:nvPr/>
          </p:nvSpPr>
          <p:spPr bwMode="auto">
            <a:xfrm>
              <a:off x="4531" y="1197"/>
              <a:ext cx="878" cy="0"/>
            </a:xfrm>
            <a:prstGeom prst="line">
              <a:avLst/>
            </a:prstGeom>
            <a:noFill/>
            <a:ln w="28575">
              <a:solidFill>
                <a:srgbClr val="333399"/>
              </a:solidFill>
              <a:round/>
              <a:headEnd type="none" w="sm" len="sm"/>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 name="Line 118"/>
            <p:cNvSpPr>
              <a:spLocks noChangeShapeType="1"/>
            </p:cNvSpPr>
            <p:nvPr/>
          </p:nvSpPr>
          <p:spPr bwMode="auto">
            <a:xfrm flipH="1">
              <a:off x="4077" y="1594"/>
              <a:ext cx="184" cy="0"/>
            </a:xfrm>
            <a:prstGeom prst="line">
              <a:avLst/>
            </a:prstGeom>
            <a:noFill/>
            <a:ln w="28575">
              <a:solidFill>
                <a:srgbClr val="333399"/>
              </a:solidFill>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 name="Line 119"/>
            <p:cNvSpPr>
              <a:spLocks noChangeShapeType="1"/>
            </p:cNvSpPr>
            <p:nvPr/>
          </p:nvSpPr>
          <p:spPr bwMode="auto">
            <a:xfrm flipH="1">
              <a:off x="4020" y="1310"/>
              <a:ext cx="240" cy="0"/>
            </a:xfrm>
            <a:prstGeom prst="line">
              <a:avLst/>
            </a:prstGeom>
            <a:noFill/>
            <a:ln w="28575">
              <a:solidFill>
                <a:srgbClr val="333399"/>
              </a:solidFill>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 name="Line 120"/>
            <p:cNvSpPr>
              <a:spLocks noChangeShapeType="1"/>
            </p:cNvSpPr>
            <p:nvPr/>
          </p:nvSpPr>
          <p:spPr bwMode="auto">
            <a:xfrm flipH="1">
              <a:off x="4020" y="1424"/>
              <a:ext cx="240" cy="0"/>
            </a:xfrm>
            <a:prstGeom prst="line">
              <a:avLst/>
            </a:prstGeom>
            <a:noFill/>
            <a:ln w="28575">
              <a:solidFill>
                <a:srgbClr val="333399"/>
              </a:solidFill>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 name="Line 121"/>
            <p:cNvSpPr>
              <a:spLocks noChangeShapeType="1"/>
            </p:cNvSpPr>
            <p:nvPr/>
          </p:nvSpPr>
          <p:spPr bwMode="auto">
            <a:xfrm>
              <a:off x="4672" y="1424"/>
              <a:ext cx="624" cy="0"/>
            </a:xfrm>
            <a:prstGeom prst="line">
              <a:avLst/>
            </a:prstGeom>
            <a:noFill/>
            <a:ln w="28575">
              <a:solidFill>
                <a:srgbClr val="333399"/>
              </a:solidFill>
              <a:round/>
              <a:headEnd type="none" w="sm" len="sm"/>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 name="Line 122"/>
            <p:cNvSpPr>
              <a:spLocks noChangeShapeType="1"/>
            </p:cNvSpPr>
            <p:nvPr/>
          </p:nvSpPr>
          <p:spPr bwMode="auto">
            <a:xfrm>
              <a:off x="4751" y="1593"/>
              <a:ext cx="539" cy="0"/>
            </a:xfrm>
            <a:prstGeom prst="line">
              <a:avLst/>
            </a:prstGeom>
            <a:noFill/>
            <a:ln w="28575">
              <a:solidFill>
                <a:srgbClr val="333399"/>
              </a:solidFill>
              <a:round/>
              <a:headEnd type="none" w="sm" len="sm"/>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 name="Rectangle 123"/>
            <p:cNvSpPr>
              <a:spLocks noChangeArrowheads="1"/>
            </p:cNvSpPr>
            <p:nvPr/>
          </p:nvSpPr>
          <p:spPr bwMode="auto">
            <a:xfrm>
              <a:off x="4644" y="1537"/>
              <a:ext cx="228" cy="327"/>
            </a:xfrm>
            <a:prstGeom prst="rect">
              <a:avLst/>
            </a:prstGeom>
            <a:noFill/>
            <a:ln w="9525">
              <a:noFill/>
              <a:miter lim="800000"/>
            </a:ln>
            <a:effectLst/>
          </p:spPr>
          <p:txBody>
            <a:bodyPr wrap="none" lIns="92075" tIns="46038" rIns="92075" bIns="46038">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800" b="0" i="1"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mn-cs"/>
                </a:rPr>
                <a:t>S</a:t>
              </a:r>
              <a:endParaRPr kumimoji="1" lang="en-US" altLang="zh-CN" sz="2800" b="0"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51" name="Arc 124"/>
            <p:cNvSpPr>
              <a:spLocks noChangeArrowheads="1"/>
            </p:cNvSpPr>
            <p:nvPr/>
          </p:nvSpPr>
          <p:spPr bwMode="auto">
            <a:xfrm>
              <a:off x="4871" y="1222"/>
              <a:ext cx="98" cy="145"/>
            </a:xfrm>
            <a:custGeom>
              <a:avLst/>
              <a:gdLst>
                <a:gd name="T0" fmla="*/ 0 w 20071"/>
                <a:gd name="T1" fmla="*/ 1 h 21600"/>
                <a:gd name="T2" fmla="*/ 225 w 20071"/>
                <a:gd name="T3" fmla="*/ 0 h 21600"/>
                <a:gd name="T4" fmla="*/ 20071 w 20071"/>
                <a:gd name="T5" fmla="*/ 13073 h 21600"/>
                <a:gd name="T6" fmla="*/ 0 w 20071"/>
                <a:gd name="T7" fmla="*/ 1 h 21600"/>
                <a:gd name="T8" fmla="*/ 225 w 20071"/>
                <a:gd name="T9" fmla="*/ 0 h 21600"/>
                <a:gd name="T10" fmla="*/ 20071 w 20071"/>
                <a:gd name="T11" fmla="*/ 13073 h 21600"/>
                <a:gd name="T12" fmla="*/ 225 w 20071"/>
                <a:gd name="T13" fmla="*/ 21600 h 21600"/>
                <a:gd name="T14" fmla="*/ 0 w 20071"/>
                <a:gd name="T15" fmla="*/ 1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071" h="21600" fill="none">
                  <a:moveTo>
                    <a:pt x="0" y="1"/>
                  </a:moveTo>
                  <a:cubicBezTo>
                    <a:pt x="74" y="0"/>
                    <a:pt x="149" y="-1"/>
                    <a:pt x="225" y="0"/>
                  </a:cubicBezTo>
                  <a:cubicBezTo>
                    <a:pt x="8858" y="0"/>
                    <a:pt x="16663" y="5141"/>
                    <a:pt x="20071" y="13073"/>
                  </a:cubicBezTo>
                </a:path>
                <a:path w="20071" h="21600" stroke="0">
                  <a:moveTo>
                    <a:pt x="0" y="1"/>
                  </a:moveTo>
                  <a:cubicBezTo>
                    <a:pt x="74" y="0"/>
                    <a:pt x="149" y="-1"/>
                    <a:pt x="225" y="0"/>
                  </a:cubicBezTo>
                  <a:cubicBezTo>
                    <a:pt x="8858" y="0"/>
                    <a:pt x="16663" y="5141"/>
                    <a:pt x="20071" y="13073"/>
                  </a:cubicBezTo>
                  <a:lnTo>
                    <a:pt x="225" y="21600"/>
                  </a:lnTo>
                  <a:lnTo>
                    <a:pt x="0" y="1"/>
                  </a:lnTo>
                  <a:close/>
                </a:path>
              </a:pathLst>
            </a:custGeom>
            <a:noFill/>
            <a:ln w="19050" cap="rnd">
              <a:solidFill>
                <a:srgbClr val="FF0000"/>
              </a:solidFill>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 name="Rectangle 125"/>
            <p:cNvSpPr>
              <a:spLocks noChangeArrowheads="1"/>
            </p:cNvSpPr>
            <p:nvPr/>
          </p:nvSpPr>
          <p:spPr bwMode="auto">
            <a:xfrm>
              <a:off x="4956" y="1084"/>
              <a:ext cx="224" cy="283"/>
            </a:xfrm>
            <a:prstGeom prst="rect">
              <a:avLst/>
            </a:prstGeom>
            <a:noFill/>
            <a:ln w="9525">
              <a:noFill/>
              <a:miter lim="800000"/>
            </a:ln>
            <a:effectLst/>
          </p:spPr>
          <p:txBody>
            <a:bodyPr lIns="0" tIns="10800" rIns="0" bIns="108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800" b="0" i="1"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mn-ea"/>
                  <a:cs typeface="+mn-cs"/>
                </a:rPr>
                <a:t>θ</a:t>
              </a:r>
              <a:endParaRPr kumimoji="1" lang="en-US" altLang="zh-CN" sz="2800" b="0"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
          <p:nvSpPr>
            <p:cNvPr id="53" name="Line 126"/>
            <p:cNvSpPr>
              <a:spLocks noChangeShapeType="1"/>
            </p:cNvSpPr>
            <p:nvPr/>
          </p:nvSpPr>
          <p:spPr bwMode="auto">
            <a:xfrm flipV="1">
              <a:off x="4717" y="984"/>
              <a:ext cx="600" cy="336"/>
            </a:xfrm>
            <a:prstGeom prst="line">
              <a:avLst/>
            </a:prstGeom>
            <a:noFill/>
            <a:ln w="38100">
              <a:solidFill>
                <a:srgbClr val="000000"/>
              </a:solidFill>
              <a:round/>
              <a:headEnd type="none" w="sm" len="sm"/>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4" name="Rectangle 127"/>
            <p:cNvSpPr>
              <a:spLocks noChangeArrowheads="1"/>
            </p:cNvSpPr>
            <p:nvPr/>
          </p:nvSpPr>
          <p:spPr bwMode="auto">
            <a:xfrm>
              <a:off x="5303" y="791"/>
              <a:ext cx="240" cy="327"/>
            </a:xfrm>
            <a:prstGeom prst="rect">
              <a:avLst/>
            </a:prstGeom>
            <a:noFill/>
            <a:ln w="9525">
              <a:noFill/>
              <a:miter lim="800000"/>
            </a:ln>
            <a:effectLst/>
          </p:spPr>
          <p:txBody>
            <a:bodyPr lIns="92075" tIns="46038" rIns="92075" bIns="46038">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800" b="1" i="1"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mn-ea"/>
                  <a:cs typeface="+mn-cs"/>
                </a:rPr>
                <a:t>n</a:t>
              </a:r>
              <a:endParaRPr kumimoji="1" lang="en-US" altLang="zh-CN" sz="2800" b="0" i="0" u="none" strike="noStrike" kern="0" cap="none" spc="0" normalizeH="0" baseline="0" noProof="0">
                <a:ln>
                  <a:noFill/>
                </a:ln>
                <a:solidFill>
                  <a:srgbClr val="000000"/>
                </a:solidFill>
                <a:effectLst>
                  <a:outerShdw blurRad="38100" dist="38100" dir="2700000" algn="tl">
                    <a:srgbClr val="FFFFFF"/>
                  </a:outerShdw>
                </a:effectLst>
                <a:uLnTx/>
                <a:uFillTx/>
                <a:latin typeface="Bookman Old Style" panose="02050604050505020204" pitchFamily="18" charset="0"/>
                <a:ea typeface="宋体" panose="02010600030101010101" pitchFamily="2" charset="-122"/>
                <a:cs typeface="+mn-cs"/>
              </a:endParaRPr>
            </a:p>
          </p:txBody>
        </p:sp>
        <p:sp>
          <p:nvSpPr>
            <p:cNvPr id="55" name="Line 128"/>
            <p:cNvSpPr>
              <a:spLocks noChangeShapeType="1"/>
            </p:cNvSpPr>
            <p:nvPr/>
          </p:nvSpPr>
          <p:spPr bwMode="auto">
            <a:xfrm flipH="1">
              <a:off x="4105" y="1027"/>
              <a:ext cx="199" cy="0"/>
            </a:xfrm>
            <a:prstGeom prst="line">
              <a:avLst/>
            </a:prstGeom>
            <a:noFill/>
            <a:ln w="28575">
              <a:solidFill>
                <a:srgbClr val="333399"/>
              </a:solidFill>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38964" name="Object 129"/>
            <p:cNvGraphicFramePr>
              <a:graphicFrameLocks noChangeAspect="1"/>
            </p:cNvGraphicFramePr>
            <p:nvPr/>
          </p:nvGraphicFramePr>
          <p:xfrm>
            <a:off x="5302" y="1298"/>
            <a:ext cx="272" cy="386"/>
          </p:xfrm>
          <a:graphic>
            <a:graphicData uri="http://schemas.openxmlformats.org/presentationml/2006/ole">
              <mc:AlternateContent xmlns:mc="http://schemas.openxmlformats.org/markup-compatibility/2006">
                <mc:Choice xmlns:v="urn:schemas-microsoft-com:vml" Requires="v">
                  <p:oleObj spid="_x0000_s3231" name="" r:id="rId19" imgW="3657600" imgH="5181600" progId="Equation.3">
                    <p:embed/>
                  </p:oleObj>
                </mc:Choice>
                <mc:Fallback>
                  <p:oleObj name="" r:id="rId19" imgW="3657600" imgH="5181600" progId="Equation.3">
                    <p:embed/>
                    <p:pic>
                      <p:nvPicPr>
                        <p:cNvPr id="0" name="图片 3230"/>
                        <p:cNvPicPr/>
                        <p:nvPr/>
                      </p:nvPicPr>
                      <p:blipFill>
                        <a:blip r:embed="rId20"/>
                        <a:stretch>
                          <a:fillRect/>
                        </a:stretch>
                      </p:blipFill>
                      <p:spPr>
                        <a:xfrm>
                          <a:off x="5302" y="1298"/>
                          <a:ext cx="272" cy="386"/>
                        </a:xfrm>
                        <a:prstGeom prst="rect">
                          <a:avLst/>
                        </a:prstGeom>
                        <a:noFill/>
                        <a:ln w="38100">
                          <a:noFill/>
                          <a:miter/>
                        </a:ln>
                      </p:spPr>
                    </p:pic>
                  </p:oleObj>
                </mc:Fallback>
              </mc:AlternateContent>
            </a:graphicData>
          </a:graphic>
        </p:graphicFrame>
        <p:sp>
          <p:nvSpPr>
            <p:cNvPr id="57" name="Line 130"/>
            <p:cNvSpPr>
              <a:spLocks noChangeShapeType="1"/>
            </p:cNvSpPr>
            <p:nvPr/>
          </p:nvSpPr>
          <p:spPr bwMode="auto">
            <a:xfrm flipH="1">
              <a:off x="4474" y="1594"/>
              <a:ext cx="85" cy="0"/>
            </a:xfrm>
            <a:prstGeom prst="line">
              <a:avLst/>
            </a:prstGeom>
            <a:noFill/>
            <a:ln w="28575">
              <a:solidFill>
                <a:srgbClr val="333399"/>
              </a:solidFill>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8" name="Line 131"/>
            <p:cNvSpPr>
              <a:spLocks noChangeShapeType="1"/>
            </p:cNvSpPr>
            <p:nvPr/>
          </p:nvSpPr>
          <p:spPr bwMode="auto">
            <a:xfrm flipH="1">
              <a:off x="4332" y="1424"/>
              <a:ext cx="142" cy="0"/>
            </a:xfrm>
            <a:prstGeom prst="line">
              <a:avLst/>
            </a:prstGeom>
            <a:noFill/>
            <a:ln w="28575">
              <a:solidFill>
                <a:srgbClr val="333399"/>
              </a:solidFill>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9" name="Line 132"/>
            <p:cNvSpPr>
              <a:spLocks noChangeShapeType="1"/>
            </p:cNvSpPr>
            <p:nvPr/>
          </p:nvSpPr>
          <p:spPr bwMode="auto">
            <a:xfrm flipH="1">
              <a:off x="4162" y="1197"/>
              <a:ext cx="98" cy="0"/>
            </a:xfrm>
            <a:prstGeom prst="line">
              <a:avLst/>
            </a:prstGeom>
            <a:noFill/>
            <a:ln w="28575">
              <a:solidFill>
                <a:srgbClr val="333399"/>
              </a:solidFill>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aphicFrame>
        <p:nvGraphicFramePr>
          <p:cNvPr id="77" name="Object 150"/>
          <p:cNvGraphicFramePr>
            <a:graphicFrameLocks noChangeAspect="1"/>
          </p:cNvGraphicFramePr>
          <p:nvPr/>
        </p:nvGraphicFramePr>
        <p:xfrm>
          <a:off x="2919413" y="3530600"/>
          <a:ext cx="1397000" cy="531813"/>
        </p:xfrm>
        <a:graphic>
          <a:graphicData uri="http://schemas.openxmlformats.org/presentationml/2006/ole">
            <mc:AlternateContent xmlns:mc="http://schemas.openxmlformats.org/markup-compatibility/2006">
              <mc:Choice xmlns:v="urn:schemas-microsoft-com:vml" Requires="v">
                <p:oleObj spid="_x0000_s3228" name="" r:id="rId21" imgW="609600" imgH="228600" progId="Equation.3">
                  <p:embed/>
                </p:oleObj>
              </mc:Choice>
              <mc:Fallback>
                <p:oleObj name="" r:id="rId21" imgW="609600" imgH="228600" progId="Equation.3">
                  <p:embed/>
                  <p:pic>
                    <p:nvPicPr>
                      <p:cNvPr id="0" name="图片 3227"/>
                      <p:cNvPicPr/>
                      <p:nvPr/>
                    </p:nvPicPr>
                    <p:blipFill>
                      <a:blip r:embed="rId22"/>
                      <a:stretch>
                        <a:fillRect/>
                      </a:stretch>
                    </p:blipFill>
                    <p:spPr>
                      <a:xfrm>
                        <a:off x="2919413" y="3530600"/>
                        <a:ext cx="1397000" cy="531813"/>
                      </a:xfrm>
                      <a:prstGeom prst="rect">
                        <a:avLst/>
                      </a:prstGeom>
                      <a:noFill/>
                      <a:ln w="38100">
                        <a:noFill/>
                        <a:miter/>
                      </a:ln>
                    </p:spPr>
                  </p:pic>
                </p:oleObj>
              </mc:Fallback>
            </mc:AlternateContent>
          </a:graphicData>
        </a:graphic>
      </p:graphicFrame>
      <p:grpSp>
        <p:nvGrpSpPr>
          <p:cNvPr id="3" name="组合 2"/>
          <p:cNvGrpSpPr/>
          <p:nvPr/>
        </p:nvGrpSpPr>
        <p:grpSpPr>
          <a:xfrm>
            <a:off x="2289175" y="1685925"/>
            <a:ext cx="2743200" cy="1828800"/>
            <a:chOff x="2353603" y="1686689"/>
            <a:chExt cx="2743200" cy="1828800"/>
          </a:xfrm>
        </p:grpSpPr>
        <p:sp>
          <p:nvSpPr>
            <p:cNvPr id="61" name="Rectangle 134"/>
            <p:cNvSpPr>
              <a:spLocks noChangeArrowheads="1"/>
            </p:cNvSpPr>
            <p:nvPr/>
          </p:nvSpPr>
          <p:spPr bwMode="auto">
            <a:xfrm>
              <a:off x="2353603" y="1686689"/>
              <a:ext cx="2743200" cy="1828800"/>
            </a:xfrm>
            <a:prstGeom prst="rect">
              <a:avLst/>
            </a:prstGeom>
            <a:noFill/>
            <a:ln w="9525">
              <a:solidFill>
                <a:srgbClr val="BBE0E3"/>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 name="AutoShape 135"/>
            <p:cNvSpPr>
              <a:spLocks noChangeArrowheads="1"/>
            </p:cNvSpPr>
            <p:nvPr/>
          </p:nvSpPr>
          <p:spPr bwMode="auto">
            <a:xfrm rot="16200000" flipH="1">
              <a:off x="2848903" y="2258189"/>
              <a:ext cx="1282700" cy="596900"/>
            </a:xfrm>
            <a:prstGeom prst="parallelogram">
              <a:avLst>
                <a:gd name="adj" fmla="val 47267"/>
              </a:avLst>
            </a:prstGeom>
            <a:solidFill>
              <a:srgbClr val="FF6600"/>
            </a:solidFill>
            <a:ln w="12700">
              <a:solidFill>
                <a:srgbClr val="000000"/>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3" name="Rectangle 136"/>
            <p:cNvSpPr>
              <a:spLocks noChangeArrowheads="1"/>
            </p:cNvSpPr>
            <p:nvPr/>
          </p:nvSpPr>
          <p:spPr bwMode="auto">
            <a:xfrm>
              <a:off x="3115603" y="2539177"/>
              <a:ext cx="361950" cy="519112"/>
            </a:xfrm>
            <a:prstGeom prst="rect">
              <a:avLst/>
            </a:prstGeom>
            <a:noFill/>
            <a:ln w="9525">
              <a:noFill/>
              <a:miter lim="800000"/>
            </a:ln>
            <a:effectLst/>
          </p:spPr>
          <p:txBody>
            <a:bodyPr wrap="none" lIns="92075" tIns="46038" rIns="92075" bIns="46038">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800" b="0" i="1" u="none" strike="noStrike" kern="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S</a:t>
              </a:r>
              <a:endParaRPr kumimoji="1" lang="en-US" altLang="zh-CN" sz="2800" b="0" i="1" u="none" strike="noStrike" kern="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64" name="Line 137"/>
            <p:cNvSpPr>
              <a:spLocks noChangeShapeType="1"/>
            </p:cNvSpPr>
            <p:nvPr/>
          </p:nvSpPr>
          <p:spPr bwMode="auto">
            <a:xfrm>
              <a:off x="3420403" y="2829689"/>
              <a:ext cx="0" cy="152400"/>
            </a:xfrm>
            <a:prstGeom prst="line">
              <a:avLst/>
            </a:prstGeom>
            <a:noFill/>
            <a:ln w="12700">
              <a:solidFill>
                <a:srgbClr val="FFFFFF"/>
              </a:solidFill>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5" name="Line 138"/>
            <p:cNvSpPr>
              <a:spLocks noChangeShapeType="1"/>
            </p:cNvSpPr>
            <p:nvPr/>
          </p:nvSpPr>
          <p:spPr bwMode="auto">
            <a:xfrm>
              <a:off x="3344203" y="2982089"/>
              <a:ext cx="152400" cy="0"/>
            </a:xfrm>
            <a:prstGeom prst="line">
              <a:avLst/>
            </a:prstGeom>
            <a:noFill/>
            <a:ln w="12700">
              <a:solidFill>
                <a:srgbClr val="FFFFFF"/>
              </a:solidFill>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6" name="Line 139"/>
            <p:cNvSpPr>
              <a:spLocks noChangeShapeType="1"/>
            </p:cNvSpPr>
            <p:nvPr/>
          </p:nvSpPr>
          <p:spPr bwMode="auto">
            <a:xfrm>
              <a:off x="3649003" y="2143889"/>
              <a:ext cx="990600" cy="0"/>
            </a:xfrm>
            <a:prstGeom prst="line">
              <a:avLst/>
            </a:prstGeom>
            <a:noFill/>
            <a:ln w="28575">
              <a:solidFill>
                <a:srgbClr val="333399"/>
              </a:solidFill>
              <a:round/>
              <a:headEnd type="none" w="sm" len="sm"/>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7" name="Line 140"/>
            <p:cNvSpPr>
              <a:spLocks noChangeShapeType="1"/>
            </p:cNvSpPr>
            <p:nvPr/>
          </p:nvSpPr>
          <p:spPr bwMode="auto">
            <a:xfrm>
              <a:off x="3344203" y="2677289"/>
              <a:ext cx="990600" cy="0"/>
            </a:xfrm>
            <a:prstGeom prst="line">
              <a:avLst/>
            </a:prstGeom>
            <a:noFill/>
            <a:ln w="28575">
              <a:solidFill>
                <a:srgbClr val="333399"/>
              </a:solidFill>
              <a:round/>
              <a:headEnd type="none" w="sm" len="sm"/>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8" name="Line 141"/>
            <p:cNvSpPr>
              <a:spLocks noChangeShapeType="1"/>
            </p:cNvSpPr>
            <p:nvPr/>
          </p:nvSpPr>
          <p:spPr bwMode="auto">
            <a:xfrm>
              <a:off x="3725203" y="2524889"/>
              <a:ext cx="990600" cy="0"/>
            </a:xfrm>
            <a:prstGeom prst="line">
              <a:avLst/>
            </a:prstGeom>
            <a:noFill/>
            <a:ln w="28575">
              <a:solidFill>
                <a:srgbClr val="333399"/>
              </a:solidFill>
              <a:round/>
              <a:headEnd type="none" w="sm" len="sm"/>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9" name="Line 142"/>
            <p:cNvSpPr>
              <a:spLocks noChangeShapeType="1"/>
            </p:cNvSpPr>
            <p:nvPr/>
          </p:nvSpPr>
          <p:spPr bwMode="auto">
            <a:xfrm>
              <a:off x="3650591" y="2829689"/>
              <a:ext cx="990600" cy="0"/>
            </a:xfrm>
            <a:prstGeom prst="line">
              <a:avLst/>
            </a:prstGeom>
            <a:noFill/>
            <a:ln w="28575">
              <a:solidFill>
                <a:srgbClr val="333399"/>
              </a:solidFill>
              <a:round/>
              <a:headEnd type="none" w="sm" len="sm"/>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0" name="Line 143"/>
            <p:cNvSpPr>
              <a:spLocks noChangeShapeType="1"/>
            </p:cNvSpPr>
            <p:nvPr/>
          </p:nvSpPr>
          <p:spPr bwMode="auto">
            <a:xfrm>
              <a:off x="3345791" y="3058289"/>
              <a:ext cx="990600" cy="0"/>
            </a:xfrm>
            <a:prstGeom prst="line">
              <a:avLst/>
            </a:prstGeom>
            <a:noFill/>
            <a:ln w="28575">
              <a:solidFill>
                <a:srgbClr val="333399"/>
              </a:solidFill>
              <a:round/>
              <a:headEnd type="none" w="sm" len="sm"/>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1" name="Line 144"/>
            <p:cNvSpPr>
              <a:spLocks noChangeShapeType="1"/>
            </p:cNvSpPr>
            <p:nvPr/>
          </p:nvSpPr>
          <p:spPr bwMode="auto">
            <a:xfrm>
              <a:off x="3345791" y="2296289"/>
              <a:ext cx="990600" cy="0"/>
            </a:xfrm>
            <a:prstGeom prst="line">
              <a:avLst/>
            </a:prstGeom>
            <a:noFill/>
            <a:ln w="28575">
              <a:solidFill>
                <a:srgbClr val="333399"/>
              </a:solidFill>
              <a:round/>
              <a:headEnd type="none" w="sm" len="sm"/>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2" name="Line 145"/>
            <p:cNvSpPr>
              <a:spLocks noChangeShapeType="1"/>
            </p:cNvSpPr>
            <p:nvPr/>
          </p:nvSpPr>
          <p:spPr bwMode="auto">
            <a:xfrm flipH="1">
              <a:off x="2734603" y="2677289"/>
              <a:ext cx="457200" cy="0"/>
            </a:xfrm>
            <a:prstGeom prst="line">
              <a:avLst/>
            </a:prstGeom>
            <a:noFill/>
            <a:ln w="28575">
              <a:solidFill>
                <a:srgbClr val="333399"/>
              </a:solidFill>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3" name="Line 146"/>
            <p:cNvSpPr>
              <a:spLocks noChangeShapeType="1"/>
            </p:cNvSpPr>
            <p:nvPr/>
          </p:nvSpPr>
          <p:spPr bwMode="auto">
            <a:xfrm flipH="1">
              <a:off x="2734603" y="3058289"/>
              <a:ext cx="457200" cy="0"/>
            </a:xfrm>
            <a:prstGeom prst="line">
              <a:avLst/>
            </a:prstGeom>
            <a:noFill/>
            <a:ln w="28575">
              <a:solidFill>
                <a:srgbClr val="333399"/>
              </a:solidFill>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4" name="Line 147"/>
            <p:cNvSpPr>
              <a:spLocks noChangeShapeType="1"/>
            </p:cNvSpPr>
            <p:nvPr/>
          </p:nvSpPr>
          <p:spPr bwMode="auto">
            <a:xfrm>
              <a:off x="3039403" y="2143889"/>
              <a:ext cx="304800" cy="0"/>
            </a:xfrm>
            <a:prstGeom prst="line">
              <a:avLst/>
            </a:prstGeom>
            <a:noFill/>
            <a:ln w="28575">
              <a:solidFill>
                <a:srgbClr val="333399"/>
              </a:solidFill>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 name="Line 148"/>
            <p:cNvSpPr>
              <a:spLocks noChangeShapeType="1"/>
            </p:cNvSpPr>
            <p:nvPr/>
          </p:nvSpPr>
          <p:spPr bwMode="auto">
            <a:xfrm flipH="1">
              <a:off x="3039403" y="2524889"/>
              <a:ext cx="152400" cy="0"/>
            </a:xfrm>
            <a:prstGeom prst="line">
              <a:avLst/>
            </a:prstGeom>
            <a:noFill/>
            <a:ln w="28575">
              <a:solidFill>
                <a:srgbClr val="333399"/>
              </a:solidFill>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6" name="Line 149"/>
            <p:cNvSpPr>
              <a:spLocks noChangeShapeType="1"/>
            </p:cNvSpPr>
            <p:nvPr/>
          </p:nvSpPr>
          <p:spPr bwMode="auto">
            <a:xfrm flipH="1">
              <a:off x="3039403" y="2829689"/>
              <a:ext cx="152400" cy="0"/>
            </a:xfrm>
            <a:prstGeom prst="line">
              <a:avLst/>
            </a:prstGeom>
            <a:noFill/>
            <a:ln w="28575">
              <a:solidFill>
                <a:srgbClr val="333399"/>
              </a:solidFill>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38986" name="Object 151"/>
            <p:cNvGraphicFramePr>
              <a:graphicFrameLocks noChangeAspect="1"/>
            </p:cNvGraphicFramePr>
            <p:nvPr/>
          </p:nvGraphicFramePr>
          <p:xfrm>
            <a:off x="4587216" y="2550289"/>
            <a:ext cx="369888" cy="361950"/>
          </p:xfrm>
          <a:graphic>
            <a:graphicData uri="http://schemas.openxmlformats.org/presentationml/2006/ole">
              <mc:AlternateContent xmlns:mc="http://schemas.openxmlformats.org/markup-compatibility/2006">
                <mc:Choice xmlns:v="urn:schemas-microsoft-com:vml" Requires="v">
                  <p:oleObj spid="_x0000_s3230" name="" r:id="rId23" imgW="304800" imgH="266700" progId="Equation.3">
                    <p:embed/>
                  </p:oleObj>
                </mc:Choice>
                <mc:Fallback>
                  <p:oleObj name="" r:id="rId23" imgW="304800" imgH="266700" progId="Equation.3">
                    <p:embed/>
                    <p:pic>
                      <p:nvPicPr>
                        <p:cNvPr id="0" name="图片 3229"/>
                        <p:cNvPicPr/>
                        <p:nvPr/>
                      </p:nvPicPr>
                      <p:blipFill>
                        <a:blip r:embed="rId24"/>
                        <a:stretch>
                          <a:fillRect/>
                        </a:stretch>
                      </p:blipFill>
                      <p:spPr>
                        <a:xfrm>
                          <a:off x="4587216" y="2550289"/>
                          <a:ext cx="369888" cy="361950"/>
                        </a:xfrm>
                        <a:prstGeom prst="rect">
                          <a:avLst/>
                        </a:prstGeom>
                        <a:noFill/>
                        <a:ln w="38100">
                          <a:noFill/>
                          <a:miter/>
                        </a:ln>
                      </p:spPr>
                    </p:pic>
                  </p:oleObj>
                </mc:Fallback>
              </mc:AlternateContent>
            </a:graphicData>
          </a:graphic>
        </p:graphicFrame>
        <p:sp>
          <p:nvSpPr>
            <p:cNvPr id="79" name="Line 152"/>
            <p:cNvSpPr>
              <a:spLocks noChangeShapeType="1"/>
            </p:cNvSpPr>
            <p:nvPr/>
          </p:nvSpPr>
          <p:spPr bwMode="auto">
            <a:xfrm flipH="1">
              <a:off x="2752066" y="2297877"/>
              <a:ext cx="457200" cy="0"/>
            </a:xfrm>
            <a:prstGeom prst="line">
              <a:avLst/>
            </a:prstGeom>
            <a:noFill/>
            <a:ln w="28575">
              <a:solidFill>
                <a:srgbClr val="333399"/>
              </a:solidFill>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2" name="矩形 1"/>
          <p:cNvSpPr/>
          <p:nvPr/>
        </p:nvSpPr>
        <p:spPr>
          <a:xfrm>
            <a:off x="3051175" y="6427788"/>
            <a:ext cx="7381875" cy="522287"/>
          </a:xfrm>
          <a:prstGeom prst="rect">
            <a:avLst/>
          </a:prstGeom>
          <a:noFill/>
          <a:ln w="9525">
            <a:noFill/>
          </a:ln>
        </p:spPr>
        <p:txBody>
          <a:bodyPr anchor="t" anchorCtr="0">
            <a:spAutoFit/>
          </a:bodyPr>
          <a:p>
            <a:r>
              <a:rPr lang="zh-CN" altLang="en-US" sz="2800" b="1" dirty="0">
                <a:solidFill>
                  <a:srgbClr val="000000"/>
                </a:solidFill>
                <a:latin typeface="宋体" panose="02010600030101010101" pitchFamily="2" charset="-122"/>
                <a:ea typeface="宋体" panose="02010600030101010101" pitchFamily="2" charset="-122"/>
              </a:rPr>
              <a:t>通过垂直  的单位面积的条数等于场强的大小</a:t>
            </a:r>
            <a:endParaRPr lang="zh-CN" altLang="en-US" dirty="0">
              <a:latin typeface="Calibri" panose="020F0502020204030204" pitchFamily="34" charset="0"/>
              <a:ea typeface="宋体" panose="02010600030101010101" pitchFamily="2" charset="-122"/>
            </a:endParaRPr>
          </a:p>
        </p:txBody>
      </p:sp>
      <p:graphicFrame>
        <p:nvGraphicFramePr>
          <p:cNvPr id="80" name="Object 24"/>
          <p:cNvGraphicFramePr>
            <a:graphicFrameLocks noChangeAspect="1"/>
          </p:cNvGraphicFramePr>
          <p:nvPr/>
        </p:nvGraphicFramePr>
        <p:xfrm>
          <a:off x="4640263" y="6464300"/>
          <a:ext cx="249237" cy="358775"/>
        </p:xfrm>
        <a:graphic>
          <a:graphicData uri="http://schemas.openxmlformats.org/presentationml/2006/ole">
            <mc:AlternateContent xmlns:mc="http://schemas.openxmlformats.org/markup-compatibility/2006">
              <mc:Choice xmlns:v="urn:schemas-microsoft-com:vml" Requires="v">
                <p:oleObj spid="_x0000_s3240" name="" r:id="rId25" imgW="330200" imgH="431800" progId="Equation.3">
                  <p:embed/>
                </p:oleObj>
              </mc:Choice>
              <mc:Fallback>
                <p:oleObj name="" r:id="rId25" imgW="330200" imgH="431800" progId="Equation.3">
                  <p:embed/>
                  <p:pic>
                    <p:nvPicPr>
                      <p:cNvPr id="0" name="图片 3239"/>
                      <p:cNvPicPr/>
                      <p:nvPr/>
                    </p:nvPicPr>
                    <p:blipFill>
                      <a:blip r:embed="rId26"/>
                      <a:stretch>
                        <a:fillRect/>
                      </a:stretch>
                    </p:blipFill>
                    <p:spPr>
                      <a:xfrm>
                        <a:off x="4640263" y="6464300"/>
                        <a:ext cx="249237" cy="358775"/>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Group 2"/>
          <p:cNvGrpSpPr/>
          <p:nvPr/>
        </p:nvGrpSpPr>
        <p:grpSpPr>
          <a:xfrm>
            <a:off x="2298700" y="4567238"/>
            <a:ext cx="7051675" cy="766762"/>
            <a:chOff x="336" y="2736"/>
            <a:chExt cx="4394" cy="438"/>
          </a:xfrm>
        </p:grpSpPr>
        <p:graphicFrame>
          <p:nvGraphicFramePr>
            <p:cNvPr id="39938" name="Object 3"/>
            <p:cNvGraphicFramePr>
              <a:graphicFrameLocks noChangeAspect="1"/>
            </p:cNvGraphicFramePr>
            <p:nvPr/>
          </p:nvGraphicFramePr>
          <p:xfrm>
            <a:off x="2640" y="2736"/>
            <a:ext cx="2090" cy="438"/>
          </p:xfrm>
          <a:graphic>
            <a:graphicData uri="http://schemas.openxmlformats.org/presentationml/2006/ole">
              <mc:AlternateContent xmlns:mc="http://schemas.openxmlformats.org/markup-compatibility/2006">
                <mc:Choice xmlns:v="urn:schemas-microsoft-com:vml" Requires="v">
                  <p:oleObj spid="_x0000_s3234" name="" r:id="rId1" imgW="1205865" imgH="254000" progId="Equation.3">
                    <p:embed/>
                  </p:oleObj>
                </mc:Choice>
                <mc:Fallback>
                  <p:oleObj name="" r:id="rId1" imgW="1205865" imgH="254000" progId="Equation.3">
                    <p:embed/>
                    <p:pic>
                      <p:nvPicPr>
                        <p:cNvPr id="0" name="图片 3233"/>
                        <p:cNvPicPr/>
                        <p:nvPr/>
                      </p:nvPicPr>
                      <p:blipFill>
                        <a:blip r:embed="rId2"/>
                        <a:stretch>
                          <a:fillRect/>
                        </a:stretch>
                      </p:blipFill>
                      <p:spPr>
                        <a:xfrm>
                          <a:off x="2640" y="2736"/>
                          <a:ext cx="2090" cy="438"/>
                        </a:xfrm>
                        <a:prstGeom prst="rect">
                          <a:avLst/>
                        </a:prstGeom>
                        <a:noFill/>
                        <a:ln w="38100">
                          <a:noFill/>
                          <a:miter/>
                        </a:ln>
                      </p:spPr>
                    </p:pic>
                  </p:oleObj>
                </mc:Fallback>
              </mc:AlternateContent>
            </a:graphicData>
          </a:graphic>
        </p:graphicFrame>
        <p:sp>
          <p:nvSpPr>
            <p:cNvPr id="39939" name="Text Box 4"/>
            <p:cNvSpPr txBox="1"/>
            <p:nvPr/>
          </p:nvSpPr>
          <p:spPr>
            <a:xfrm>
              <a:off x="336" y="2784"/>
              <a:ext cx="2544" cy="327"/>
            </a:xfrm>
            <a:prstGeom prst="rect">
              <a:avLst/>
            </a:prstGeom>
            <a:noFill/>
            <a:ln w="9525">
              <a:noFill/>
            </a:ln>
          </p:spPr>
          <p:txBody>
            <a:bodyPr anchor="t" anchorCtr="0">
              <a:spAutoFit/>
            </a:bodyPr>
            <a:p>
              <a:pPr>
                <a:spcBef>
                  <a:spcPct val="50000"/>
                </a:spcBef>
                <a:buSzTx/>
              </a:pPr>
              <a:r>
                <a:rPr lang="en-US" altLang="zh-CN" sz="2800" b="1">
                  <a:solidFill>
                    <a:srgbClr val="000000"/>
                  </a:solidFill>
                  <a:latin typeface="Times New Roman" panose="02020603050405020304" pitchFamily="18" charset="0"/>
                  <a:ea typeface="宋体" panose="02010600030101010101" pitchFamily="2" charset="-122"/>
                </a:rPr>
                <a:t>(2) </a:t>
              </a:r>
              <a:r>
                <a:rPr lang="zh-CN" altLang="en-US" sz="2800" b="1">
                  <a:solidFill>
                    <a:srgbClr val="000000"/>
                  </a:solidFill>
                  <a:latin typeface="宋体" panose="02010600030101010101" pitchFamily="2" charset="-122"/>
                  <a:ea typeface="宋体" panose="02010600030101010101" pitchFamily="2" charset="-122"/>
                </a:rPr>
                <a:t>通过曲面</a:t>
              </a:r>
              <a:r>
                <a:rPr lang="en-US" altLang="zh-CN" sz="2800" b="1" i="1">
                  <a:solidFill>
                    <a:srgbClr val="000000"/>
                  </a:solidFill>
                  <a:latin typeface="Times New Roman" panose="02020603050405020304" pitchFamily="18" charset="0"/>
                  <a:ea typeface="宋体" panose="02010600030101010101" pitchFamily="2" charset="-122"/>
                </a:rPr>
                <a:t>S</a:t>
              </a:r>
              <a:r>
                <a:rPr lang="zh-CN" altLang="en-US" sz="2800" b="1">
                  <a:solidFill>
                    <a:srgbClr val="000000"/>
                  </a:solidFill>
                  <a:latin typeface="宋体" panose="02010600030101010101" pitchFamily="2" charset="-122"/>
                  <a:ea typeface="宋体" panose="02010600030101010101" pitchFamily="2" charset="-122"/>
                </a:rPr>
                <a:t>的电通量</a:t>
              </a:r>
              <a:endParaRPr lang="zh-CN" altLang="en-US" sz="2800" b="1">
                <a:solidFill>
                  <a:srgbClr val="000000"/>
                </a:solidFill>
                <a:latin typeface="宋体" panose="02010600030101010101" pitchFamily="2" charset="-122"/>
                <a:ea typeface="宋体" panose="02010600030101010101" pitchFamily="2" charset="-122"/>
              </a:endParaRPr>
            </a:p>
          </p:txBody>
        </p:sp>
      </p:grpSp>
      <p:sp>
        <p:nvSpPr>
          <p:cNvPr id="39940" name="Text Box 5"/>
          <p:cNvSpPr txBox="1"/>
          <p:nvPr/>
        </p:nvSpPr>
        <p:spPr>
          <a:xfrm>
            <a:off x="5467350" y="696913"/>
            <a:ext cx="4006850" cy="523875"/>
          </a:xfrm>
          <a:prstGeom prst="rect">
            <a:avLst/>
          </a:prstGeom>
          <a:noFill/>
          <a:ln w="9525">
            <a:noFill/>
          </a:ln>
        </p:spPr>
        <p:txBody>
          <a:bodyPr anchor="t" anchorCtr="0">
            <a:spAutoFit/>
          </a:bodyPr>
          <a:p>
            <a:pPr>
              <a:spcBef>
                <a:spcPct val="50000"/>
              </a:spcBef>
            </a:pPr>
            <a:r>
              <a:rPr lang="en-US" altLang="zh-CN" sz="2800" b="1" dirty="0">
                <a:solidFill>
                  <a:srgbClr val="000000"/>
                </a:solidFill>
                <a:latin typeface="Times New Roman" panose="02020603050405020304" pitchFamily="18" charset="0"/>
                <a:ea typeface="宋体" panose="02010600030101010101" pitchFamily="2" charset="-122"/>
              </a:rPr>
              <a:t>(1)</a:t>
            </a:r>
            <a:r>
              <a:rPr lang="en-US" altLang="zh-CN" sz="2800" b="1" dirty="0">
                <a:solidFill>
                  <a:srgbClr val="000000"/>
                </a:solidFill>
                <a:latin typeface="宋体" panose="02010600030101010101" pitchFamily="2" charset="-122"/>
                <a:ea typeface="宋体" panose="02010600030101010101" pitchFamily="2" charset="-122"/>
              </a:rPr>
              <a:t> </a:t>
            </a:r>
            <a:r>
              <a:rPr lang="zh-CN" altLang="en-US" sz="2800" b="1" dirty="0">
                <a:solidFill>
                  <a:srgbClr val="000000"/>
                </a:solidFill>
                <a:latin typeface="宋体" panose="02010600030101010101" pitchFamily="2" charset="-122"/>
                <a:ea typeface="宋体" panose="02010600030101010101" pitchFamily="2" charset="-122"/>
              </a:rPr>
              <a:t>通过面元的电通量</a:t>
            </a:r>
            <a:endParaRPr lang="zh-CN" altLang="en-US" sz="2800" b="1" dirty="0">
              <a:solidFill>
                <a:srgbClr val="000000"/>
              </a:solidFill>
              <a:latin typeface="宋体" panose="02010600030101010101" pitchFamily="2" charset="-122"/>
              <a:ea typeface="宋体" panose="02010600030101010101" pitchFamily="2" charset="-122"/>
            </a:endParaRPr>
          </a:p>
        </p:txBody>
      </p:sp>
      <p:graphicFrame>
        <p:nvGraphicFramePr>
          <p:cNvPr id="39941" name="Object 6"/>
          <p:cNvGraphicFramePr>
            <a:graphicFrameLocks noChangeAspect="1"/>
          </p:cNvGraphicFramePr>
          <p:nvPr/>
        </p:nvGraphicFramePr>
        <p:xfrm>
          <a:off x="5322888" y="1325563"/>
          <a:ext cx="5313362" cy="754062"/>
        </p:xfrm>
        <a:graphic>
          <a:graphicData uri="http://schemas.openxmlformats.org/presentationml/2006/ole">
            <mc:AlternateContent xmlns:mc="http://schemas.openxmlformats.org/markup-compatibility/2006">
              <mc:Choice xmlns:v="urn:schemas-microsoft-com:vml" Requires="v">
                <p:oleObj spid="_x0000_s3232" name="" r:id="rId3" imgW="2120900" imgH="254000" progId="Equation.3">
                  <p:embed/>
                </p:oleObj>
              </mc:Choice>
              <mc:Fallback>
                <p:oleObj name="" r:id="rId3" imgW="2120900" imgH="254000" progId="Equation.3">
                  <p:embed/>
                  <p:pic>
                    <p:nvPicPr>
                      <p:cNvPr id="0" name="图片 3231"/>
                      <p:cNvPicPr/>
                      <p:nvPr/>
                    </p:nvPicPr>
                    <p:blipFill>
                      <a:blip r:embed="rId4"/>
                      <a:stretch>
                        <a:fillRect/>
                      </a:stretch>
                    </p:blipFill>
                    <p:spPr>
                      <a:xfrm>
                        <a:off x="5322888" y="1325563"/>
                        <a:ext cx="5313362" cy="754062"/>
                      </a:xfrm>
                      <a:prstGeom prst="rect">
                        <a:avLst/>
                      </a:prstGeom>
                      <a:noFill/>
                      <a:ln w="38100">
                        <a:noFill/>
                        <a:miter/>
                      </a:ln>
                    </p:spPr>
                  </p:pic>
                </p:oleObj>
              </mc:Fallback>
            </mc:AlternateContent>
          </a:graphicData>
        </a:graphic>
      </p:graphicFrame>
      <p:grpSp>
        <p:nvGrpSpPr>
          <p:cNvPr id="9" name="Group 7"/>
          <p:cNvGrpSpPr/>
          <p:nvPr/>
        </p:nvGrpSpPr>
        <p:grpSpPr>
          <a:xfrm>
            <a:off x="2293938" y="5430838"/>
            <a:ext cx="6702425" cy="762000"/>
            <a:chOff x="288" y="3408"/>
            <a:chExt cx="4176" cy="435"/>
          </a:xfrm>
        </p:grpSpPr>
        <p:sp>
          <p:nvSpPr>
            <p:cNvPr id="39943" name="Text Box 8"/>
            <p:cNvSpPr txBox="1"/>
            <p:nvPr/>
          </p:nvSpPr>
          <p:spPr>
            <a:xfrm>
              <a:off x="288" y="3456"/>
              <a:ext cx="2736" cy="327"/>
            </a:xfrm>
            <a:prstGeom prst="rect">
              <a:avLst/>
            </a:prstGeom>
            <a:noFill/>
            <a:ln w="9525">
              <a:noFill/>
            </a:ln>
          </p:spPr>
          <p:txBody>
            <a:bodyPr anchor="t" anchorCtr="0">
              <a:spAutoFit/>
            </a:bodyPr>
            <a:p>
              <a:pPr>
                <a:spcBef>
                  <a:spcPct val="50000"/>
                </a:spcBef>
                <a:buSzTx/>
              </a:pPr>
              <a:r>
                <a:rPr lang="en-US" altLang="zh-CN" sz="2800" b="1">
                  <a:solidFill>
                    <a:srgbClr val="000000"/>
                  </a:solidFill>
                  <a:latin typeface="Times New Roman" panose="02020603050405020304" pitchFamily="18" charset="0"/>
                  <a:ea typeface="宋体" panose="02010600030101010101" pitchFamily="2" charset="-122"/>
                </a:rPr>
                <a:t>(3) </a:t>
              </a:r>
              <a:r>
                <a:rPr lang="zh-CN" altLang="en-US" sz="2800" b="1">
                  <a:solidFill>
                    <a:srgbClr val="000000"/>
                  </a:solidFill>
                  <a:latin typeface="宋体" panose="02010600030101010101" pitchFamily="2" charset="-122"/>
                  <a:ea typeface="宋体" panose="02010600030101010101" pitchFamily="2" charset="-122"/>
                </a:rPr>
                <a:t>通过封闭曲面的电通量</a:t>
              </a:r>
              <a:endParaRPr lang="zh-CN" altLang="en-US" sz="2800" b="1">
                <a:solidFill>
                  <a:srgbClr val="000000"/>
                </a:solidFill>
                <a:latin typeface="宋体" panose="02010600030101010101" pitchFamily="2" charset="-122"/>
                <a:ea typeface="宋体" panose="02010600030101010101" pitchFamily="2" charset="-122"/>
              </a:endParaRPr>
            </a:p>
          </p:txBody>
        </p:sp>
        <p:graphicFrame>
          <p:nvGraphicFramePr>
            <p:cNvPr id="39944" name="Object 9"/>
            <p:cNvGraphicFramePr>
              <a:graphicFrameLocks noChangeAspect="1"/>
            </p:cNvGraphicFramePr>
            <p:nvPr/>
          </p:nvGraphicFramePr>
          <p:xfrm>
            <a:off x="2976" y="3408"/>
            <a:ext cx="1488" cy="435"/>
          </p:xfrm>
          <a:graphic>
            <a:graphicData uri="http://schemas.openxmlformats.org/presentationml/2006/ole">
              <mc:AlternateContent xmlns:mc="http://schemas.openxmlformats.org/markup-compatibility/2006">
                <mc:Choice xmlns:v="urn:schemas-microsoft-com:vml" Requires="v">
                  <p:oleObj spid="_x0000_s3236" name="" r:id="rId5" imgW="761365" imgH="254000" progId="Equation.3">
                    <p:embed/>
                  </p:oleObj>
                </mc:Choice>
                <mc:Fallback>
                  <p:oleObj name="" r:id="rId5" imgW="761365" imgH="254000" progId="Equation.3">
                    <p:embed/>
                    <p:pic>
                      <p:nvPicPr>
                        <p:cNvPr id="0" name="图片 3235"/>
                        <p:cNvPicPr/>
                        <p:nvPr/>
                      </p:nvPicPr>
                      <p:blipFill>
                        <a:blip r:embed="rId6"/>
                        <a:stretch>
                          <a:fillRect/>
                        </a:stretch>
                      </p:blipFill>
                      <p:spPr>
                        <a:xfrm>
                          <a:off x="2976" y="3408"/>
                          <a:ext cx="1488" cy="435"/>
                        </a:xfrm>
                        <a:prstGeom prst="rect">
                          <a:avLst/>
                        </a:prstGeom>
                        <a:noFill/>
                        <a:ln w="38100">
                          <a:noFill/>
                          <a:miter/>
                        </a:ln>
                      </p:spPr>
                    </p:pic>
                  </p:oleObj>
                </mc:Fallback>
              </mc:AlternateContent>
            </a:graphicData>
          </a:graphic>
        </p:graphicFrame>
      </p:grpSp>
      <p:grpSp>
        <p:nvGrpSpPr>
          <p:cNvPr id="12" name="Group 10"/>
          <p:cNvGrpSpPr/>
          <p:nvPr/>
        </p:nvGrpSpPr>
        <p:grpSpPr>
          <a:xfrm>
            <a:off x="3667125" y="1865313"/>
            <a:ext cx="5970588" cy="2690812"/>
            <a:chOff x="1344" y="1152"/>
            <a:chExt cx="3840" cy="1536"/>
          </a:xfrm>
        </p:grpSpPr>
        <p:graphicFrame>
          <p:nvGraphicFramePr>
            <p:cNvPr id="39946" name="Object 11"/>
            <p:cNvGraphicFramePr>
              <a:graphicFrameLocks noChangeAspect="1"/>
            </p:cNvGraphicFramePr>
            <p:nvPr/>
          </p:nvGraphicFramePr>
          <p:xfrm>
            <a:off x="2905" y="1152"/>
            <a:ext cx="2279" cy="1536"/>
          </p:xfrm>
          <a:graphic>
            <a:graphicData uri="http://schemas.openxmlformats.org/presentationml/2006/ole">
              <mc:AlternateContent xmlns:mc="http://schemas.openxmlformats.org/markup-compatibility/2006">
                <mc:Choice xmlns:v="urn:schemas-microsoft-com:vml" Requires="v">
                  <p:oleObj spid="_x0000_s3237" name="" r:id="rId7" imgW="1244600" imgH="1104900" progId="Equation.3">
                    <p:embed/>
                  </p:oleObj>
                </mc:Choice>
                <mc:Fallback>
                  <p:oleObj name="" r:id="rId7" imgW="1244600" imgH="1104900" progId="Equation.3">
                    <p:embed/>
                    <p:pic>
                      <p:nvPicPr>
                        <p:cNvPr id="0" name="图片 3236"/>
                        <p:cNvPicPr/>
                        <p:nvPr/>
                      </p:nvPicPr>
                      <p:blipFill>
                        <a:blip r:embed="rId8"/>
                        <a:stretch>
                          <a:fillRect/>
                        </a:stretch>
                      </p:blipFill>
                      <p:spPr>
                        <a:xfrm>
                          <a:off x="2905" y="1152"/>
                          <a:ext cx="2279" cy="1536"/>
                        </a:xfrm>
                        <a:prstGeom prst="rect">
                          <a:avLst/>
                        </a:prstGeom>
                        <a:noFill/>
                        <a:ln w="38100">
                          <a:noFill/>
                          <a:miter/>
                        </a:ln>
                      </p:spPr>
                    </p:pic>
                  </p:oleObj>
                </mc:Fallback>
              </mc:AlternateContent>
            </a:graphicData>
          </a:graphic>
        </p:graphicFrame>
        <p:sp>
          <p:nvSpPr>
            <p:cNvPr id="14" name="AutoShape 12"/>
            <p:cNvSpPr/>
            <p:nvPr/>
          </p:nvSpPr>
          <p:spPr bwMode="auto">
            <a:xfrm>
              <a:off x="2688" y="1440"/>
              <a:ext cx="192" cy="1008"/>
            </a:xfrm>
            <a:prstGeom prst="leftBrace">
              <a:avLst>
                <a:gd name="adj1" fmla="val 43750"/>
                <a:gd name="adj2" fmla="val 50000"/>
              </a:avLst>
            </a:prstGeom>
            <a:noFill/>
            <a:ln w="38100">
              <a:solidFill>
                <a:srgbClr val="FF33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39948" name="Object 13"/>
            <p:cNvGraphicFramePr>
              <a:graphicFrameLocks noChangeAspect="1"/>
            </p:cNvGraphicFramePr>
            <p:nvPr/>
          </p:nvGraphicFramePr>
          <p:xfrm>
            <a:off x="1344" y="1728"/>
            <a:ext cx="1152" cy="446"/>
          </p:xfrm>
          <a:graphic>
            <a:graphicData uri="http://schemas.openxmlformats.org/presentationml/2006/ole">
              <mc:AlternateContent xmlns:mc="http://schemas.openxmlformats.org/markup-compatibility/2006">
                <mc:Choice xmlns:v="urn:schemas-microsoft-com:vml" Requires="v">
                  <p:oleObj spid="_x0000_s3238" name="" r:id="rId9" imgW="774065" imgH="254000" progId="Equation.3">
                    <p:embed/>
                  </p:oleObj>
                </mc:Choice>
                <mc:Fallback>
                  <p:oleObj name="" r:id="rId9" imgW="774065" imgH="254000" progId="Equation.3">
                    <p:embed/>
                    <p:pic>
                      <p:nvPicPr>
                        <p:cNvPr id="0" name="图片 3237"/>
                        <p:cNvPicPr/>
                        <p:nvPr/>
                      </p:nvPicPr>
                      <p:blipFill>
                        <a:blip r:embed="rId10"/>
                        <a:stretch>
                          <a:fillRect/>
                        </a:stretch>
                      </p:blipFill>
                      <p:spPr>
                        <a:xfrm>
                          <a:off x="1344" y="1728"/>
                          <a:ext cx="1152" cy="446"/>
                        </a:xfrm>
                        <a:prstGeom prst="rect">
                          <a:avLst/>
                        </a:prstGeom>
                        <a:noFill/>
                        <a:ln w="38100">
                          <a:noFill/>
                          <a:miter/>
                        </a:ln>
                      </p:spPr>
                    </p:pic>
                  </p:oleObj>
                </mc:Fallback>
              </mc:AlternateContent>
            </a:graphicData>
          </a:graphic>
        </p:graphicFrame>
      </p:grpSp>
      <p:grpSp>
        <p:nvGrpSpPr>
          <p:cNvPr id="39949" name="Group 26"/>
          <p:cNvGrpSpPr/>
          <p:nvPr/>
        </p:nvGrpSpPr>
        <p:grpSpPr>
          <a:xfrm>
            <a:off x="1938338" y="360363"/>
            <a:ext cx="3321050" cy="2632075"/>
            <a:chOff x="3560" y="572"/>
            <a:chExt cx="2069" cy="1503"/>
          </a:xfrm>
        </p:grpSpPr>
        <p:grpSp>
          <p:nvGrpSpPr>
            <p:cNvPr id="39950" name="Group 27"/>
            <p:cNvGrpSpPr/>
            <p:nvPr/>
          </p:nvGrpSpPr>
          <p:grpSpPr>
            <a:xfrm>
              <a:off x="3982" y="1180"/>
              <a:ext cx="1150" cy="810"/>
              <a:chOff x="3744" y="1392"/>
              <a:chExt cx="1200" cy="1296"/>
            </a:xfrm>
          </p:grpSpPr>
          <p:sp>
            <p:nvSpPr>
              <p:cNvPr id="33" name="Freeform 28"/>
              <p:cNvSpPr>
                <a:spLocks noChangeArrowheads="1"/>
              </p:cNvSpPr>
              <p:nvPr/>
            </p:nvSpPr>
            <p:spPr bwMode="auto">
              <a:xfrm>
                <a:off x="3744" y="1488"/>
                <a:ext cx="142" cy="1008"/>
              </a:xfrm>
              <a:custGeom>
                <a:avLst/>
                <a:gdLst>
                  <a:gd name="T0" fmla="*/ 144 w 144"/>
                  <a:gd name="T1" fmla="*/ 0 h 1008"/>
                  <a:gd name="T2" fmla="*/ 48 w 144"/>
                  <a:gd name="T3" fmla="*/ 480 h 1008"/>
                  <a:gd name="T4" fmla="*/ 0 w 144"/>
                  <a:gd name="T5" fmla="*/ 1008 h 1008"/>
                </a:gdLst>
                <a:ahLst/>
                <a:cxnLst>
                  <a:cxn ang="0">
                    <a:pos x="T0" y="T1"/>
                  </a:cxn>
                  <a:cxn ang="0">
                    <a:pos x="T2" y="T3"/>
                  </a:cxn>
                  <a:cxn ang="0">
                    <a:pos x="T4" y="T5"/>
                  </a:cxn>
                </a:cxnLst>
                <a:rect l="0" t="0" r="r" b="b"/>
                <a:pathLst>
                  <a:path w="144" h="1008">
                    <a:moveTo>
                      <a:pt x="144" y="0"/>
                    </a:moveTo>
                    <a:cubicBezTo>
                      <a:pt x="108" y="156"/>
                      <a:pt x="72" y="312"/>
                      <a:pt x="48" y="480"/>
                    </a:cubicBezTo>
                    <a:cubicBezTo>
                      <a:pt x="24" y="648"/>
                      <a:pt x="12" y="828"/>
                      <a:pt x="0" y="1008"/>
                    </a:cubicBezTo>
                  </a:path>
                </a:pathLst>
              </a:custGeom>
              <a:noFill/>
              <a:ln w="28575">
                <a:solidFill>
                  <a:srgbClr val="333399"/>
                </a:solidFill>
                <a:round/>
                <a:headEnd type="none" w="med" len="lg"/>
                <a:tailEnd type="non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4" name="Freeform 29"/>
              <p:cNvSpPr>
                <a:spLocks noChangeArrowheads="1"/>
              </p:cNvSpPr>
              <p:nvPr/>
            </p:nvSpPr>
            <p:spPr bwMode="auto">
              <a:xfrm>
                <a:off x="3984" y="1680"/>
                <a:ext cx="144" cy="1008"/>
              </a:xfrm>
              <a:custGeom>
                <a:avLst/>
                <a:gdLst>
                  <a:gd name="T0" fmla="*/ 144 w 144"/>
                  <a:gd name="T1" fmla="*/ 0 h 1008"/>
                  <a:gd name="T2" fmla="*/ 48 w 144"/>
                  <a:gd name="T3" fmla="*/ 480 h 1008"/>
                  <a:gd name="T4" fmla="*/ 0 w 144"/>
                  <a:gd name="T5" fmla="*/ 1008 h 1008"/>
                </a:gdLst>
                <a:ahLst/>
                <a:cxnLst>
                  <a:cxn ang="0">
                    <a:pos x="T0" y="T1"/>
                  </a:cxn>
                  <a:cxn ang="0">
                    <a:pos x="T2" y="T3"/>
                  </a:cxn>
                  <a:cxn ang="0">
                    <a:pos x="T4" y="T5"/>
                  </a:cxn>
                </a:cxnLst>
                <a:rect l="0" t="0" r="r" b="b"/>
                <a:pathLst>
                  <a:path w="144" h="1008">
                    <a:moveTo>
                      <a:pt x="144" y="0"/>
                    </a:moveTo>
                    <a:cubicBezTo>
                      <a:pt x="108" y="156"/>
                      <a:pt x="72" y="312"/>
                      <a:pt x="48" y="480"/>
                    </a:cubicBezTo>
                    <a:cubicBezTo>
                      <a:pt x="24" y="648"/>
                      <a:pt x="12" y="828"/>
                      <a:pt x="0" y="1008"/>
                    </a:cubicBezTo>
                  </a:path>
                </a:pathLst>
              </a:custGeom>
              <a:noFill/>
              <a:ln w="28575">
                <a:solidFill>
                  <a:srgbClr val="333399"/>
                </a:solidFill>
                <a:round/>
                <a:headEnd type="none" w="med" len="lg"/>
                <a:tailEnd type="non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 name="Freeform 30"/>
              <p:cNvSpPr>
                <a:spLocks noChangeArrowheads="1"/>
              </p:cNvSpPr>
              <p:nvPr/>
            </p:nvSpPr>
            <p:spPr bwMode="auto">
              <a:xfrm>
                <a:off x="4320" y="1392"/>
                <a:ext cx="134" cy="1008"/>
              </a:xfrm>
              <a:custGeom>
                <a:avLst/>
                <a:gdLst>
                  <a:gd name="T0" fmla="*/ 144 w 144"/>
                  <a:gd name="T1" fmla="*/ 0 h 1008"/>
                  <a:gd name="T2" fmla="*/ 48 w 144"/>
                  <a:gd name="T3" fmla="*/ 480 h 1008"/>
                  <a:gd name="T4" fmla="*/ 0 w 144"/>
                  <a:gd name="T5" fmla="*/ 1008 h 1008"/>
                </a:gdLst>
                <a:ahLst/>
                <a:cxnLst>
                  <a:cxn ang="0">
                    <a:pos x="T0" y="T1"/>
                  </a:cxn>
                  <a:cxn ang="0">
                    <a:pos x="T2" y="T3"/>
                  </a:cxn>
                  <a:cxn ang="0">
                    <a:pos x="T4" y="T5"/>
                  </a:cxn>
                </a:cxnLst>
                <a:rect l="0" t="0" r="r" b="b"/>
                <a:pathLst>
                  <a:path w="144" h="1008">
                    <a:moveTo>
                      <a:pt x="144" y="0"/>
                    </a:moveTo>
                    <a:cubicBezTo>
                      <a:pt x="108" y="156"/>
                      <a:pt x="72" y="312"/>
                      <a:pt x="48" y="480"/>
                    </a:cubicBezTo>
                    <a:cubicBezTo>
                      <a:pt x="24" y="648"/>
                      <a:pt x="12" y="828"/>
                      <a:pt x="0" y="1008"/>
                    </a:cubicBezTo>
                  </a:path>
                </a:pathLst>
              </a:custGeom>
              <a:noFill/>
              <a:ln w="28575">
                <a:solidFill>
                  <a:srgbClr val="333399"/>
                </a:solidFill>
                <a:round/>
                <a:headEnd type="none" w="med" len="lg"/>
                <a:tailEnd type="non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Freeform 31"/>
              <p:cNvSpPr>
                <a:spLocks noChangeArrowheads="1"/>
              </p:cNvSpPr>
              <p:nvPr/>
            </p:nvSpPr>
            <p:spPr bwMode="auto">
              <a:xfrm>
                <a:off x="4800" y="1680"/>
                <a:ext cx="133" cy="1008"/>
              </a:xfrm>
              <a:custGeom>
                <a:avLst/>
                <a:gdLst>
                  <a:gd name="T0" fmla="*/ 144 w 144"/>
                  <a:gd name="T1" fmla="*/ 0 h 1008"/>
                  <a:gd name="T2" fmla="*/ 48 w 144"/>
                  <a:gd name="T3" fmla="*/ 480 h 1008"/>
                  <a:gd name="T4" fmla="*/ 0 w 144"/>
                  <a:gd name="T5" fmla="*/ 1008 h 1008"/>
                </a:gdLst>
                <a:ahLst/>
                <a:cxnLst>
                  <a:cxn ang="0">
                    <a:pos x="T0" y="T1"/>
                  </a:cxn>
                  <a:cxn ang="0">
                    <a:pos x="T2" y="T3"/>
                  </a:cxn>
                  <a:cxn ang="0">
                    <a:pos x="T4" y="T5"/>
                  </a:cxn>
                </a:cxnLst>
                <a:rect l="0" t="0" r="r" b="b"/>
                <a:pathLst>
                  <a:path w="144" h="1008">
                    <a:moveTo>
                      <a:pt x="144" y="0"/>
                    </a:moveTo>
                    <a:cubicBezTo>
                      <a:pt x="108" y="156"/>
                      <a:pt x="72" y="312"/>
                      <a:pt x="48" y="480"/>
                    </a:cubicBezTo>
                    <a:cubicBezTo>
                      <a:pt x="24" y="648"/>
                      <a:pt x="12" y="828"/>
                      <a:pt x="0" y="1008"/>
                    </a:cubicBezTo>
                  </a:path>
                </a:pathLst>
              </a:custGeom>
              <a:noFill/>
              <a:ln w="28575">
                <a:solidFill>
                  <a:srgbClr val="333399"/>
                </a:solidFill>
                <a:round/>
                <a:headEnd type="none" w="med" len="lg"/>
                <a:tailEnd type="non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18" name="Freeform 32"/>
            <p:cNvSpPr>
              <a:spLocks noChangeArrowheads="1"/>
            </p:cNvSpPr>
            <p:nvPr/>
          </p:nvSpPr>
          <p:spPr bwMode="auto">
            <a:xfrm>
              <a:off x="3616" y="1083"/>
              <a:ext cx="2013" cy="629"/>
            </a:xfrm>
            <a:custGeom>
              <a:avLst/>
              <a:gdLst>
                <a:gd name="T0" fmla="*/ 112 w 2357"/>
                <a:gd name="T1" fmla="*/ 424 h 921"/>
                <a:gd name="T2" fmla="*/ 688 w 2357"/>
                <a:gd name="T3" fmla="*/ 568 h 921"/>
                <a:gd name="T4" fmla="*/ 1091 w 2357"/>
                <a:gd name="T5" fmla="*/ 921 h 921"/>
                <a:gd name="T6" fmla="*/ 1504 w 2357"/>
                <a:gd name="T7" fmla="*/ 616 h 921"/>
                <a:gd name="T8" fmla="*/ 1936 w 2357"/>
                <a:gd name="T9" fmla="*/ 568 h 921"/>
                <a:gd name="T10" fmla="*/ 2113 w 2357"/>
                <a:gd name="T11" fmla="*/ 410 h 921"/>
                <a:gd name="T12" fmla="*/ 1552 w 2357"/>
                <a:gd name="T13" fmla="*/ 88 h 921"/>
                <a:gd name="T14" fmla="*/ 784 w 2357"/>
                <a:gd name="T15" fmla="*/ 40 h 921"/>
                <a:gd name="T16" fmla="*/ 112 w 2357"/>
                <a:gd name="T17" fmla="*/ 328 h 921"/>
                <a:gd name="T18" fmla="*/ 112 w 2357"/>
                <a:gd name="T19" fmla="*/ 424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57" h="921">
                  <a:moveTo>
                    <a:pt x="112" y="424"/>
                  </a:moveTo>
                  <a:cubicBezTo>
                    <a:pt x="208" y="464"/>
                    <a:pt x="525" y="485"/>
                    <a:pt x="688" y="568"/>
                  </a:cubicBezTo>
                  <a:cubicBezTo>
                    <a:pt x="851" y="651"/>
                    <a:pt x="831" y="610"/>
                    <a:pt x="1091" y="921"/>
                  </a:cubicBezTo>
                  <a:cubicBezTo>
                    <a:pt x="1328" y="610"/>
                    <a:pt x="1363" y="675"/>
                    <a:pt x="1504" y="616"/>
                  </a:cubicBezTo>
                  <a:cubicBezTo>
                    <a:pt x="1645" y="557"/>
                    <a:pt x="1835" y="602"/>
                    <a:pt x="1936" y="568"/>
                  </a:cubicBezTo>
                  <a:cubicBezTo>
                    <a:pt x="2037" y="534"/>
                    <a:pt x="2357" y="573"/>
                    <a:pt x="2113" y="410"/>
                  </a:cubicBezTo>
                  <a:cubicBezTo>
                    <a:pt x="1920" y="232"/>
                    <a:pt x="1773" y="150"/>
                    <a:pt x="1552" y="88"/>
                  </a:cubicBezTo>
                  <a:cubicBezTo>
                    <a:pt x="1331" y="26"/>
                    <a:pt x="1024" y="0"/>
                    <a:pt x="784" y="40"/>
                  </a:cubicBezTo>
                  <a:cubicBezTo>
                    <a:pt x="544" y="80"/>
                    <a:pt x="224" y="264"/>
                    <a:pt x="112" y="328"/>
                  </a:cubicBezTo>
                  <a:cubicBezTo>
                    <a:pt x="0" y="392"/>
                    <a:pt x="16" y="384"/>
                    <a:pt x="112" y="424"/>
                  </a:cubicBezTo>
                  <a:close/>
                </a:path>
              </a:pathLst>
            </a:custGeom>
            <a:gradFill rotWithShape="0">
              <a:gsLst>
                <a:gs pos="0">
                  <a:srgbClr val="FF6600"/>
                </a:gs>
                <a:gs pos="100000">
                  <a:srgbClr val="C24E00"/>
                </a:gs>
              </a:gsLst>
              <a:lin ang="18900000" scaled="1"/>
            </a:gradFill>
            <a:ln w="12700">
              <a:solidFill>
                <a:srgbClr val="000000"/>
              </a:solidFill>
              <a:round/>
              <a:headEnd type="none" w="med" len="lg"/>
              <a:tailEnd type="non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39956" name="Object 33"/>
            <p:cNvGraphicFramePr>
              <a:graphicFrameLocks noChangeAspect="1"/>
            </p:cNvGraphicFramePr>
            <p:nvPr/>
          </p:nvGraphicFramePr>
          <p:xfrm>
            <a:off x="4467" y="1423"/>
            <a:ext cx="191" cy="174"/>
          </p:xfrm>
          <a:graphic>
            <a:graphicData uri="http://schemas.openxmlformats.org/presentationml/2006/ole">
              <mc:AlternateContent xmlns:mc="http://schemas.openxmlformats.org/markup-compatibility/2006">
                <mc:Choice xmlns:v="urn:schemas-microsoft-com:vml" Requires="v">
                  <p:oleObj spid="_x0000_s3239" name="" r:id="rId11" imgW="355600" imgH="405765" progId="Equation.3">
                    <p:embed/>
                  </p:oleObj>
                </mc:Choice>
                <mc:Fallback>
                  <p:oleObj name="" r:id="rId11" imgW="355600" imgH="405765" progId="Equation.3">
                    <p:embed/>
                    <p:pic>
                      <p:nvPicPr>
                        <p:cNvPr id="0" name="图片 3238"/>
                        <p:cNvPicPr/>
                        <p:nvPr/>
                      </p:nvPicPr>
                      <p:blipFill>
                        <a:blip r:embed="rId12"/>
                        <a:stretch>
                          <a:fillRect/>
                        </a:stretch>
                      </p:blipFill>
                      <p:spPr>
                        <a:xfrm>
                          <a:off x="4467" y="1423"/>
                          <a:ext cx="191" cy="174"/>
                        </a:xfrm>
                        <a:prstGeom prst="rect">
                          <a:avLst/>
                        </a:prstGeom>
                        <a:noFill/>
                        <a:ln w="38100">
                          <a:noFill/>
                          <a:miter/>
                        </a:ln>
                      </p:spPr>
                    </p:pic>
                  </p:oleObj>
                </mc:Fallback>
              </mc:AlternateContent>
            </a:graphicData>
          </a:graphic>
        </p:graphicFrame>
        <p:graphicFrame>
          <p:nvGraphicFramePr>
            <p:cNvPr id="39957" name="Object 34"/>
            <p:cNvGraphicFramePr>
              <a:graphicFrameLocks noChangeAspect="1"/>
            </p:cNvGraphicFramePr>
            <p:nvPr/>
          </p:nvGraphicFramePr>
          <p:xfrm>
            <a:off x="4924" y="649"/>
            <a:ext cx="235" cy="204"/>
          </p:xfrm>
          <a:graphic>
            <a:graphicData uri="http://schemas.openxmlformats.org/presentationml/2006/ole">
              <mc:AlternateContent xmlns:mc="http://schemas.openxmlformats.org/markup-compatibility/2006">
                <mc:Choice xmlns:v="urn:schemas-microsoft-com:vml" Requires="v">
                  <p:oleObj spid="_x0000_s3233" name="" r:id="rId13" imgW="876300" imgH="812800" progId="Equation.3">
                    <p:embed/>
                  </p:oleObj>
                </mc:Choice>
                <mc:Fallback>
                  <p:oleObj name="" r:id="rId13" imgW="876300" imgH="812800" progId="Equation.3">
                    <p:embed/>
                    <p:pic>
                      <p:nvPicPr>
                        <p:cNvPr id="0" name="图片 3232"/>
                        <p:cNvPicPr/>
                        <p:nvPr/>
                      </p:nvPicPr>
                      <p:blipFill>
                        <a:blip r:embed="rId14"/>
                        <a:stretch>
                          <a:fillRect/>
                        </a:stretch>
                      </p:blipFill>
                      <p:spPr>
                        <a:xfrm>
                          <a:off x="4924" y="649"/>
                          <a:ext cx="235" cy="204"/>
                        </a:xfrm>
                        <a:prstGeom prst="rect">
                          <a:avLst/>
                        </a:prstGeom>
                        <a:noFill/>
                        <a:ln w="38100">
                          <a:noFill/>
                          <a:miter/>
                        </a:ln>
                      </p:spPr>
                    </p:pic>
                  </p:oleObj>
                </mc:Fallback>
              </mc:AlternateContent>
            </a:graphicData>
          </a:graphic>
        </p:graphicFrame>
        <p:sp>
          <p:nvSpPr>
            <p:cNvPr id="21" name="Oval 35"/>
            <p:cNvSpPr>
              <a:spLocks noChangeArrowheads="1"/>
            </p:cNvSpPr>
            <p:nvPr/>
          </p:nvSpPr>
          <p:spPr bwMode="auto">
            <a:xfrm>
              <a:off x="4556" y="1142"/>
              <a:ext cx="211" cy="87"/>
            </a:xfrm>
            <a:prstGeom prst="ellipse">
              <a:avLst/>
            </a:prstGeom>
            <a:solidFill>
              <a:srgbClr val="FFFF00"/>
            </a:solidFill>
            <a:ln w="19050">
              <a:solidFill>
                <a:srgbClr val="333399"/>
              </a:solidFill>
              <a:round/>
              <a:headEnd type="none" w="med" len="lg"/>
              <a:tailEnd type="none" w="med" len="lg"/>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39959" name="Object 36"/>
            <p:cNvGraphicFramePr>
              <a:graphicFrameLocks noChangeAspect="1"/>
            </p:cNvGraphicFramePr>
            <p:nvPr/>
          </p:nvGraphicFramePr>
          <p:xfrm>
            <a:off x="4740" y="1108"/>
            <a:ext cx="235" cy="214"/>
          </p:xfrm>
          <a:graphic>
            <a:graphicData uri="http://schemas.openxmlformats.org/presentationml/2006/ole">
              <mc:AlternateContent xmlns:mc="http://schemas.openxmlformats.org/markup-compatibility/2006">
                <mc:Choice xmlns:v="urn:schemas-microsoft-com:vml" Requires="v">
                  <p:oleObj spid="_x0000_s3235" name="" r:id="rId15" imgW="469900" imgH="342900" progId="Equation.3">
                    <p:embed/>
                  </p:oleObj>
                </mc:Choice>
                <mc:Fallback>
                  <p:oleObj name="" r:id="rId15" imgW="469900" imgH="342900" progId="Equation.3">
                    <p:embed/>
                    <p:pic>
                      <p:nvPicPr>
                        <p:cNvPr id="0" name="图片 3234"/>
                        <p:cNvPicPr/>
                        <p:nvPr/>
                      </p:nvPicPr>
                      <p:blipFill>
                        <a:blip r:embed="rId16"/>
                        <a:stretch>
                          <a:fillRect/>
                        </a:stretch>
                      </p:blipFill>
                      <p:spPr>
                        <a:xfrm>
                          <a:off x="4740" y="1108"/>
                          <a:ext cx="235" cy="214"/>
                        </a:xfrm>
                        <a:prstGeom prst="rect">
                          <a:avLst/>
                        </a:prstGeom>
                        <a:noFill/>
                        <a:ln w="38100">
                          <a:noFill/>
                          <a:miter/>
                        </a:ln>
                      </p:spPr>
                    </p:pic>
                  </p:oleObj>
                </mc:Fallback>
              </mc:AlternateContent>
            </a:graphicData>
          </a:graphic>
        </p:graphicFrame>
        <p:grpSp>
          <p:nvGrpSpPr>
            <p:cNvPr id="39960" name="Group 37"/>
            <p:cNvGrpSpPr/>
            <p:nvPr/>
          </p:nvGrpSpPr>
          <p:grpSpPr>
            <a:xfrm>
              <a:off x="4139" y="625"/>
              <a:ext cx="1195" cy="805"/>
              <a:chOff x="3888" y="624"/>
              <a:chExt cx="1296" cy="1104"/>
            </a:xfrm>
          </p:grpSpPr>
          <p:sp>
            <p:nvSpPr>
              <p:cNvPr id="29" name="Freeform 38"/>
              <p:cNvSpPr>
                <a:spLocks noChangeArrowheads="1"/>
              </p:cNvSpPr>
              <p:nvPr/>
            </p:nvSpPr>
            <p:spPr bwMode="auto">
              <a:xfrm>
                <a:off x="3888" y="718"/>
                <a:ext cx="240" cy="767"/>
              </a:xfrm>
              <a:custGeom>
                <a:avLst/>
                <a:gdLst>
                  <a:gd name="T0" fmla="*/ 0 w 240"/>
                  <a:gd name="T1" fmla="*/ 768 h 768"/>
                  <a:gd name="T2" fmla="*/ 96 w 240"/>
                  <a:gd name="T3" fmla="*/ 384 h 768"/>
                  <a:gd name="T4" fmla="*/ 240 w 240"/>
                  <a:gd name="T5" fmla="*/ 0 h 768"/>
                </a:gdLst>
                <a:ahLst/>
                <a:cxnLst>
                  <a:cxn ang="0">
                    <a:pos x="T0" y="T1"/>
                  </a:cxn>
                  <a:cxn ang="0">
                    <a:pos x="T2" y="T3"/>
                  </a:cxn>
                  <a:cxn ang="0">
                    <a:pos x="T4" y="T5"/>
                  </a:cxn>
                </a:cxnLst>
                <a:rect l="0" t="0" r="r" b="b"/>
                <a:pathLst>
                  <a:path w="240" h="768">
                    <a:moveTo>
                      <a:pt x="0" y="768"/>
                    </a:moveTo>
                    <a:cubicBezTo>
                      <a:pt x="28" y="640"/>
                      <a:pt x="56" y="512"/>
                      <a:pt x="96" y="384"/>
                    </a:cubicBezTo>
                    <a:cubicBezTo>
                      <a:pt x="136" y="256"/>
                      <a:pt x="188" y="128"/>
                      <a:pt x="240" y="0"/>
                    </a:cubicBezTo>
                  </a:path>
                </a:pathLst>
              </a:custGeom>
              <a:noFill/>
              <a:ln w="28575">
                <a:solidFill>
                  <a:srgbClr val="333399"/>
                </a:solidFill>
                <a:round/>
                <a:headEnd type="none" w="med" len="lg"/>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 name="Freeform 39"/>
              <p:cNvSpPr>
                <a:spLocks noChangeArrowheads="1"/>
              </p:cNvSpPr>
              <p:nvPr/>
            </p:nvSpPr>
            <p:spPr bwMode="auto">
              <a:xfrm>
                <a:off x="4128" y="958"/>
                <a:ext cx="240" cy="767"/>
              </a:xfrm>
              <a:custGeom>
                <a:avLst/>
                <a:gdLst>
                  <a:gd name="T0" fmla="*/ 0 w 240"/>
                  <a:gd name="T1" fmla="*/ 768 h 768"/>
                  <a:gd name="T2" fmla="*/ 96 w 240"/>
                  <a:gd name="T3" fmla="*/ 384 h 768"/>
                  <a:gd name="T4" fmla="*/ 240 w 240"/>
                  <a:gd name="T5" fmla="*/ 0 h 768"/>
                </a:gdLst>
                <a:ahLst/>
                <a:cxnLst>
                  <a:cxn ang="0">
                    <a:pos x="T0" y="T1"/>
                  </a:cxn>
                  <a:cxn ang="0">
                    <a:pos x="T2" y="T3"/>
                  </a:cxn>
                  <a:cxn ang="0">
                    <a:pos x="T4" y="T5"/>
                  </a:cxn>
                </a:cxnLst>
                <a:rect l="0" t="0" r="r" b="b"/>
                <a:pathLst>
                  <a:path w="240" h="768">
                    <a:moveTo>
                      <a:pt x="0" y="768"/>
                    </a:moveTo>
                    <a:cubicBezTo>
                      <a:pt x="28" y="640"/>
                      <a:pt x="56" y="512"/>
                      <a:pt x="96" y="384"/>
                    </a:cubicBezTo>
                    <a:cubicBezTo>
                      <a:pt x="136" y="256"/>
                      <a:pt x="188" y="128"/>
                      <a:pt x="240" y="0"/>
                    </a:cubicBezTo>
                  </a:path>
                </a:pathLst>
              </a:custGeom>
              <a:noFill/>
              <a:ln w="28575">
                <a:solidFill>
                  <a:srgbClr val="333399"/>
                </a:solidFill>
                <a:round/>
                <a:headEnd type="none" w="med" len="lg"/>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 name="Freeform 40"/>
              <p:cNvSpPr>
                <a:spLocks noChangeArrowheads="1"/>
              </p:cNvSpPr>
              <p:nvPr/>
            </p:nvSpPr>
            <p:spPr bwMode="auto">
              <a:xfrm>
                <a:off x="4464" y="621"/>
                <a:ext cx="240" cy="767"/>
              </a:xfrm>
              <a:custGeom>
                <a:avLst/>
                <a:gdLst>
                  <a:gd name="T0" fmla="*/ 0 w 240"/>
                  <a:gd name="T1" fmla="*/ 768 h 768"/>
                  <a:gd name="T2" fmla="*/ 96 w 240"/>
                  <a:gd name="T3" fmla="*/ 384 h 768"/>
                  <a:gd name="T4" fmla="*/ 240 w 240"/>
                  <a:gd name="T5" fmla="*/ 0 h 768"/>
                </a:gdLst>
                <a:ahLst/>
                <a:cxnLst>
                  <a:cxn ang="0">
                    <a:pos x="T0" y="T1"/>
                  </a:cxn>
                  <a:cxn ang="0">
                    <a:pos x="T2" y="T3"/>
                  </a:cxn>
                  <a:cxn ang="0">
                    <a:pos x="T4" y="T5"/>
                  </a:cxn>
                </a:cxnLst>
                <a:rect l="0" t="0" r="r" b="b"/>
                <a:pathLst>
                  <a:path w="240" h="768">
                    <a:moveTo>
                      <a:pt x="0" y="768"/>
                    </a:moveTo>
                    <a:cubicBezTo>
                      <a:pt x="28" y="640"/>
                      <a:pt x="56" y="512"/>
                      <a:pt x="96" y="384"/>
                    </a:cubicBezTo>
                    <a:cubicBezTo>
                      <a:pt x="136" y="256"/>
                      <a:pt x="188" y="128"/>
                      <a:pt x="240" y="0"/>
                    </a:cubicBezTo>
                  </a:path>
                </a:pathLst>
              </a:custGeom>
              <a:noFill/>
              <a:ln w="28575">
                <a:solidFill>
                  <a:srgbClr val="333399"/>
                </a:solidFill>
                <a:round/>
                <a:headEnd type="none" w="med" len="lg"/>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 name="Freeform 41"/>
              <p:cNvSpPr>
                <a:spLocks noChangeArrowheads="1"/>
              </p:cNvSpPr>
              <p:nvPr/>
            </p:nvSpPr>
            <p:spPr bwMode="auto">
              <a:xfrm>
                <a:off x="4944" y="912"/>
                <a:ext cx="240" cy="767"/>
              </a:xfrm>
              <a:custGeom>
                <a:avLst/>
                <a:gdLst>
                  <a:gd name="T0" fmla="*/ 0 w 240"/>
                  <a:gd name="T1" fmla="*/ 768 h 768"/>
                  <a:gd name="T2" fmla="*/ 96 w 240"/>
                  <a:gd name="T3" fmla="*/ 384 h 768"/>
                  <a:gd name="T4" fmla="*/ 240 w 240"/>
                  <a:gd name="T5" fmla="*/ 0 h 768"/>
                </a:gdLst>
                <a:ahLst/>
                <a:cxnLst>
                  <a:cxn ang="0">
                    <a:pos x="T0" y="T1"/>
                  </a:cxn>
                  <a:cxn ang="0">
                    <a:pos x="T2" y="T3"/>
                  </a:cxn>
                  <a:cxn ang="0">
                    <a:pos x="T4" y="T5"/>
                  </a:cxn>
                </a:cxnLst>
                <a:rect l="0" t="0" r="r" b="b"/>
                <a:pathLst>
                  <a:path w="240" h="768">
                    <a:moveTo>
                      <a:pt x="0" y="768"/>
                    </a:moveTo>
                    <a:cubicBezTo>
                      <a:pt x="28" y="640"/>
                      <a:pt x="56" y="512"/>
                      <a:pt x="96" y="384"/>
                    </a:cubicBezTo>
                    <a:cubicBezTo>
                      <a:pt x="136" y="256"/>
                      <a:pt x="188" y="128"/>
                      <a:pt x="240" y="0"/>
                    </a:cubicBezTo>
                  </a:path>
                </a:pathLst>
              </a:custGeom>
              <a:noFill/>
              <a:ln w="28575">
                <a:solidFill>
                  <a:srgbClr val="333399"/>
                </a:solidFill>
                <a:round/>
                <a:headEnd type="none" w="med" len="lg"/>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24" name="Line 42"/>
            <p:cNvSpPr>
              <a:spLocks noChangeShapeType="1"/>
            </p:cNvSpPr>
            <p:nvPr/>
          </p:nvSpPr>
          <p:spPr bwMode="auto">
            <a:xfrm flipV="1">
              <a:off x="4662" y="697"/>
              <a:ext cx="0" cy="483"/>
            </a:xfrm>
            <a:prstGeom prst="line">
              <a:avLst/>
            </a:prstGeom>
            <a:noFill/>
            <a:ln w="28575">
              <a:solidFill>
                <a:srgbClr val="FF00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39966" name="Object 43"/>
            <p:cNvGraphicFramePr>
              <a:graphicFrameLocks noChangeAspect="1"/>
            </p:cNvGraphicFramePr>
            <p:nvPr/>
          </p:nvGraphicFramePr>
          <p:xfrm>
            <a:off x="4479" y="600"/>
            <a:ext cx="167" cy="217"/>
          </p:xfrm>
          <a:graphic>
            <a:graphicData uri="http://schemas.openxmlformats.org/presentationml/2006/ole">
              <mc:AlternateContent xmlns:mc="http://schemas.openxmlformats.org/markup-compatibility/2006">
                <mc:Choice xmlns:v="urn:schemas-microsoft-com:vml" Requires="v">
                  <p:oleObj spid="_x0000_s3242" name="" r:id="rId17" imgW="203200" imgH="342900" progId="Equation.3">
                    <p:embed/>
                  </p:oleObj>
                </mc:Choice>
                <mc:Fallback>
                  <p:oleObj name="" r:id="rId17" imgW="203200" imgH="342900" progId="Equation.3">
                    <p:embed/>
                    <p:pic>
                      <p:nvPicPr>
                        <p:cNvPr id="0" name="图片 3241"/>
                        <p:cNvPicPr/>
                        <p:nvPr/>
                      </p:nvPicPr>
                      <p:blipFill>
                        <a:blip r:embed="rId18"/>
                        <a:stretch>
                          <a:fillRect/>
                        </a:stretch>
                      </p:blipFill>
                      <p:spPr>
                        <a:xfrm>
                          <a:off x="4479" y="600"/>
                          <a:ext cx="167" cy="217"/>
                        </a:xfrm>
                        <a:prstGeom prst="rect">
                          <a:avLst/>
                        </a:prstGeom>
                        <a:noFill/>
                        <a:ln w="38100">
                          <a:noFill/>
                          <a:miter/>
                        </a:ln>
                      </p:spPr>
                    </p:pic>
                  </p:oleObj>
                </mc:Fallback>
              </mc:AlternateContent>
            </a:graphicData>
          </a:graphic>
        </p:graphicFrame>
        <p:sp>
          <p:nvSpPr>
            <p:cNvPr id="26" name="Rectangle 44"/>
            <p:cNvSpPr>
              <a:spLocks noChangeArrowheads="1"/>
            </p:cNvSpPr>
            <p:nvPr/>
          </p:nvSpPr>
          <p:spPr bwMode="auto">
            <a:xfrm>
              <a:off x="3560" y="572"/>
              <a:ext cx="2013" cy="1503"/>
            </a:xfrm>
            <a:prstGeom prst="rect">
              <a:avLst/>
            </a:prstGeom>
            <a:noFill/>
            <a:ln w="19050">
              <a:solidFill>
                <a:srgbClr val="CCECFF"/>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7" name="Freeform 45"/>
            <p:cNvSpPr>
              <a:spLocks noChangeArrowheads="1"/>
            </p:cNvSpPr>
            <p:nvPr/>
          </p:nvSpPr>
          <p:spPr bwMode="auto">
            <a:xfrm>
              <a:off x="4666" y="991"/>
              <a:ext cx="60" cy="11"/>
            </a:xfrm>
            <a:custGeom>
              <a:avLst/>
              <a:gdLst>
                <a:gd name="T0" fmla="*/ 0 w 60"/>
                <a:gd name="T1" fmla="*/ 7 h 11"/>
                <a:gd name="T2" fmla="*/ 35 w 60"/>
                <a:gd name="T3" fmla="*/ 1 h 11"/>
                <a:gd name="T4" fmla="*/ 60 w 60"/>
                <a:gd name="T5" fmla="*/ 11 h 11"/>
              </a:gdLst>
              <a:ahLst/>
              <a:cxnLst>
                <a:cxn ang="0">
                  <a:pos x="T0" y="T1"/>
                </a:cxn>
                <a:cxn ang="0">
                  <a:pos x="T2" y="T3"/>
                </a:cxn>
                <a:cxn ang="0">
                  <a:pos x="T4" y="T5"/>
                </a:cxn>
              </a:cxnLst>
              <a:rect l="0" t="0" r="r" b="b"/>
              <a:pathLst>
                <a:path w="60" h="11">
                  <a:moveTo>
                    <a:pt x="0" y="7"/>
                  </a:moveTo>
                  <a:cubicBezTo>
                    <a:pt x="6" y="6"/>
                    <a:pt x="25" y="0"/>
                    <a:pt x="35" y="1"/>
                  </a:cubicBezTo>
                  <a:cubicBezTo>
                    <a:pt x="45" y="2"/>
                    <a:pt x="55" y="9"/>
                    <a:pt x="60" y="11"/>
                  </a:cubicBezTo>
                </a:path>
              </a:pathLst>
            </a:custGeom>
            <a:noFill/>
            <a:ln w="952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39969" name="Object 46"/>
            <p:cNvGraphicFramePr>
              <a:graphicFrameLocks noChangeAspect="1"/>
            </p:cNvGraphicFramePr>
            <p:nvPr/>
          </p:nvGraphicFramePr>
          <p:xfrm>
            <a:off x="4638" y="771"/>
            <a:ext cx="156" cy="198"/>
          </p:xfrm>
          <a:graphic>
            <a:graphicData uri="http://schemas.openxmlformats.org/presentationml/2006/ole">
              <mc:AlternateContent xmlns:mc="http://schemas.openxmlformats.org/markup-compatibility/2006">
                <mc:Choice xmlns:v="urn:schemas-microsoft-com:vml" Requires="v">
                  <p:oleObj spid="_x0000_s3245" name="" r:id="rId19" imgW="139700" imgH="177800" progId="Equation.3">
                    <p:embed/>
                  </p:oleObj>
                </mc:Choice>
                <mc:Fallback>
                  <p:oleObj name="" r:id="rId19" imgW="139700" imgH="177800" progId="Equation.3">
                    <p:embed/>
                    <p:pic>
                      <p:nvPicPr>
                        <p:cNvPr id="0" name="图片 3244"/>
                        <p:cNvPicPr/>
                        <p:nvPr/>
                      </p:nvPicPr>
                      <p:blipFill>
                        <a:blip r:embed="rId20"/>
                        <a:stretch>
                          <a:fillRect/>
                        </a:stretch>
                      </p:blipFill>
                      <p:spPr>
                        <a:xfrm>
                          <a:off x="4638" y="771"/>
                          <a:ext cx="156" cy="198"/>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61" name="Group 2"/>
          <p:cNvGrpSpPr/>
          <p:nvPr/>
        </p:nvGrpSpPr>
        <p:grpSpPr>
          <a:xfrm>
            <a:off x="1928813" y="439738"/>
            <a:ext cx="4114800" cy="1300162"/>
            <a:chOff x="2688" y="192"/>
            <a:chExt cx="2592" cy="819"/>
          </a:xfrm>
        </p:grpSpPr>
        <p:graphicFrame>
          <p:nvGraphicFramePr>
            <p:cNvPr id="40962" name="Object 3"/>
            <p:cNvGraphicFramePr>
              <a:graphicFrameLocks noChangeAspect="1"/>
            </p:cNvGraphicFramePr>
            <p:nvPr/>
          </p:nvGraphicFramePr>
          <p:xfrm>
            <a:off x="3168" y="576"/>
            <a:ext cx="1488" cy="435"/>
          </p:xfrm>
          <a:graphic>
            <a:graphicData uri="http://schemas.openxmlformats.org/presentationml/2006/ole">
              <mc:AlternateContent xmlns:mc="http://schemas.openxmlformats.org/markup-compatibility/2006">
                <mc:Choice xmlns:v="urn:schemas-microsoft-com:vml" Requires="v">
                  <p:oleObj spid="_x0000_s3243" name="" r:id="rId1" imgW="761365" imgH="254000" progId="Equation.3">
                    <p:embed/>
                  </p:oleObj>
                </mc:Choice>
                <mc:Fallback>
                  <p:oleObj name="" r:id="rId1" imgW="761365" imgH="254000" progId="Equation.3">
                    <p:embed/>
                    <p:pic>
                      <p:nvPicPr>
                        <p:cNvPr id="0" name="图片 3242"/>
                        <p:cNvPicPr/>
                        <p:nvPr/>
                      </p:nvPicPr>
                      <p:blipFill>
                        <a:blip r:embed="rId2"/>
                        <a:stretch>
                          <a:fillRect/>
                        </a:stretch>
                      </p:blipFill>
                      <p:spPr>
                        <a:xfrm>
                          <a:off x="3168" y="576"/>
                          <a:ext cx="1488" cy="435"/>
                        </a:xfrm>
                        <a:prstGeom prst="rect">
                          <a:avLst/>
                        </a:prstGeom>
                        <a:noFill/>
                        <a:ln w="38100">
                          <a:noFill/>
                          <a:miter/>
                        </a:ln>
                      </p:spPr>
                    </p:pic>
                  </p:oleObj>
                </mc:Fallback>
              </mc:AlternateContent>
            </a:graphicData>
          </a:graphic>
        </p:graphicFrame>
        <p:sp>
          <p:nvSpPr>
            <p:cNvPr id="40963" name="Text Box 4"/>
            <p:cNvSpPr txBox="1"/>
            <p:nvPr/>
          </p:nvSpPr>
          <p:spPr>
            <a:xfrm>
              <a:off x="2688" y="192"/>
              <a:ext cx="2592" cy="327"/>
            </a:xfrm>
            <a:prstGeom prst="rect">
              <a:avLst/>
            </a:prstGeom>
            <a:noFill/>
            <a:ln w="9525">
              <a:noFill/>
            </a:ln>
          </p:spPr>
          <p:txBody>
            <a:bodyPr anchor="t" anchorCtr="0">
              <a:spAutoFit/>
            </a:bodyPr>
            <a:p>
              <a:pPr>
                <a:spcBef>
                  <a:spcPct val="50000"/>
                </a:spcBef>
                <a:buSzTx/>
              </a:pPr>
              <a:r>
                <a:rPr lang="zh-CN" altLang="en-US" sz="2800" b="1">
                  <a:solidFill>
                    <a:srgbClr val="000000"/>
                  </a:solidFill>
                  <a:latin typeface="宋体" panose="02010600030101010101" pitchFamily="2" charset="-122"/>
                  <a:ea typeface="宋体" panose="02010600030101010101" pitchFamily="2" charset="-122"/>
                </a:rPr>
                <a:t>通过封闭曲面的电通量</a:t>
              </a:r>
              <a:endParaRPr lang="zh-CN" altLang="en-US" sz="2800" b="1">
                <a:solidFill>
                  <a:srgbClr val="000000"/>
                </a:solidFill>
                <a:latin typeface="宋体" panose="02010600030101010101" pitchFamily="2" charset="-122"/>
                <a:ea typeface="宋体" panose="02010600030101010101" pitchFamily="2" charset="-122"/>
              </a:endParaRPr>
            </a:p>
          </p:txBody>
        </p:sp>
      </p:grpSp>
      <p:grpSp>
        <p:nvGrpSpPr>
          <p:cNvPr id="40964" name="Group 5"/>
          <p:cNvGrpSpPr/>
          <p:nvPr/>
        </p:nvGrpSpPr>
        <p:grpSpPr>
          <a:xfrm>
            <a:off x="1928813" y="1735138"/>
            <a:ext cx="4648200" cy="2051050"/>
            <a:chOff x="2688" y="1056"/>
            <a:chExt cx="2928" cy="1292"/>
          </a:xfrm>
        </p:grpSpPr>
        <p:sp>
          <p:nvSpPr>
            <p:cNvPr id="8" name="Text Box 6"/>
            <p:cNvSpPr txBox="1">
              <a:spLocks noChangeArrowheads="1"/>
            </p:cNvSpPr>
            <p:nvPr/>
          </p:nvSpPr>
          <p:spPr bwMode="auto">
            <a:xfrm>
              <a:off x="2688" y="1056"/>
              <a:ext cx="2928" cy="327"/>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2800" b="1" kern="0" cap="none" spc="0" normalizeH="0" baseline="0" noProof="0">
                  <a:solidFill>
                    <a:srgbClr val="000000"/>
                  </a:solidFill>
                  <a:effectLst>
                    <a:outerShdw blurRad="38100" dist="38100" dir="2700000" algn="tl">
                      <a:srgbClr val="FFFFFF"/>
                    </a:outerShdw>
                  </a:effectLst>
                  <a:latin typeface="宋体" panose="02010600030101010101" pitchFamily="2" charset="-122"/>
                  <a:ea typeface="+mn-ea"/>
                  <a:cs typeface="+mn-cs"/>
                </a:rPr>
                <a:t>规定</a:t>
              </a:r>
              <a:r>
                <a:rPr kumimoji="1" lang="zh-CN" altLang="en-US" sz="2800" b="1" kern="0" cap="none" spc="0" normalizeH="0" baseline="0" noProof="0">
                  <a:solidFill>
                    <a:srgbClr val="000000"/>
                  </a:solidFill>
                  <a:latin typeface="宋体" panose="02010600030101010101" pitchFamily="2" charset="-122"/>
                  <a:ea typeface="+mn-ea"/>
                  <a:cs typeface="+mn-cs"/>
                </a:rPr>
                <a:t>：封闭曲面外法向为正</a:t>
              </a:r>
              <a:endParaRPr kumimoji="1" lang="zh-CN" altLang="en-US" sz="2800" b="1" kern="0" cap="none" spc="0" normalizeH="0" baseline="0" noProof="0">
                <a:solidFill>
                  <a:srgbClr val="000000"/>
                </a:solidFill>
                <a:latin typeface="宋体" panose="02010600030101010101" pitchFamily="2" charset="-122"/>
                <a:ea typeface="宋体" panose="02010600030101010101" pitchFamily="2" charset="-122"/>
                <a:cs typeface="+mn-cs"/>
              </a:endParaRPr>
            </a:p>
          </p:txBody>
        </p:sp>
        <p:sp>
          <p:nvSpPr>
            <p:cNvPr id="40966" name="Text Box 7"/>
            <p:cNvSpPr txBox="1"/>
            <p:nvPr/>
          </p:nvSpPr>
          <p:spPr>
            <a:xfrm>
              <a:off x="2736" y="1536"/>
              <a:ext cx="1584" cy="327"/>
            </a:xfrm>
            <a:prstGeom prst="rect">
              <a:avLst/>
            </a:prstGeom>
            <a:noFill/>
            <a:ln w="9525">
              <a:noFill/>
            </a:ln>
          </p:spPr>
          <p:txBody>
            <a:bodyPr anchor="t" anchorCtr="0">
              <a:spAutoFit/>
            </a:bodyPr>
            <a:p>
              <a:pPr>
                <a:spcBef>
                  <a:spcPct val="50000"/>
                </a:spcBef>
                <a:buSzTx/>
              </a:pPr>
              <a:r>
                <a:rPr lang="zh-CN" altLang="en-US" sz="2800" b="1">
                  <a:solidFill>
                    <a:srgbClr val="000000"/>
                  </a:solidFill>
                  <a:latin typeface="宋体" panose="02010600030101010101" pitchFamily="2" charset="-122"/>
                  <a:ea typeface="宋体" panose="02010600030101010101" pitchFamily="2" charset="-122"/>
                </a:rPr>
                <a:t>穿入的电场线</a:t>
              </a:r>
              <a:endParaRPr lang="zh-CN" altLang="en-US" sz="2800" b="1">
                <a:solidFill>
                  <a:srgbClr val="000000"/>
                </a:solidFill>
                <a:latin typeface="宋体" panose="02010600030101010101" pitchFamily="2" charset="-122"/>
                <a:ea typeface="宋体" panose="02010600030101010101" pitchFamily="2" charset="-122"/>
              </a:endParaRPr>
            </a:p>
          </p:txBody>
        </p:sp>
        <p:sp>
          <p:nvSpPr>
            <p:cNvPr id="40967" name="Text Box 8"/>
            <p:cNvSpPr txBox="1"/>
            <p:nvPr/>
          </p:nvSpPr>
          <p:spPr>
            <a:xfrm>
              <a:off x="2736" y="1968"/>
              <a:ext cx="1632" cy="327"/>
            </a:xfrm>
            <a:prstGeom prst="rect">
              <a:avLst/>
            </a:prstGeom>
            <a:noFill/>
            <a:ln w="9525">
              <a:noFill/>
            </a:ln>
          </p:spPr>
          <p:txBody>
            <a:bodyPr anchor="t" anchorCtr="0">
              <a:spAutoFit/>
            </a:bodyPr>
            <a:p>
              <a:pPr>
                <a:spcBef>
                  <a:spcPct val="50000"/>
                </a:spcBef>
                <a:buSzTx/>
              </a:pPr>
              <a:r>
                <a:rPr lang="zh-CN" altLang="en-US" sz="2800" b="1">
                  <a:solidFill>
                    <a:srgbClr val="000000"/>
                  </a:solidFill>
                  <a:latin typeface="宋体" panose="02010600030101010101" pitchFamily="2" charset="-122"/>
                  <a:ea typeface="宋体" panose="02010600030101010101" pitchFamily="2" charset="-122"/>
                </a:rPr>
                <a:t>穿出的电场线</a:t>
              </a:r>
              <a:endParaRPr lang="zh-CN" altLang="en-US" sz="2800" b="1">
                <a:solidFill>
                  <a:srgbClr val="000000"/>
                </a:solidFill>
                <a:latin typeface="宋体" panose="02010600030101010101" pitchFamily="2" charset="-122"/>
                <a:ea typeface="宋体" panose="02010600030101010101" pitchFamily="2" charset="-122"/>
              </a:endParaRPr>
            </a:p>
          </p:txBody>
        </p:sp>
        <p:graphicFrame>
          <p:nvGraphicFramePr>
            <p:cNvPr id="40968" name="Object 9"/>
            <p:cNvGraphicFramePr>
              <a:graphicFrameLocks noChangeAspect="1"/>
            </p:cNvGraphicFramePr>
            <p:nvPr/>
          </p:nvGraphicFramePr>
          <p:xfrm>
            <a:off x="4320" y="1536"/>
            <a:ext cx="634" cy="812"/>
          </p:xfrm>
          <a:graphic>
            <a:graphicData uri="http://schemas.openxmlformats.org/presentationml/2006/ole">
              <mc:AlternateContent xmlns:mc="http://schemas.openxmlformats.org/markup-compatibility/2006">
                <mc:Choice xmlns:v="urn:schemas-microsoft-com:vml" Requires="v">
                  <p:oleObj spid="_x0000_s3244" name="" r:id="rId3" imgW="406400" imgH="457200" progId="Equation.3">
                    <p:embed/>
                  </p:oleObj>
                </mc:Choice>
                <mc:Fallback>
                  <p:oleObj name="" r:id="rId3" imgW="406400" imgH="457200" progId="Equation.3">
                    <p:embed/>
                    <p:pic>
                      <p:nvPicPr>
                        <p:cNvPr id="0" name="图片 3243"/>
                        <p:cNvPicPr/>
                        <p:nvPr/>
                      </p:nvPicPr>
                      <p:blipFill>
                        <a:blip r:embed="rId4"/>
                        <a:stretch>
                          <a:fillRect/>
                        </a:stretch>
                      </p:blipFill>
                      <p:spPr>
                        <a:xfrm>
                          <a:off x="4320" y="1536"/>
                          <a:ext cx="634" cy="812"/>
                        </a:xfrm>
                        <a:prstGeom prst="rect">
                          <a:avLst/>
                        </a:prstGeom>
                        <a:noFill/>
                        <a:ln w="38100">
                          <a:noFill/>
                          <a:miter/>
                        </a:ln>
                      </p:spPr>
                    </p:pic>
                  </p:oleObj>
                </mc:Fallback>
              </mc:AlternateContent>
            </a:graphicData>
          </a:graphic>
        </p:graphicFrame>
      </p:grpSp>
      <p:grpSp>
        <p:nvGrpSpPr>
          <p:cNvPr id="12" name="Group 10"/>
          <p:cNvGrpSpPr/>
          <p:nvPr/>
        </p:nvGrpSpPr>
        <p:grpSpPr>
          <a:xfrm>
            <a:off x="1511300" y="4111625"/>
            <a:ext cx="8915400" cy="2239963"/>
            <a:chOff x="48" y="2640"/>
            <a:chExt cx="5616" cy="1411"/>
          </a:xfrm>
        </p:grpSpPr>
        <p:sp>
          <p:nvSpPr>
            <p:cNvPr id="13" name="Text Box 11"/>
            <p:cNvSpPr txBox="1">
              <a:spLocks noChangeArrowheads="1"/>
            </p:cNvSpPr>
            <p:nvPr/>
          </p:nvSpPr>
          <p:spPr bwMode="auto">
            <a:xfrm>
              <a:off x="48" y="2640"/>
              <a:ext cx="5616" cy="327"/>
            </a:xfrm>
            <a:prstGeom prst="rect">
              <a:avLst/>
            </a:prstGeom>
            <a:noFill/>
            <a:ln w="9525">
              <a:noFill/>
              <a:miter lim="800000"/>
            </a:ln>
            <a:effectLst/>
          </p:spPr>
          <p:txBody>
            <a:bodyPr anchor="ctr">
              <a:spAutoFit/>
            </a:bodyPr>
            <a:lstStyle/>
            <a:p>
              <a:pPr marR="0" defTabSz="914400">
                <a:spcBef>
                  <a:spcPct val="50000"/>
                </a:spcBef>
                <a:buClrTx/>
                <a:buSzTx/>
                <a:buFontTx/>
                <a:defRPr/>
              </a:pPr>
              <a:r>
                <a:rPr kumimoji="1" lang="zh-CN" altLang="en-US" sz="2800" b="1" kern="1200" cap="none" spc="0" normalizeH="0" baseline="0" noProof="1">
                  <a:solidFill>
                    <a:srgbClr val="FF3300"/>
                  </a:solidFill>
                  <a:effectLst>
                    <a:outerShdw blurRad="38100" dist="38100" dir="2700000" algn="tl">
                      <a:srgbClr val="000000"/>
                    </a:outerShdw>
                  </a:effectLst>
                  <a:latin typeface="Times New Roman" panose="02020603050405020304" pitchFamily="18" charset="0"/>
                  <a:ea typeface="+mn-ea"/>
                  <a:cs typeface="+mn-cs"/>
                </a:rPr>
                <a:t>练习</a:t>
              </a:r>
              <a:r>
                <a:rPr kumimoji="1" lang="en-US" altLang="zh-CN" sz="2800" b="1" kern="1200" cap="none" spc="0" normalizeH="0" baseline="0" noProof="1">
                  <a:solidFill>
                    <a:srgbClr val="FF3300"/>
                  </a:solidFill>
                  <a:effectLst>
                    <a:outerShdw blurRad="38100" dist="38100" dir="2700000" algn="tl">
                      <a:srgbClr val="000000"/>
                    </a:outerShdw>
                  </a:effectLst>
                  <a:latin typeface="Times New Roman" panose="02020603050405020304" pitchFamily="18" charset="0"/>
                  <a:ea typeface="+mn-ea"/>
                  <a:cs typeface="+mn-cs"/>
                </a:rPr>
                <a:t>1</a:t>
              </a:r>
              <a:r>
                <a:rPr kumimoji="1" lang="en-US" altLang="zh-CN" sz="2800" b="1" kern="1200" cap="none" spc="0" normalizeH="0" baseline="0" noProof="1">
                  <a:solidFill>
                    <a:srgbClr val="000000"/>
                  </a:solidFill>
                  <a:latin typeface="Times New Roman" panose="02020603050405020304" pitchFamily="18" charset="0"/>
                  <a:ea typeface="+mn-ea"/>
                  <a:cs typeface="+mn-cs"/>
                </a:rPr>
                <a:t>:</a:t>
              </a:r>
              <a:r>
                <a:rPr kumimoji="1" lang="zh-CN" altLang="en-US" sz="2800" b="1" kern="1200" cap="none" spc="0" normalizeH="0" baseline="0" noProof="1">
                  <a:solidFill>
                    <a:srgbClr val="000000"/>
                  </a:solidFill>
                  <a:latin typeface="Times New Roman" panose="02020603050405020304" pitchFamily="18" charset="0"/>
                  <a:ea typeface="+mn-ea"/>
                  <a:cs typeface="+mn-cs"/>
                </a:rPr>
                <a:t>空间有点电荷</a:t>
              </a:r>
              <a:r>
                <a:rPr kumimoji="1" lang="en-US" altLang="zh-CN" sz="2800" b="1" i="1" kern="1200" cap="none" spc="0" normalizeH="0" baseline="0" noProof="1">
                  <a:solidFill>
                    <a:srgbClr val="000000"/>
                  </a:solidFill>
                  <a:latin typeface="Times New Roman" panose="02020603050405020304" pitchFamily="18" charset="0"/>
                  <a:ea typeface="+mn-ea"/>
                  <a:cs typeface="+mn-cs"/>
                </a:rPr>
                <a:t>q , </a:t>
              </a:r>
              <a:r>
                <a:rPr kumimoji="1" lang="zh-CN" altLang="en-US" sz="2800" b="1" kern="1200" cap="none" spc="0" normalizeH="0" baseline="0" noProof="1">
                  <a:solidFill>
                    <a:srgbClr val="000000"/>
                  </a:solidFill>
                  <a:latin typeface="Times New Roman" panose="02020603050405020304" pitchFamily="18" charset="0"/>
                  <a:ea typeface="+mn-ea"/>
                  <a:cs typeface="+mn-cs"/>
                </a:rPr>
                <a:t>求下列情况下穿过曲面的电通量</a:t>
              </a:r>
              <a:endParaRPr kumimoji="1" lang="zh-CN" altLang="en-US" sz="2800" b="1" kern="1200" cap="none" spc="0" normalizeH="0" baseline="0" noProof="1">
                <a:solidFill>
                  <a:srgbClr val="000000"/>
                </a:solidFill>
                <a:latin typeface="Times New Roman" panose="02020603050405020304" pitchFamily="18" charset="0"/>
                <a:ea typeface="宋体" panose="02010600030101010101" pitchFamily="2" charset="-122"/>
                <a:cs typeface="+mn-cs"/>
              </a:endParaRPr>
            </a:p>
          </p:txBody>
        </p:sp>
        <p:sp>
          <p:nvSpPr>
            <p:cNvPr id="40971" name="Text Box 12"/>
            <p:cNvSpPr txBox="1"/>
            <p:nvPr/>
          </p:nvSpPr>
          <p:spPr>
            <a:xfrm>
              <a:off x="483" y="3024"/>
              <a:ext cx="4029" cy="1027"/>
            </a:xfrm>
            <a:prstGeom prst="rect">
              <a:avLst/>
            </a:prstGeom>
            <a:noFill/>
            <a:ln w="9525">
              <a:noFill/>
            </a:ln>
          </p:spPr>
          <p:txBody>
            <a:bodyPr anchor="ctr" anchorCtr="0">
              <a:spAutoFit/>
            </a:bodyPr>
            <a:p>
              <a:pPr>
                <a:spcBef>
                  <a:spcPct val="30000"/>
                </a:spcBef>
              </a:pPr>
              <a:r>
                <a:rPr lang="en-US" altLang="zh-CN" sz="2800" b="1" dirty="0">
                  <a:solidFill>
                    <a:srgbClr val="000000"/>
                  </a:solidFill>
                  <a:latin typeface="Times New Roman" panose="02020603050405020304" pitchFamily="18" charset="0"/>
                  <a:ea typeface="宋体" panose="02010600030101010101" pitchFamily="2" charset="-122"/>
                </a:rPr>
                <a:t>(1) </a:t>
              </a:r>
              <a:r>
                <a:rPr lang="zh-CN" altLang="en-US" sz="2800" b="1" dirty="0">
                  <a:solidFill>
                    <a:srgbClr val="000000"/>
                  </a:solidFill>
                  <a:latin typeface="Times New Roman" panose="02020603050405020304" pitchFamily="18" charset="0"/>
                  <a:ea typeface="宋体" panose="02010600030101010101" pitchFamily="2" charset="-122"/>
                </a:rPr>
                <a:t>曲面为以电荷为中心的球面</a:t>
              </a:r>
              <a:endParaRPr lang="zh-CN" altLang="en-US" sz="2800" b="1" dirty="0">
                <a:solidFill>
                  <a:srgbClr val="000000"/>
                </a:solidFill>
                <a:latin typeface="Times New Roman" panose="02020603050405020304" pitchFamily="18" charset="0"/>
                <a:ea typeface="宋体" panose="02010600030101010101" pitchFamily="2" charset="-122"/>
              </a:endParaRPr>
            </a:p>
            <a:p>
              <a:pPr>
                <a:spcBef>
                  <a:spcPct val="30000"/>
                </a:spcBef>
              </a:pPr>
              <a:r>
                <a:rPr lang="en-US" altLang="zh-CN" sz="2800" b="1" dirty="0">
                  <a:solidFill>
                    <a:srgbClr val="000000"/>
                  </a:solidFill>
                  <a:latin typeface="Times New Roman" panose="02020603050405020304" pitchFamily="18" charset="0"/>
                  <a:ea typeface="宋体" panose="02010600030101010101" pitchFamily="2" charset="-122"/>
                </a:rPr>
                <a:t>(2) </a:t>
              </a:r>
              <a:r>
                <a:rPr lang="zh-CN" altLang="en-US" sz="2800" b="1" dirty="0">
                  <a:solidFill>
                    <a:srgbClr val="000000"/>
                  </a:solidFill>
                  <a:latin typeface="Times New Roman" panose="02020603050405020304" pitchFamily="18" charset="0"/>
                  <a:ea typeface="宋体" panose="02010600030101010101" pitchFamily="2" charset="-122"/>
                </a:rPr>
                <a:t>曲面为包围电荷的任意封闭曲面</a:t>
              </a:r>
              <a:endParaRPr lang="zh-CN" altLang="en-US" sz="2800" b="1" dirty="0">
                <a:solidFill>
                  <a:srgbClr val="000000"/>
                </a:solidFill>
                <a:latin typeface="Times New Roman" panose="02020603050405020304" pitchFamily="18" charset="0"/>
                <a:ea typeface="宋体" panose="02010600030101010101" pitchFamily="2" charset="-122"/>
              </a:endParaRPr>
            </a:p>
            <a:p>
              <a:pPr>
                <a:spcBef>
                  <a:spcPct val="30000"/>
                </a:spcBef>
              </a:pPr>
              <a:r>
                <a:rPr lang="en-US" altLang="zh-CN" sz="2800" b="1" dirty="0">
                  <a:solidFill>
                    <a:srgbClr val="000000"/>
                  </a:solidFill>
                  <a:latin typeface="Times New Roman" panose="02020603050405020304" pitchFamily="18" charset="0"/>
                  <a:ea typeface="宋体" panose="02010600030101010101" pitchFamily="2" charset="-122"/>
                </a:rPr>
                <a:t>(3) </a:t>
              </a:r>
              <a:r>
                <a:rPr lang="zh-CN" altLang="en-US" sz="2800" b="1" dirty="0">
                  <a:solidFill>
                    <a:srgbClr val="000000"/>
                  </a:solidFill>
                  <a:latin typeface="Times New Roman" panose="02020603050405020304" pitchFamily="18" charset="0"/>
                  <a:ea typeface="宋体" panose="02010600030101010101" pitchFamily="2" charset="-122"/>
                </a:rPr>
                <a:t>曲面为不包围电荷的任意封闭曲面</a:t>
              </a:r>
              <a:endParaRPr lang="zh-CN" altLang="en-US" sz="2800" b="1" dirty="0">
                <a:solidFill>
                  <a:srgbClr val="000000"/>
                </a:solidFill>
                <a:latin typeface="Times New Roman" panose="02020603050405020304" pitchFamily="18" charset="0"/>
                <a:ea typeface="宋体" panose="02010600030101010101" pitchFamily="2" charset="-122"/>
              </a:endParaRPr>
            </a:p>
          </p:txBody>
        </p:sp>
      </p:grpSp>
      <p:grpSp>
        <p:nvGrpSpPr>
          <p:cNvPr id="40972" name="Group 45"/>
          <p:cNvGrpSpPr/>
          <p:nvPr/>
        </p:nvGrpSpPr>
        <p:grpSpPr>
          <a:xfrm>
            <a:off x="6681788" y="582613"/>
            <a:ext cx="3311525" cy="3384550"/>
            <a:chOff x="3379" y="300"/>
            <a:chExt cx="2086" cy="2132"/>
          </a:xfrm>
        </p:grpSpPr>
        <p:sp>
          <p:nvSpPr>
            <p:cNvPr id="16" name="Freeform 42"/>
            <p:cNvSpPr>
              <a:spLocks noChangeArrowheads="1"/>
            </p:cNvSpPr>
            <p:nvPr/>
          </p:nvSpPr>
          <p:spPr bwMode="auto">
            <a:xfrm>
              <a:off x="3515" y="391"/>
              <a:ext cx="1045" cy="942"/>
            </a:xfrm>
            <a:custGeom>
              <a:avLst/>
              <a:gdLst>
                <a:gd name="T0" fmla="*/ 0 w 1045"/>
                <a:gd name="T1" fmla="*/ 942 h 942"/>
                <a:gd name="T2" fmla="*/ 428 w 1045"/>
                <a:gd name="T3" fmla="*/ 339 h 942"/>
                <a:gd name="T4" fmla="*/ 1045 w 1045"/>
                <a:gd name="T5" fmla="*/ 0 h 942"/>
              </a:gdLst>
              <a:ahLst/>
              <a:cxnLst>
                <a:cxn ang="0">
                  <a:pos x="T0" y="T1"/>
                </a:cxn>
                <a:cxn ang="0">
                  <a:pos x="T2" y="T3"/>
                </a:cxn>
                <a:cxn ang="0">
                  <a:pos x="T4" y="T5"/>
                </a:cxn>
              </a:cxnLst>
              <a:rect l="0" t="0" r="r" b="b"/>
              <a:pathLst>
                <a:path w="1045" h="942">
                  <a:moveTo>
                    <a:pt x="0" y="942"/>
                  </a:moveTo>
                  <a:cubicBezTo>
                    <a:pt x="72" y="842"/>
                    <a:pt x="254" y="496"/>
                    <a:pt x="428" y="339"/>
                  </a:cubicBezTo>
                  <a:cubicBezTo>
                    <a:pt x="602" y="182"/>
                    <a:pt x="917" y="71"/>
                    <a:pt x="1045" y="0"/>
                  </a:cubicBezTo>
                </a:path>
              </a:pathLst>
            </a:custGeom>
            <a:noFill/>
            <a:ln w="28575">
              <a:solidFill>
                <a:srgbClr val="0000FF"/>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7" name="Freeform 44"/>
            <p:cNvSpPr>
              <a:spLocks noChangeArrowheads="1"/>
            </p:cNvSpPr>
            <p:nvPr/>
          </p:nvSpPr>
          <p:spPr bwMode="auto">
            <a:xfrm>
              <a:off x="3594" y="486"/>
              <a:ext cx="1302" cy="1062"/>
            </a:xfrm>
            <a:custGeom>
              <a:avLst/>
              <a:gdLst>
                <a:gd name="T0" fmla="*/ 0 w 1302"/>
                <a:gd name="T1" fmla="*/ 1062 h 1062"/>
                <a:gd name="T2" fmla="*/ 546 w 1302"/>
                <a:gd name="T3" fmla="*/ 438 h 1062"/>
                <a:gd name="T4" fmla="*/ 1302 w 1302"/>
                <a:gd name="T5" fmla="*/ 0 h 1062"/>
              </a:gdLst>
              <a:ahLst/>
              <a:cxnLst>
                <a:cxn ang="0">
                  <a:pos x="T0" y="T1"/>
                </a:cxn>
                <a:cxn ang="0">
                  <a:pos x="T2" y="T3"/>
                </a:cxn>
                <a:cxn ang="0">
                  <a:pos x="T4" y="T5"/>
                </a:cxn>
              </a:cxnLst>
              <a:rect l="0" t="0" r="r" b="b"/>
              <a:pathLst>
                <a:path w="1302" h="1062">
                  <a:moveTo>
                    <a:pt x="0" y="1062"/>
                  </a:moveTo>
                  <a:cubicBezTo>
                    <a:pt x="91" y="958"/>
                    <a:pt x="329" y="615"/>
                    <a:pt x="546" y="438"/>
                  </a:cubicBezTo>
                  <a:cubicBezTo>
                    <a:pt x="763" y="261"/>
                    <a:pt x="1145" y="91"/>
                    <a:pt x="1302" y="0"/>
                  </a:cubicBezTo>
                </a:path>
              </a:pathLst>
            </a:custGeom>
            <a:noFill/>
            <a:ln w="28575">
              <a:solidFill>
                <a:srgbClr val="0000FF"/>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 name="Freeform 41"/>
            <p:cNvSpPr>
              <a:spLocks noChangeArrowheads="1"/>
            </p:cNvSpPr>
            <p:nvPr/>
          </p:nvSpPr>
          <p:spPr bwMode="auto">
            <a:xfrm>
              <a:off x="3690" y="754"/>
              <a:ext cx="1548" cy="1070"/>
            </a:xfrm>
            <a:custGeom>
              <a:avLst/>
              <a:gdLst>
                <a:gd name="T0" fmla="*/ 0 w 1548"/>
                <a:gd name="T1" fmla="*/ 1070 h 1070"/>
                <a:gd name="T2" fmla="*/ 480 w 1548"/>
                <a:gd name="T3" fmla="*/ 476 h 1070"/>
                <a:gd name="T4" fmla="*/ 948 w 1548"/>
                <a:gd name="T5" fmla="*/ 146 h 1070"/>
                <a:gd name="T6" fmla="*/ 1548 w 1548"/>
                <a:gd name="T7" fmla="*/ 0 h 1070"/>
              </a:gdLst>
              <a:ahLst/>
              <a:cxnLst>
                <a:cxn ang="0">
                  <a:pos x="T0" y="T1"/>
                </a:cxn>
                <a:cxn ang="0">
                  <a:pos x="T2" y="T3"/>
                </a:cxn>
                <a:cxn ang="0">
                  <a:pos x="T4" y="T5"/>
                </a:cxn>
                <a:cxn ang="0">
                  <a:pos x="T6" y="T7"/>
                </a:cxn>
              </a:cxnLst>
              <a:rect l="0" t="0" r="r" b="b"/>
              <a:pathLst>
                <a:path w="1548" h="1070">
                  <a:moveTo>
                    <a:pt x="0" y="1070"/>
                  </a:moveTo>
                  <a:cubicBezTo>
                    <a:pt x="81" y="971"/>
                    <a:pt x="322" y="630"/>
                    <a:pt x="480" y="476"/>
                  </a:cubicBezTo>
                  <a:cubicBezTo>
                    <a:pt x="638" y="322"/>
                    <a:pt x="770" y="225"/>
                    <a:pt x="948" y="146"/>
                  </a:cubicBezTo>
                  <a:cubicBezTo>
                    <a:pt x="1126" y="67"/>
                    <a:pt x="1423" y="30"/>
                    <a:pt x="1548" y="0"/>
                  </a:cubicBezTo>
                </a:path>
              </a:pathLst>
            </a:custGeom>
            <a:noFill/>
            <a:ln w="28575">
              <a:solidFill>
                <a:srgbClr val="0000FF"/>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 name="Freeform 43"/>
            <p:cNvSpPr>
              <a:spLocks noChangeArrowheads="1"/>
            </p:cNvSpPr>
            <p:nvPr/>
          </p:nvSpPr>
          <p:spPr bwMode="auto">
            <a:xfrm>
              <a:off x="3787" y="1047"/>
              <a:ext cx="1530" cy="1068"/>
            </a:xfrm>
            <a:custGeom>
              <a:avLst/>
              <a:gdLst>
                <a:gd name="T0" fmla="*/ 0 w 1530"/>
                <a:gd name="T1" fmla="*/ 1068 h 1068"/>
                <a:gd name="T2" fmla="*/ 468 w 1530"/>
                <a:gd name="T3" fmla="*/ 492 h 1068"/>
                <a:gd name="T4" fmla="*/ 894 w 1530"/>
                <a:gd name="T5" fmla="*/ 192 h 1068"/>
                <a:gd name="T6" fmla="*/ 1530 w 1530"/>
                <a:gd name="T7" fmla="*/ 0 h 1068"/>
              </a:gdLst>
              <a:ahLst/>
              <a:cxnLst>
                <a:cxn ang="0">
                  <a:pos x="T0" y="T1"/>
                </a:cxn>
                <a:cxn ang="0">
                  <a:pos x="T2" y="T3"/>
                </a:cxn>
                <a:cxn ang="0">
                  <a:pos x="T4" y="T5"/>
                </a:cxn>
                <a:cxn ang="0">
                  <a:pos x="T6" y="T7"/>
                </a:cxn>
              </a:cxnLst>
              <a:rect l="0" t="0" r="r" b="b"/>
              <a:pathLst>
                <a:path w="1530" h="1068">
                  <a:moveTo>
                    <a:pt x="0" y="1068"/>
                  </a:moveTo>
                  <a:cubicBezTo>
                    <a:pt x="78" y="972"/>
                    <a:pt x="319" y="638"/>
                    <a:pt x="468" y="492"/>
                  </a:cubicBezTo>
                  <a:cubicBezTo>
                    <a:pt x="617" y="346"/>
                    <a:pt x="717" y="274"/>
                    <a:pt x="894" y="192"/>
                  </a:cubicBezTo>
                  <a:cubicBezTo>
                    <a:pt x="1071" y="110"/>
                    <a:pt x="1398" y="40"/>
                    <a:pt x="1530" y="0"/>
                  </a:cubicBezTo>
                </a:path>
              </a:pathLst>
            </a:custGeom>
            <a:noFill/>
            <a:ln w="28575">
              <a:solidFill>
                <a:srgbClr val="0000FF"/>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0" name="Freeform 40"/>
            <p:cNvSpPr>
              <a:spLocks noChangeArrowheads="1"/>
            </p:cNvSpPr>
            <p:nvPr/>
          </p:nvSpPr>
          <p:spPr bwMode="auto">
            <a:xfrm>
              <a:off x="4014" y="1332"/>
              <a:ext cx="1290" cy="911"/>
            </a:xfrm>
            <a:custGeom>
              <a:avLst/>
              <a:gdLst>
                <a:gd name="T0" fmla="*/ 0 w 1290"/>
                <a:gd name="T1" fmla="*/ 911 h 911"/>
                <a:gd name="T2" fmla="*/ 474 w 1290"/>
                <a:gd name="T3" fmla="*/ 359 h 911"/>
                <a:gd name="T4" fmla="*/ 900 w 1290"/>
                <a:gd name="T5" fmla="*/ 96 h 911"/>
                <a:gd name="T6" fmla="*/ 1290 w 1290"/>
                <a:gd name="T7" fmla="*/ 0 h 911"/>
              </a:gdLst>
              <a:ahLst/>
              <a:cxnLst>
                <a:cxn ang="0">
                  <a:pos x="T0" y="T1"/>
                </a:cxn>
                <a:cxn ang="0">
                  <a:pos x="T2" y="T3"/>
                </a:cxn>
                <a:cxn ang="0">
                  <a:pos x="T4" y="T5"/>
                </a:cxn>
                <a:cxn ang="0">
                  <a:pos x="T6" y="T7"/>
                </a:cxn>
              </a:cxnLst>
              <a:rect l="0" t="0" r="r" b="b"/>
              <a:pathLst>
                <a:path w="1290" h="911">
                  <a:moveTo>
                    <a:pt x="0" y="911"/>
                  </a:moveTo>
                  <a:cubicBezTo>
                    <a:pt x="79" y="819"/>
                    <a:pt x="324" y="495"/>
                    <a:pt x="474" y="359"/>
                  </a:cubicBezTo>
                  <a:cubicBezTo>
                    <a:pt x="624" y="223"/>
                    <a:pt x="764" y="156"/>
                    <a:pt x="900" y="96"/>
                  </a:cubicBezTo>
                  <a:cubicBezTo>
                    <a:pt x="1036" y="36"/>
                    <a:pt x="1209" y="20"/>
                    <a:pt x="1290" y="0"/>
                  </a:cubicBezTo>
                </a:path>
              </a:pathLst>
            </a:custGeom>
            <a:noFill/>
            <a:ln w="28575">
              <a:solidFill>
                <a:srgbClr val="0000FF"/>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1" name="Rectangle 14"/>
            <p:cNvSpPr>
              <a:spLocks noChangeArrowheads="1"/>
            </p:cNvSpPr>
            <p:nvPr/>
          </p:nvSpPr>
          <p:spPr bwMode="auto">
            <a:xfrm>
              <a:off x="3379" y="300"/>
              <a:ext cx="2086" cy="2132"/>
            </a:xfrm>
            <a:prstGeom prst="rect">
              <a:avLst/>
            </a:prstGeom>
            <a:noFill/>
            <a:ln w="9525">
              <a:solidFill>
                <a:srgbClr val="BBE0E3"/>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40979" name="Object 16"/>
            <p:cNvGraphicFramePr>
              <a:graphicFrameLocks noChangeAspect="1"/>
            </p:cNvGraphicFramePr>
            <p:nvPr/>
          </p:nvGraphicFramePr>
          <p:xfrm>
            <a:off x="5240" y="646"/>
            <a:ext cx="221" cy="231"/>
          </p:xfrm>
          <a:graphic>
            <a:graphicData uri="http://schemas.openxmlformats.org/presentationml/2006/ole">
              <mc:AlternateContent xmlns:mc="http://schemas.openxmlformats.org/markup-compatibility/2006">
                <mc:Choice xmlns:v="urn:schemas-microsoft-com:vml" Requires="v">
                  <p:oleObj spid="_x0000_s3246" name="" r:id="rId5" imgW="266700" imgH="393700" progId="Equation.3">
                    <p:embed/>
                  </p:oleObj>
                </mc:Choice>
                <mc:Fallback>
                  <p:oleObj name="" r:id="rId5" imgW="266700" imgH="393700" progId="Equation.3">
                    <p:embed/>
                    <p:pic>
                      <p:nvPicPr>
                        <p:cNvPr id="0" name="图片 3245"/>
                        <p:cNvPicPr/>
                        <p:nvPr/>
                      </p:nvPicPr>
                      <p:blipFill>
                        <a:blip r:embed="rId6"/>
                        <a:stretch>
                          <a:fillRect/>
                        </a:stretch>
                      </p:blipFill>
                      <p:spPr>
                        <a:xfrm>
                          <a:off x="5240" y="646"/>
                          <a:ext cx="221" cy="231"/>
                        </a:xfrm>
                        <a:prstGeom prst="rect">
                          <a:avLst/>
                        </a:prstGeom>
                        <a:noFill/>
                        <a:ln w="38100">
                          <a:noFill/>
                          <a:miter/>
                        </a:ln>
                      </p:spPr>
                    </p:pic>
                  </p:oleObj>
                </mc:Fallback>
              </mc:AlternateContent>
            </a:graphicData>
          </a:graphic>
        </p:graphicFrame>
        <p:sp>
          <p:nvSpPr>
            <p:cNvPr id="23" name="Oval 22"/>
            <p:cNvSpPr>
              <a:spLocks noChangeArrowheads="1"/>
            </p:cNvSpPr>
            <p:nvPr/>
          </p:nvSpPr>
          <p:spPr bwMode="auto">
            <a:xfrm rot="-737632">
              <a:off x="3728" y="569"/>
              <a:ext cx="1201" cy="1461"/>
            </a:xfrm>
            <a:prstGeom prst="ellipse">
              <a:avLst/>
            </a:prstGeom>
            <a:gradFill rotWithShape="0">
              <a:gsLst>
                <a:gs pos="0">
                  <a:srgbClr val="CCFFCC">
                    <a:alpha val="57001"/>
                  </a:srgbClr>
                </a:gs>
                <a:gs pos="100000">
                  <a:srgbClr val="CCFFCC">
                    <a:gamma/>
                    <a:shade val="74118"/>
                    <a:invGamma/>
                    <a:alpha val="82001"/>
                  </a:srgbClr>
                </a:gs>
              </a:gsLst>
              <a:path path="rect">
                <a:fillToRect l="100000" t="100000"/>
              </a:path>
            </a:gradFill>
            <a:ln w="12700">
              <a:solidFill>
                <a:srgbClr val="66FF99"/>
              </a:solidFill>
              <a:round/>
              <a:headEnd type="none" w="sm" len="sm"/>
              <a:tailEnd type="none" w="sm" len="sm"/>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1" lang="zh-CN" altLang="zh-CN" sz="2800" b="1" i="1" u="none" strike="noStrike" kern="0" cap="none" spc="0" normalizeH="0" baseline="0" noProof="0">
                <a:ln>
                  <a:noFill/>
                </a:ln>
                <a:solidFill>
                  <a:srgbClr val="000000"/>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p:txBody>
        </p:sp>
        <p:sp>
          <p:nvSpPr>
            <p:cNvPr id="24" name="Line 23"/>
            <p:cNvSpPr>
              <a:spLocks noChangeShapeType="1"/>
            </p:cNvSpPr>
            <p:nvPr/>
          </p:nvSpPr>
          <p:spPr bwMode="auto">
            <a:xfrm flipV="1">
              <a:off x="4736" y="608"/>
              <a:ext cx="348" cy="230"/>
            </a:xfrm>
            <a:prstGeom prst="line">
              <a:avLst/>
            </a:prstGeom>
            <a:noFill/>
            <a:ln w="38100">
              <a:solidFill>
                <a:srgbClr val="FF33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5" name="Line 24"/>
            <p:cNvSpPr>
              <a:spLocks noChangeShapeType="1"/>
            </p:cNvSpPr>
            <p:nvPr/>
          </p:nvSpPr>
          <p:spPr bwMode="auto">
            <a:xfrm flipH="1">
              <a:off x="3787" y="1842"/>
              <a:ext cx="194" cy="154"/>
            </a:xfrm>
            <a:prstGeom prst="line">
              <a:avLst/>
            </a:prstGeom>
            <a:noFill/>
            <a:ln w="28575">
              <a:solidFill>
                <a:srgbClr val="FF33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 name="Line 30"/>
            <p:cNvSpPr>
              <a:spLocks noChangeShapeType="1"/>
            </p:cNvSpPr>
            <p:nvPr/>
          </p:nvSpPr>
          <p:spPr bwMode="auto">
            <a:xfrm flipH="1" flipV="1">
              <a:off x="3814" y="527"/>
              <a:ext cx="155" cy="193"/>
            </a:xfrm>
            <a:prstGeom prst="line">
              <a:avLst/>
            </a:prstGeom>
            <a:noFill/>
            <a:ln w="38100">
              <a:solidFill>
                <a:srgbClr val="FF33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40984" name="Object 31"/>
            <p:cNvGraphicFramePr>
              <a:graphicFrameLocks noChangeAspect="1"/>
            </p:cNvGraphicFramePr>
            <p:nvPr/>
          </p:nvGraphicFramePr>
          <p:xfrm>
            <a:off x="3618" y="436"/>
            <a:ext cx="204" cy="284"/>
          </p:xfrm>
          <a:graphic>
            <a:graphicData uri="http://schemas.openxmlformats.org/presentationml/2006/ole">
              <mc:AlternateContent xmlns:mc="http://schemas.openxmlformats.org/markup-compatibility/2006">
                <mc:Choice xmlns:v="urn:schemas-microsoft-com:vml" Requires="v">
                  <p:oleObj spid="_x0000_s3251" name="" r:id="rId7" imgW="203200" imgH="342900" progId="Equation.3">
                    <p:embed/>
                  </p:oleObj>
                </mc:Choice>
                <mc:Fallback>
                  <p:oleObj name="" r:id="rId7" imgW="203200" imgH="342900" progId="Equation.3">
                    <p:embed/>
                    <p:pic>
                      <p:nvPicPr>
                        <p:cNvPr id="0" name="图片 3250"/>
                        <p:cNvPicPr/>
                        <p:nvPr/>
                      </p:nvPicPr>
                      <p:blipFill>
                        <a:blip r:embed="rId8"/>
                        <a:stretch>
                          <a:fillRect/>
                        </a:stretch>
                      </p:blipFill>
                      <p:spPr>
                        <a:xfrm>
                          <a:off x="3618" y="436"/>
                          <a:ext cx="204" cy="284"/>
                        </a:xfrm>
                        <a:prstGeom prst="rect">
                          <a:avLst/>
                        </a:prstGeom>
                        <a:noFill/>
                        <a:ln w="38100">
                          <a:noFill/>
                          <a:miter/>
                        </a:ln>
                      </p:spPr>
                    </p:pic>
                  </p:oleObj>
                </mc:Fallback>
              </mc:AlternateContent>
            </a:graphicData>
          </a:graphic>
        </p:graphicFrame>
        <p:graphicFrame>
          <p:nvGraphicFramePr>
            <p:cNvPr id="40985" name="Object 32"/>
            <p:cNvGraphicFramePr>
              <a:graphicFrameLocks noChangeAspect="1"/>
            </p:cNvGraphicFramePr>
            <p:nvPr/>
          </p:nvGraphicFramePr>
          <p:xfrm>
            <a:off x="5084" y="453"/>
            <a:ext cx="172" cy="238"/>
          </p:xfrm>
          <a:graphic>
            <a:graphicData uri="http://schemas.openxmlformats.org/presentationml/2006/ole">
              <mc:AlternateContent xmlns:mc="http://schemas.openxmlformats.org/markup-compatibility/2006">
                <mc:Choice xmlns:v="urn:schemas-microsoft-com:vml" Requires="v">
                  <p:oleObj spid="_x0000_s3247" name="" r:id="rId9" imgW="203200" imgH="342900" progId="Equation.3">
                    <p:embed/>
                  </p:oleObj>
                </mc:Choice>
                <mc:Fallback>
                  <p:oleObj name="" r:id="rId9" imgW="203200" imgH="342900" progId="Equation.3">
                    <p:embed/>
                    <p:pic>
                      <p:nvPicPr>
                        <p:cNvPr id="0" name="图片 3246"/>
                        <p:cNvPicPr/>
                        <p:nvPr/>
                      </p:nvPicPr>
                      <p:blipFill>
                        <a:blip r:embed="rId10"/>
                        <a:stretch>
                          <a:fillRect/>
                        </a:stretch>
                      </p:blipFill>
                      <p:spPr>
                        <a:xfrm>
                          <a:off x="5084" y="453"/>
                          <a:ext cx="172" cy="238"/>
                        </a:xfrm>
                        <a:prstGeom prst="rect">
                          <a:avLst/>
                        </a:prstGeom>
                        <a:noFill/>
                        <a:ln w="38100">
                          <a:noFill/>
                          <a:miter/>
                        </a:ln>
                      </p:spPr>
                    </p:pic>
                  </p:oleObj>
                </mc:Fallback>
              </mc:AlternateContent>
            </a:graphicData>
          </a:graphic>
        </p:graphicFrame>
        <p:graphicFrame>
          <p:nvGraphicFramePr>
            <p:cNvPr id="40986" name="Object 33"/>
            <p:cNvGraphicFramePr>
              <a:graphicFrameLocks noChangeAspect="1"/>
            </p:cNvGraphicFramePr>
            <p:nvPr/>
          </p:nvGraphicFramePr>
          <p:xfrm>
            <a:off x="3651" y="1888"/>
            <a:ext cx="171" cy="237"/>
          </p:xfrm>
          <a:graphic>
            <a:graphicData uri="http://schemas.openxmlformats.org/presentationml/2006/ole">
              <mc:AlternateContent xmlns:mc="http://schemas.openxmlformats.org/markup-compatibility/2006">
                <mc:Choice xmlns:v="urn:schemas-microsoft-com:vml" Requires="v">
                  <p:oleObj spid="_x0000_s3248" name="" r:id="rId11" imgW="203200" imgH="342900" progId="Equation.3">
                    <p:embed/>
                  </p:oleObj>
                </mc:Choice>
                <mc:Fallback>
                  <p:oleObj name="" r:id="rId11" imgW="203200" imgH="342900" progId="Equation.3">
                    <p:embed/>
                    <p:pic>
                      <p:nvPicPr>
                        <p:cNvPr id="0" name="图片 3247"/>
                        <p:cNvPicPr/>
                        <p:nvPr/>
                      </p:nvPicPr>
                      <p:blipFill>
                        <a:blip r:embed="rId12"/>
                        <a:stretch>
                          <a:fillRect/>
                        </a:stretch>
                      </p:blipFill>
                      <p:spPr>
                        <a:xfrm>
                          <a:off x="3651" y="1888"/>
                          <a:ext cx="171" cy="237"/>
                        </a:xfrm>
                        <a:prstGeom prst="rect">
                          <a:avLst/>
                        </a:prstGeom>
                        <a:noFill/>
                        <a:ln w="38100">
                          <a:noFill/>
                          <a:miter/>
                        </a:ln>
                      </p:spPr>
                    </p:pic>
                  </p:oleObj>
                </mc:Fallback>
              </mc:AlternateContent>
            </a:graphicData>
          </a:graphic>
        </p:graphicFrame>
        <p:sp>
          <p:nvSpPr>
            <p:cNvPr id="30" name="AutoShape 34"/>
            <p:cNvSpPr>
              <a:spLocks noChangeArrowheads="1"/>
            </p:cNvSpPr>
            <p:nvPr/>
          </p:nvSpPr>
          <p:spPr bwMode="auto">
            <a:xfrm>
              <a:off x="3922" y="685"/>
              <a:ext cx="77" cy="76"/>
            </a:xfrm>
            <a:prstGeom prst="octagon">
              <a:avLst>
                <a:gd name="adj" fmla="val 29287"/>
              </a:avLst>
            </a:prstGeom>
            <a:solidFill>
              <a:srgbClr val="FF3300"/>
            </a:solidFill>
            <a:ln>
              <a:noFill/>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 name="Oval 35"/>
            <p:cNvSpPr>
              <a:spLocks noChangeArrowheads="1"/>
            </p:cNvSpPr>
            <p:nvPr/>
          </p:nvSpPr>
          <p:spPr bwMode="auto">
            <a:xfrm rot="2234444">
              <a:off x="4697" y="800"/>
              <a:ext cx="116" cy="77"/>
            </a:xfrm>
            <a:prstGeom prst="ellipse">
              <a:avLst/>
            </a:prstGeom>
            <a:solidFill>
              <a:srgbClr val="FF3300"/>
            </a:solidFill>
            <a:ln>
              <a:noFill/>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 name="Oval 36"/>
            <p:cNvSpPr>
              <a:spLocks noChangeArrowheads="1"/>
            </p:cNvSpPr>
            <p:nvPr/>
          </p:nvSpPr>
          <p:spPr bwMode="auto">
            <a:xfrm rot="2234444">
              <a:off x="3943" y="1797"/>
              <a:ext cx="116" cy="77"/>
            </a:xfrm>
            <a:prstGeom prst="ellipse">
              <a:avLst/>
            </a:prstGeom>
            <a:solidFill>
              <a:srgbClr val="FF3300"/>
            </a:solidFill>
            <a:ln>
              <a:noFill/>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990" name="Text Box 38"/>
            <p:cNvSpPr txBox="1"/>
            <p:nvPr/>
          </p:nvSpPr>
          <p:spPr>
            <a:xfrm>
              <a:off x="4348" y="1568"/>
              <a:ext cx="349" cy="327"/>
            </a:xfrm>
            <a:prstGeom prst="rect">
              <a:avLst/>
            </a:prstGeom>
            <a:noFill/>
            <a:ln w="9525">
              <a:noFill/>
            </a:ln>
          </p:spPr>
          <p:txBody>
            <a:bodyPr anchor="t" anchorCtr="0">
              <a:spAutoFit/>
            </a:bodyPr>
            <a:p>
              <a:pPr algn="ctr" eaLnBrk="0" hangingPunct="0">
                <a:spcBef>
                  <a:spcPct val="50000"/>
                </a:spcBef>
                <a:buSzTx/>
              </a:pPr>
              <a:r>
                <a:rPr lang="en-US" altLang="zh-CN" sz="2800" b="1" i="1">
                  <a:solidFill>
                    <a:srgbClr val="000000"/>
                  </a:solidFill>
                  <a:latin typeface="Times New Roman" panose="02020603050405020304" pitchFamily="18" charset="0"/>
                  <a:ea typeface="宋体" panose="02010600030101010101" pitchFamily="2" charset="-122"/>
                </a:rPr>
                <a:t>S</a:t>
              </a:r>
              <a:endParaRPr lang="en-US" altLang="zh-CN" sz="2800" b="1" i="1">
                <a:solidFill>
                  <a:srgbClr val="000000"/>
                </a:solidFill>
                <a:latin typeface="Times New Roman" panose="02020603050405020304" pitchFamily="18" charset="0"/>
                <a:ea typeface="宋体" panose="02010600030101010101" pitchFamily="2" charset="-122"/>
              </a:endParaRPr>
            </a:p>
          </p:txBody>
        </p:sp>
        <p:sp>
          <p:nvSpPr>
            <p:cNvPr id="34" name="Freeform 39"/>
            <p:cNvSpPr>
              <a:spLocks noChangeArrowheads="1"/>
            </p:cNvSpPr>
            <p:nvPr/>
          </p:nvSpPr>
          <p:spPr bwMode="auto">
            <a:xfrm>
              <a:off x="4377" y="1752"/>
              <a:ext cx="834" cy="528"/>
            </a:xfrm>
            <a:custGeom>
              <a:avLst/>
              <a:gdLst>
                <a:gd name="T0" fmla="*/ 0 w 834"/>
                <a:gd name="T1" fmla="*/ 528 h 528"/>
                <a:gd name="T2" fmla="*/ 366 w 834"/>
                <a:gd name="T3" fmla="*/ 138 h 528"/>
                <a:gd name="T4" fmla="*/ 834 w 834"/>
                <a:gd name="T5" fmla="*/ 0 h 528"/>
              </a:gdLst>
              <a:ahLst/>
              <a:cxnLst>
                <a:cxn ang="0">
                  <a:pos x="T0" y="T1"/>
                </a:cxn>
                <a:cxn ang="0">
                  <a:pos x="T2" y="T3"/>
                </a:cxn>
                <a:cxn ang="0">
                  <a:pos x="T4" y="T5"/>
                </a:cxn>
              </a:cxnLst>
              <a:rect l="0" t="0" r="r" b="b"/>
              <a:pathLst>
                <a:path w="834" h="528">
                  <a:moveTo>
                    <a:pt x="0" y="528"/>
                  </a:moveTo>
                  <a:cubicBezTo>
                    <a:pt x="61" y="463"/>
                    <a:pt x="227" y="226"/>
                    <a:pt x="366" y="138"/>
                  </a:cubicBezTo>
                  <a:cubicBezTo>
                    <a:pt x="505" y="50"/>
                    <a:pt x="737" y="29"/>
                    <a:pt x="834" y="0"/>
                  </a:cubicBezTo>
                </a:path>
              </a:pathLst>
            </a:custGeom>
            <a:noFill/>
            <a:ln w="28575">
              <a:solidFill>
                <a:srgbClr val="0000FF"/>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5"/>
          <p:cNvSpPr txBox="1"/>
          <p:nvPr/>
        </p:nvSpPr>
        <p:spPr>
          <a:xfrm>
            <a:off x="1258888" y="5157788"/>
            <a:ext cx="9296400" cy="955675"/>
          </a:xfrm>
          <a:prstGeom prst="rect">
            <a:avLst/>
          </a:prstGeom>
          <a:noFill/>
          <a:ln w="9525">
            <a:noFill/>
          </a:ln>
        </p:spPr>
        <p:txBody>
          <a:bodyPr anchor="ctr" anchorCtr="0">
            <a:spAutoFit/>
          </a:bodyPr>
          <a:p>
            <a:pPr>
              <a:spcBef>
                <a:spcPct val="50000"/>
              </a:spcBef>
            </a:pPr>
            <a:r>
              <a:rPr lang="en-US" altLang="zh-CN" sz="2800" b="1" dirty="0">
                <a:solidFill>
                  <a:srgbClr val="0000CC"/>
                </a:solidFill>
                <a:latin typeface="Times New Roman" panose="02020603050405020304" pitchFamily="18" charset="0"/>
                <a:ea typeface="宋体" panose="02010600030101010101" pitchFamily="2" charset="-122"/>
              </a:rPr>
              <a:t>    </a:t>
            </a:r>
            <a:r>
              <a:rPr lang="zh-CN" altLang="en-US" sz="2800" b="1" dirty="0">
                <a:solidFill>
                  <a:srgbClr val="0000CC"/>
                </a:solidFill>
                <a:latin typeface="Times New Roman" panose="02020603050405020304" pitchFamily="18" charset="0"/>
                <a:ea typeface="宋体" panose="02010600030101010101" pitchFamily="2" charset="-122"/>
              </a:rPr>
              <a:t>单个点电荷场中</a:t>
            </a:r>
            <a:r>
              <a:rPr lang="en-US" altLang="zh-CN" sz="2800" b="1" dirty="0">
                <a:solidFill>
                  <a:srgbClr val="0000CC"/>
                </a:solidFill>
                <a:latin typeface="Times New Roman" panose="02020603050405020304" pitchFamily="18" charset="0"/>
                <a:ea typeface="宋体" panose="02010600030101010101" pitchFamily="2" charset="-122"/>
              </a:rPr>
              <a:t>, </a:t>
            </a:r>
            <a:r>
              <a:rPr lang="zh-CN" altLang="en-US" sz="2800" b="1" dirty="0">
                <a:solidFill>
                  <a:srgbClr val="0000CC"/>
                </a:solidFill>
                <a:latin typeface="Times New Roman" panose="02020603050405020304" pitchFamily="18" charset="0"/>
                <a:ea typeface="宋体" panose="02010600030101010101" pitchFamily="2" charset="-122"/>
              </a:rPr>
              <a:t>由 </a:t>
            </a:r>
            <a:r>
              <a:rPr lang="en-US" altLang="zh-CN" sz="2800" b="1" dirty="0">
                <a:solidFill>
                  <a:srgbClr val="0000CC"/>
                </a:solidFill>
                <a:latin typeface="Times New Roman" panose="02020603050405020304" pitchFamily="18" charset="0"/>
                <a:ea typeface="宋体" panose="02010600030101010101" pitchFamily="2" charset="-122"/>
              </a:rPr>
              <a:t>+</a:t>
            </a:r>
            <a:r>
              <a:rPr lang="en-US" altLang="zh-CN" sz="2800" i="1" dirty="0">
                <a:solidFill>
                  <a:srgbClr val="0000CC"/>
                </a:solidFill>
                <a:latin typeface="Times New Roman" panose="02020603050405020304" pitchFamily="18" charset="0"/>
                <a:ea typeface="宋体" panose="02010600030101010101" pitchFamily="2" charset="-122"/>
              </a:rPr>
              <a:t>q </a:t>
            </a:r>
            <a:r>
              <a:rPr lang="zh-CN" altLang="en-US" sz="2800" b="1" dirty="0">
                <a:solidFill>
                  <a:srgbClr val="0000CC"/>
                </a:solidFill>
                <a:latin typeface="Times New Roman" panose="02020603050405020304" pitchFamily="18" charset="0"/>
                <a:ea typeface="宋体" panose="02010600030101010101" pitchFamily="2" charset="-122"/>
              </a:rPr>
              <a:t>发出的电场线延伸到</a:t>
            </a:r>
            <a:r>
              <a:rPr lang="zh-CN" altLang="en-US" sz="2800" dirty="0">
                <a:solidFill>
                  <a:srgbClr val="0000CC"/>
                </a:solidFill>
                <a:latin typeface="Times New Roman" panose="02020603050405020304" pitchFamily="18" charset="0"/>
                <a:ea typeface="宋体" panose="02010600030101010101" pitchFamily="2" charset="-122"/>
                <a:sym typeface="Symbol" panose="05050102010706020507" pitchFamily="18" charset="2"/>
              </a:rPr>
              <a:t></a:t>
            </a:r>
            <a:r>
              <a:rPr lang="en-US" altLang="zh-CN" sz="2800" b="1" dirty="0">
                <a:solidFill>
                  <a:srgbClr val="0000CC"/>
                </a:solidFill>
                <a:latin typeface="Times New Roman" panose="02020603050405020304" pitchFamily="18" charset="0"/>
                <a:ea typeface="宋体" panose="02010600030101010101" pitchFamily="2" charset="-122"/>
              </a:rPr>
              <a:t>, </a:t>
            </a:r>
            <a:r>
              <a:rPr lang="zh-CN" altLang="en-US" sz="2800" b="1" dirty="0">
                <a:solidFill>
                  <a:srgbClr val="0000CC"/>
                </a:solidFill>
                <a:latin typeface="Times New Roman" panose="02020603050405020304" pitchFamily="18" charset="0"/>
                <a:ea typeface="宋体" panose="02010600030101010101" pitchFamily="2" charset="-122"/>
              </a:rPr>
              <a:t>由</a:t>
            </a:r>
            <a:r>
              <a:rPr lang="zh-CN" altLang="en-US" sz="2800" dirty="0">
                <a:solidFill>
                  <a:srgbClr val="0000CC"/>
                </a:solidFill>
                <a:latin typeface="Times New Roman" panose="02020603050405020304" pitchFamily="18" charset="0"/>
                <a:ea typeface="宋体" panose="02010600030101010101" pitchFamily="2" charset="-122"/>
                <a:sym typeface="Symbol" panose="05050102010706020507" pitchFamily="18" charset="2"/>
              </a:rPr>
              <a:t></a:t>
            </a:r>
            <a:r>
              <a:rPr lang="zh-CN" altLang="en-US" sz="2800" b="1" dirty="0">
                <a:solidFill>
                  <a:srgbClr val="0000CC"/>
                </a:solidFill>
                <a:latin typeface="Times New Roman" panose="02020603050405020304" pitchFamily="18" charset="0"/>
                <a:ea typeface="宋体" panose="02010600030101010101" pitchFamily="2" charset="-122"/>
              </a:rPr>
              <a:t>而来的电场线到 </a:t>
            </a:r>
            <a:r>
              <a:rPr lang="en-US" altLang="zh-CN" sz="2800" b="1" dirty="0">
                <a:solidFill>
                  <a:srgbClr val="0000CC"/>
                </a:solidFill>
                <a:latin typeface="Times New Roman" panose="02020603050405020304" pitchFamily="18" charset="0"/>
                <a:ea typeface="宋体" panose="02010600030101010101" pitchFamily="2" charset="-122"/>
              </a:rPr>
              <a:t>-</a:t>
            </a:r>
            <a:r>
              <a:rPr lang="en-US" altLang="zh-CN" sz="2800" i="1" dirty="0">
                <a:solidFill>
                  <a:srgbClr val="0000CC"/>
                </a:solidFill>
                <a:latin typeface="Times New Roman" panose="02020603050405020304" pitchFamily="18" charset="0"/>
                <a:ea typeface="宋体" panose="02010600030101010101" pitchFamily="2" charset="-122"/>
              </a:rPr>
              <a:t>q</a:t>
            </a:r>
            <a:r>
              <a:rPr lang="en-US" altLang="zh-CN" sz="2800" b="1" dirty="0">
                <a:solidFill>
                  <a:srgbClr val="0000CC"/>
                </a:solidFill>
                <a:latin typeface="Times New Roman" panose="02020603050405020304" pitchFamily="18" charset="0"/>
                <a:ea typeface="宋体" panose="02010600030101010101" pitchFamily="2" charset="-122"/>
              </a:rPr>
              <a:t> </a:t>
            </a:r>
            <a:r>
              <a:rPr lang="zh-CN" altLang="en-US" sz="2800" b="1" dirty="0">
                <a:solidFill>
                  <a:srgbClr val="0000CC"/>
                </a:solidFill>
                <a:latin typeface="Times New Roman" panose="02020603050405020304" pitchFamily="18" charset="0"/>
                <a:ea typeface="宋体" panose="02010600030101010101" pitchFamily="2" charset="-122"/>
              </a:rPr>
              <a:t>终止。</a:t>
            </a:r>
            <a:endParaRPr lang="zh-CN" altLang="en-US" sz="2800" b="1" dirty="0">
              <a:solidFill>
                <a:srgbClr val="0000CC"/>
              </a:solidFill>
              <a:latin typeface="Times New Roman" panose="02020603050405020304" pitchFamily="18" charset="0"/>
              <a:ea typeface="宋体" panose="02010600030101010101" pitchFamily="2" charset="-122"/>
            </a:endParaRPr>
          </a:p>
        </p:txBody>
      </p:sp>
      <p:sp>
        <p:nvSpPr>
          <p:cNvPr id="41986" name="Text Box 47"/>
          <p:cNvSpPr txBox="1"/>
          <p:nvPr/>
        </p:nvSpPr>
        <p:spPr>
          <a:xfrm>
            <a:off x="1990725" y="206375"/>
            <a:ext cx="7791450" cy="523875"/>
          </a:xfrm>
          <a:prstGeom prst="rect">
            <a:avLst/>
          </a:prstGeom>
          <a:noFill/>
          <a:ln w="9525">
            <a:noFill/>
          </a:ln>
        </p:spPr>
        <p:txBody>
          <a:bodyPr anchor="ctr" anchorCtr="0">
            <a:spAutoFit/>
          </a:bodyPr>
          <a:p>
            <a:pPr>
              <a:spcBef>
                <a:spcPct val="50000"/>
              </a:spcBef>
            </a:pPr>
            <a:r>
              <a:rPr lang="en-US" altLang="zh-CN" sz="2800" b="1" dirty="0">
                <a:solidFill>
                  <a:srgbClr val="000000"/>
                </a:solidFill>
                <a:latin typeface="Times New Roman" panose="02020603050405020304" pitchFamily="18" charset="0"/>
                <a:ea typeface="宋体" panose="02010600030101010101" pitchFamily="2" charset="-122"/>
              </a:rPr>
              <a:t>(1) </a:t>
            </a:r>
            <a:r>
              <a:rPr lang="zh-CN" altLang="en-US" sz="2800" b="1" dirty="0">
                <a:solidFill>
                  <a:srgbClr val="000000"/>
                </a:solidFill>
                <a:latin typeface="宋体" panose="02010600030101010101" pitchFamily="2" charset="-122"/>
                <a:ea typeface="宋体" panose="02010600030101010101" pitchFamily="2" charset="-122"/>
              </a:rPr>
              <a:t>曲面为以电荷</a:t>
            </a:r>
            <a:r>
              <a:rPr lang="en-US" altLang="zh-CN" sz="2800" b="1" dirty="0">
                <a:solidFill>
                  <a:srgbClr val="000000"/>
                </a:solidFill>
                <a:latin typeface="宋体" panose="02010600030101010101" pitchFamily="2" charset="-122"/>
                <a:ea typeface="宋体" panose="02010600030101010101" pitchFamily="2" charset="-122"/>
              </a:rPr>
              <a:t>q</a:t>
            </a:r>
            <a:r>
              <a:rPr lang="zh-CN" altLang="en-US" sz="2800" b="1" dirty="0">
                <a:solidFill>
                  <a:srgbClr val="000000"/>
                </a:solidFill>
                <a:latin typeface="宋体" panose="02010600030101010101" pitchFamily="2" charset="-122"/>
                <a:ea typeface="宋体" panose="02010600030101010101" pitchFamily="2" charset="-122"/>
              </a:rPr>
              <a:t>为中心</a:t>
            </a:r>
            <a:r>
              <a:rPr lang="en-US" altLang="zh-CN" sz="2800" b="1" dirty="0">
                <a:solidFill>
                  <a:srgbClr val="000000"/>
                </a:solidFill>
                <a:latin typeface="宋体" panose="02010600030101010101" pitchFamily="2" charset="-122"/>
                <a:ea typeface="宋体" panose="02010600030101010101" pitchFamily="2" charset="-122"/>
              </a:rPr>
              <a:t>,r</a:t>
            </a:r>
            <a:r>
              <a:rPr lang="zh-CN" altLang="en-US" sz="2800" b="1" dirty="0">
                <a:solidFill>
                  <a:srgbClr val="000000"/>
                </a:solidFill>
                <a:latin typeface="宋体" panose="02010600030101010101" pitchFamily="2" charset="-122"/>
                <a:ea typeface="宋体" panose="02010600030101010101" pitchFamily="2" charset="-122"/>
              </a:rPr>
              <a:t>为半径球面的电通量</a:t>
            </a:r>
            <a:endParaRPr lang="zh-CN" altLang="en-US" sz="2800" b="1" dirty="0">
              <a:solidFill>
                <a:srgbClr val="000000"/>
              </a:solidFill>
              <a:latin typeface="宋体" panose="02010600030101010101" pitchFamily="2" charset="-122"/>
              <a:ea typeface="宋体" panose="02010600030101010101" pitchFamily="2" charset="-122"/>
            </a:endParaRPr>
          </a:p>
        </p:txBody>
      </p:sp>
      <p:grpSp>
        <p:nvGrpSpPr>
          <p:cNvPr id="41987" name="Group 48"/>
          <p:cNvGrpSpPr/>
          <p:nvPr/>
        </p:nvGrpSpPr>
        <p:grpSpPr>
          <a:xfrm>
            <a:off x="2211388" y="957263"/>
            <a:ext cx="7769225" cy="2514600"/>
            <a:chOff x="480" y="667"/>
            <a:chExt cx="4894" cy="1584"/>
          </a:xfrm>
        </p:grpSpPr>
        <p:grpSp>
          <p:nvGrpSpPr>
            <p:cNvPr id="41988" name="Group 7"/>
            <p:cNvGrpSpPr/>
            <p:nvPr/>
          </p:nvGrpSpPr>
          <p:grpSpPr>
            <a:xfrm>
              <a:off x="4078" y="821"/>
              <a:ext cx="1296" cy="815"/>
              <a:chOff x="3886" y="682"/>
              <a:chExt cx="1296" cy="815"/>
            </a:xfrm>
          </p:grpSpPr>
          <p:graphicFrame>
            <p:nvGraphicFramePr>
              <p:cNvPr id="41989" name="Object 8"/>
              <p:cNvGraphicFramePr>
                <a:graphicFrameLocks noChangeAspect="1"/>
              </p:cNvGraphicFramePr>
              <p:nvPr/>
            </p:nvGraphicFramePr>
            <p:xfrm>
              <a:off x="3886" y="682"/>
              <a:ext cx="1296" cy="324"/>
            </p:xfrm>
            <a:graphic>
              <a:graphicData uri="http://schemas.openxmlformats.org/presentationml/2006/ole">
                <mc:AlternateContent xmlns:mc="http://schemas.openxmlformats.org/markup-compatibility/2006">
                  <mc:Choice xmlns:v="urn:schemas-microsoft-com:vml" Requires="v">
                    <p:oleObj spid="_x0000_s3250" name="" r:id="rId1" imgW="914400" imgH="228600" progId="Equation.3">
                      <p:embed/>
                    </p:oleObj>
                  </mc:Choice>
                  <mc:Fallback>
                    <p:oleObj name="" r:id="rId1" imgW="914400" imgH="228600" progId="Equation.3">
                      <p:embed/>
                      <p:pic>
                        <p:nvPicPr>
                          <p:cNvPr id="0" name="图片 3249"/>
                          <p:cNvPicPr/>
                          <p:nvPr/>
                        </p:nvPicPr>
                        <p:blipFill>
                          <a:blip r:embed="rId2"/>
                          <a:stretch>
                            <a:fillRect/>
                          </a:stretch>
                        </p:blipFill>
                        <p:spPr>
                          <a:xfrm>
                            <a:off x="3886" y="682"/>
                            <a:ext cx="1296" cy="324"/>
                          </a:xfrm>
                          <a:prstGeom prst="rect">
                            <a:avLst/>
                          </a:prstGeom>
                          <a:noFill/>
                          <a:ln w="38100">
                            <a:noFill/>
                            <a:miter/>
                          </a:ln>
                        </p:spPr>
                      </p:pic>
                    </p:oleObj>
                  </mc:Fallback>
                </mc:AlternateContent>
              </a:graphicData>
            </a:graphic>
          </p:graphicFrame>
          <p:graphicFrame>
            <p:nvGraphicFramePr>
              <p:cNvPr id="41990" name="Object 9"/>
              <p:cNvGraphicFramePr>
                <a:graphicFrameLocks noChangeAspect="1"/>
              </p:cNvGraphicFramePr>
              <p:nvPr/>
            </p:nvGraphicFramePr>
            <p:xfrm>
              <a:off x="3886" y="1173"/>
              <a:ext cx="1296" cy="324"/>
            </p:xfrm>
            <a:graphic>
              <a:graphicData uri="http://schemas.openxmlformats.org/presentationml/2006/ole">
                <mc:AlternateContent xmlns:mc="http://schemas.openxmlformats.org/markup-compatibility/2006">
                  <mc:Choice xmlns:v="urn:schemas-microsoft-com:vml" Requires="v">
                    <p:oleObj spid="_x0000_s3252" name="" r:id="rId3" imgW="914400" imgH="228600" progId="Equation.3">
                      <p:embed/>
                    </p:oleObj>
                  </mc:Choice>
                  <mc:Fallback>
                    <p:oleObj name="" r:id="rId3" imgW="914400" imgH="228600" progId="Equation.3">
                      <p:embed/>
                      <p:pic>
                        <p:nvPicPr>
                          <p:cNvPr id="0" name="图片 3251"/>
                          <p:cNvPicPr/>
                          <p:nvPr/>
                        </p:nvPicPr>
                        <p:blipFill>
                          <a:blip r:embed="rId4"/>
                          <a:stretch>
                            <a:fillRect/>
                          </a:stretch>
                        </p:blipFill>
                        <p:spPr>
                          <a:xfrm>
                            <a:off x="3886" y="1173"/>
                            <a:ext cx="1296" cy="324"/>
                          </a:xfrm>
                          <a:prstGeom prst="rect">
                            <a:avLst/>
                          </a:prstGeom>
                          <a:noFill/>
                          <a:ln w="38100">
                            <a:noFill/>
                            <a:miter/>
                          </a:ln>
                        </p:spPr>
                      </p:pic>
                    </p:oleObj>
                  </mc:Fallback>
                </mc:AlternateContent>
              </a:graphicData>
            </a:graphic>
          </p:graphicFrame>
        </p:grpSp>
        <p:sp>
          <p:nvSpPr>
            <p:cNvPr id="9" name="Rectangle 10"/>
            <p:cNvSpPr>
              <a:spLocks noChangeArrowheads="1"/>
            </p:cNvSpPr>
            <p:nvPr/>
          </p:nvSpPr>
          <p:spPr bwMode="auto">
            <a:xfrm>
              <a:off x="480" y="667"/>
              <a:ext cx="1488" cy="1584"/>
            </a:xfrm>
            <a:prstGeom prst="rect">
              <a:avLst/>
            </a:prstGeom>
            <a:noFill/>
            <a:ln w="9525">
              <a:solidFill>
                <a:srgbClr val="009900"/>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 name="Line 12"/>
            <p:cNvSpPr>
              <a:spLocks noChangeShapeType="1"/>
            </p:cNvSpPr>
            <p:nvPr/>
          </p:nvSpPr>
          <p:spPr bwMode="auto">
            <a:xfrm flipV="1">
              <a:off x="1210" y="1161"/>
              <a:ext cx="633" cy="299"/>
            </a:xfrm>
            <a:prstGeom prst="line">
              <a:avLst/>
            </a:prstGeom>
            <a:noFill/>
            <a:ln w="28575">
              <a:solidFill>
                <a:srgbClr val="FF33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Line 13"/>
            <p:cNvSpPr>
              <a:spLocks noChangeShapeType="1"/>
            </p:cNvSpPr>
            <p:nvPr/>
          </p:nvSpPr>
          <p:spPr bwMode="auto">
            <a:xfrm flipH="1">
              <a:off x="577" y="1460"/>
              <a:ext cx="633" cy="348"/>
            </a:xfrm>
            <a:prstGeom prst="line">
              <a:avLst/>
            </a:prstGeom>
            <a:noFill/>
            <a:ln w="28575">
              <a:solidFill>
                <a:srgbClr val="FF33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Line 14"/>
            <p:cNvSpPr>
              <a:spLocks noChangeShapeType="1"/>
            </p:cNvSpPr>
            <p:nvPr/>
          </p:nvSpPr>
          <p:spPr bwMode="auto">
            <a:xfrm flipH="1" flipV="1">
              <a:off x="1001" y="859"/>
              <a:ext cx="487" cy="1248"/>
            </a:xfrm>
            <a:prstGeom prst="line">
              <a:avLst/>
            </a:prstGeom>
            <a:noFill/>
            <a:ln w="28575">
              <a:solidFill>
                <a:srgbClr val="FF3300"/>
              </a:solidFill>
              <a:round/>
              <a:headEnd type="triangle" w="med" len="lg"/>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 name="Line 15"/>
            <p:cNvSpPr>
              <a:spLocks noChangeShapeType="1"/>
            </p:cNvSpPr>
            <p:nvPr/>
          </p:nvSpPr>
          <p:spPr bwMode="auto">
            <a:xfrm flipV="1">
              <a:off x="979" y="813"/>
              <a:ext cx="487" cy="1294"/>
            </a:xfrm>
            <a:prstGeom prst="line">
              <a:avLst/>
            </a:prstGeom>
            <a:noFill/>
            <a:ln w="28575">
              <a:solidFill>
                <a:srgbClr val="FF3300"/>
              </a:solidFill>
              <a:round/>
              <a:headEnd type="triangle" w="med" len="lg"/>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 name="Line 16"/>
            <p:cNvSpPr>
              <a:spLocks noChangeShapeType="1"/>
            </p:cNvSpPr>
            <p:nvPr/>
          </p:nvSpPr>
          <p:spPr bwMode="auto">
            <a:xfrm>
              <a:off x="624" y="1195"/>
              <a:ext cx="1248" cy="568"/>
            </a:xfrm>
            <a:prstGeom prst="line">
              <a:avLst/>
            </a:prstGeom>
            <a:noFill/>
            <a:ln w="28575">
              <a:solidFill>
                <a:srgbClr val="FF3300"/>
              </a:solidFill>
              <a:round/>
              <a:headEnd type="triangle" w="med" len="lg"/>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Oval 17"/>
            <p:cNvSpPr>
              <a:spLocks noChangeArrowheads="1"/>
            </p:cNvSpPr>
            <p:nvPr/>
          </p:nvSpPr>
          <p:spPr bwMode="auto">
            <a:xfrm>
              <a:off x="1183" y="1410"/>
              <a:ext cx="100" cy="100"/>
            </a:xfrm>
            <a:prstGeom prst="ellipse">
              <a:avLst/>
            </a:prstGeom>
            <a:solidFill>
              <a:srgbClr val="0000CC"/>
            </a:solidFill>
            <a:ln w="9525">
              <a:solidFill>
                <a:srgbClr val="0000CC"/>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41998" name="Object 18"/>
            <p:cNvGraphicFramePr>
              <a:graphicFrameLocks noChangeAspect="1"/>
            </p:cNvGraphicFramePr>
            <p:nvPr/>
          </p:nvGraphicFramePr>
          <p:xfrm>
            <a:off x="1474" y="1933"/>
            <a:ext cx="454" cy="264"/>
          </p:xfrm>
          <a:graphic>
            <a:graphicData uri="http://schemas.openxmlformats.org/presentationml/2006/ole">
              <mc:AlternateContent xmlns:mc="http://schemas.openxmlformats.org/markup-compatibility/2006">
                <mc:Choice xmlns:v="urn:schemas-microsoft-com:vml" Requires="v">
                  <p:oleObj spid="_x0000_s3241" name="" r:id="rId5" imgW="355600" imgH="203200" progId="Equation.3">
                    <p:embed/>
                  </p:oleObj>
                </mc:Choice>
                <mc:Fallback>
                  <p:oleObj name="" r:id="rId5" imgW="355600" imgH="203200" progId="Equation.3">
                    <p:embed/>
                    <p:pic>
                      <p:nvPicPr>
                        <p:cNvPr id="0" name="图片 3240"/>
                        <p:cNvPicPr/>
                        <p:nvPr/>
                      </p:nvPicPr>
                      <p:blipFill>
                        <a:blip r:embed="rId6"/>
                        <a:stretch>
                          <a:fillRect/>
                        </a:stretch>
                      </p:blipFill>
                      <p:spPr>
                        <a:xfrm>
                          <a:off x="1474" y="1933"/>
                          <a:ext cx="454" cy="264"/>
                        </a:xfrm>
                        <a:prstGeom prst="rect">
                          <a:avLst/>
                        </a:prstGeom>
                        <a:noFill/>
                        <a:ln w="38100">
                          <a:noFill/>
                          <a:miter/>
                        </a:ln>
                      </p:spPr>
                    </p:pic>
                  </p:oleObj>
                </mc:Fallback>
              </mc:AlternateContent>
            </a:graphicData>
          </a:graphic>
        </p:graphicFrame>
        <p:graphicFrame>
          <p:nvGraphicFramePr>
            <p:cNvPr id="41999" name="Object 19"/>
            <p:cNvGraphicFramePr>
              <a:graphicFrameLocks noChangeAspect="1"/>
            </p:cNvGraphicFramePr>
            <p:nvPr/>
          </p:nvGraphicFramePr>
          <p:xfrm>
            <a:off x="1672" y="1311"/>
            <a:ext cx="200" cy="257"/>
          </p:xfrm>
          <a:graphic>
            <a:graphicData uri="http://schemas.openxmlformats.org/presentationml/2006/ole">
              <mc:AlternateContent xmlns:mc="http://schemas.openxmlformats.org/markup-compatibility/2006">
                <mc:Choice xmlns:v="urn:schemas-microsoft-com:vml" Requires="v">
                  <p:oleObj spid="_x0000_s3249" name="" r:id="rId7" imgW="139700" imgH="177800" progId="Equation.3">
                    <p:embed/>
                  </p:oleObj>
                </mc:Choice>
                <mc:Fallback>
                  <p:oleObj name="" r:id="rId7" imgW="139700" imgH="177800" progId="Equation.3">
                    <p:embed/>
                    <p:pic>
                      <p:nvPicPr>
                        <p:cNvPr id="0" name="图片 3248"/>
                        <p:cNvPicPr/>
                        <p:nvPr/>
                      </p:nvPicPr>
                      <p:blipFill>
                        <a:blip r:embed="rId8"/>
                        <a:stretch>
                          <a:fillRect/>
                        </a:stretch>
                      </p:blipFill>
                      <p:spPr>
                        <a:xfrm>
                          <a:off x="1672" y="1311"/>
                          <a:ext cx="200" cy="257"/>
                        </a:xfrm>
                        <a:prstGeom prst="rect">
                          <a:avLst/>
                        </a:prstGeom>
                        <a:noFill/>
                        <a:ln w="38100">
                          <a:noFill/>
                          <a:miter/>
                        </a:ln>
                      </p:spPr>
                    </p:pic>
                  </p:oleObj>
                </mc:Fallback>
              </mc:AlternateContent>
            </a:graphicData>
          </a:graphic>
        </p:graphicFrame>
        <p:graphicFrame>
          <p:nvGraphicFramePr>
            <p:cNvPr id="42000" name="Object 20"/>
            <p:cNvGraphicFramePr>
              <a:graphicFrameLocks noChangeAspect="1"/>
            </p:cNvGraphicFramePr>
            <p:nvPr/>
          </p:nvGraphicFramePr>
          <p:xfrm>
            <a:off x="703" y="845"/>
            <a:ext cx="196" cy="269"/>
          </p:xfrm>
          <a:graphic>
            <a:graphicData uri="http://schemas.openxmlformats.org/presentationml/2006/ole">
              <mc:AlternateContent xmlns:mc="http://schemas.openxmlformats.org/markup-compatibility/2006">
                <mc:Choice xmlns:v="urn:schemas-microsoft-com:vml" Requires="v">
                  <p:oleObj spid="_x0000_s3229" name="" r:id="rId9" imgW="266700" imgH="393700" progId="Equation.3">
                    <p:embed/>
                  </p:oleObj>
                </mc:Choice>
                <mc:Fallback>
                  <p:oleObj name="" r:id="rId9" imgW="266700" imgH="393700" progId="Equation.3">
                    <p:embed/>
                    <p:pic>
                      <p:nvPicPr>
                        <p:cNvPr id="0" name="图片 3228"/>
                        <p:cNvPicPr/>
                        <p:nvPr/>
                      </p:nvPicPr>
                      <p:blipFill>
                        <a:blip r:embed="rId10"/>
                        <a:stretch>
                          <a:fillRect/>
                        </a:stretch>
                      </p:blipFill>
                      <p:spPr>
                        <a:xfrm>
                          <a:off x="703" y="845"/>
                          <a:ext cx="196" cy="269"/>
                        </a:xfrm>
                        <a:prstGeom prst="rect">
                          <a:avLst/>
                        </a:prstGeom>
                        <a:noFill/>
                        <a:ln w="38100">
                          <a:noFill/>
                          <a:miter/>
                        </a:ln>
                      </p:spPr>
                    </p:pic>
                  </p:oleObj>
                </mc:Fallback>
              </mc:AlternateContent>
            </a:graphicData>
          </a:graphic>
        </p:graphicFrame>
        <p:graphicFrame>
          <p:nvGraphicFramePr>
            <p:cNvPr id="42001" name="Object 21"/>
            <p:cNvGraphicFramePr>
              <a:graphicFrameLocks noChangeAspect="1"/>
            </p:cNvGraphicFramePr>
            <p:nvPr/>
          </p:nvGraphicFramePr>
          <p:xfrm>
            <a:off x="815" y="1311"/>
            <a:ext cx="195" cy="219"/>
          </p:xfrm>
          <a:graphic>
            <a:graphicData uri="http://schemas.openxmlformats.org/presentationml/2006/ole">
              <mc:AlternateContent xmlns:mc="http://schemas.openxmlformats.org/markup-compatibility/2006">
                <mc:Choice xmlns:v="urn:schemas-microsoft-com:vml" Requires="v">
                  <p:oleObj spid="_x0000_s3310" name="" r:id="rId11" imgW="114300" imgH="127000" progId="Equation.3">
                    <p:embed/>
                  </p:oleObj>
                </mc:Choice>
                <mc:Fallback>
                  <p:oleObj name="" r:id="rId11" imgW="114300" imgH="127000" progId="Equation.3">
                    <p:embed/>
                    <p:pic>
                      <p:nvPicPr>
                        <p:cNvPr id="0" name="图片 3309"/>
                        <p:cNvPicPr/>
                        <p:nvPr/>
                      </p:nvPicPr>
                      <p:blipFill>
                        <a:blip r:embed="rId12"/>
                        <a:stretch>
                          <a:fillRect/>
                        </a:stretch>
                      </p:blipFill>
                      <p:spPr>
                        <a:xfrm>
                          <a:off x="815" y="1311"/>
                          <a:ext cx="195" cy="219"/>
                        </a:xfrm>
                        <a:prstGeom prst="rect">
                          <a:avLst/>
                        </a:prstGeom>
                        <a:noFill/>
                        <a:ln w="38100">
                          <a:noFill/>
                          <a:miter/>
                        </a:ln>
                      </p:spPr>
                    </p:pic>
                  </p:oleObj>
                </mc:Fallback>
              </mc:AlternateContent>
            </a:graphicData>
          </a:graphic>
        </p:graphicFrame>
        <p:sp>
          <p:nvSpPr>
            <p:cNvPr id="20" name="Line 22"/>
            <p:cNvSpPr>
              <a:spLocks noChangeShapeType="1"/>
            </p:cNvSpPr>
            <p:nvPr/>
          </p:nvSpPr>
          <p:spPr bwMode="auto">
            <a:xfrm flipH="1">
              <a:off x="793" y="1460"/>
              <a:ext cx="392" cy="110"/>
            </a:xfrm>
            <a:prstGeom prst="line">
              <a:avLst/>
            </a:prstGeom>
            <a:noFill/>
            <a:ln w="9525">
              <a:solidFill>
                <a:srgbClr val="0000CC"/>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1" name="Rectangle 23"/>
            <p:cNvSpPr>
              <a:spLocks noChangeArrowheads="1"/>
            </p:cNvSpPr>
            <p:nvPr/>
          </p:nvSpPr>
          <p:spPr bwMode="auto">
            <a:xfrm>
              <a:off x="2208" y="667"/>
              <a:ext cx="1488" cy="1584"/>
            </a:xfrm>
            <a:prstGeom prst="rect">
              <a:avLst/>
            </a:prstGeom>
            <a:noFill/>
            <a:ln w="9525">
              <a:solidFill>
                <a:srgbClr val="009900"/>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 name="Line 25"/>
            <p:cNvSpPr>
              <a:spLocks noChangeShapeType="1"/>
            </p:cNvSpPr>
            <p:nvPr/>
          </p:nvSpPr>
          <p:spPr bwMode="auto">
            <a:xfrm flipV="1">
              <a:off x="2976" y="1145"/>
              <a:ext cx="633" cy="299"/>
            </a:xfrm>
            <a:prstGeom prst="line">
              <a:avLst/>
            </a:prstGeom>
            <a:noFill/>
            <a:ln w="28575">
              <a:solidFill>
                <a:srgbClr val="FF33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 name="Freeform 26"/>
            <p:cNvSpPr>
              <a:spLocks noChangeArrowheads="1"/>
            </p:cNvSpPr>
            <p:nvPr/>
          </p:nvSpPr>
          <p:spPr bwMode="auto">
            <a:xfrm>
              <a:off x="2257" y="1476"/>
              <a:ext cx="665" cy="353"/>
            </a:xfrm>
            <a:custGeom>
              <a:avLst/>
              <a:gdLst>
                <a:gd name="T0" fmla="*/ 665 w 665"/>
                <a:gd name="T1" fmla="*/ 0 h 353"/>
                <a:gd name="T2" fmla="*/ 0 w 665"/>
                <a:gd name="T3" fmla="*/ 353 h 353"/>
              </a:gdLst>
              <a:ahLst/>
              <a:cxnLst>
                <a:cxn ang="0">
                  <a:pos x="T0" y="T1"/>
                </a:cxn>
                <a:cxn ang="0">
                  <a:pos x="T2" y="T3"/>
                </a:cxn>
              </a:cxnLst>
              <a:rect l="0" t="0" r="r" b="b"/>
              <a:pathLst>
                <a:path w="665" h="353">
                  <a:moveTo>
                    <a:pt x="665" y="0"/>
                  </a:moveTo>
                  <a:lnTo>
                    <a:pt x="0" y="353"/>
                  </a:lnTo>
                </a:path>
              </a:pathLst>
            </a:custGeom>
            <a:noFill/>
            <a:ln w="28575">
              <a:solidFill>
                <a:srgbClr val="FF33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Line 27"/>
            <p:cNvSpPr>
              <a:spLocks noChangeShapeType="1"/>
            </p:cNvSpPr>
            <p:nvPr/>
          </p:nvSpPr>
          <p:spPr bwMode="auto">
            <a:xfrm flipH="1" flipV="1">
              <a:off x="2952" y="1481"/>
              <a:ext cx="205" cy="624"/>
            </a:xfrm>
            <a:prstGeom prst="line">
              <a:avLst/>
            </a:prstGeom>
            <a:noFill/>
            <a:ln w="28575">
              <a:solidFill>
                <a:srgbClr val="FF33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5" name="Freeform 28"/>
            <p:cNvSpPr>
              <a:spLocks noChangeArrowheads="1"/>
            </p:cNvSpPr>
            <p:nvPr/>
          </p:nvSpPr>
          <p:spPr bwMode="auto">
            <a:xfrm>
              <a:off x="2688" y="1488"/>
              <a:ext cx="240" cy="615"/>
            </a:xfrm>
            <a:custGeom>
              <a:avLst/>
              <a:gdLst>
                <a:gd name="T0" fmla="*/ 0 w 240"/>
                <a:gd name="T1" fmla="*/ 615 h 615"/>
                <a:gd name="T2" fmla="*/ 240 w 240"/>
                <a:gd name="T3" fmla="*/ 0 h 615"/>
              </a:gdLst>
              <a:ahLst/>
              <a:cxnLst>
                <a:cxn ang="0">
                  <a:pos x="T0" y="T1"/>
                </a:cxn>
                <a:cxn ang="0">
                  <a:pos x="T2" y="T3"/>
                </a:cxn>
              </a:cxnLst>
              <a:rect l="0" t="0" r="r" b="b"/>
              <a:pathLst>
                <a:path w="240" h="615">
                  <a:moveTo>
                    <a:pt x="0" y="615"/>
                  </a:moveTo>
                  <a:lnTo>
                    <a:pt x="240" y="0"/>
                  </a:lnTo>
                </a:path>
              </a:pathLst>
            </a:custGeom>
            <a:noFill/>
            <a:ln w="28575">
              <a:solidFill>
                <a:srgbClr val="FF33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 name="Line 29"/>
            <p:cNvSpPr>
              <a:spLocks noChangeShapeType="1"/>
            </p:cNvSpPr>
            <p:nvPr/>
          </p:nvSpPr>
          <p:spPr bwMode="auto">
            <a:xfrm>
              <a:off x="2304" y="1157"/>
              <a:ext cx="624" cy="288"/>
            </a:xfrm>
            <a:prstGeom prst="line">
              <a:avLst/>
            </a:prstGeom>
            <a:noFill/>
            <a:ln w="28575">
              <a:solidFill>
                <a:srgbClr val="FF33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42009" name="Object 32"/>
            <p:cNvGraphicFramePr>
              <a:graphicFrameLocks noChangeAspect="1"/>
            </p:cNvGraphicFramePr>
            <p:nvPr/>
          </p:nvGraphicFramePr>
          <p:xfrm>
            <a:off x="3400" y="1309"/>
            <a:ext cx="200" cy="257"/>
          </p:xfrm>
          <a:graphic>
            <a:graphicData uri="http://schemas.openxmlformats.org/presentationml/2006/ole">
              <mc:AlternateContent xmlns:mc="http://schemas.openxmlformats.org/markup-compatibility/2006">
                <mc:Choice xmlns:v="urn:schemas-microsoft-com:vml" Requires="v">
                  <p:oleObj spid="_x0000_s3308" name="" r:id="rId13" imgW="139700" imgH="177800" progId="Equation.3">
                    <p:embed/>
                  </p:oleObj>
                </mc:Choice>
                <mc:Fallback>
                  <p:oleObj name="" r:id="rId13" imgW="139700" imgH="177800" progId="Equation.3">
                    <p:embed/>
                    <p:pic>
                      <p:nvPicPr>
                        <p:cNvPr id="0" name="图片 3307"/>
                        <p:cNvPicPr/>
                        <p:nvPr/>
                      </p:nvPicPr>
                      <p:blipFill>
                        <a:blip r:embed="rId8"/>
                        <a:stretch>
                          <a:fillRect/>
                        </a:stretch>
                      </p:blipFill>
                      <p:spPr>
                        <a:xfrm>
                          <a:off x="3400" y="1309"/>
                          <a:ext cx="200" cy="257"/>
                        </a:xfrm>
                        <a:prstGeom prst="rect">
                          <a:avLst/>
                        </a:prstGeom>
                        <a:noFill/>
                        <a:ln w="38100">
                          <a:noFill/>
                          <a:miter/>
                        </a:ln>
                      </p:spPr>
                    </p:pic>
                  </p:oleObj>
                </mc:Fallback>
              </mc:AlternateContent>
            </a:graphicData>
          </a:graphic>
        </p:graphicFrame>
        <p:graphicFrame>
          <p:nvGraphicFramePr>
            <p:cNvPr id="42010" name="Object 33"/>
            <p:cNvGraphicFramePr>
              <a:graphicFrameLocks noChangeAspect="1"/>
            </p:cNvGraphicFramePr>
            <p:nvPr/>
          </p:nvGraphicFramePr>
          <p:xfrm>
            <a:off x="2426" y="890"/>
            <a:ext cx="172" cy="236"/>
          </p:xfrm>
          <a:graphic>
            <a:graphicData uri="http://schemas.openxmlformats.org/presentationml/2006/ole">
              <mc:AlternateContent xmlns:mc="http://schemas.openxmlformats.org/markup-compatibility/2006">
                <mc:Choice xmlns:v="urn:schemas-microsoft-com:vml" Requires="v">
                  <p:oleObj spid="_x0000_s3311" name="" r:id="rId14" imgW="266700" imgH="393700" progId="Equation.3">
                    <p:embed/>
                  </p:oleObj>
                </mc:Choice>
                <mc:Fallback>
                  <p:oleObj name="" r:id="rId14" imgW="266700" imgH="393700" progId="Equation.3">
                    <p:embed/>
                    <p:pic>
                      <p:nvPicPr>
                        <p:cNvPr id="0" name="图片 3310"/>
                        <p:cNvPicPr/>
                        <p:nvPr/>
                      </p:nvPicPr>
                      <p:blipFill>
                        <a:blip r:embed="rId15"/>
                        <a:stretch>
                          <a:fillRect/>
                        </a:stretch>
                      </p:blipFill>
                      <p:spPr>
                        <a:xfrm>
                          <a:off x="2426" y="890"/>
                          <a:ext cx="172" cy="236"/>
                        </a:xfrm>
                        <a:prstGeom prst="rect">
                          <a:avLst/>
                        </a:prstGeom>
                        <a:noFill/>
                        <a:ln w="38100">
                          <a:noFill/>
                          <a:miter/>
                        </a:ln>
                      </p:spPr>
                    </p:pic>
                  </p:oleObj>
                </mc:Fallback>
              </mc:AlternateContent>
            </a:graphicData>
          </a:graphic>
        </p:graphicFrame>
        <p:sp>
          <p:nvSpPr>
            <p:cNvPr id="29" name="Oval 30"/>
            <p:cNvSpPr>
              <a:spLocks noChangeArrowheads="1"/>
            </p:cNvSpPr>
            <p:nvPr/>
          </p:nvSpPr>
          <p:spPr bwMode="auto">
            <a:xfrm>
              <a:off x="2880" y="1408"/>
              <a:ext cx="100" cy="100"/>
            </a:xfrm>
            <a:prstGeom prst="ellipse">
              <a:avLst/>
            </a:prstGeom>
            <a:solidFill>
              <a:srgbClr val="0000CC"/>
            </a:solidFill>
            <a:ln w="28575">
              <a:solidFill>
                <a:srgbClr val="0000CC"/>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42012" name="Object 34"/>
            <p:cNvGraphicFramePr>
              <a:graphicFrameLocks noChangeAspect="1"/>
            </p:cNvGraphicFramePr>
            <p:nvPr/>
          </p:nvGraphicFramePr>
          <p:xfrm>
            <a:off x="2517" y="1298"/>
            <a:ext cx="195" cy="219"/>
          </p:xfrm>
          <a:graphic>
            <a:graphicData uri="http://schemas.openxmlformats.org/presentationml/2006/ole">
              <mc:AlternateContent xmlns:mc="http://schemas.openxmlformats.org/markup-compatibility/2006">
                <mc:Choice xmlns:v="urn:schemas-microsoft-com:vml" Requires="v">
                  <p:oleObj spid="_x0000_s3307" name="" r:id="rId16" imgW="114300" imgH="127000" progId="Equation.3">
                    <p:embed/>
                  </p:oleObj>
                </mc:Choice>
                <mc:Fallback>
                  <p:oleObj name="" r:id="rId16" imgW="114300" imgH="127000" progId="Equation.3">
                    <p:embed/>
                    <p:pic>
                      <p:nvPicPr>
                        <p:cNvPr id="0" name="图片 3306"/>
                        <p:cNvPicPr/>
                        <p:nvPr/>
                      </p:nvPicPr>
                      <p:blipFill>
                        <a:blip r:embed="rId12"/>
                        <a:stretch>
                          <a:fillRect/>
                        </a:stretch>
                      </p:blipFill>
                      <p:spPr>
                        <a:xfrm>
                          <a:off x="2517" y="1298"/>
                          <a:ext cx="195" cy="219"/>
                        </a:xfrm>
                        <a:prstGeom prst="rect">
                          <a:avLst/>
                        </a:prstGeom>
                        <a:noFill/>
                        <a:ln w="38100">
                          <a:noFill/>
                          <a:miter/>
                        </a:ln>
                      </p:spPr>
                    </p:pic>
                  </p:oleObj>
                </mc:Fallback>
              </mc:AlternateContent>
            </a:graphicData>
          </a:graphic>
        </p:graphicFrame>
        <p:sp>
          <p:nvSpPr>
            <p:cNvPr id="31" name="Freeform 35"/>
            <p:cNvSpPr>
              <a:spLocks noChangeArrowheads="1"/>
            </p:cNvSpPr>
            <p:nvPr/>
          </p:nvSpPr>
          <p:spPr bwMode="auto">
            <a:xfrm>
              <a:off x="2496" y="1458"/>
              <a:ext cx="417" cy="66"/>
            </a:xfrm>
            <a:custGeom>
              <a:avLst/>
              <a:gdLst>
                <a:gd name="T0" fmla="*/ 417 w 417"/>
                <a:gd name="T1" fmla="*/ 0 h 66"/>
                <a:gd name="T2" fmla="*/ 0 w 417"/>
                <a:gd name="T3" fmla="*/ 66 h 66"/>
              </a:gdLst>
              <a:ahLst/>
              <a:cxnLst>
                <a:cxn ang="0">
                  <a:pos x="T0" y="T1"/>
                </a:cxn>
                <a:cxn ang="0">
                  <a:pos x="T2" y="T3"/>
                </a:cxn>
              </a:cxnLst>
              <a:rect l="0" t="0" r="r" b="b"/>
              <a:pathLst>
                <a:path w="417" h="66">
                  <a:moveTo>
                    <a:pt x="417" y="0"/>
                  </a:moveTo>
                  <a:lnTo>
                    <a:pt x="0" y="66"/>
                  </a:lnTo>
                </a:path>
              </a:pathLst>
            </a:custGeom>
            <a:noFill/>
            <a:ln w="9525">
              <a:solidFill>
                <a:srgbClr val="0000CC"/>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 name="Freeform 36"/>
            <p:cNvSpPr>
              <a:spLocks noChangeArrowheads="1"/>
            </p:cNvSpPr>
            <p:nvPr/>
          </p:nvSpPr>
          <p:spPr bwMode="auto">
            <a:xfrm>
              <a:off x="2952" y="809"/>
              <a:ext cx="216" cy="619"/>
            </a:xfrm>
            <a:custGeom>
              <a:avLst/>
              <a:gdLst>
                <a:gd name="T0" fmla="*/ 0 w 216"/>
                <a:gd name="T1" fmla="*/ 619 h 619"/>
                <a:gd name="T2" fmla="*/ 216 w 216"/>
                <a:gd name="T3" fmla="*/ 0 h 619"/>
              </a:gdLst>
              <a:ahLst/>
              <a:cxnLst>
                <a:cxn ang="0">
                  <a:pos x="T0" y="T1"/>
                </a:cxn>
                <a:cxn ang="0">
                  <a:pos x="T2" y="T3"/>
                </a:cxn>
              </a:cxnLst>
              <a:rect l="0" t="0" r="r" b="b"/>
              <a:pathLst>
                <a:path w="216" h="619">
                  <a:moveTo>
                    <a:pt x="0" y="619"/>
                  </a:moveTo>
                  <a:lnTo>
                    <a:pt x="216" y="0"/>
                  </a:lnTo>
                </a:path>
              </a:pathLst>
            </a:custGeom>
            <a:noFill/>
            <a:ln w="28575">
              <a:solidFill>
                <a:srgbClr val="FF33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 name="Line 37"/>
            <p:cNvSpPr>
              <a:spLocks noChangeShapeType="1"/>
            </p:cNvSpPr>
            <p:nvPr/>
          </p:nvSpPr>
          <p:spPr bwMode="auto">
            <a:xfrm>
              <a:off x="2976" y="1481"/>
              <a:ext cx="672" cy="240"/>
            </a:xfrm>
            <a:prstGeom prst="line">
              <a:avLst/>
            </a:prstGeom>
            <a:noFill/>
            <a:ln w="28575">
              <a:solidFill>
                <a:srgbClr val="FF33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4" name="Line 38"/>
            <p:cNvSpPr>
              <a:spLocks noChangeShapeType="1"/>
            </p:cNvSpPr>
            <p:nvPr/>
          </p:nvSpPr>
          <p:spPr bwMode="auto">
            <a:xfrm flipH="1" flipV="1">
              <a:off x="2688" y="859"/>
              <a:ext cx="240" cy="576"/>
            </a:xfrm>
            <a:prstGeom prst="line">
              <a:avLst/>
            </a:prstGeom>
            <a:noFill/>
            <a:ln w="28575">
              <a:solidFill>
                <a:srgbClr val="FF33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 name="Freeform 39"/>
            <p:cNvSpPr>
              <a:spLocks noChangeArrowheads="1"/>
            </p:cNvSpPr>
            <p:nvPr/>
          </p:nvSpPr>
          <p:spPr bwMode="auto">
            <a:xfrm>
              <a:off x="3030" y="996"/>
              <a:ext cx="66" cy="186"/>
            </a:xfrm>
            <a:custGeom>
              <a:avLst/>
              <a:gdLst>
                <a:gd name="T0" fmla="*/ 66 w 66"/>
                <a:gd name="T1" fmla="*/ 0 h 186"/>
                <a:gd name="T2" fmla="*/ 0 w 66"/>
                <a:gd name="T3" fmla="*/ 186 h 186"/>
              </a:gdLst>
              <a:ahLst/>
              <a:cxnLst>
                <a:cxn ang="0">
                  <a:pos x="T0" y="T1"/>
                </a:cxn>
                <a:cxn ang="0">
                  <a:pos x="T2" y="T3"/>
                </a:cxn>
              </a:cxnLst>
              <a:rect l="0" t="0" r="r" b="b"/>
              <a:pathLst>
                <a:path w="66" h="186">
                  <a:moveTo>
                    <a:pt x="66" y="0"/>
                  </a:moveTo>
                  <a:lnTo>
                    <a:pt x="0" y="186"/>
                  </a:lnTo>
                </a:path>
              </a:pathLst>
            </a:custGeom>
            <a:noFill/>
            <a:ln w="28575">
              <a:solidFill>
                <a:srgbClr val="FF33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Freeform 40"/>
            <p:cNvSpPr>
              <a:spLocks noChangeArrowheads="1"/>
            </p:cNvSpPr>
            <p:nvPr/>
          </p:nvSpPr>
          <p:spPr bwMode="auto">
            <a:xfrm>
              <a:off x="3192" y="1291"/>
              <a:ext cx="120" cy="53"/>
            </a:xfrm>
            <a:custGeom>
              <a:avLst/>
              <a:gdLst>
                <a:gd name="T0" fmla="*/ 120 w 120"/>
                <a:gd name="T1" fmla="*/ 0 h 53"/>
                <a:gd name="T2" fmla="*/ 0 w 120"/>
                <a:gd name="T3" fmla="*/ 53 h 53"/>
              </a:gdLst>
              <a:ahLst/>
              <a:cxnLst>
                <a:cxn ang="0">
                  <a:pos x="T0" y="T1"/>
                </a:cxn>
                <a:cxn ang="0">
                  <a:pos x="T2" y="T3"/>
                </a:cxn>
              </a:cxnLst>
              <a:rect l="0" t="0" r="r" b="b"/>
              <a:pathLst>
                <a:path w="120" h="53">
                  <a:moveTo>
                    <a:pt x="120" y="0"/>
                  </a:moveTo>
                  <a:lnTo>
                    <a:pt x="0" y="53"/>
                  </a:lnTo>
                </a:path>
              </a:pathLst>
            </a:custGeom>
            <a:noFill/>
            <a:ln w="28575">
              <a:solidFill>
                <a:srgbClr val="FF33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 name="Freeform 41"/>
            <p:cNvSpPr>
              <a:spLocks noChangeArrowheads="1"/>
            </p:cNvSpPr>
            <p:nvPr/>
          </p:nvSpPr>
          <p:spPr bwMode="auto">
            <a:xfrm>
              <a:off x="3199" y="1557"/>
              <a:ext cx="137" cy="57"/>
            </a:xfrm>
            <a:custGeom>
              <a:avLst/>
              <a:gdLst>
                <a:gd name="T0" fmla="*/ 137 w 137"/>
                <a:gd name="T1" fmla="*/ 57 h 57"/>
                <a:gd name="T2" fmla="*/ 0 w 137"/>
                <a:gd name="T3" fmla="*/ 0 h 57"/>
              </a:gdLst>
              <a:ahLst/>
              <a:cxnLst>
                <a:cxn ang="0">
                  <a:pos x="T0" y="T1"/>
                </a:cxn>
                <a:cxn ang="0">
                  <a:pos x="T2" y="T3"/>
                </a:cxn>
              </a:cxnLst>
              <a:rect l="0" t="0" r="r" b="b"/>
              <a:pathLst>
                <a:path w="137" h="57">
                  <a:moveTo>
                    <a:pt x="137" y="57"/>
                  </a:moveTo>
                  <a:lnTo>
                    <a:pt x="0" y="0"/>
                  </a:lnTo>
                </a:path>
              </a:pathLst>
            </a:custGeom>
            <a:noFill/>
            <a:ln w="28575">
              <a:solidFill>
                <a:srgbClr val="FF33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8" name="Freeform 42"/>
            <p:cNvSpPr>
              <a:spLocks noChangeArrowheads="1"/>
            </p:cNvSpPr>
            <p:nvPr/>
          </p:nvSpPr>
          <p:spPr bwMode="auto">
            <a:xfrm>
              <a:off x="3024" y="1704"/>
              <a:ext cx="48" cy="163"/>
            </a:xfrm>
            <a:custGeom>
              <a:avLst/>
              <a:gdLst>
                <a:gd name="T0" fmla="*/ 48 w 48"/>
                <a:gd name="T1" fmla="*/ 163 h 163"/>
                <a:gd name="T2" fmla="*/ 0 w 48"/>
                <a:gd name="T3" fmla="*/ 0 h 163"/>
              </a:gdLst>
              <a:ahLst/>
              <a:cxnLst>
                <a:cxn ang="0">
                  <a:pos x="T0" y="T1"/>
                </a:cxn>
                <a:cxn ang="0">
                  <a:pos x="T2" y="T3"/>
                </a:cxn>
              </a:cxnLst>
              <a:rect l="0" t="0" r="r" b="b"/>
              <a:pathLst>
                <a:path w="48" h="163">
                  <a:moveTo>
                    <a:pt x="48" y="163"/>
                  </a:moveTo>
                  <a:lnTo>
                    <a:pt x="0" y="0"/>
                  </a:lnTo>
                </a:path>
              </a:pathLst>
            </a:custGeom>
            <a:noFill/>
            <a:ln w="28575">
              <a:solidFill>
                <a:srgbClr val="FF33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 name="Freeform 43"/>
            <p:cNvSpPr>
              <a:spLocks noChangeArrowheads="1"/>
            </p:cNvSpPr>
            <p:nvPr/>
          </p:nvSpPr>
          <p:spPr bwMode="auto">
            <a:xfrm>
              <a:off x="2784" y="1728"/>
              <a:ext cx="48" cy="139"/>
            </a:xfrm>
            <a:custGeom>
              <a:avLst/>
              <a:gdLst>
                <a:gd name="T0" fmla="*/ 0 w 48"/>
                <a:gd name="T1" fmla="*/ 139 h 139"/>
                <a:gd name="T2" fmla="*/ 48 w 48"/>
                <a:gd name="T3" fmla="*/ 0 h 139"/>
              </a:gdLst>
              <a:ahLst/>
              <a:cxnLst>
                <a:cxn ang="0">
                  <a:pos x="T0" y="T1"/>
                </a:cxn>
                <a:cxn ang="0">
                  <a:pos x="T2" y="T3"/>
                </a:cxn>
              </a:cxnLst>
              <a:rect l="0" t="0" r="r" b="b"/>
              <a:pathLst>
                <a:path w="48" h="139">
                  <a:moveTo>
                    <a:pt x="0" y="139"/>
                  </a:moveTo>
                  <a:lnTo>
                    <a:pt x="48" y="0"/>
                  </a:lnTo>
                </a:path>
              </a:pathLst>
            </a:custGeom>
            <a:noFill/>
            <a:ln w="28575">
              <a:solidFill>
                <a:srgbClr val="FF33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 name="Freeform 44"/>
            <p:cNvSpPr>
              <a:spLocks noChangeArrowheads="1"/>
            </p:cNvSpPr>
            <p:nvPr/>
          </p:nvSpPr>
          <p:spPr bwMode="auto">
            <a:xfrm>
              <a:off x="2544" y="1578"/>
              <a:ext cx="174" cy="97"/>
            </a:xfrm>
            <a:custGeom>
              <a:avLst/>
              <a:gdLst>
                <a:gd name="T0" fmla="*/ 0 w 174"/>
                <a:gd name="T1" fmla="*/ 97 h 97"/>
                <a:gd name="T2" fmla="*/ 174 w 174"/>
                <a:gd name="T3" fmla="*/ 0 h 97"/>
              </a:gdLst>
              <a:ahLst/>
              <a:cxnLst>
                <a:cxn ang="0">
                  <a:pos x="T0" y="T1"/>
                </a:cxn>
                <a:cxn ang="0">
                  <a:pos x="T2" y="T3"/>
                </a:cxn>
              </a:cxnLst>
              <a:rect l="0" t="0" r="r" b="b"/>
              <a:pathLst>
                <a:path w="174" h="97">
                  <a:moveTo>
                    <a:pt x="0" y="97"/>
                  </a:moveTo>
                  <a:lnTo>
                    <a:pt x="174" y="0"/>
                  </a:lnTo>
                </a:path>
              </a:pathLst>
            </a:custGeom>
            <a:noFill/>
            <a:ln w="28575">
              <a:solidFill>
                <a:srgbClr val="FF33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 name="Freeform 45"/>
            <p:cNvSpPr>
              <a:spLocks noChangeArrowheads="1"/>
            </p:cNvSpPr>
            <p:nvPr/>
          </p:nvSpPr>
          <p:spPr bwMode="auto">
            <a:xfrm>
              <a:off x="2526" y="1260"/>
              <a:ext cx="162" cy="79"/>
            </a:xfrm>
            <a:custGeom>
              <a:avLst/>
              <a:gdLst>
                <a:gd name="T0" fmla="*/ 0 w 162"/>
                <a:gd name="T1" fmla="*/ 0 h 79"/>
                <a:gd name="T2" fmla="*/ 162 w 162"/>
                <a:gd name="T3" fmla="*/ 79 h 79"/>
              </a:gdLst>
              <a:ahLst/>
              <a:cxnLst>
                <a:cxn ang="0">
                  <a:pos x="T0" y="T1"/>
                </a:cxn>
                <a:cxn ang="0">
                  <a:pos x="T2" y="T3"/>
                </a:cxn>
              </a:cxnLst>
              <a:rect l="0" t="0" r="r" b="b"/>
              <a:pathLst>
                <a:path w="162" h="79">
                  <a:moveTo>
                    <a:pt x="0" y="0"/>
                  </a:moveTo>
                  <a:lnTo>
                    <a:pt x="162" y="79"/>
                  </a:lnTo>
                </a:path>
              </a:pathLst>
            </a:custGeom>
            <a:noFill/>
            <a:ln w="28575">
              <a:solidFill>
                <a:srgbClr val="FF33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 name="Freeform 46"/>
            <p:cNvSpPr>
              <a:spLocks noChangeArrowheads="1"/>
            </p:cNvSpPr>
            <p:nvPr/>
          </p:nvSpPr>
          <p:spPr bwMode="auto">
            <a:xfrm>
              <a:off x="2772" y="1051"/>
              <a:ext cx="48" cy="143"/>
            </a:xfrm>
            <a:custGeom>
              <a:avLst/>
              <a:gdLst>
                <a:gd name="T0" fmla="*/ 0 w 48"/>
                <a:gd name="T1" fmla="*/ 0 h 143"/>
                <a:gd name="T2" fmla="*/ 48 w 48"/>
                <a:gd name="T3" fmla="*/ 143 h 143"/>
              </a:gdLst>
              <a:ahLst/>
              <a:cxnLst>
                <a:cxn ang="0">
                  <a:pos x="T0" y="T1"/>
                </a:cxn>
                <a:cxn ang="0">
                  <a:pos x="T2" y="T3"/>
                </a:cxn>
              </a:cxnLst>
              <a:rect l="0" t="0" r="r" b="b"/>
              <a:pathLst>
                <a:path w="48" h="143">
                  <a:moveTo>
                    <a:pt x="0" y="0"/>
                  </a:moveTo>
                  <a:lnTo>
                    <a:pt x="48" y="143"/>
                  </a:lnTo>
                </a:path>
              </a:pathLst>
            </a:custGeom>
            <a:noFill/>
            <a:ln w="28575">
              <a:solidFill>
                <a:srgbClr val="FF33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 name="Oval 24"/>
            <p:cNvSpPr>
              <a:spLocks noChangeArrowheads="1"/>
            </p:cNvSpPr>
            <p:nvPr/>
          </p:nvSpPr>
          <p:spPr bwMode="auto">
            <a:xfrm>
              <a:off x="2472" y="1026"/>
              <a:ext cx="912" cy="896"/>
            </a:xfrm>
            <a:prstGeom prst="ellipse">
              <a:avLst/>
            </a:prstGeom>
            <a:gradFill rotWithShape="0">
              <a:gsLst>
                <a:gs pos="0">
                  <a:srgbClr val="66FF99">
                    <a:alpha val="39998"/>
                  </a:srgbClr>
                </a:gs>
                <a:gs pos="100000">
                  <a:srgbClr val="4EC274">
                    <a:alpha val="79999"/>
                  </a:srgbClr>
                </a:gs>
              </a:gsLst>
              <a:path path="shape">
                <a:fillToRect l="50000" t="50000" r="50000" b="50000"/>
              </a:path>
            </a:gradFill>
            <a:ln w="19050">
              <a:solidFill>
                <a:srgbClr val="009999"/>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42026" name="Object 31"/>
            <p:cNvGraphicFramePr>
              <a:graphicFrameLocks noChangeAspect="1"/>
            </p:cNvGraphicFramePr>
            <p:nvPr/>
          </p:nvGraphicFramePr>
          <p:xfrm>
            <a:off x="3152" y="1842"/>
            <a:ext cx="454" cy="264"/>
          </p:xfrm>
          <a:graphic>
            <a:graphicData uri="http://schemas.openxmlformats.org/presentationml/2006/ole">
              <mc:AlternateContent xmlns:mc="http://schemas.openxmlformats.org/markup-compatibility/2006">
                <mc:Choice xmlns:v="urn:schemas-microsoft-com:vml" Requires="v">
                  <p:oleObj spid="_x0000_s3309" name="" r:id="rId17" imgW="355600" imgH="203200" progId="Equation.3">
                    <p:embed/>
                  </p:oleObj>
                </mc:Choice>
                <mc:Fallback>
                  <p:oleObj name="" r:id="rId17" imgW="355600" imgH="203200" progId="Equation.3">
                    <p:embed/>
                    <p:pic>
                      <p:nvPicPr>
                        <p:cNvPr id="0" name="图片 3308"/>
                        <p:cNvPicPr/>
                        <p:nvPr/>
                      </p:nvPicPr>
                      <p:blipFill>
                        <a:blip r:embed="rId18"/>
                        <a:stretch>
                          <a:fillRect/>
                        </a:stretch>
                      </p:blipFill>
                      <p:spPr>
                        <a:xfrm>
                          <a:off x="3152" y="1842"/>
                          <a:ext cx="454" cy="264"/>
                        </a:xfrm>
                        <a:prstGeom prst="rect">
                          <a:avLst/>
                        </a:prstGeom>
                        <a:noFill/>
                        <a:ln w="38100">
                          <a:noFill/>
                          <a:miter/>
                        </a:ln>
                      </p:spPr>
                    </p:pic>
                  </p:oleObj>
                </mc:Fallback>
              </mc:AlternateContent>
            </a:graphicData>
          </a:graphic>
        </p:graphicFrame>
        <p:sp>
          <p:nvSpPr>
            <p:cNvPr id="45" name="Oval 11"/>
            <p:cNvSpPr>
              <a:spLocks noChangeArrowheads="1"/>
            </p:cNvSpPr>
            <p:nvPr/>
          </p:nvSpPr>
          <p:spPr bwMode="auto">
            <a:xfrm>
              <a:off x="772" y="1012"/>
              <a:ext cx="876" cy="896"/>
            </a:xfrm>
            <a:prstGeom prst="ellipse">
              <a:avLst/>
            </a:prstGeom>
            <a:gradFill rotWithShape="0">
              <a:gsLst>
                <a:gs pos="0">
                  <a:srgbClr val="66FF99">
                    <a:alpha val="39998"/>
                  </a:srgbClr>
                </a:gs>
                <a:gs pos="100000">
                  <a:srgbClr val="58DC84">
                    <a:alpha val="79999"/>
                  </a:srgbClr>
                </a:gs>
              </a:gsLst>
              <a:path path="shape">
                <a:fillToRect l="50000" t="50000" r="50000" b="50000"/>
              </a:path>
            </a:gradFill>
            <a:ln w="19050">
              <a:solidFill>
                <a:srgbClr val="009999"/>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48" name="Text Box 4"/>
          <p:cNvSpPr txBox="1"/>
          <p:nvPr/>
        </p:nvSpPr>
        <p:spPr>
          <a:xfrm>
            <a:off x="9404350" y="4071938"/>
            <a:ext cx="979488" cy="955675"/>
          </a:xfrm>
          <a:prstGeom prst="rect">
            <a:avLst/>
          </a:prstGeom>
          <a:solidFill>
            <a:srgbClr val="FFFFFF"/>
          </a:solidFill>
          <a:ln w="9525" cap="flat" cmpd="sng">
            <a:solidFill>
              <a:srgbClr val="FF3300"/>
            </a:solidFill>
            <a:prstDash val="solid"/>
            <a:miter/>
            <a:headEnd type="none" w="med" len="med"/>
            <a:tailEnd type="none" w="med" len="med"/>
          </a:ln>
        </p:spPr>
        <p:txBody>
          <a:bodyPr anchor="ctr" anchorCtr="0">
            <a:spAutoFit/>
          </a:bodyPr>
          <a:p>
            <a:pPr>
              <a:spcBef>
                <a:spcPct val="50000"/>
              </a:spcBef>
              <a:buSzTx/>
            </a:pPr>
            <a:r>
              <a:rPr lang="zh-CN" altLang="en-US" sz="2800" b="1">
                <a:solidFill>
                  <a:srgbClr val="0000CC"/>
                </a:solidFill>
                <a:latin typeface="宋体" panose="02010600030101010101" pitchFamily="2" charset="-122"/>
                <a:ea typeface="宋体" panose="02010600030101010101" pitchFamily="2" charset="-122"/>
              </a:rPr>
              <a:t>与 </a:t>
            </a:r>
            <a:r>
              <a:rPr lang="en-US" altLang="zh-CN" sz="2800" b="1" i="1">
                <a:solidFill>
                  <a:srgbClr val="0000CC"/>
                </a:solidFill>
                <a:latin typeface="Times New Roman" panose="02020603050405020304" pitchFamily="18" charset="0"/>
                <a:ea typeface="宋体" panose="02010600030101010101" pitchFamily="2" charset="-122"/>
              </a:rPr>
              <a:t>r</a:t>
            </a:r>
            <a:r>
              <a:rPr lang="en-US" altLang="zh-CN" sz="2800" b="1">
                <a:solidFill>
                  <a:srgbClr val="0000CC"/>
                </a:solidFill>
                <a:latin typeface="宋体" panose="02010600030101010101" pitchFamily="2" charset="-122"/>
                <a:ea typeface="宋体" panose="02010600030101010101" pitchFamily="2" charset="-122"/>
              </a:rPr>
              <a:t>   </a:t>
            </a:r>
            <a:r>
              <a:rPr lang="zh-CN" altLang="en-US" sz="2800" b="1">
                <a:solidFill>
                  <a:srgbClr val="0000CC"/>
                </a:solidFill>
                <a:latin typeface="宋体" panose="02010600030101010101" pitchFamily="2" charset="-122"/>
                <a:ea typeface="宋体" panose="02010600030101010101" pitchFamily="2" charset="-122"/>
              </a:rPr>
              <a:t>无关</a:t>
            </a:r>
            <a:endParaRPr lang="zh-CN" altLang="en-US" sz="2800" b="1">
              <a:solidFill>
                <a:srgbClr val="0000CC"/>
              </a:solidFill>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19"/>
          <a:stretch>
            <a:fillRect/>
          </a:stretch>
        </p:blipFill>
        <p:spPr>
          <a:xfrm>
            <a:off x="1035050" y="3870325"/>
            <a:ext cx="7839075" cy="1143000"/>
          </a:xfrm>
          <a:prstGeom prst="rect">
            <a:avLst/>
          </a:prstGeom>
          <a:noFill/>
          <a:ln w="9525">
            <a:noFill/>
          </a:ln>
        </p:spPr>
      </p:pic>
      <p:sp>
        <p:nvSpPr>
          <p:cNvPr id="4" name="文本框 3"/>
          <p:cNvSpPr txBox="1"/>
          <p:nvPr/>
        </p:nvSpPr>
        <p:spPr>
          <a:xfrm>
            <a:off x="8010525" y="2598738"/>
            <a:ext cx="3940175" cy="1201737"/>
          </a:xfrm>
          <a:prstGeom prst="rect">
            <a:avLst/>
          </a:prstGeom>
          <a:noFill/>
          <a:ln w="9525">
            <a:noFill/>
          </a:ln>
        </p:spPr>
        <p:txBody>
          <a:bodyPr anchor="t" anchorCtr="0">
            <a:spAutoFit/>
          </a:bodyPr>
          <a:p>
            <a:pPr eaLnBrk="0" hangingPunct="0"/>
            <a:r>
              <a:rPr lang="zh-CN" altLang="en-US" sz="2400" b="1" dirty="0">
                <a:solidFill>
                  <a:srgbClr val="0000FF"/>
                </a:solidFill>
                <a:latin typeface="Times New Roman" panose="02020603050405020304" pitchFamily="18" charset="0"/>
                <a:ea typeface="宋体" panose="02010600030101010101" pitchFamily="2" charset="-122"/>
              </a:rPr>
              <a:t>说明对以点电荷  </a:t>
            </a:r>
            <a:r>
              <a:rPr lang="en-US" altLang="zh-CN" sz="2400" b="1" dirty="0">
                <a:solidFill>
                  <a:srgbClr val="0000FF"/>
                </a:solidFill>
                <a:latin typeface="Times New Roman" panose="02020603050405020304" pitchFamily="18" charset="0"/>
                <a:ea typeface="宋体" panose="02010600030101010101" pitchFamily="2" charset="-122"/>
              </a:rPr>
              <a:t>q</a:t>
            </a:r>
            <a:r>
              <a:rPr lang="zh-CN" altLang="en-US" sz="2400" b="1" dirty="0">
                <a:solidFill>
                  <a:srgbClr val="0000FF"/>
                </a:solidFill>
                <a:latin typeface="Times New Roman" panose="02020603050405020304" pitchFamily="18" charset="0"/>
                <a:ea typeface="宋体" panose="02010600030101010101" pitchFamily="2" charset="-122"/>
              </a:rPr>
              <a:t>为中心的</a:t>
            </a:r>
            <a:r>
              <a:rPr lang="zh-CN" altLang="en-US" sz="2400" b="1" dirty="0">
                <a:solidFill>
                  <a:srgbClr val="FF0000"/>
                </a:solidFill>
                <a:latin typeface="Times New Roman" panose="02020603050405020304" pitchFamily="18" charset="0"/>
                <a:ea typeface="宋体" panose="02010600030101010101" pitchFamily="2" charset="-122"/>
              </a:rPr>
              <a:t>任意球面</a:t>
            </a:r>
            <a:r>
              <a:rPr lang="zh-CN" altLang="en-US" sz="2400" b="1" dirty="0">
                <a:solidFill>
                  <a:srgbClr val="0000FF"/>
                </a:solidFill>
                <a:latin typeface="Times New Roman" panose="02020603050405020304" pitchFamily="18" charset="0"/>
                <a:ea typeface="宋体" panose="02010600030101010101" pitchFamily="2" charset="-122"/>
              </a:rPr>
              <a:t>而言，通过它们的电通量都一样。</a:t>
            </a:r>
            <a:endParaRPr lang="zh-CN" altLang="en-US" dirty="0">
              <a:solidFill>
                <a:srgbClr val="0000FF"/>
              </a:solidFill>
              <a:latin typeface="Calibri" panose="020F0502020204030204" pitchFamily="34" charset="0"/>
              <a:ea typeface="宋体" panose="02010600030101010101" pitchFamily="2" charset="-122"/>
            </a:endParaRPr>
          </a:p>
        </p:txBody>
      </p:sp>
      <p:sp>
        <p:nvSpPr>
          <p:cNvPr id="6" name="箭头: 上 5"/>
          <p:cNvSpPr/>
          <p:nvPr/>
        </p:nvSpPr>
        <p:spPr>
          <a:xfrm>
            <a:off x="9717088" y="3743325"/>
            <a:ext cx="354013" cy="3206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文本框 7"/>
          <p:cNvSpPr txBox="1"/>
          <p:nvPr/>
        </p:nvSpPr>
        <p:spPr>
          <a:xfrm>
            <a:off x="4852988" y="5697538"/>
            <a:ext cx="7023100" cy="461962"/>
          </a:xfrm>
          <a:prstGeom prst="rect">
            <a:avLst/>
          </a:prstGeom>
          <a:noFill/>
          <a:ln w="9525">
            <a:noFill/>
          </a:ln>
        </p:spPr>
        <p:txBody>
          <a:bodyPr anchor="t" anchorCtr="0">
            <a:spAutoFit/>
          </a:bodyPr>
          <a:p>
            <a:r>
              <a:rPr lang="zh-CN" altLang="en-US" sz="2400" b="1" dirty="0">
                <a:solidFill>
                  <a:srgbClr val="000000"/>
                </a:solidFill>
                <a:latin typeface="Times New Roman" panose="02020603050405020304" pitchFamily="18" charset="0"/>
                <a:ea typeface="宋体" panose="02010600030101010101" pitchFamily="2" charset="-122"/>
              </a:rPr>
              <a:t>对两个无限接近的球面</a:t>
            </a:r>
            <a:r>
              <a:rPr lang="zh-CN" altLang="en-US" sz="2400" dirty="0">
                <a:solidFill>
                  <a:srgbClr val="000000"/>
                </a:solidFill>
                <a:latin typeface="Times New Roman" panose="02020603050405020304" pitchFamily="18" charset="0"/>
                <a:ea typeface="宋体" panose="02010600030101010101" pitchFamily="2" charset="-122"/>
              </a:rPr>
              <a:t>，</a:t>
            </a:r>
            <a:r>
              <a:rPr lang="zh-CN" altLang="en-US" sz="2400" b="1" dirty="0">
                <a:solidFill>
                  <a:srgbClr val="000000"/>
                </a:solidFill>
                <a:latin typeface="Times New Roman" panose="02020603050405020304" pitchFamily="18" charset="0"/>
                <a:ea typeface="宋体" panose="02010600030101010101" pitchFamily="2" charset="-122"/>
              </a:rPr>
              <a:t>通过它们的电通量都相同</a:t>
            </a:r>
            <a:endParaRPr lang="zh-CN" altLang="en-US" sz="2400" b="1" dirty="0">
              <a:solidFill>
                <a:srgbClr val="000000"/>
              </a:solidFill>
              <a:latin typeface="Times New Roman" panose="02020603050405020304" pitchFamily="18" charset="0"/>
              <a:ea typeface="宋体" panose="02010600030101010101" pitchFamily="2" charset="-122"/>
            </a:endParaRPr>
          </a:p>
        </p:txBody>
      </p:sp>
      <p:sp>
        <p:nvSpPr>
          <p:cNvPr id="17" name="文本框 16"/>
          <p:cNvSpPr txBox="1"/>
          <p:nvPr/>
        </p:nvSpPr>
        <p:spPr>
          <a:xfrm>
            <a:off x="1676400" y="6240463"/>
            <a:ext cx="7650163" cy="522287"/>
          </a:xfrm>
          <a:prstGeom prst="rect">
            <a:avLst/>
          </a:prstGeom>
          <a:noFill/>
          <a:ln w="9525">
            <a:noFill/>
          </a:ln>
        </p:spPr>
        <p:txBody>
          <a:bodyPr anchor="t" anchorCtr="0">
            <a:spAutoFit/>
          </a:bodyPr>
          <a:p>
            <a:pPr eaLnBrk="0" hangingPunct="0"/>
            <a:r>
              <a:rPr lang="zh-CN" altLang="en-US" sz="2800" b="1" dirty="0">
                <a:solidFill>
                  <a:srgbClr val="FF0000"/>
                </a:solidFill>
                <a:latin typeface="Times New Roman" panose="02020603050405020304" pitchFamily="18" charset="0"/>
                <a:ea typeface="宋体" panose="02010600030101010101" pitchFamily="2" charset="-122"/>
              </a:rPr>
              <a:t>在无电荷处，</a:t>
            </a:r>
            <a:r>
              <a:rPr lang="zh-CN" altLang="en-US" sz="2800" b="1" dirty="0">
                <a:solidFill>
                  <a:srgbClr val="0000CC"/>
                </a:solidFill>
                <a:latin typeface="Times New Roman" panose="02020603050405020304" pitchFamily="18" charset="0"/>
                <a:ea typeface="宋体" panose="02010600030101010101" pitchFamily="2" charset="-122"/>
              </a:rPr>
              <a:t>电场线连续，不中断、不增加。</a:t>
            </a:r>
            <a:endParaRPr lang="zh-CN" altLang="en-US" sz="2800" dirty="0">
              <a:latin typeface="Calibri" panose="020F0502020204030204" pitchFamily="34" charset="0"/>
              <a:ea typeface="宋体" panose="02010600030101010101" pitchFamily="2" charset="-122"/>
            </a:endParaRPr>
          </a:p>
        </p:txBody>
      </p:sp>
      <p:sp>
        <p:nvSpPr>
          <p:cNvPr id="18" name="箭头: 上 17"/>
          <p:cNvSpPr/>
          <p:nvPr/>
        </p:nvSpPr>
        <p:spPr>
          <a:xfrm rot="10800000">
            <a:off x="5764213" y="6061075"/>
            <a:ext cx="352425" cy="3206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50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8" grpId="0" animBg="1"/>
      <p:bldP spid="4" grpId="0"/>
      <p:bldP spid="6" grpId="0" animBg="1"/>
      <p:bldP spid="8" grpId="0"/>
      <p:bldP spid="17" grpId="0"/>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Text Box 9"/>
          <p:cNvSpPr txBox="1"/>
          <p:nvPr/>
        </p:nvSpPr>
        <p:spPr>
          <a:xfrm>
            <a:off x="3378200" y="260350"/>
            <a:ext cx="5040313" cy="706438"/>
          </a:xfrm>
          <a:prstGeom prst="rect">
            <a:avLst/>
          </a:prstGeom>
          <a:solidFill>
            <a:srgbClr val="990000"/>
          </a:solidFill>
          <a:ln w="9525" cap="flat" cmpd="sng">
            <a:solidFill>
              <a:srgbClr val="990000"/>
            </a:solidFill>
            <a:prstDash val="solid"/>
            <a:miter/>
            <a:headEnd type="none" w="med" len="med"/>
            <a:tailEnd type="none" w="med" len="med"/>
          </a:ln>
        </p:spPr>
        <p:txBody>
          <a:bodyPr anchor="t" anchorCtr="0">
            <a:spAutoFit/>
          </a:bodyPr>
          <a:p>
            <a:pPr algn="ctr">
              <a:spcBef>
                <a:spcPct val="50000"/>
              </a:spcBef>
            </a:pPr>
            <a:r>
              <a:rPr lang="zh-CN" altLang="en-US" sz="4000" dirty="0">
                <a:solidFill>
                  <a:srgbClr val="FFFFCC"/>
                </a:solidFill>
                <a:latin typeface="黑体" panose="02010609060101010101" pitchFamily="49" charset="-122"/>
                <a:ea typeface="黑体" panose="02010609060101010101" pitchFamily="49" charset="-122"/>
              </a:rPr>
              <a:t>第</a:t>
            </a:r>
            <a:r>
              <a:rPr lang="en-US" altLang="zh-CN" sz="4000" b="1" dirty="0">
                <a:solidFill>
                  <a:srgbClr val="FFFFCC"/>
                </a:solidFill>
                <a:latin typeface="Times New Roman" panose="02020603050405020304" pitchFamily="18" charset="0"/>
                <a:ea typeface="黑体" panose="02010609060101010101" pitchFamily="49" charset="-122"/>
              </a:rPr>
              <a:t>1</a:t>
            </a:r>
            <a:r>
              <a:rPr lang="zh-CN" altLang="en-US" sz="4000" dirty="0">
                <a:solidFill>
                  <a:srgbClr val="FFFFCC"/>
                </a:solidFill>
                <a:latin typeface="黑体" panose="02010609060101010101" pitchFamily="49" charset="-122"/>
                <a:ea typeface="黑体" panose="02010609060101010101" pitchFamily="49" charset="-122"/>
              </a:rPr>
              <a:t>章</a:t>
            </a:r>
            <a:r>
              <a:rPr lang="zh-CN" altLang="en-US" sz="4000" b="1" dirty="0">
                <a:solidFill>
                  <a:srgbClr val="FFFFCC"/>
                </a:solidFill>
                <a:latin typeface="黑体" panose="02010609060101010101" pitchFamily="49" charset="-122"/>
                <a:ea typeface="黑体" panose="02010609060101010101" pitchFamily="49" charset="-122"/>
              </a:rPr>
              <a:t>  静 </a:t>
            </a:r>
            <a:r>
              <a:rPr lang="zh-CN" altLang="en-US" sz="4000" dirty="0">
                <a:solidFill>
                  <a:srgbClr val="FFFFCC"/>
                </a:solidFill>
                <a:latin typeface="黑体" panose="02010609060101010101" pitchFamily="49" charset="-122"/>
                <a:ea typeface="黑体" panose="02010609060101010101" pitchFamily="49" charset="-122"/>
              </a:rPr>
              <a:t>电 场</a:t>
            </a:r>
            <a:endParaRPr lang="zh-CN" altLang="en-US" sz="4000" dirty="0">
              <a:solidFill>
                <a:srgbClr val="FFFFCC"/>
              </a:solidFill>
              <a:latin typeface="黑体" panose="02010609060101010101" pitchFamily="49" charset="-122"/>
              <a:ea typeface="黑体" panose="02010609060101010101" pitchFamily="49" charset="-122"/>
            </a:endParaRPr>
          </a:p>
        </p:txBody>
      </p:sp>
      <p:sp>
        <p:nvSpPr>
          <p:cNvPr id="8194" name="Text Box 10"/>
          <p:cNvSpPr txBox="1"/>
          <p:nvPr/>
        </p:nvSpPr>
        <p:spPr>
          <a:xfrm>
            <a:off x="1360488" y="1042988"/>
            <a:ext cx="9290050" cy="954087"/>
          </a:xfrm>
          <a:prstGeom prst="rect">
            <a:avLst/>
          </a:prstGeom>
          <a:noFill/>
          <a:ln w="9525">
            <a:noFill/>
          </a:ln>
        </p:spPr>
        <p:txBody>
          <a:bodyPr lIns="18000" rIns="18000" anchor="t" anchorCtr="0">
            <a:spAutoFit/>
          </a:bodyPr>
          <a:p>
            <a:pPr>
              <a:spcBef>
                <a:spcPct val="50000"/>
              </a:spcBef>
            </a:pPr>
            <a:r>
              <a:rPr lang="en-US" altLang="zh-CN" sz="2800" b="1" dirty="0">
                <a:solidFill>
                  <a:srgbClr val="0000FF"/>
                </a:solidFill>
                <a:latin typeface="Arial" panose="020B0604020202020204" pitchFamily="34" charset="0"/>
                <a:ea typeface="宋体" panose="02010600030101010101" pitchFamily="2" charset="-122"/>
              </a:rPr>
              <a:t>    </a:t>
            </a:r>
            <a:r>
              <a:rPr lang="zh-CN" altLang="en-US" sz="2800" b="1" dirty="0">
                <a:solidFill>
                  <a:srgbClr val="0000FF"/>
                </a:solidFill>
                <a:latin typeface="Arial" panose="020B0604020202020204" pitchFamily="34" charset="0"/>
                <a:ea typeface="宋体" panose="02010600030101010101" pitchFamily="2" charset="-122"/>
              </a:rPr>
              <a:t>主要任务：</a:t>
            </a:r>
            <a:r>
              <a:rPr lang="zh-CN" altLang="en-US" sz="2800" b="1" dirty="0">
                <a:solidFill>
                  <a:srgbClr val="000000"/>
                </a:solidFill>
                <a:latin typeface="Arial" panose="020B0604020202020204" pitchFamily="34" charset="0"/>
                <a:ea typeface="宋体" panose="02010600030101010101" pitchFamily="2" charset="-122"/>
              </a:rPr>
              <a:t>研究相对于观察者静止的电荷在空间激发的电场</a:t>
            </a:r>
            <a:r>
              <a:rPr lang="en-US" altLang="zh-CN" sz="2800" b="1" dirty="0">
                <a:solidFill>
                  <a:srgbClr val="000000"/>
                </a:solidFill>
                <a:latin typeface="Arial" panose="020B0604020202020204" pitchFamily="34" charset="0"/>
                <a:ea typeface="宋体" panose="02010600030101010101" pitchFamily="2" charset="-122"/>
              </a:rPr>
              <a:t>——</a:t>
            </a:r>
            <a:r>
              <a:rPr lang="zh-CN" altLang="en-US" sz="2800" b="1" dirty="0">
                <a:solidFill>
                  <a:srgbClr val="000000"/>
                </a:solidFill>
                <a:latin typeface="Arial" panose="020B0604020202020204" pitchFamily="34" charset="0"/>
                <a:ea typeface="宋体" panose="02010600030101010101" pitchFamily="2" charset="-122"/>
              </a:rPr>
              <a:t>静电场</a:t>
            </a:r>
            <a:r>
              <a:rPr lang="en-US" altLang="zh-CN" sz="2400" b="1" dirty="0">
                <a:solidFill>
                  <a:srgbClr val="000000"/>
                </a:solidFill>
                <a:latin typeface="Times New Roman" panose="02020603050405020304" pitchFamily="18" charset="0"/>
                <a:ea typeface="宋体" panose="02010600030101010101" pitchFamily="2" charset="-122"/>
              </a:rPr>
              <a:t>(electrostatic field)</a:t>
            </a:r>
            <a:r>
              <a:rPr lang="zh-CN" altLang="en-US" sz="2800" b="1" dirty="0">
                <a:solidFill>
                  <a:srgbClr val="000000"/>
                </a:solidFill>
                <a:latin typeface="Arial" panose="020B0604020202020204" pitchFamily="34" charset="0"/>
                <a:ea typeface="宋体" panose="02010600030101010101" pitchFamily="2" charset="-122"/>
              </a:rPr>
              <a:t>的规律。</a:t>
            </a:r>
            <a:endParaRPr lang="zh-CN" altLang="en-US" sz="2800" b="1" dirty="0">
              <a:solidFill>
                <a:srgbClr val="000000"/>
              </a:solidFill>
              <a:latin typeface="Arial" panose="020B0604020202020204" pitchFamily="34" charset="0"/>
              <a:ea typeface="宋体" panose="02010600030101010101" pitchFamily="2" charset="-122"/>
            </a:endParaRPr>
          </a:p>
        </p:txBody>
      </p:sp>
      <p:sp>
        <p:nvSpPr>
          <p:cNvPr id="6" name="Text Box 100"/>
          <p:cNvSpPr txBox="1">
            <a:spLocks noChangeArrowheads="1"/>
          </p:cNvSpPr>
          <p:nvPr/>
        </p:nvSpPr>
        <p:spPr bwMode="auto">
          <a:xfrm>
            <a:off x="2770188" y="2065338"/>
            <a:ext cx="5688013" cy="584200"/>
          </a:xfrm>
          <a:prstGeom prst="rect">
            <a:avLst/>
          </a:prstGeom>
          <a:solidFill>
            <a:srgbClr val="003399"/>
          </a:solidFill>
          <a:ln w="9525">
            <a:solidFill>
              <a:srgbClr val="003366"/>
            </a:solidFill>
            <a:miter lim="800000"/>
          </a:ln>
          <a:effectLst/>
        </p:spPr>
        <p:txBody>
          <a:bodyPr>
            <a:spAutoFit/>
          </a:bodyPr>
          <a:lstStyle/>
          <a:p>
            <a:pPr marR="0" algn="ctr" defTabSz="914400">
              <a:spcBef>
                <a:spcPct val="50000"/>
              </a:spcBef>
              <a:buClrTx/>
              <a:buSzTx/>
              <a:buFontTx/>
              <a:defRPr/>
            </a:pPr>
            <a:r>
              <a:rPr kumimoji="1" lang="en-US" altLang="zh-CN" sz="3200" b="1" kern="1200" cap="none" spc="0" normalizeH="0" baseline="0" noProof="1">
                <a:solidFill>
                  <a:srgbClr val="FFFFFF"/>
                </a:solidFill>
                <a:effectLst>
                  <a:outerShdw blurRad="38100" dist="38100" dir="2700000" algn="tl">
                    <a:srgbClr val="000000"/>
                  </a:outerShdw>
                </a:effectLst>
                <a:latin typeface="Times New Roman" panose="02020603050405020304" pitchFamily="18" charset="0"/>
                <a:ea typeface="黑体" panose="02010609060101010101" pitchFamily="49" charset="-122"/>
                <a:cs typeface="+mn-cs"/>
              </a:rPr>
              <a:t>§1-1    </a:t>
            </a:r>
            <a:r>
              <a:rPr kumimoji="1" lang="zh-CN" altLang="en-US" sz="3200" b="1" kern="1200" cap="none" spc="0" normalizeH="0" baseline="0" noProof="1">
                <a:solidFill>
                  <a:srgbClr val="FFFFFF"/>
                </a:solidFill>
                <a:latin typeface="Times New Roman" panose="02020603050405020304" pitchFamily="18" charset="0"/>
                <a:ea typeface="黑体" panose="02010609060101010101" pitchFamily="49" charset="-122"/>
                <a:cs typeface="+mn-cs"/>
              </a:rPr>
              <a:t>库仑定律与电场强度</a:t>
            </a:r>
            <a:endParaRPr kumimoji="1" lang="zh-CN" altLang="en-US" sz="3200" b="1" kern="1200" cap="none" spc="0" normalizeH="0" baseline="0" noProof="1">
              <a:solidFill>
                <a:srgbClr val="FFFFFF"/>
              </a:solidFill>
              <a:latin typeface="Times New Roman" panose="02020603050405020304" pitchFamily="18" charset="0"/>
              <a:ea typeface="黑体" panose="02010609060101010101" pitchFamily="49" charset="-122"/>
              <a:cs typeface="+mn-cs"/>
            </a:endParaRPr>
          </a:p>
        </p:txBody>
      </p:sp>
      <p:sp>
        <p:nvSpPr>
          <p:cNvPr id="7" name="Text Box 101"/>
          <p:cNvSpPr txBox="1">
            <a:spLocks noChangeArrowheads="1"/>
          </p:cNvSpPr>
          <p:nvPr/>
        </p:nvSpPr>
        <p:spPr bwMode="auto">
          <a:xfrm>
            <a:off x="1497013" y="2879725"/>
            <a:ext cx="3816350" cy="519113"/>
          </a:xfrm>
          <a:prstGeom prst="rect">
            <a:avLst/>
          </a:prstGeom>
          <a:noFill/>
          <a:ln w="9525">
            <a:noFill/>
            <a:miter lim="800000"/>
          </a:ln>
          <a:effectLst>
            <a:outerShdw dist="35921" dir="2700000" algn="ctr" rotWithShape="0">
              <a:srgbClr val="FFFFFF"/>
            </a:outerShdw>
          </a:effectLst>
        </p:spPr>
        <p:txBody>
          <a:bodyPr>
            <a:spAutoFit/>
          </a:bodyPr>
          <a:lstStyle/>
          <a:p>
            <a:pPr marR="0" defTabSz="914400">
              <a:spcBef>
                <a:spcPct val="50000"/>
              </a:spcBef>
              <a:buClrTx/>
              <a:buSzTx/>
              <a:buFontTx/>
              <a:defRPr/>
            </a:pPr>
            <a:r>
              <a:rPr kumimoji="1" lang="zh-CN" altLang="en-US" sz="2800" b="1" kern="0" cap="none" spc="0" normalizeH="0" baseline="0" noProof="0" dirty="0">
                <a:solidFill>
                  <a:srgbClr val="CC0000"/>
                </a:solidFill>
                <a:effectLst>
                  <a:outerShdw blurRad="38100" dist="38100" dir="2700000" algn="tl">
                    <a:srgbClr val="000000"/>
                  </a:outerShdw>
                </a:effectLst>
                <a:latin typeface="Times New Roman" panose="02020603050405020304" pitchFamily="18" charset="0"/>
                <a:ea typeface="+mn-ea"/>
                <a:cs typeface="+mn-cs"/>
              </a:rPr>
              <a:t>一、电荷的量子性</a:t>
            </a:r>
            <a:endParaRPr kumimoji="1" lang="zh-CN" altLang="en-US" sz="2800" kern="0" cap="none" spc="0" normalizeH="0" baseline="0" noProof="0" dirty="0">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8" name="Text Box 102"/>
          <p:cNvSpPr txBox="1"/>
          <p:nvPr/>
        </p:nvSpPr>
        <p:spPr>
          <a:xfrm>
            <a:off x="952500" y="3638550"/>
            <a:ext cx="7288213" cy="1692275"/>
          </a:xfrm>
          <a:prstGeom prst="rect">
            <a:avLst/>
          </a:prstGeom>
          <a:noFill/>
          <a:ln w="9525">
            <a:noFill/>
          </a:ln>
        </p:spPr>
        <p:txBody>
          <a:bodyPr wrap="square" lIns="18000" rIns="18000" anchor="t" anchorCtr="0">
            <a:spAutoFit/>
          </a:bodyPr>
          <a:p>
            <a:pPr lvl="1" indent="0" algn="just" rtl="0" eaLnBrk="0" fontAlgn="base" hangingPunct="0">
              <a:lnSpc>
                <a:spcPct val="130000"/>
              </a:lnSpc>
              <a:spcBef>
                <a:spcPts val="500"/>
              </a:spcBef>
              <a:spcAft>
                <a:spcPct val="0"/>
              </a:spcAft>
              <a:buClr>
                <a:schemeClr val="hlink"/>
              </a:buClr>
              <a:buNone/>
            </a:pPr>
            <a:r>
              <a:rPr lang="en-US" altLang="zh-CN" sz="2000" b="1" dirty="0">
                <a:solidFill>
                  <a:srgbClr val="000000"/>
                </a:solidFill>
                <a:latin typeface="Times New Roman" panose="02020603050405020304" pitchFamily="18" charset="0"/>
                <a:ea typeface="黑体" panose="02010609060101010101" pitchFamily="49" charset="-122"/>
              </a:rPr>
              <a:t>     </a:t>
            </a:r>
            <a:r>
              <a:rPr lang="zh-CN" altLang="en-US" sz="2000" b="1" dirty="0">
                <a:solidFill>
                  <a:srgbClr val="0000FF"/>
                </a:solidFill>
                <a:latin typeface="Times New Roman" panose="02020603050405020304" pitchFamily="18" charset="0"/>
                <a:ea typeface="宋体" panose="02010600030101010101" pitchFamily="2" charset="-122"/>
              </a:rPr>
              <a:t>电荷</a:t>
            </a:r>
            <a:r>
              <a:rPr lang="en-US" altLang="zh-CN" sz="2000" b="1" dirty="0">
                <a:solidFill>
                  <a:srgbClr val="0000FF"/>
                </a:solidFill>
                <a:latin typeface="Times New Roman" panose="02020603050405020304" pitchFamily="18" charset="0"/>
                <a:ea typeface="宋体" panose="02010600030101010101" pitchFamily="2" charset="-122"/>
              </a:rPr>
              <a:t>(electric charge):</a:t>
            </a:r>
            <a:r>
              <a:rPr lang="zh-CN" altLang="en-US" sz="2000" b="1" dirty="0">
                <a:solidFill>
                  <a:schemeClr val="tx1"/>
                </a:solidFill>
                <a:latin typeface="宋体" panose="02010600030101010101" pitchFamily="2" charset="-122"/>
                <a:ea typeface="宋体" panose="02010600030101010101" pitchFamily="2" charset="-122"/>
              </a:rPr>
              <a:t>质子和电子所带的电荷量是相等的，用</a:t>
            </a:r>
            <a:r>
              <a:rPr lang="en-US" altLang="zh-CN" sz="2000" b="1">
                <a:solidFill>
                  <a:schemeClr val="tx1"/>
                </a:solidFill>
                <a:latin typeface="宋体" panose="02010600030101010101" pitchFamily="2" charset="-122"/>
                <a:ea typeface="宋体" panose="02010600030101010101" pitchFamily="2" charset="-122"/>
              </a:rPr>
              <a:t>e</a:t>
            </a:r>
            <a:r>
              <a:rPr lang="zh-CN" altLang="en-US" sz="2000" b="1" dirty="0">
                <a:solidFill>
                  <a:schemeClr val="tx1"/>
                </a:solidFill>
                <a:latin typeface="宋体" panose="02010600030101010101" pitchFamily="2" charset="-122"/>
                <a:ea typeface="宋体" panose="02010600030101010101" pitchFamily="2" charset="-122"/>
              </a:rPr>
              <a:t>表示，质子</a:t>
            </a:r>
            <a:r>
              <a:rPr lang="en-US" altLang="zh-CN" sz="2000" b="1">
                <a:solidFill>
                  <a:schemeClr val="tx1"/>
                </a:solidFill>
                <a:latin typeface="宋体" panose="02010600030101010101" pitchFamily="2" charset="-122"/>
                <a:ea typeface="宋体" panose="02010600030101010101" pitchFamily="2" charset="-122"/>
              </a:rPr>
              <a:t>e&gt;0</a:t>
            </a:r>
            <a:r>
              <a:rPr lang="zh-CN" altLang="en-US" sz="2000" b="1" dirty="0">
                <a:solidFill>
                  <a:schemeClr val="tx1"/>
                </a:solidFill>
                <a:latin typeface="宋体" panose="02010600030101010101" pitchFamily="2" charset="-122"/>
                <a:ea typeface="宋体" panose="02010600030101010101" pitchFamily="2" charset="-122"/>
              </a:rPr>
              <a:t>，电子</a:t>
            </a:r>
            <a:r>
              <a:rPr lang="en-US" altLang="zh-CN" sz="2000" b="1">
                <a:solidFill>
                  <a:schemeClr val="tx1"/>
                </a:solidFill>
                <a:latin typeface="宋体" panose="02010600030101010101" pitchFamily="2" charset="-122"/>
                <a:ea typeface="宋体" panose="02010600030101010101" pitchFamily="2" charset="-122"/>
              </a:rPr>
              <a:t>e&lt;0</a:t>
            </a:r>
            <a:r>
              <a:rPr lang="en-US" altLang="zh-CN" sz="2000">
                <a:solidFill>
                  <a:schemeClr val="tx1"/>
                </a:solidFill>
                <a:latin typeface="宋体" panose="02010600030101010101" pitchFamily="2" charset="-122"/>
                <a:ea typeface="宋体" panose="02010600030101010101" pitchFamily="2" charset="-122"/>
              </a:rPr>
              <a:t> </a:t>
            </a:r>
            <a:r>
              <a:rPr lang="zh-CN" altLang="en-US" sz="2000">
                <a:solidFill>
                  <a:schemeClr val="tx1"/>
                </a:solidFill>
                <a:latin typeface="宋体" panose="02010600030101010101" pitchFamily="2" charset="-122"/>
                <a:ea typeface="宋体" panose="02010600030101010101" pitchFamily="2" charset="-122"/>
              </a:rPr>
              <a:t>。</a:t>
            </a:r>
            <a:r>
              <a:rPr lang="en-US" altLang="zh-CN" sz="2000">
                <a:solidFill>
                  <a:schemeClr val="tx1"/>
                </a:solidFill>
                <a:latin typeface="宋体" panose="02010600030101010101" pitchFamily="2" charset="-122"/>
                <a:ea typeface="宋体" panose="02010600030101010101" pitchFamily="2" charset="-122"/>
              </a:rPr>
              <a:t> e=1.60217733</a:t>
            </a:r>
            <a:r>
              <a:rPr lang="en-US" altLang="zh-CN" sz="2000">
                <a:solidFill>
                  <a:schemeClr val="tx1"/>
                </a:solidFill>
                <a:latin typeface="Times New Roman" panose="02020603050405020304" pitchFamily="18" charset="0"/>
                <a:ea typeface="宋体" panose="02010600030101010101" pitchFamily="2" charset="-122"/>
              </a:rPr>
              <a:t>×10</a:t>
            </a:r>
            <a:r>
              <a:rPr lang="en-US" altLang="zh-CN" sz="2000" baseline="30000">
                <a:solidFill>
                  <a:schemeClr val="tx1"/>
                </a:solidFill>
                <a:latin typeface="Times New Roman" panose="02020603050405020304" pitchFamily="18" charset="0"/>
                <a:ea typeface="宋体" panose="02010600030101010101" pitchFamily="2" charset="-122"/>
              </a:rPr>
              <a:t>-19 </a:t>
            </a:r>
            <a:r>
              <a:rPr lang="en-US" altLang="zh-CN" sz="2000">
                <a:solidFill>
                  <a:schemeClr val="tx1"/>
                </a:solidFill>
                <a:latin typeface="Times New Roman" panose="02020603050405020304" pitchFamily="18" charset="0"/>
                <a:ea typeface="宋体" panose="02010600030101010101" pitchFamily="2" charset="-122"/>
              </a:rPr>
              <a:t>C</a:t>
            </a:r>
            <a:r>
              <a:rPr lang="zh-CN" altLang="en-US" sz="2000">
                <a:solidFill>
                  <a:schemeClr val="tx1"/>
                </a:solidFill>
                <a:latin typeface="Times New Roman" panose="02020603050405020304" pitchFamily="18" charset="0"/>
                <a:ea typeface="宋体" panose="02010600030101010101" pitchFamily="2" charset="-122"/>
              </a:rPr>
              <a:t>。</a:t>
            </a:r>
            <a:r>
              <a:rPr lang="zh-CN" altLang="en-US" sz="2000" b="1" dirty="0">
                <a:solidFill>
                  <a:srgbClr val="000000"/>
                </a:solidFill>
                <a:latin typeface="Times New Roman" panose="02020603050405020304" pitchFamily="18" charset="0"/>
                <a:ea typeface="宋体" panose="02010600030101010101" pitchFamily="2" charset="-122"/>
              </a:rPr>
              <a:t>自然界中存在着两种不同性质的电荷，一种称为</a:t>
            </a:r>
            <a:r>
              <a:rPr lang="zh-CN" altLang="en-US" sz="2000" b="1" dirty="0">
                <a:solidFill>
                  <a:srgbClr val="0000FF"/>
                </a:solidFill>
                <a:latin typeface="Times New Roman" panose="02020603050405020304" pitchFamily="18" charset="0"/>
                <a:ea typeface="宋体" panose="02010600030101010101" pitchFamily="2" charset="-122"/>
              </a:rPr>
              <a:t>正电荷</a:t>
            </a:r>
            <a:r>
              <a:rPr lang="zh-CN" altLang="en-US" sz="2000" b="1" dirty="0">
                <a:solidFill>
                  <a:srgbClr val="000000"/>
                </a:solidFill>
                <a:latin typeface="Times New Roman" panose="02020603050405020304" pitchFamily="18" charset="0"/>
                <a:ea typeface="宋体" panose="02010600030101010101" pitchFamily="2" charset="-122"/>
              </a:rPr>
              <a:t>，另一种称为</a:t>
            </a:r>
            <a:r>
              <a:rPr lang="zh-CN" altLang="en-US" sz="2000" b="1" dirty="0">
                <a:solidFill>
                  <a:srgbClr val="0000FF"/>
                </a:solidFill>
                <a:latin typeface="Times New Roman" panose="02020603050405020304" pitchFamily="18" charset="0"/>
                <a:ea typeface="宋体" panose="02010600030101010101" pitchFamily="2" charset="-122"/>
              </a:rPr>
              <a:t>负电荷</a:t>
            </a:r>
            <a:r>
              <a:rPr lang="zh-CN" altLang="en-US" sz="2000" b="1" dirty="0">
                <a:solidFill>
                  <a:srgbClr val="000000"/>
                </a:solidFill>
                <a:latin typeface="Times New Roman" panose="02020603050405020304" pitchFamily="18" charset="0"/>
                <a:ea typeface="宋体" panose="02010600030101010101" pitchFamily="2" charset="-122"/>
              </a:rPr>
              <a:t>。</a:t>
            </a:r>
            <a:endParaRPr lang="zh-CN" altLang="en-US" sz="2000" b="1" dirty="0">
              <a:solidFill>
                <a:srgbClr val="000000"/>
              </a:solidFill>
              <a:latin typeface="Times New Roman" panose="02020603050405020304" pitchFamily="18" charset="0"/>
              <a:ea typeface="宋体" panose="02010600030101010101" pitchFamily="2" charset="-122"/>
            </a:endParaRPr>
          </a:p>
        </p:txBody>
      </p:sp>
      <p:sp>
        <p:nvSpPr>
          <p:cNvPr id="9" name="Text Box 105"/>
          <p:cNvSpPr txBox="1"/>
          <p:nvPr/>
        </p:nvSpPr>
        <p:spPr>
          <a:xfrm>
            <a:off x="1360488" y="5330825"/>
            <a:ext cx="6513512" cy="830263"/>
          </a:xfrm>
          <a:prstGeom prst="rect">
            <a:avLst/>
          </a:prstGeom>
          <a:noFill/>
          <a:ln w="9525">
            <a:noFill/>
          </a:ln>
        </p:spPr>
        <p:txBody>
          <a:bodyPr wrap="square" lIns="18000" rIns="18000" anchor="t" anchorCtr="0">
            <a:spAutoFit/>
          </a:bodyPr>
          <a:p>
            <a:pPr>
              <a:spcBef>
                <a:spcPct val="50000"/>
              </a:spcBef>
            </a:pPr>
            <a:r>
              <a:rPr lang="en-US" altLang="zh-CN" sz="2800" b="1" dirty="0">
                <a:solidFill>
                  <a:srgbClr val="000000"/>
                </a:solidFill>
                <a:latin typeface="Times New Roman" panose="02020603050405020304" pitchFamily="18" charset="0"/>
                <a:ea typeface="宋体" panose="02010600030101010101" pitchFamily="2" charset="-122"/>
              </a:rPr>
              <a:t>    </a:t>
            </a:r>
            <a:r>
              <a:rPr lang="zh-CN" altLang="en-US" sz="2000" b="1" dirty="0">
                <a:solidFill>
                  <a:srgbClr val="0000FF"/>
                </a:solidFill>
                <a:latin typeface="Times New Roman" panose="02020603050405020304" pitchFamily="18" charset="0"/>
                <a:ea typeface="宋体" panose="02010600030101010101" pitchFamily="2" charset="-122"/>
              </a:rPr>
              <a:t>电荷的基本性质：</a:t>
            </a:r>
            <a:r>
              <a:rPr lang="zh-CN" altLang="en-US" sz="2000" b="1" dirty="0">
                <a:solidFill>
                  <a:srgbClr val="000000"/>
                </a:solidFill>
                <a:latin typeface="宋体" panose="02010600030101010101" pitchFamily="2" charset="-122"/>
                <a:ea typeface="宋体" panose="02010600030101010101" pitchFamily="2" charset="-122"/>
              </a:rPr>
              <a:t>电荷与电荷之间存在相互作用力，同性相斥；异性相吸。</a:t>
            </a:r>
            <a:endParaRPr lang="zh-CN" altLang="en-US" sz="2000" b="1" dirty="0">
              <a:solidFill>
                <a:srgbClr val="000000"/>
              </a:solidFill>
              <a:latin typeface="宋体" panose="02010600030101010101" pitchFamily="2" charset="-122"/>
              <a:ea typeface="宋体" panose="02010600030101010101" pitchFamily="2" charset="-122"/>
            </a:endParaRPr>
          </a:p>
        </p:txBody>
      </p:sp>
      <p:graphicFrame>
        <p:nvGraphicFramePr>
          <p:cNvPr id="10" name="Object 111">
            <a:hlinkClick r:id="" action="ppaction://ole?verb="/>
          </p:cNvPr>
          <p:cNvGraphicFramePr>
            <a:graphicFrameLocks noChangeAspect="1"/>
          </p:cNvGraphicFramePr>
          <p:nvPr/>
        </p:nvGraphicFramePr>
        <p:xfrm>
          <a:off x="9039225" y="4124325"/>
          <a:ext cx="3013075" cy="2036763"/>
        </p:xfrm>
        <a:graphic>
          <a:graphicData uri="http://schemas.openxmlformats.org/presentationml/2006/ole">
            <mc:AlternateContent xmlns:mc="http://schemas.openxmlformats.org/markup-compatibility/2006">
              <mc:Choice xmlns:v="urn:schemas-microsoft-com:vml" Requires="v">
                <p:oleObj spid="_x0000_s3076" name="" r:id="rId1" imgW="4581525" imgH="3438525" progId="PowerPoint.Show.8">
                  <p:embed/>
                </p:oleObj>
              </mc:Choice>
              <mc:Fallback>
                <p:oleObj name="" r:id="rId1" imgW="4581525" imgH="3438525" progId="PowerPoint.Show.8">
                  <p:embed/>
                  <p:pic>
                    <p:nvPicPr>
                      <p:cNvPr id="0" name="图片 3075"/>
                      <p:cNvPicPr/>
                      <p:nvPr/>
                    </p:nvPicPr>
                    <p:blipFill>
                      <a:blip r:embed="rId2"/>
                      <a:srcRect l="16679" r="16679"/>
                      <a:stretch>
                        <a:fillRect/>
                      </a:stretch>
                    </p:blipFill>
                    <p:spPr>
                      <a:xfrm>
                        <a:off x="9039225" y="4124325"/>
                        <a:ext cx="3013075" cy="2036763"/>
                      </a:xfrm>
                      <a:prstGeom prst="rect">
                        <a:avLst/>
                      </a:prstGeom>
                      <a:noFill/>
                      <a:ln w="38100">
                        <a:noFill/>
                        <a:miter/>
                      </a:ln>
                    </p:spPr>
                  </p:pic>
                </p:oleObj>
              </mc:Fallback>
            </mc:AlternateContent>
          </a:graphicData>
        </a:graphic>
      </p:graphicFrame>
      <p:pic>
        <p:nvPicPr>
          <p:cNvPr id="8200" name="Picture 6" descr="20"/>
          <p:cNvPicPr>
            <a:picLocks noChangeAspect="1"/>
          </p:cNvPicPr>
          <p:nvPr>
            <p:custDataLst>
              <p:tags r:id="rId3"/>
            </p:custDataLst>
          </p:nvPr>
        </p:nvPicPr>
        <p:blipFill>
          <a:blip r:embed="rId4"/>
          <a:srcRect l="33055" b="16019"/>
          <a:stretch>
            <a:fillRect/>
          </a:stretch>
        </p:blipFill>
        <p:spPr>
          <a:xfrm>
            <a:off x="9264650" y="1577975"/>
            <a:ext cx="2562225" cy="1717675"/>
          </a:xfrm>
          <a:prstGeom prst="rect">
            <a:avLst/>
          </a:prstGeom>
          <a:noFill/>
          <a:ln w="9525">
            <a:noFill/>
          </a:ln>
        </p:spPr>
      </p:pic>
      <p:pic>
        <p:nvPicPr>
          <p:cNvPr id="8201" name="图片 136196"/>
          <p:cNvPicPr>
            <a:picLocks noChangeAspect="1"/>
          </p:cNvPicPr>
          <p:nvPr>
            <p:custDataLst>
              <p:tags r:id="rId5"/>
            </p:custDataLst>
          </p:nvPr>
        </p:nvPicPr>
        <p:blipFill>
          <a:blip r:embed="rId6"/>
          <a:stretch>
            <a:fillRect/>
          </a:stretch>
        </p:blipFill>
        <p:spPr>
          <a:xfrm>
            <a:off x="6046788" y="2819400"/>
            <a:ext cx="2371725" cy="768350"/>
          </a:xfrm>
          <a:prstGeom prst="rect">
            <a:avLst/>
          </a:prstGeom>
          <a:noFill/>
          <a:ln w="9525">
            <a:noFill/>
          </a:ln>
        </p:spPr>
      </p:pic>
      <p:pic>
        <p:nvPicPr>
          <p:cNvPr id="2" name="图片 1" descr="Q$M{22CC39LBY`11~M@G90M"/>
          <p:cNvPicPr>
            <a:picLocks noChangeAspect="1"/>
          </p:cNvPicPr>
          <p:nvPr/>
        </p:nvPicPr>
        <p:blipFill>
          <a:blip r:embed="rId7"/>
          <a:stretch>
            <a:fillRect/>
          </a:stretch>
        </p:blipFill>
        <p:spPr>
          <a:xfrm>
            <a:off x="9264650" y="3270250"/>
            <a:ext cx="2562225" cy="317500"/>
          </a:xfrm>
          <a:prstGeom prst="rect">
            <a:avLst/>
          </a:prstGeom>
          <a:noFill/>
          <a:ln w="9525">
            <a:noFill/>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ox(out)">
                                      <p:cBhvr>
                                        <p:cTn id="15" dur="500"/>
                                        <p:tgtEl>
                                          <p:spTgt spid="8"/>
                                        </p:tgtEl>
                                      </p:cBhvr>
                                    </p:animEffect>
                                  </p:childTnLst>
                                </p:cTn>
                              </p:par>
                              <p:par>
                                <p:cTn id="16" presetID="8" presetClass="entr" presetSubtype="16"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amond(in)">
                                      <p:cBhvr>
                                        <p:cTn id="18" dur="20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ox(ou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ox(in)">
                                      <p:cBhvr>
                                        <p:cTn id="28"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Text Box 2"/>
          <p:cNvSpPr txBox="1"/>
          <p:nvPr/>
        </p:nvSpPr>
        <p:spPr>
          <a:xfrm>
            <a:off x="2081213" y="269875"/>
            <a:ext cx="5943600" cy="519113"/>
          </a:xfrm>
          <a:prstGeom prst="rect">
            <a:avLst/>
          </a:prstGeom>
          <a:noFill/>
          <a:ln w="9525">
            <a:noFill/>
          </a:ln>
        </p:spPr>
        <p:txBody>
          <a:bodyPr anchor="t" anchorCtr="0">
            <a:spAutoFit/>
          </a:bodyPr>
          <a:p>
            <a:pPr>
              <a:spcBef>
                <a:spcPct val="50000"/>
              </a:spcBef>
            </a:pPr>
            <a:r>
              <a:rPr lang="en-US" altLang="zh-CN" sz="2800" b="1" dirty="0">
                <a:solidFill>
                  <a:srgbClr val="000000"/>
                </a:solidFill>
                <a:latin typeface="Times New Roman" panose="02020603050405020304" pitchFamily="18" charset="0"/>
                <a:ea typeface="宋体" panose="02010600030101010101" pitchFamily="2" charset="-122"/>
              </a:rPr>
              <a:t>(2) </a:t>
            </a:r>
            <a:r>
              <a:rPr lang="zh-CN" altLang="en-US" sz="2800" b="1" dirty="0">
                <a:solidFill>
                  <a:srgbClr val="000000"/>
                </a:solidFill>
                <a:latin typeface="Times New Roman" panose="02020603050405020304" pitchFamily="18" charset="0"/>
                <a:ea typeface="宋体" panose="02010600030101010101" pitchFamily="2" charset="-122"/>
              </a:rPr>
              <a:t>曲面为包围电荷</a:t>
            </a:r>
            <a:r>
              <a:rPr lang="en-US" altLang="zh-CN" sz="2800" b="1" dirty="0">
                <a:solidFill>
                  <a:srgbClr val="000000"/>
                </a:solidFill>
                <a:latin typeface="Times New Roman" panose="02020603050405020304" pitchFamily="18" charset="0"/>
                <a:ea typeface="宋体" panose="02010600030101010101" pitchFamily="2" charset="-122"/>
              </a:rPr>
              <a:t>q</a:t>
            </a:r>
            <a:r>
              <a:rPr lang="zh-CN" altLang="en-US" sz="2800" b="1" dirty="0">
                <a:solidFill>
                  <a:srgbClr val="000000"/>
                </a:solidFill>
                <a:latin typeface="Times New Roman" panose="02020603050405020304" pitchFamily="18" charset="0"/>
                <a:ea typeface="宋体" panose="02010600030101010101" pitchFamily="2" charset="-122"/>
              </a:rPr>
              <a:t>的任意封闭曲面</a:t>
            </a:r>
            <a:endParaRPr lang="zh-CN" altLang="en-US" sz="2800" b="1" dirty="0">
              <a:solidFill>
                <a:srgbClr val="000000"/>
              </a:solidFill>
              <a:latin typeface="Times New Roman" panose="02020603050405020304" pitchFamily="18" charset="0"/>
              <a:ea typeface="宋体" panose="02010600030101010101" pitchFamily="2" charset="-122"/>
            </a:endParaRPr>
          </a:p>
        </p:txBody>
      </p:sp>
      <p:sp>
        <p:nvSpPr>
          <p:cNvPr id="5" name="Text Box 29"/>
          <p:cNvSpPr txBox="1"/>
          <p:nvPr/>
        </p:nvSpPr>
        <p:spPr>
          <a:xfrm>
            <a:off x="2117725" y="4805363"/>
            <a:ext cx="6477000" cy="519112"/>
          </a:xfrm>
          <a:prstGeom prst="rect">
            <a:avLst/>
          </a:prstGeom>
          <a:noFill/>
          <a:ln w="9525">
            <a:noFill/>
          </a:ln>
        </p:spPr>
        <p:txBody>
          <a:bodyPr anchor="t" anchorCtr="0">
            <a:spAutoFit/>
          </a:bodyPr>
          <a:p>
            <a:pPr>
              <a:spcBef>
                <a:spcPct val="50000"/>
              </a:spcBef>
            </a:pPr>
            <a:r>
              <a:rPr lang="en-US" altLang="zh-CN" sz="2800" b="1" dirty="0">
                <a:solidFill>
                  <a:srgbClr val="000000"/>
                </a:solidFill>
                <a:latin typeface="Times New Roman" panose="02020603050405020304" pitchFamily="18" charset="0"/>
                <a:ea typeface="宋体" panose="02010600030101010101" pitchFamily="2" charset="-122"/>
              </a:rPr>
              <a:t>(3) </a:t>
            </a:r>
            <a:r>
              <a:rPr lang="zh-CN" altLang="en-US" sz="2800" b="1" dirty="0">
                <a:solidFill>
                  <a:srgbClr val="000000"/>
                </a:solidFill>
                <a:latin typeface="Times New Roman" panose="02020603050405020304" pitchFamily="18" charset="0"/>
                <a:ea typeface="宋体" panose="02010600030101010101" pitchFamily="2" charset="-122"/>
              </a:rPr>
              <a:t>曲面为不包围电荷的任意封闭曲面</a:t>
            </a:r>
            <a:endParaRPr lang="zh-CN" altLang="en-US" sz="2800" b="1" dirty="0">
              <a:solidFill>
                <a:srgbClr val="000000"/>
              </a:solidFill>
              <a:latin typeface="Times New Roman" panose="02020603050405020304" pitchFamily="18" charset="0"/>
              <a:ea typeface="宋体" panose="02010600030101010101" pitchFamily="2" charset="-122"/>
            </a:endParaRPr>
          </a:p>
        </p:txBody>
      </p:sp>
      <p:grpSp>
        <p:nvGrpSpPr>
          <p:cNvPr id="6" name="Group 42"/>
          <p:cNvGrpSpPr/>
          <p:nvPr/>
        </p:nvGrpSpPr>
        <p:grpSpPr>
          <a:xfrm>
            <a:off x="2551113" y="3713163"/>
            <a:ext cx="4724400" cy="1179512"/>
            <a:chOff x="672" y="2256"/>
            <a:chExt cx="2976" cy="743"/>
          </a:xfrm>
        </p:grpSpPr>
        <p:graphicFrame>
          <p:nvGraphicFramePr>
            <p:cNvPr id="43012" name="Object 43"/>
            <p:cNvGraphicFramePr>
              <a:graphicFrameLocks noChangeAspect="1"/>
            </p:cNvGraphicFramePr>
            <p:nvPr/>
          </p:nvGraphicFramePr>
          <p:xfrm>
            <a:off x="672" y="2256"/>
            <a:ext cx="1488" cy="743"/>
          </p:xfrm>
          <a:graphic>
            <a:graphicData uri="http://schemas.openxmlformats.org/presentationml/2006/ole">
              <mc:AlternateContent xmlns:mc="http://schemas.openxmlformats.org/markup-compatibility/2006">
                <mc:Choice xmlns:v="urn:schemas-microsoft-com:vml" Requires="v">
                  <p:oleObj spid="_x0000_s3322" name="" r:id="rId1" imgW="862965" imgH="431800" progId="Equation.3">
                    <p:embed/>
                  </p:oleObj>
                </mc:Choice>
                <mc:Fallback>
                  <p:oleObj name="" r:id="rId1" imgW="862965" imgH="431800" progId="Equation.3">
                    <p:embed/>
                    <p:pic>
                      <p:nvPicPr>
                        <p:cNvPr id="0" name="图片 3321"/>
                        <p:cNvPicPr/>
                        <p:nvPr/>
                      </p:nvPicPr>
                      <p:blipFill>
                        <a:blip r:embed="rId2"/>
                        <a:stretch>
                          <a:fillRect/>
                        </a:stretch>
                      </p:blipFill>
                      <p:spPr>
                        <a:xfrm>
                          <a:off x="672" y="2256"/>
                          <a:ext cx="1488" cy="743"/>
                        </a:xfrm>
                        <a:prstGeom prst="rect">
                          <a:avLst/>
                        </a:prstGeom>
                        <a:noFill/>
                        <a:ln w="38100">
                          <a:noFill/>
                          <a:miter/>
                        </a:ln>
                      </p:spPr>
                    </p:pic>
                  </p:oleObj>
                </mc:Fallback>
              </mc:AlternateContent>
            </a:graphicData>
          </a:graphic>
        </p:graphicFrame>
        <p:sp>
          <p:nvSpPr>
            <p:cNvPr id="8" name="AutoShape 44"/>
            <p:cNvSpPr/>
            <p:nvPr/>
          </p:nvSpPr>
          <p:spPr bwMode="auto">
            <a:xfrm>
              <a:off x="2208" y="2352"/>
              <a:ext cx="96" cy="480"/>
            </a:xfrm>
            <a:prstGeom prst="leftBrace">
              <a:avLst>
                <a:gd name="adj1" fmla="val 41574"/>
                <a:gd name="adj2" fmla="val 50000"/>
              </a:avLst>
            </a:prstGeom>
            <a:noFill/>
            <a:ln w="38100">
              <a:solidFill>
                <a:srgbClr val="FF33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43014" name="Object 45"/>
            <p:cNvGraphicFramePr>
              <a:graphicFrameLocks noChangeAspect="1"/>
            </p:cNvGraphicFramePr>
            <p:nvPr/>
          </p:nvGraphicFramePr>
          <p:xfrm>
            <a:off x="2352" y="2256"/>
            <a:ext cx="1296" cy="324"/>
          </p:xfrm>
          <a:graphic>
            <a:graphicData uri="http://schemas.openxmlformats.org/presentationml/2006/ole">
              <mc:AlternateContent xmlns:mc="http://schemas.openxmlformats.org/markup-compatibility/2006">
                <mc:Choice xmlns:v="urn:schemas-microsoft-com:vml" Requires="v">
                  <p:oleObj spid="_x0000_s3312" name="" r:id="rId3" imgW="914400" imgH="228600" progId="Equation.3">
                    <p:embed/>
                  </p:oleObj>
                </mc:Choice>
                <mc:Fallback>
                  <p:oleObj name="" r:id="rId3" imgW="914400" imgH="228600" progId="Equation.3">
                    <p:embed/>
                    <p:pic>
                      <p:nvPicPr>
                        <p:cNvPr id="0" name="图片 3311"/>
                        <p:cNvPicPr/>
                        <p:nvPr/>
                      </p:nvPicPr>
                      <p:blipFill>
                        <a:blip r:embed="rId4"/>
                        <a:stretch>
                          <a:fillRect/>
                        </a:stretch>
                      </p:blipFill>
                      <p:spPr>
                        <a:xfrm>
                          <a:off x="2352" y="2256"/>
                          <a:ext cx="1296" cy="324"/>
                        </a:xfrm>
                        <a:prstGeom prst="rect">
                          <a:avLst/>
                        </a:prstGeom>
                        <a:noFill/>
                        <a:ln w="38100">
                          <a:noFill/>
                          <a:miter/>
                        </a:ln>
                      </p:spPr>
                    </p:pic>
                  </p:oleObj>
                </mc:Fallback>
              </mc:AlternateContent>
            </a:graphicData>
          </a:graphic>
        </p:graphicFrame>
        <p:graphicFrame>
          <p:nvGraphicFramePr>
            <p:cNvPr id="43015" name="Object 46"/>
            <p:cNvGraphicFramePr>
              <a:graphicFrameLocks noChangeAspect="1"/>
            </p:cNvGraphicFramePr>
            <p:nvPr/>
          </p:nvGraphicFramePr>
          <p:xfrm>
            <a:off x="2352" y="2640"/>
            <a:ext cx="1296" cy="324"/>
          </p:xfrm>
          <a:graphic>
            <a:graphicData uri="http://schemas.openxmlformats.org/presentationml/2006/ole">
              <mc:AlternateContent xmlns:mc="http://schemas.openxmlformats.org/markup-compatibility/2006">
                <mc:Choice xmlns:v="urn:schemas-microsoft-com:vml" Requires="v">
                  <p:oleObj spid="_x0000_s3314" name="" r:id="rId5" imgW="914400" imgH="228600" progId="Equation.3">
                    <p:embed/>
                  </p:oleObj>
                </mc:Choice>
                <mc:Fallback>
                  <p:oleObj name="" r:id="rId5" imgW="914400" imgH="228600" progId="Equation.3">
                    <p:embed/>
                    <p:pic>
                      <p:nvPicPr>
                        <p:cNvPr id="0" name="图片 3313"/>
                        <p:cNvPicPr/>
                        <p:nvPr/>
                      </p:nvPicPr>
                      <p:blipFill>
                        <a:blip r:embed="rId6"/>
                        <a:stretch>
                          <a:fillRect/>
                        </a:stretch>
                      </p:blipFill>
                      <p:spPr>
                        <a:xfrm>
                          <a:off x="2352" y="2640"/>
                          <a:ext cx="1296" cy="324"/>
                        </a:xfrm>
                        <a:prstGeom prst="rect">
                          <a:avLst/>
                        </a:prstGeom>
                        <a:noFill/>
                        <a:ln w="38100">
                          <a:noFill/>
                          <a:miter/>
                        </a:ln>
                      </p:spPr>
                    </p:pic>
                  </p:oleObj>
                </mc:Fallback>
              </mc:AlternateContent>
            </a:graphicData>
          </a:graphic>
        </p:graphicFrame>
      </p:grpSp>
      <p:graphicFrame>
        <p:nvGraphicFramePr>
          <p:cNvPr id="11" name="Object 47"/>
          <p:cNvGraphicFramePr>
            <a:graphicFrameLocks noChangeAspect="1"/>
          </p:cNvGraphicFramePr>
          <p:nvPr/>
        </p:nvGraphicFramePr>
        <p:xfrm>
          <a:off x="8458200" y="4689475"/>
          <a:ext cx="1371600" cy="668338"/>
        </p:xfrm>
        <a:graphic>
          <a:graphicData uri="http://schemas.openxmlformats.org/presentationml/2006/ole">
            <mc:AlternateContent xmlns:mc="http://schemas.openxmlformats.org/markup-compatibility/2006">
              <mc:Choice xmlns:v="urn:schemas-microsoft-com:vml" Requires="v">
                <p:oleObj spid="_x0000_s3317" name="" r:id="rId7" imgW="469900" imgH="228600" progId="Equation.3">
                  <p:embed/>
                </p:oleObj>
              </mc:Choice>
              <mc:Fallback>
                <p:oleObj name="" r:id="rId7" imgW="469900" imgH="228600" progId="Equation.3">
                  <p:embed/>
                  <p:pic>
                    <p:nvPicPr>
                      <p:cNvPr id="0" name="图片 3316"/>
                      <p:cNvPicPr/>
                      <p:nvPr/>
                    </p:nvPicPr>
                    <p:blipFill>
                      <a:blip r:embed="rId8"/>
                      <a:stretch>
                        <a:fillRect/>
                      </a:stretch>
                    </p:blipFill>
                    <p:spPr>
                      <a:xfrm>
                        <a:off x="8458200" y="4689475"/>
                        <a:ext cx="1371600" cy="668338"/>
                      </a:xfrm>
                      <a:prstGeom prst="rect">
                        <a:avLst/>
                      </a:prstGeom>
                      <a:noFill/>
                      <a:ln w="38100">
                        <a:noFill/>
                        <a:miter/>
                      </a:ln>
                    </p:spPr>
                  </p:pic>
                </p:oleObj>
              </mc:Fallback>
            </mc:AlternateContent>
          </a:graphicData>
        </a:graphic>
      </p:graphicFrame>
      <p:grpSp>
        <p:nvGrpSpPr>
          <p:cNvPr id="12" name="Group 48"/>
          <p:cNvGrpSpPr/>
          <p:nvPr/>
        </p:nvGrpSpPr>
        <p:grpSpPr>
          <a:xfrm>
            <a:off x="2574925" y="5357813"/>
            <a:ext cx="6781800" cy="1252537"/>
            <a:chOff x="672" y="3360"/>
            <a:chExt cx="4272" cy="789"/>
          </a:xfrm>
        </p:grpSpPr>
        <p:sp>
          <p:nvSpPr>
            <p:cNvPr id="13" name="Text Box 49"/>
            <p:cNvSpPr txBox="1">
              <a:spLocks noChangeArrowheads="1"/>
            </p:cNvSpPr>
            <p:nvPr/>
          </p:nvSpPr>
          <p:spPr bwMode="auto">
            <a:xfrm>
              <a:off x="672" y="3456"/>
              <a:ext cx="720" cy="333"/>
            </a:xfrm>
            <a:prstGeom prst="rect">
              <a:avLst/>
            </a:prstGeom>
            <a:solidFill>
              <a:srgbClr val="FFFFFF"/>
            </a:solidFill>
            <a:ln w="9525">
              <a:solidFill>
                <a:srgbClr val="BBE0E3"/>
              </a:solidFill>
              <a:miter lim="800000"/>
            </a:ln>
            <a:effectLst/>
          </p:spPr>
          <p:txBody>
            <a:bodyPr>
              <a:spAutoFit/>
            </a:bodyPr>
            <a:lstStyle/>
            <a:p>
              <a:pPr marR="0" algn="ctr" defTabSz="914400">
                <a:spcBef>
                  <a:spcPct val="50000"/>
                </a:spcBef>
                <a:buClrTx/>
                <a:buSzTx/>
                <a:buFontTx/>
                <a:defRPr/>
              </a:pPr>
              <a:r>
                <a:rPr kumimoji="1" lang="zh-CN" altLang="en-US" sz="2800" b="1" kern="0" cap="none" spc="0" normalizeH="0" baseline="0" noProof="0">
                  <a:solidFill>
                    <a:srgbClr val="FF3300"/>
                  </a:solidFill>
                  <a:effectLst>
                    <a:outerShdw blurRad="38100" dist="38100" dir="2700000" algn="tl">
                      <a:srgbClr val="C0C0C0"/>
                    </a:outerShdw>
                  </a:effectLst>
                  <a:latin typeface="宋体" panose="02010600030101010101" pitchFamily="2" charset="-122"/>
                  <a:ea typeface="+mn-ea"/>
                  <a:cs typeface="+mn-cs"/>
                </a:rPr>
                <a:t>结论</a:t>
              </a:r>
              <a:endParaRPr kumimoji="1" lang="zh-CN" altLang="en-US" sz="2800" b="1" kern="0" cap="none" spc="0" normalizeH="0" baseline="0" noProof="0">
                <a:solidFill>
                  <a:srgbClr val="FF3300"/>
                </a:solidFill>
                <a:latin typeface="宋体" panose="02010600030101010101" pitchFamily="2" charset="-122"/>
                <a:ea typeface="宋体" panose="02010600030101010101" pitchFamily="2" charset="-122"/>
                <a:cs typeface="+mn-cs"/>
              </a:endParaRPr>
            </a:p>
          </p:txBody>
        </p:sp>
        <p:graphicFrame>
          <p:nvGraphicFramePr>
            <p:cNvPr id="43019" name="Object 50"/>
            <p:cNvGraphicFramePr>
              <a:graphicFrameLocks noChangeAspect="1"/>
            </p:cNvGraphicFramePr>
            <p:nvPr/>
          </p:nvGraphicFramePr>
          <p:xfrm>
            <a:off x="1536" y="3456"/>
            <a:ext cx="1467" cy="423"/>
          </p:xfrm>
          <a:graphic>
            <a:graphicData uri="http://schemas.openxmlformats.org/presentationml/2006/ole">
              <mc:AlternateContent xmlns:mc="http://schemas.openxmlformats.org/markup-compatibility/2006">
                <mc:Choice xmlns:v="urn:schemas-microsoft-com:vml" Requires="v">
                  <p:oleObj spid="_x0000_s3321" name="" r:id="rId9" imgW="875665" imgH="254000" progId="Equation.3">
                    <p:embed/>
                  </p:oleObj>
                </mc:Choice>
                <mc:Fallback>
                  <p:oleObj name="" r:id="rId9" imgW="875665" imgH="254000" progId="Equation.3">
                    <p:embed/>
                    <p:pic>
                      <p:nvPicPr>
                        <p:cNvPr id="0" name="图片 3320"/>
                        <p:cNvPicPr/>
                        <p:nvPr/>
                      </p:nvPicPr>
                      <p:blipFill>
                        <a:blip r:embed="rId10"/>
                        <a:stretch>
                          <a:fillRect/>
                        </a:stretch>
                      </p:blipFill>
                      <p:spPr>
                        <a:xfrm>
                          <a:off x="1536" y="3456"/>
                          <a:ext cx="1467" cy="423"/>
                        </a:xfrm>
                        <a:prstGeom prst="rect">
                          <a:avLst/>
                        </a:prstGeom>
                        <a:noFill/>
                        <a:ln w="38100">
                          <a:noFill/>
                          <a:miter/>
                        </a:ln>
                      </p:spPr>
                    </p:pic>
                  </p:oleObj>
                </mc:Fallback>
              </mc:AlternateContent>
            </a:graphicData>
          </a:graphic>
        </p:graphicFrame>
        <p:sp>
          <p:nvSpPr>
            <p:cNvPr id="15" name="AutoShape 51"/>
            <p:cNvSpPr/>
            <p:nvPr/>
          </p:nvSpPr>
          <p:spPr bwMode="auto">
            <a:xfrm>
              <a:off x="3024" y="3456"/>
              <a:ext cx="144" cy="528"/>
            </a:xfrm>
            <a:prstGeom prst="leftBrace">
              <a:avLst>
                <a:gd name="adj1" fmla="val 30488"/>
                <a:gd name="adj2" fmla="val 50000"/>
              </a:avLst>
            </a:prstGeom>
            <a:noFill/>
            <a:ln w="38100">
              <a:solidFill>
                <a:srgbClr val="FF33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43021" name="Object 52"/>
            <p:cNvGraphicFramePr>
              <a:graphicFrameLocks noChangeAspect="1"/>
            </p:cNvGraphicFramePr>
            <p:nvPr/>
          </p:nvGraphicFramePr>
          <p:xfrm>
            <a:off x="3216" y="3360"/>
            <a:ext cx="1728" cy="789"/>
          </p:xfrm>
          <a:graphic>
            <a:graphicData uri="http://schemas.openxmlformats.org/presentationml/2006/ole">
              <mc:AlternateContent xmlns:mc="http://schemas.openxmlformats.org/markup-compatibility/2006">
                <mc:Choice xmlns:v="urn:schemas-microsoft-com:vml" Requires="v">
                  <p:oleObj spid="_x0000_s3313" name="" r:id="rId11" imgW="1002665" imgH="457200" progId="Equation.3">
                    <p:embed/>
                  </p:oleObj>
                </mc:Choice>
                <mc:Fallback>
                  <p:oleObj name="" r:id="rId11" imgW="1002665" imgH="457200" progId="Equation.3">
                    <p:embed/>
                    <p:pic>
                      <p:nvPicPr>
                        <p:cNvPr id="0" name="图片 3312"/>
                        <p:cNvPicPr/>
                        <p:nvPr/>
                      </p:nvPicPr>
                      <p:blipFill>
                        <a:blip r:embed="rId12"/>
                        <a:stretch>
                          <a:fillRect/>
                        </a:stretch>
                      </p:blipFill>
                      <p:spPr>
                        <a:xfrm>
                          <a:off x="3216" y="3360"/>
                          <a:ext cx="1728" cy="789"/>
                        </a:xfrm>
                        <a:prstGeom prst="rect">
                          <a:avLst/>
                        </a:prstGeom>
                        <a:noFill/>
                        <a:ln w="38100">
                          <a:noFill/>
                          <a:miter/>
                        </a:ln>
                      </p:spPr>
                    </p:pic>
                  </p:oleObj>
                </mc:Fallback>
              </mc:AlternateContent>
            </a:graphicData>
          </a:graphic>
        </p:graphicFrame>
      </p:grpSp>
      <p:grpSp>
        <p:nvGrpSpPr>
          <p:cNvPr id="17" name="Group 54"/>
          <p:cNvGrpSpPr/>
          <p:nvPr/>
        </p:nvGrpSpPr>
        <p:grpSpPr>
          <a:xfrm>
            <a:off x="7448550" y="930275"/>
            <a:ext cx="2971800" cy="2667000"/>
            <a:chOff x="3742" y="571"/>
            <a:chExt cx="1872" cy="1680"/>
          </a:xfrm>
        </p:grpSpPr>
        <p:sp>
          <p:nvSpPr>
            <p:cNvPr id="18" name="Rectangle 31"/>
            <p:cNvSpPr>
              <a:spLocks noChangeArrowheads="1"/>
            </p:cNvSpPr>
            <p:nvPr/>
          </p:nvSpPr>
          <p:spPr bwMode="auto">
            <a:xfrm>
              <a:off x="3742" y="571"/>
              <a:ext cx="1872" cy="1680"/>
            </a:xfrm>
            <a:prstGeom prst="rect">
              <a:avLst/>
            </a:prstGeom>
            <a:solidFill>
              <a:srgbClr val="FFFFFF"/>
            </a:solidFill>
            <a:ln w="9525">
              <a:solidFill>
                <a:srgbClr val="009900"/>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43024" name="Object 33"/>
            <p:cNvGraphicFramePr>
              <a:graphicFrameLocks noChangeAspect="1"/>
            </p:cNvGraphicFramePr>
            <p:nvPr/>
          </p:nvGraphicFramePr>
          <p:xfrm>
            <a:off x="5213" y="1355"/>
            <a:ext cx="320" cy="287"/>
          </p:xfrm>
          <a:graphic>
            <a:graphicData uri="http://schemas.openxmlformats.org/presentationml/2006/ole">
              <mc:AlternateContent xmlns:mc="http://schemas.openxmlformats.org/markup-compatibility/2006">
                <mc:Choice xmlns:v="urn:schemas-microsoft-com:vml" Requires="v">
                  <p:oleObj spid="_x0000_s3315" name="" r:id="rId13" imgW="190500" imgH="177800" progId="Equation.3">
                    <p:embed/>
                  </p:oleObj>
                </mc:Choice>
                <mc:Fallback>
                  <p:oleObj name="" r:id="rId13" imgW="190500" imgH="177800" progId="Equation.3">
                    <p:embed/>
                    <p:pic>
                      <p:nvPicPr>
                        <p:cNvPr id="0" name="图片 3314"/>
                        <p:cNvPicPr/>
                        <p:nvPr/>
                      </p:nvPicPr>
                      <p:blipFill>
                        <a:blip r:embed="rId14"/>
                        <a:stretch>
                          <a:fillRect/>
                        </a:stretch>
                      </p:blipFill>
                      <p:spPr>
                        <a:xfrm>
                          <a:off x="5213" y="1355"/>
                          <a:ext cx="320" cy="287"/>
                        </a:xfrm>
                        <a:prstGeom prst="rect">
                          <a:avLst/>
                        </a:prstGeom>
                        <a:noFill/>
                        <a:ln w="38100">
                          <a:noFill/>
                          <a:miter/>
                        </a:ln>
                      </p:spPr>
                    </p:pic>
                  </p:oleObj>
                </mc:Fallback>
              </mc:AlternateContent>
            </a:graphicData>
          </a:graphic>
        </p:graphicFrame>
        <p:sp>
          <p:nvSpPr>
            <p:cNvPr id="20" name="Line 34"/>
            <p:cNvSpPr>
              <a:spLocks noChangeShapeType="1"/>
            </p:cNvSpPr>
            <p:nvPr/>
          </p:nvSpPr>
          <p:spPr bwMode="auto">
            <a:xfrm flipV="1">
              <a:off x="4381" y="1074"/>
              <a:ext cx="713" cy="330"/>
            </a:xfrm>
            <a:prstGeom prst="line">
              <a:avLst/>
            </a:prstGeom>
            <a:noFill/>
            <a:ln w="28575">
              <a:solidFill>
                <a:srgbClr val="FF00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1" name="Line 35"/>
            <p:cNvSpPr>
              <a:spLocks noChangeShapeType="1"/>
            </p:cNvSpPr>
            <p:nvPr/>
          </p:nvSpPr>
          <p:spPr bwMode="auto">
            <a:xfrm flipH="1">
              <a:off x="3790" y="1387"/>
              <a:ext cx="624" cy="347"/>
            </a:xfrm>
            <a:prstGeom prst="line">
              <a:avLst/>
            </a:prstGeom>
            <a:noFill/>
            <a:ln w="28575">
              <a:solidFill>
                <a:srgbClr val="FF00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 name="Line 36"/>
            <p:cNvSpPr>
              <a:spLocks noChangeShapeType="1"/>
            </p:cNvSpPr>
            <p:nvPr/>
          </p:nvSpPr>
          <p:spPr bwMode="auto">
            <a:xfrm flipH="1" flipV="1">
              <a:off x="4185" y="791"/>
              <a:ext cx="508" cy="1332"/>
            </a:xfrm>
            <a:prstGeom prst="line">
              <a:avLst/>
            </a:prstGeom>
            <a:noFill/>
            <a:ln w="28575">
              <a:solidFill>
                <a:srgbClr val="FF0000"/>
              </a:solidFill>
              <a:round/>
              <a:headEnd type="triangle" w="med" len="lg"/>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 name="Line 37"/>
            <p:cNvSpPr>
              <a:spLocks noChangeShapeType="1"/>
            </p:cNvSpPr>
            <p:nvPr/>
          </p:nvSpPr>
          <p:spPr bwMode="auto">
            <a:xfrm flipV="1">
              <a:off x="4184" y="739"/>
              <a:ext cx="470" cy="1272"/>
            </a:xfrm>
            <a:prstGeom prst="line">
              <a:avLst/>
            </a:prstGeom>
            <a:noFill/>
            <a:ln w="28575">
              <a:solidFill>
                <a:srgbClr val="FF0000"/>
              </a:solidFill>
              <a:round/>
              <a:headEnd type="triangle" w="med" len="lg"/>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Line 38"/>
            <p:cNvSpPr>
              <a:spLocks noChangeShapeType="1"/>
            </p:cNvSpPr>
            <p:nvPr/>
          </p:nvSpPr>
          <p:spPr bwMode="auto">
            <a:xfrm>
              <a:off x="3790" y="1115"/>
              <a:ext cx="1750" cy="747"/>
            </a:xfrm>
            <a:prstGeom prst="line">
              <a:avLst/>
            </a:prstGeom>
            <a:noFill/>
            <a:ln w="28575">
              <a:solidFill>
                <a:srgbClr val="FF0000"/>
              </a:solidFill>
              <a:round/>
              <a:headEnd type="triangle" w="med" len="lg"/>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5" name="Oval 39"/>
            <p:cNvSpPr>
              <a:spLocks noChangeArrowheads="1"/>
            </p:cNvSpPr>
            <p:nvPr/>
          </p:nvSpPr>
          <p:spPr bwMode="auto">
            <a:xfrm>
              <a:off x="4383" y="1345"/>
              <a:ext cx="66" cy="85"/>
            </a:xfrm>
            <a:prstGeom prst="ellipse">
              <a:avLst/>
            </a:prstGeom>
            <a:solidFill>
              <a:srgbClr val="0000CC"/>
            </a:solidFill>
            <a:ln w="9525">
              <a:solidFill>
                <a:srgbClr val="0000CC"/>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43031" name="Object 40"/>
            <p:cNvGraphicFramePr>
              <a:graphicFrameLocks noChangeAspect="1"/>
            </p:cNvGraphicFramePr>
            <p:nvPr/>
          </p:nvGraphicFramePr>
          <p:xfrm>
            <a:off x="4180" y="1299"/>
            <a:ext cx="172" cy="220"/>
          </p:xfrm>
          <a:graphic>
            <a:graphicData uri="http://schemas.openxmlformats.org/presentationml/2006/ole">
              <mc:AlternateContent xmlns:mc="http://schemas.openxmlformats.org/markup-compatibility/2006">
                <mc:Choice xmlns:v="urn:schemas-microsoft-com:vml" Requires="v">
                  <p:oleObj spid="_x0000_s3316" name="" r:id="rId15" imgW="127000" imgH="165100" progId="Equation.3">
                    <p:embed/>
                  </p:oleObj>
                </mc:Choice>
                <mc:Fallback>
                  <p:oleObj name="" r:id="rId15" imgW="127000" imgH="165100" progId="Equation.3">
                    <p:embed/>
                    <p:pic>
                      <p:nvPicPr>
                        <p:cNvPr id="0" name="图片 3315"/>
                        <p:cNvPicPr/>
                        <p:nvPr/>
                      </p:nvPicPr>
                      <p:blipFill>
                        <a:blip r:embed="rId16"/>
                        <a:stretch>
                          <a:fillRect/>
                        </a:stretch>
                      </p:blipFill>
                      <p:spPr>
                        <a:xfrm>
                          <a:off x="4180" y="1299"/>
                          <a:ext cx="172" cy="220"/>
                        </a:xfrm>
                        <a:prstGeom prst="rect">
                          <a:avLst/>
                        </a:prstGeom>
                        <a:noFill/>
                        <a:ln w="38100">
                          <a:noFill/>
                          <a:miter/>
                        </a:ln>
                      </p:spPr>
                    </p:pic>
                  </p:oleObj>
                </mc:Fallback>
              </mc:AlternateContent>
            </a:graphicData>
          </a:graphic>
        </p:graphicFrame>
        <p:graphicFrame>
          <p:nvGraphicFramePr>
            <p:cNvPr id="43032" name="Object 41"/>
            <p:cNvGraphicFramePr>
              <a:graphicFrameLocks noChangeAspect="1"/>
            </p:cNvGraphicFramePr>
            <p:nvPr/>
          </p:nvGraphicFramePr>
          <p:xfrm>
            <a:off x="4646" y="721"/>
            <a:ext cx="207" cy="269"/>
          </p:xfrm>
          <a:graphic>
            <a:graphicData uri="http://schemas.openxmlformats.org/presentationml/2006/ole">
              <mc:AlternateContent xmlns:mc="http://schemas.openxmlformats.org/markup-compatibility/2006">
                <mc:Choice xmlns:v="urn:schemas-microsoft-com:vml" Requires="v">
                  <p:oleObj spid="_x0000_s3318" name="" r:id="rId17" imgW="266700" imgH="393700" progId="Equation.3">
                    <p:embed/>
                  </p:oleObj>
                </mc:Choice>
                <mc:Fallback>
                  <p:oleObj name="" r:id="rId17" imgW="266700" imgH="393700" progId="Equation.3">
                    <p:embed/>
                    <p:pic>
                      <p:nvPicPr>
                        <p:cNvPr id="0" name="图片 3317"/>
                        <p:cNvPicPr/>
                        <p:nvPr/>
                      </p:nvPicPr>
                      <p:blipFill>
                        <a:blip r:embed="rId18"/>
                        <a:stretch>
                          <a:fillRect/>
                        </a:stretch>
                      </p:blipFill>
                      <p:spPr>
                        <a:xfrm>
                          <a:off x="4646" y="721"/>
                          <a:ext cx="207" cy="269"/>
                        </a:xfrm>
                        <a:prstGeom prst="rect">
                          <a:avLst/>
                        </a:prstGeom>
                        <a:noFill/>
                        <a:ln w="38100">
                          <a:noFill/>
                          <a:miter/>
                        </a:ln>
                      </p:spPr>
                    </p:pic>
                  </p:oleObj>
                </mc:Fallback>
              </mc:AlternateContent>
            </a:graphicData>
          </a:graphic>
        </p:graphicFrame>
        <p:sp>
          <p:nvSpPr>
            <p:cNvPr id="28" name="Freeform 32"/>
            <p:cNvSpPr>
              <a:spLocks noChangeArrowheads="1"/>
            </p:cNvSpPr>
            <p:nvPr/>
          </p:nvSpPr>
          <p:spPr bwMode="auto">
            <a:xfrm>
              <a:off x="4378" y="1318"/>
              <a:ext cx="929" cy="657"/>
            </a:xfrm>
            <a:custGeom>
              <a:avLst/>
              <a:gdLst>
                <a:gd name="T0" fmla="*/ 195 w 1059"/>
                <a:gd name="T1" fmla="*/ 228 h 864"/>
                <a:gd name="T2" fmla="*/ 627 w 1059"/>
                <a:gd name="T3" fmla="*/ 0 h 864"/>
                <a:gd name="T4" fmla="*/ 759 w 1059"/>
                <a:gd name="T5" fmla="*/ 60 h 864"/>
                <a:gd name="T6" fmla="*/ 747 w 1059"/>
                <a:gd name="T7" fmla="*/ 120 h 864"/>
                <a:gd name="T8" fmla="*/ 687 w 1059"/>
                <a:gd name="T9" fmla="*/ 144 h 864"/>
                <a:gd name="T10" fmla="*/ 639 w 1059"/>
                <a:gd name="T11" fmla="*/ 168 h 864"/>
                <a:gd name="T12" fmla="*/ 543 w 1059"/>
                <a:gd name="T13" fmla="*/ 264 h 864"/>
                <a:gd name="T14" fmla="*/ 471 w 1059"/>
                <a:gd name="T15" fmla="*/ 396 h 864"/>
                <a:gd name="T16" fmla="*/ 771 w 1059"/>
                <a:gd name="T17" fmla="*/ 372 h 864"/>
                <a:gd name="T18" fmla="*/ 891 w 1059"/>
                <a:gd name="T19" fmla="*/ 300 h 864"/>
                <a:gd name="T20" fmla="*/ 1035 w 1059"/>
                <a:gd name="T21" fmla="*/ 396 h 864"/>
                <a:gd name="T22" fmla="*/ 1059 w 1059"/>
                <a:gd name="T23" fmla="*/ 468 h 864"/>
                <a:gd name="T24" fmla="*/ 1047 w 1059"/>
                <a:gd name="T25" fmla="*/ 660 h 864"/>
                <a:gd name="T26" fmla="*/ 723 w 1059"/>
                <a:gd name="T27" fmla="*/ 852 h 864"/>
                <a:gd name="T28" fmla="*/ 603 w 1059"/>
                <a:gd name="T29" fmla="*/ 864 h 864"/>
                <a:gd name="T30" fmla="*/ 303 w 1059"/>
                <a:gd name="T31" fmla="*/ 852 h 864"/>
                <a:gd name="T32" fmla="*/ 63 w 1059"/>
                <a:gd name="T33" fmla="*/ 648 h 864"/>
                <a:gd name="T34" fmla="*/ 111 w 1059"/>
                <a:gd name="T35" fmla="*/ 312 h 864"/>
                <a:gd name="T36" fmla="*/ 135 w 1059"/>
                <a:gd name="T37" fmla="*/ 276 h 864"/>
                <a:gd name="T38" fmla="*/ 195 w 1059"/>
                <a:gd name="T39" fmla="*/ 228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59" h="864">
                  <a:moveTo>
                    <a:pt x="195" y="228"/>
                  </a:moveTo>
                  <a:cubicBezTo>
                    <a:pt x="313" y="110"/>
                    <a:pt x="464" y="27"/>
                    <a:pt x="627" y="0"/>
                  </a:cubicBezTo>
                  <a:cubicBezTo>
                    <a:pt x="685" y="15"/>
                    <a:pt x="710" y="23"/>
                    <a:pt x="759" y="60"/>
                  </a:cubicBezTo>
                  <a:cubicBezTo>
                    <a:pt x="755" y="80"/>
                    <a:pt x="760" y="105"/>
                    <a:pt x="747" y="120"/>
                  </a:cubicBezTo>
                  <a:cubicBezTo>
                    <a:pt x="733" y="136"/>
                    <a:pt x="707" y="135"/>
                    <a:pt x="687" y="144"/>
                  </a:cubicBezTo>
                  <a:cubicBezTo>
                    <a:pt x="671" y="151"/>
                    <a:pt x="655" y="160"/>
                    <a:pt x="639" y="168"/>
                  </a:cubicBezTo>
                  <a:cubicBezTo>
                    <a:pt x="611" y="210"/>
                    <a:pt x="576" y="226"/>
                    <a:pt x="543" y="264"/>
                  </a:cubicBezTo>
                  <a:cubicBezTo>
                    <a:pt x="508" y="305"/>
                    <a:pt x="488" y="346"/>
                    <a:pt x="471" y="396"/>
                  </a:cubicBezTo>
                  <a:cubicBezTo>
                    <a:pt x="571" y="421"/>
                    <a:pt x="672" y="397"/>
                    <a:pt x="771" y="372"/>
                  </a:cubicBezTo>
                  <a:cubicBezTo>
                    <a:pt x="812" y="342"/>
                    <a:pt x="843" y="316"/>
                    <a:pt x="891" y="300"/>
                  </a:cubicBezTo>
                  <a:cubicBezTo>
                    <a:pt x="991" y="320"/>
                    <a:pt x="973" y="304"/>
                    <a:pt x="1035" y="396"/>
                  </a:cubicBezTo>
                  <a:cubicBezTo>
                    <a:pt x="1049" y="417"/>
                    <a:pt x="1059" y="468"/>
                    <a:pt x="1059" y="468"/>
                  </a:cubicBezTo>
                  <a:cubicBezTo>
                    <a:pt x="1055" y="532"/>
                    <a:pt x="1057" y="597"/>
                    <a:pt x="1047" y="660"/>
                  </a:cubicBezTo>
                  <a:cubicBezTo>
                    <a:pt x="1031" y="764"/>
                    <a:pt x="815" y="839"/>
                    <a:pt x="723" y="852"/>
                  </a:cubicBezTo>
                  <a:cubicBezTo>
                    <a:pt x="683" y="858"/>
                    <a:pt x="643" y="860"/>
                    <a:pt x="603" y="864"/>
                  </a:cubicBezTo>
                  <a:cubicBezTo>
                    <a:pt x="503" y="860"/>
                    <a:pt x="403" y="862"/>
                    <a:pt x="303" y="852"/>
                  </a:cubicBezTo>
                  <a:cubicBezTo>
                    <a:pt x="204" y="842"/>
                    <a:pt x="139" y="699"/>
                    <a:pt x="63" y="648"/>
                  </a:cubicBezTo>
                  <a:cubicBezTo>
                    <a:pt x="25" y="534"/>
                    <a:pt x="0" y="386"/>
                    <a:pt x="111" y="312"/>
                  </a:cubicBezTo>
                  <a:cubicBezTo>
                    <a:pt x="119" y="300"/>
                    <a:pt x="124" y="285"/>
                    <a:pt x="135" y="276"/>
                  </a:cubicBezTo>
                  <a:cubicBezTo>
                    <a:pt x="192" y="226"/>
                    <a:pt x="238" y="228"/>
                    <a:pt x="195" y="228"/>
                  </a:cubicBezTo>
                  <a:close/>
                </a:path>
              </a:pathLst>
            </a:custGeom>
            <a:gradFill rotWithShape="1">
              <a:gsLst>
                <a:gs pos="0">
                  <a:srgbClr val="2F7676">
                    <a:alpha val="60001"/>
                  </a:srgbClr>
                </a:gs>
                <a:gs pos="100000">
                  <a:srgbClr val="66FFFF">
                    <a:alpha val="39998"/>
                  </a:srgbClr>
                </a:gs>
              </a:gsLst>
              <a:lin ang="18900000" scaled="1"/>
            </a:gradFill>
            <a:ln w="19050">
              <a:solidFill>
                <a:srgbClr val="66CCFF"/>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43034" name="Group 61"/>
          <p:cNvGrpSpPr/>
          <p:nvPr/>
        </p:nvGrpSpPr>
        <p:grpSpPr>
          <a:xfrm>
            <a:off x="2422525" y="849313"/>
            <a:ext cx="4876800" cy="2819400"/>
            <a:chOff x="576" y="520"/>
            <a:chExt cx="3072" cy="1776"/>
          </a:xfrm>
        </p:grpSpPr>
        <p:sp>
          <p:nvSpPr>
            <p:cNvPr id="30" name="Rectangle 4"/>
            <p:cNvSpPr>
              <a:spLocks noChangeArrowheads="1"/>
            </p:cNvSpPr>
            <p:nvPr/>
          </p:nvSpPr>
          <p:spPr bwMode="auto">
            <a:xfrm>
              <a:off x="576" y="520"/>
              <a:ext cx="3072" cy="1776"/>
            </a:xfrm>
            <a:prstGeom prst="rect">
              <a:avLst/>
            </a:prstGeom>
            <a:noFill/>
            <a:ln w="9525">
              <a:solidFill>
                <a:srgbClr val="009900"/>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43036" name="Object 18"/>
            <p:cNvGraphicFramePr>
              <a:graphicFrameLocks noChangeAspect="1"/>
            </p:cNvGraphicFramePr>
            <p:nvPr/>
          </p:nvGraphicFramePr>
          <p:xfrm>
            <a:off x="748" y="812"/>
            <a:ext cx="288" cy="273"/>
          </p:xfrm>
          <a:graphic>
            <a:graphicData uri="http://schemas.openxmlformats.org/presentationml/2006/ole">
              <mc:AlternateContent xmlns:mc="http://schemas.openxmlformats.org/markup-compatibility/2006">
                <mc:Choice xmlns:v="urn:schemas-microsoft-com:vml" Requires="v">
                  <p:oleObj spid="_x0000_s3319" name="" r:id="rId19" imgW="177800" imgH="177800" progId="Equation.3">
                    <p:embed/>
                  </p:oleObj>
                </mc:Choice>
                <mc:Fallback>
                  <p:oleObj name="" r:id="rId19" imgW="177800" imgH="177800" progId="Equation.3">
                    <p:embed/>
                    <p:pic>
                      <p:nvPicPr>
                        <p:cNvPr id="0" name="图片 3318"/>
                        <p:cNvPicPr/>
                        <p:nvPr/>
                      </p:nvPicPr>
                      <p:blipFill>
                        <a:blip r:embed="rId20"/>
                        <a:stretch>
                          <a:fillRect/>
                        </a:stretch>
                      </p:blipFill>
                      <p:spPr>
                        <a:xfrm>
                          <a:off x="748" y="812"/>
                          <a:ext cx="288" cy="273"/>
                        </a:xfrm>
                        <a:prstGeom prst="rect">
                          <a:avLst/>
                        </a:prstGeom>
                        <a:noFill/>
                        <a:ln w="38100">
                          <a:noFill/>
                          <a:miter/>
                        </a:ln>
                      </p:spPr>
                    </p:pic>
                  </p:oleObj>
                </mc:Fallback>
              </mc:AlternateContent>
            </a:graphicData>
          </a:graphic>
        </p:graphicFrame>
        <p:sp>
          <p:nvSpPr>
            <p:cNvPr id="32" name="Line 20"/>
            <p:cNvSpPr>
              <a:spLocks noChangeShapeType="1"/>
            </p:cNvSpPr>
            <p:nvPr/>
          </p:nvSpPr>
          <p:spPr bwMode="auto">
            <a:xfrm flipV="1">
              <a:off x="1497" y="1109"/>
              <a:ext cx="615" cy="329"/>
            </a:xfrm>
            <a:prstGeom prst="line">
              <a:avLst/>
            </a:prstGeom>
            <a:noFill/>
            <a:ln w="28575">
              <a:solidFill>
                <a:srgbClr val="FF00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 name="Line 21"/>
            <p:cNvSpPr>
              <a:spLocks noChangeShapeType="1"/>
            </p:cNvSpPr>
            <p:nvPr/>
          </p:nvSpPr>
          <p:spPr bwMode="auto">
            <a:xfrm flipH="1">
              <a:off x="891" y="1453"/>
              <a:ext cx="615" cy="384"/>
            </a:xfrm>
            <a:prstGeom prst="line">
              <a:avLst/>
            </a:prstGeom>
            <a:noFill/>
            <a:ln w="28575">
              <a:solidFill>
                <a:srgbClr val="FF0000"/>
              </a:solidFill>
              <a:rou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4" name="Line 22"/>
            <p:cNvSpPr>
              <a:spLocks noChangeShapeType="1"/>
            </p:cNvSpPr>
            <p:nvPr/>
          </p:nvSpPr>
          <p:spPr bwMode="auto">
            <a:xfrm flipH="1" flipV="1">
              <a:off x="1276" y="764"/>
              <a:ext cx="466" cy="1401"/>
            </a:xfrm>
            <a:prstGeom prst="line">
              <a:avLst/>
            </a:prstGeom>
            <a:noFill/>
            <a:ln w="28575">
              <a:solidFill>
                <a:srgbClr val="FF0000"/>
              </a:solidFill>
              <a:round/>
              <a:headEnd type="triangle" w="med" len="lg"/>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 name="Line 23"/>
            <p:cNvSpPr>
              <a:spLocks noChangeShapeType="1"/>
            </p:cNvSpPr>
            <p:nvPr/>
          </p:nvSpPr>
          <p:spPr bwMode="auto">
            <a:xfrm flipV="1">
              <a:off x="1263" y="740"/>
              <a:ext cx="474" cy="1423"/>
            </a:xfrm>
            <a:prstGeom prst="line">
              <a:avLst/>
            </a:prstGeom>
            <a:noFill/>
            <a:ln w="28575">
              <a:solidFill>
                <a:srgbClr val="FF0000"/>
              </a:solidFill>
              <a:round/>
              <a:headEnd type="triangle" w="med" len="lg"/>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Line 24"/>
            <p:cNvSpPr>
              <a:spLocks noChangeShapeType="1"/>
            </p:cNvSpPr>
            <p:nvPr/>
          </p:nvSpPr>
          <p:spPr bwMode="auto">
            <a:xfrm>
              <a:off x="844" y="1125"/>
              <a:ext cx="1277" cy="658"/>
            </a:xfrm>
            <a:prstGeom prst="line">
              <a:avLst/>
            </a:prstGeom>
            <a:noFill/>
            <a:ln w="28575">
              <a:solidFill>
                <a:srgbClr val="FF0000"/>
              </a:solidFill>
              <a:round/>
              <a:headEnd type="triangle" w="med" len="lg"/>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 name="Oval 25"/>
            <p:cNvSpPr>
              <a:spLocks noChangeArrowheads="1"/>
            </p:cNvSpPr>
            <p:nvPr/>
          </p:nvSpPr>
          <p:spPr bwMode="auto">
            <a:xfrm>
              <a:off x="1468" y="1412"/>
              <a:ext cx="81" cy="72"/>
            </a:xfrm>
            <a:prstGeom prst="ellipse">
              <a:avLst/>
            </a:prstGeom>
            <a:solidFill>
              <a:srgbClr val="0000CC"/>
            </a:solidFill>
            <a:ln w="9525">
              <a:solidFill>
                <a:srgbClr val="0000CC"/>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43043" name="Object 26"/>
            <p:cNvGraphicFramePr>
              <a:graphicFrameLocks noChangeAspect="1"/>
            </p:cNvGraphicFramePr>
            <p:nvPr/>
          </p:nvGraphicFramePr>
          <p:xfrm>
            <a:off x="1267" y="1367"/>
            <a:ext cx="186" cy="282"/>
          </p:xfrm>
          <a:graphic>
            <a:graphicData uri="http://schemas.openxmlformats.org/presentationml/2006/ole">
              <mc:AlternateContent xmlns:mc="http://schemas.openxmlformats.org/markup-compatibility/2006">
                <mc:Choice xmlns:v="urn:schemas-microsoft-com:vml" Requires="v">
                  <p:oleObj spid="_x0000_s3327" name="" r:id="rId21" imgW="127000" imgH="165100" progId="Equation.3">
                    <p:embed/>
                  </p:oleObj>
                </mc:Choice>
                <mc:Fallback>
                  <p:oleObj name="" r:id="rId21" imgW="127000" imgH="165100" progId="Equation.3">
                    <p:embed/>
                    <p:pic>
                      <p:nvPicPr>
                        <p:cNvPr id="0" name="图片 3326"/>
                        <p:cNvPicPr/>
                        <p:nvPr/>
                      </p:nvPicPr>
                      <p:blipFill>
                        <a:blip r:embed="rId16"/>
                        <a:stretch>
                          <a:fillRect/>
                        </a:stretch>
                      </p:blipFill>
                      <p:spPr>
                        <a:xfrm>
                          <a:off x="1267" y="1367"/>
                          <a:ext cx="186" cy="282"/>
                        </a:xfrm>
                        <a:prstGeom prst="rect">
                          <a:avLst/>
                        </a:prstGeom>
                        <a:noFill/>
                        <a:ln w="38100">
                          <a:noFill/>
                          <a:miter/>
                        </a:ln>
                      </p:spPr>
                    </p:pic>
                  </p:oleObj>
                </mc:Fallback>
              </mc:AlternateContent>
            </a:graphicData>
          </a:graphic>
        </p:graphicFrame>
        <p:graphicFrame>
          <p:nvGraphicFramePr>
            <p:cNvPr id="43044" name="Object 27"/>
            <p:cNvGraphicFramePr>
              <a:graphicFrameLocks noChangeAspect="1"/>
            </p:cNvGraphicFramePr>
            <p:nvPr/>
          </p:nvGraphicFramePr>
          <p:xfrm>
            <a:off x="1006" y="1358"/>
            <a:ext cx="194" cy="282"/>
          </p:xfrm>
          <a:graphic>
            <a:graphicData uri="http://schemas.openxmlformats.org/presentationml/2006/ole">
              <mc:AlternateContent xmlns:mc="http://schemas.openxmlformats.org/markup-compatibility/2006">
                <mc:Choice xmlns:v="urn:schemas-microsoft-com:vml" Requires="v">
                  <p:oleObj spid="_x0000_s3325" name="" r:id="rId22" imgW="139700" imgH="177800" progId="Equation.3">
                    <p:embed/>
                  </p:oleObj>
                </mc:Choice>
                <mc:Fallback>
                  <p:oleObj name="" r:id="rId22" imgW="139700" imgH="177800" progId="Equation.3">
                    <p:embed/>
                    <p:pic>
                      <p:nvPicPr>
                        <p:cNvPr id="0" name="图片 3324"/>
                        <p:cNvPicPr/>
                        <p:nvPr/>
                      </p:nvPicPr>
                      <p:blipFill>
                        <a:blip r:embed="rId23"/>
                        <a:stretch>
                          <a:fillRect/>
                        </a:stretch>
                      </p:blipFill>
                      <p:spPr>
                        <a:xfrm>
                          <a:off x="1006" y="1358"/>
                          <a:ext cx="194" cy="282"/>
                        </a:xfrm>
                        <a:prstGeom prst="rect">
                          <a:avLst/>
                        </a:prstGeom>
                        <a:noFill/>
                        <a:ln w="38100">
                          <a:noFill/>
                          <a:miter/>
                        </a:ln>
                      </p:spPr>
                    </p:pic>
                  </p:oleObj>
                </mc:Fallback>
              </mc:AlternateContent>
            </a:graphicData>
          </a:graphic>
        </p:graphicFrame>
        <p:graphicFrame>
          <p:nvGraphicFramePr>
            <p:cNvPr id="43045" name="Object 28"/>
            <p:cNvGraphicFramePr>
              <a:graphicFrameLocks noChangeAspect="1"/>
            </p:cNvGraphicFramePr>
            <p:nvPr/>
          </p:nvGraphicFramePr>
          <p:xfrm>
            <a:off x="1420" y="572"/>
            <a:ext cx="203" cy="299"/>
          </p:xfrm>
          <a:graphic>
            <a:graphicData uri="http://schemas.openxmlformats.org/presentationml/2006/ole">
              <mc:AlternateContent xmlns:mc="http://schemas.openxmlformats.org/markup-compatibility/2006">
                <mc:Choice xmlns:v="urn:schemas-microsoft-com:vml" Requires="v">
                  <p:oleObj spid="_x0000_s3323" name="" r:id="rId24" imgW="266700" imgH="393700" progId="Equation.3">
                    <p:embed/>
                  </p:oleObj>
                </mc:Choice>
                <mc:Fallback>
                  <p:oleObj name="" r:id="rId24" imgW="266700" imgH="393700" progId="Equation.3">
                    <p:embed/>
                    <p:pic>
                      <p:nvPicPr>
                        <p:cNvPr id="0" name="图片 3322"/>
                        <p:cNvPicPr/>
                        <p:nvPr/>
                      </p:nvPicPr>
                      <p:blipFill>
                        <a:blip r:embed="rId25"/>
                        <a:stretch>
                          <a:fillRect/>
                        </a:stretch>
                      </p:blipFill>
                      <p:spPr>
                        <a:xfrm>
                          <a:off x="1420" y="572"/>
                          <a:ext cx="203" cy="299"/>
                        </a:xfrm>
                        <a:prstGeom prst="rect">
                          <a:avLst/>
                        </a:prstGeom>
                        <a:noFill/>
                        <a:ln w="38100">
                          <a:noFill/>
                          <a:miter/>
                        </a:ln>
                      </p:spPr>
                    </p:pic>
                  </p:oleObj>
                </mc:Fallback>
              </mc:AlternateContent>
            </a:graphicData>
          </a:graphic>
        </p:graphicFrame>
        <p:sp>
          <p:nvSpPr>
            <p:cNvPr id="41" name="Freeform 17"/>
            <p:cNvSpPr>
              <a:spLocks noChangeArrowheads="1"/>
            </p:cNvSpPr>
            <p:nvPr/>
          </p:nvSpPr>
          <p:spPr bwMode="auto">
            <a:xfrm>
              <a:off x="785" y="891"/>
              <a:ext cx="1076" cy="931"/>
            </a:xfrm>
            <a:custGeom>
              <a:avLst/>
              <a:gdLst>
                <a:gd name="T0" fmla="*/ 184 w 1076"/>
                <a:gd name="T1" fmla="*/ 223 h 931"/>
                <a:gd name="T2" fmla="*/ 592 w 1076"/>
                <a:gd name="T3" fmla="*/ 0 h 931"/>
                <a:gd name="T4" fmla="*/ 717 w 1076"/>
                <a:gd name="T5" fmla="*/ 59 h 931"/>
                <a:gd name="T6" fmla="*/ 705 w 1076"/>
                <a:gd name="T7" fmla="*/ 117 h 931"/>
                <a:gd name="T8" fmla="*/ 649 w 1076"/>
                <a:gd name="T9" fmla="*/ 141 h 931"/>
                <a:gd name="T10" fmla="*/ 603 w 1076"/>
                <a:gd name="T11" fmla="*/ 164 h 931"/>
                <a:gd name="T12" fmla="*/ 533 w 1076"/>
                <a:gd name="T13" fmla="*/ 253 h 931"/>
                <a:gd name="T14" fmla="*/ 575 w 1076"/>
                <a:gd name="T15" fmla="*/ 301 h 931"/>
                <a:gd name="T16" fmla="*/ 737 w 1076"/>
                <a:gd name="T17" fmla="*/ 271 h 931"/>
                <a:gd name="T18" fmla="*/ 857 w 1076"/>
                <a:gd name="T19" fmla="*/ 271 h 931"/>
                <a:gd name="T20" fmla="*/ 977 w 1076"/>
                <a:gd name="T21" fmla="*/ 387 h 931"/>
                <a:gd name="T22" fmla="*/ 1037 w 1076"/>
                <a:gd name="T23" fmla="*/ 463 h 931"/>
                <a:gd name="T24" fmla="*/ 1067 w 1076"/>
                <a:gd name="T25" fmla="*/ 679 h 931"/>
                <a:gd name="T26" fmla="*/ 779 w 1076"/>
                <a:gd name="T27" fmla="*/ 895 h 931"/>
                <a:gd name="T28" fmla="*/ 545 w 1076"/>
                <a:gd name="T29" fmla="*/ 931 h 931"/>
                <a:gd name="T30" fmla="*/ 311 w 1076"/>
                <a:gd name="T31" fmla="*/ 871 h 931"/>
                <a:gd name="T32" fmla="*/ 59 w 1076"/>
                <a:gd name="T33" fmla="*/ 634 h 931"/>
                <a:gd name="T34" fmla="*/ 105 w 1076"/>
                <a:gd name="T35" fmla="*/ 305 h 931"/>
                <a:gd name="T36" fmla="*/ 127 w 1076"/>
                <a:gd name="T37" fmla="*/ 270 h 931"/>
                <a:gd name="T38" fmla="*/ 184 w 1076"/>
                <a:gd name="T39" fmla="*/ 223 h 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76" h="931">
                  <a:moveTo>
                    <a:pt x="184" y="223"/>
                  </a:moveTo>
                  <a:cubicBezTo>
                    <a:pt x="296" y="108"/>
                    <a:pt x="438" y="26"/>
                    <a:pt x="592" y="0"/>
                  </a:cubicBezTo>
                  <a:cubicBezTo>
                    <a:pt x="647" y="15"/>
                    <a:pt x="670" y="22"/>
                    <a:pt x="717" y="59"/>
                  </a:cubicBezTo>
                  <a:cubicBezTo>
                    <a:pt x="713" y="78"/>
                    <a:pt x="718" y="103"/>
                    <a:pt x="705" y="117"/>
                  </a:cubicBezTo>
                  <a:cubicBezTo>
                    <a:pt x="692" y="133"/>
                    <a:pt x="668" y="132"/>
                    <a:pt x="649" y="141"/>
                  </a:cubicBezTo>
                  <a:cubicBezTo>
                    <a:pt x="634" y="148"/>
                    <a:pt x="619" y="156"/>
                    <a:pt x="603" y="164"/>
                  </a:cubicBezTo>
                  <a:cubicBezTo>
                    <a:pt x="577" y="205"/>
                    <a:pt x="564" y="216"/>
                    <a:pt x="533" y="253"/>
                  </a:cubicBezTo>
                  <a:cubicBezTo>
                    <a:pt x="500" y="293"/>
                    <a:pt x="591" y="252"/>
                    <a:pt x="575" y="301"/>
                  </a:cubicBezTo>
                  <a:cubicBezTo>
                    <a:pt x="669" y="326"/>
                    <a:pt x="644" y="295"/>
                    <a:pt x="737" y="271"/>
                  </a:cubicBezTo>
                  <a:cubicBezTo>
                    <a:pt x="776" y="241"/>
                    <a:pt x="812" y="287"/>
                    <a:pt x="857" y="271"/>
                  </a:cubicBezTo>
                  <a:cubicBezTo>
                    <a:pt x="952" y="291"/>
                    <a:pt x="919" y="297"/>
                    <a:pt x="977" y="387"/>
                  </a:cubicBezTo>
                  <a:cubicBezTo>
                    <a:pt x="991" y="408"/>
                    <a:pt x="1037" y="463"/>
                    <a:pt x="1037" y="463"/>
                  </a:cubicBezTo>
                  <a:cubicBezTo>
                    <a:pt x="1033" y="525"/>
                    <a:pt x="1076" y="618"/>
                    <a:pt x="1067" y="679"/>
                  </a:cubicBezTo>
                  <a:cubicBezTo>
                    <a:pt x="1052" y="781"/>
                    <a:pt x="866" y="883"/>
                    <a:pt x="779" y="895"/>
                  </a:cubicBezTo>
                  <a:cubicBezTo>
                    <a:pt x="741" y="901"/>
                    <a:pt x="583" y="927"/>
                    <a:pt x="545" y="931"/>
                  </a:cubicBezTo>
                  <a:cubicBezTo>
                    <a:pt x="451" y="927"/>
                    <a:pt x="406" y="881"/>
                    <a:pt x="311" y="871"/>
                  </a:cubicBezTo>
                  <a:cubicBezTo>
                    <a:pt x="218" y="861"/>
                    <a:pt x="131" y="684"/>
                    <a:pt x="59" y="634"/>
                  </a:cubicBezTo>
                  <a:cubicBezTo>
                    <a:pt x="24" y="522"/>
                    <a:pt x="0" y="378"/>
                    <a:pt x="105" y="305"/>
                  </a:cubicBezTo>
                  <a:cubicBezTo>
                    <a:pt x="112" y="293"/>
                    <a:pt x="117" y="279"/>
                    <a:pt x="127" y="270"/>
                  </a:cubicBezTo>
                  <a:cubicBezTo>
                    <a:pt x="181" y="221"/>
                    <a:pt x="225" y="223"/>
                    <a:pt x="184" y="223"/>
                  </a:cubicBezTo>
                  <a:close/>
                </a:path>
              </a:pathLst>
            </a:custGeom>
            <a:gradFill rotWithShape="1">
              <a:gsLst>
                <a:gs pos="0">
                  <a:srgbClr val="C2744E">
                    <a:alpha val="39998"/>
                  </a:srgbClr>
                </a:gs>
                <a:gs pos="100000">
                  <a:srgbClr val="FF9966">
                    <a:alpha val="20000"/>
                  </a:srgbClr>
                </a:gs>
              </a:gsLst>
              <a:lin ang="18900000" scaled="1"/>
            </a:gradFill>
            <a:ln w="12700">
              <a:solidFill>
                <a:srgbClr val="9900FF"/>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 name="Oval 19"/>
            <p:cNvSpPr>
              <a:spLocks noChangeArrowheads="1"/>
            </p:cNvSpPr>
            <p:nvPr/>
          </p:nvSpPr>
          <p:spPr bwMode="auto">
            <a:xfrm>
              <a:off x="1239" y="1209"/>
              <a:ext cx="499" cy="499"/>
            </a:xfrm>
            <a:prstGeom prst="ellipse">
              <a:avLst/>
            </a:prstGeom>
            <a:gradFill rotWithShape="1">
              <a:gsLst>
                <a:gs pos="0">
                  <a:srgbClr val="CCFFFF">
                    <a:alpha val="60001"/>
                  </a:srgbClr>
                </a:gs>
                <a:gs pos="100000">
                  <a:srgbClr val="B0DCDC">
                    <a:alpha val="60001"/>
                  </a:srgbClr>
                </a:gs>
              </a:gsLst>
              <a:path path="shape">
                <a:fillToRect l="50000" t="50000" r="50000" b="50000"/>
              </a:path>
            </a:gradFill>
            <a:ln w="19050">
              <a:solidFill>
                <a:srgbClr val="66CCFF"/>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 name="Line 56"/>
            <p:cNvSpPr>
              <a:spLocks noChangeShapeType="1"/>
            </p:cNvSpPr>
            <p:nvPr/>
          </p:nvSpPr>
          <p:spPr bwMode="auto">
            <a:xfrm flipV="1">
              <a:off x="2880" y="660"/>
              <a:ext cx="272" cy="680"/>
            </a:xfrm>
            <a:prstGeom prst="line">
              <a:avLst/>
            </a:prstGeom>
            <a:noFill/>
            <a:ln w="28575">
              <a:solidFill>
                <a:srgbClr val="FF0000"/>
              </a:solidFill>
              <a:round/>
              <a:headEnd type="triangle" w="med" len="lg"/>
              <a:tailEnd type="non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 name="Line 57"/>
            <p:cNvSpPr>
              <a:spLocks noChangeShapeType="1"/>
            </p:cNvSpPr>
            <p:nvPr/>
          </p:nvSpPr>
          <p:spPr bwMode="auto">
            <a:xfrm flipH="1" flipV="1">
              <a:off x="2608" y="705"/>
              <a:ext cx="247" cy="631"/>
            </a:xfrm>
            <a:prstGeom prst="line">
              <a:avLst/>
            </a:prstGeom>
            <a:noFill/>
            <a:ln w="28575">
              <a:solidFill>
                <a:srgbClr val="FF0000"/>
              </a:solidFill>
              <a:round/>
              <a:headEnd type="triangle" w="med" len="lg"/>
              <a:tailEnd type="non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 name="Line 55"/>
            <p:cNvSpPr>
              <a:spLocks noChangeShapeType="1"/>
            </p:cNvSpPr>
            <p:nvPr/>
          </p:nvSpPr>
          <p:spPr bwMode="auto">
            <a:xfrm>
              <a:off x="2245" y="1068"/>
              <a:ext cx="589" cy="287"/>
            </a:xfrm>
            <a:prstGeom prst="line">
              <a:avLst/>
            </a:prstGeom>
            <a:noFill/>
            <a:ln w="28575">
              <a:solidFill>
                <a:srgbClr val="FF0000"/>
              </a:solidFill>
              <a:round/>
              <a:headEnd type="none" w="med" len="lg"/>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 name="Freeform 7"/>
            <p:cNvSpPr>
              <a:spLocks noChangeArrowheads="1"/>
            </p:cNvSpPr>
            <p:nvPr/>
          </p:nvSpPr>
          <p:spPr bwMode="auto">
            <a:xfrm>
              <a:off x="2928" y="1036"/>
              <a:ext cx="580" cy="320"/>
            </a:xfrm>
            <a:custGeom>
              <a:avLst/>
              <a:gdLst>
                <a:gd name="T0" fmla="*/ 0 w 580"/>
                <a:gd name="T1" fmla="*/ 320 h 320"/>
                <a:gd name="T2" fmla="*/ 580 w 580"/>
                <a:gd name="T3" fmla="*/ 0 h 320"/>
              </a:gdLst>
              <a:ahLst/>
              <a:cxnLst>
                <a:cxn ang="0">
                  <a:pos x="T0" y="T1"/>
                </a:cxn>
                <a:cxn ang="0">
                  <a:pos x="T2" y="T3"/>
                </a:cxn>
              </a:cxnLst>
              <a:rect l="0" t="0" r="r" b="b"/>
              <a:pathLst>
                <a:path w="580" h="320">
                  <a:moveTo>
                    <a:pt x="0" y="320"/>
                  </a:moveTo>
                  <a:lnTo>
                    <a:pt x="580" y="0"/>
                  </a:lnTo>
                </a:path>
              </a:pathLst>
            </a:custGeom>
            <a:noFill/>
            <a:ln w="28575">
              <a:solidFill>
                <a:srgbClr val="FF0000"/>
              </a:solidFill>
              <a:round/>
              <a:headEnd type="triangle" w="med" len="lg"/>
              <a:tailEnd type="non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 name="Line 8"/>
            <p:cNvSpPr>
              <a:spLocks noChangeShapeType="1"/>
            </p:cNvSpPr>
            <p:nvPr/>
          </p:nvSpPr>
          <p:spPr bwMode="auto">
            <a:xfrm flipV="1">
              <a:off x="2245" y="1386"/>
              <a:ext cx="589" cy="317"/>
            </a:xfrm>
            <a:prstGeom prst="line">
              <a:avLst/>
            </a:prstGeom>
            <a:noFill/>
            <a:ln w="28575">
              <a:solidFill>
                <a:srgbClr val="FF00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 name="Freeform 9"/>
            <p:cNvSpPr>
              <a:spLocks noChangeArrowheads="1"/>
            </p:cNvSpPr>
            <p:nvPr/>
          </p:nvSpPr>
          <p:spPr bwMode="auto">
            <a:xfrm>
              <a:off x="2898" y="1416"/>
              <a:ext cx="300" cy="606"/>
            </a:xfrm>
            <a:custGeom>
              <a:avLst/>
              <a:gdLst>
                <a:gd name="T0" fmla="*/ 300 w 300"/>
                <a:gd name="T1" fmla="*/ 606 h 606"/>
                <a:gd name="T2" fmla="*/ 0 w 300"/>
                <a:gd name="T3" fmla="*/ 0 h 606"/>
              </a:gdLst>
              <a:ahLst/>
              <a:cxnLst>
                <a:cxn ang="0">
                  <a:pos x="T0" y="T1"/>
                </a:cxn>
                <a:cxn ang="0">
                  <a:pos x="T2" y="T3"/>
                </a:cxn>
              </a:cxnLst>
              <a:rect l="0" t="0" r="r" b="b"/>
              <a:pathLst>
                <a:path w="300" h="606">
                  <a:moveTo>
                    <a:pt x="300" y="606"/>
                  </a:moveTo>
                  <a:lnTo>
                    <a:pt x="0" y="0"/>
                  </a:lnTo>
                </a:path>
              </a:pathLst>
            </a:custGeom>
            <a:noFill/>
            <a:ln w="28575">
              <a:solidFill>
                <a:srgbClr val="FF0000"/>
              </a:solidFill>
              <a:round/>
              <a:headEnd type="none" w="med" len="lg"/>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 name="Freeform 10"/>
            <p:cNvSpPr>
              <a:spLocks noChangeArrowheads="1"/>
            </p:cNvSpPr>
            <p:nvPr/>
          </p:nvSpPr>
          <p:spPr bwMode="auto">
            <a:xfrm>
              <a:off x="2608" y="1422"/>
              <a:ext cx="254" cy="644"/>
            </a:xfrm>
            <a:custGeom>
              <a:avLst/>
              <a:gdLst>
                <a:gd name="T0" fmla="*/ 0 w 254"/>
                <a:gd name="T1" fmla="*/ 644 h 644"/>
                <a:gd name="T2" fmla="*/ 254 w 254"/>
                <a:gd name="T3" fmla="*/ 0 h 644"/>
              </a:gdLst>
              <a:ahLst/>
              <a:cxnLst>
                <a:cxn ang="0">
                  <a:pos x="T0" y="T1"/>
                </a:cxn>
                <a:cxn ang="0">
                  <a:pos x="T2" y="T3"/>
                </a:cxn>
              </a:cxnLst>
              <a:rect l="0" t="0" r="r" b="b"/>
              <a:pathLst>
                <a:path w="254" h="644">
                  <a:moveTo>
                    <a:pt x="0" y="644"/>
                  </a:moveTo>
                  <a:lnTo>
                    <a:pt x="254" y="0"/>
                  </a:lnTo>
                </a:path>
              </a:pathLst>
            </a:custGeom>
            <a:noFill/>
            <a:ln w="28575">
              <a:solidFill>
                <a:srgbClr val="FF0000"/>
              </a:solidFill>
              <a:round/>
              <a:headEnd type="none" w="med" len="lg"/>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 name="Line 11"/>
            <p:cNvSpPr>
              <a:spLocks noChangeShapeType="1"/>
            </p:cNvSpPr>
            <p:nvPr/>
          </p:nvSpPr>
          <p:spPr bwMode="auto">
            <a:xfrm>
              <a:off x="2925" y="1391"/>
              <a:ext cx="499" cy="243"/>
            </a:xfrm>
            <a:prstGeom prst="line">
              <a:avLst/>
            </a:prstGeom>
            <a:noFill/>
            <a:ln w="28575">
              <a:solidFill>
                <a:srgbClr val="FF0000"/>
              </a:solidFill>
              <a:round/>
              <a:headEnd type="triangle" w="med" len="lg"/>
              <a:tailEnd type="non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 name="Oval 12"/>
            <p:cNvSpPr>
              <a:spLocks noChangeArrowheads="1"/>
            </p:cNvSpPr>
            <p:nvPr/>
          </p:nvSpPr>
          <p:spPr bwMode="auto">
            <a:xfrm>
              <a:off x="2838" y="1338"/>
              <a:ext cx="91" cy="73"/>
            </a:xfrm>
            <a:prstGeom prst="ellipse">
              <a:avLst/>
            </a:prstGeom>
            <a:solidFill>
              <a:srgbClr val="0000CC"/>
            </a:solidFill>
            <a:ln w="9525">
              <a:solidFill>
                <a:srgbClr val="0000CC"/>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43057" name="Object 13"/>
            <p:cNvGraphicFramePr>
              <a:graphicFrameLocks noChangeAspect="1"/>
            </p:cNvGraphicFramePr>
            <p:nvPr/>
          </p:nvGraphicFramePr>
          <p:xfrm>
            <a:off x="2956" y="1276"/>
            <a:ext cx="165" cy="235"/>
          </p:xfrm>
          <a:graphic>
            <a:graphicData uri="http://schemas.openxmlformats.org/presentationml/2006/ole">
              <mc:AlternateContent xmlns:mc="http://schemas.openxmlformats.org/markup-compatibility/2006">
                <mc:Choice xmlns:v="urn:schemas-microsoft-com:vml" Requires="v">
                  <p:oleObj spid="_x0000_s3329" name="" r:id="rId26" imgW="127000" imgH="165100" progId="Equation.3">
                    <p:embed/>
                  </p:oleObj>
                </mc:Choice>
                <mc:Fallback>
                  <p:oleObj name="" r:id="rId26" imgW="127000" imgH="165100" progId="Equation.3">
                    <p:embed/>
                    <p:pic>
                      <p:nvPicPr>
                        <p:cNvPr id="0" name="图片 3328"/>
                        <p:cNvPicPr/>
                        <p:nvPr/>
                      </p:nvPicPr>
                      <p:blipFill>
                        <a:blip r:embed="rId16"/>
                        <a:stretch>
                          <a:fillRect/>
                        </a:stretch>
                      </p:blipFill>
                      <p:spPr>
                        <a:xfrm>
                          <a:off x="2956" y="1276"/>
                          <a:ext cx="165" cy="235"/>
                        </a:xfrm>
                        <a:prstGeom prst="rect">
                          <a:avLst/>
                        </a:prstGeom>
                        <a:noFill/>
                        <a:ln w="38100">
                          <a:noFill/>
                          <a:miter/>
                        </a:ln>
                      </p:spPr>
                    </p:pic>
                  </p:oleObj>
                </mc:Fallback>
              </mc:AlternateContent>
            </a:graphicData>
          </a:graphic>
        </p:graphicFrame>
        <p:graphicFrame>
          <p:nvGraphicFramePr>
            <p:cNvPr id="43058" name="Object 14"/>
            <p:cNvGraphicFramePr>
              <a:graphicFrameLocks noChangeAspect="1"/>
            </p:cNvGraphicFramePr>
            <p:nvPr/>
          </p:nvGraphicFramePr>
          <p:xfrm>
            <a:off x="3005" y="906"/>
            <a:ext cx="206" cy="283"/>
          </p:xfrm>
          <a:graphic>
            <a:graphicData uri="http://schemas.openxmlformats.org/presentationml/2006/ole">
              <mc:AlternateContent xmlns:mc="http://schemas.openxmlformats.org/markup-compatibility/2006">
                <mc:Choice xmlns:v="urn:schemas-microsoft-com:vml" Requires="v">
                  <p:oleObj spid="_x0000_s3328" name="" r:id="rId27" imgW="139700" imgH="177800" progId="Equation.3">
                    <p:embed/>
                  </p:oleObj>
                </mc:Choice>
                <mc:Fallback>
                  <p:oleObj name="" r:id="rId27" imgW="139700" imgH="177800" progId="Equation.3">
                    <p:embed/>
                    <p:pic>
                      <p:nvPicPr>
                        <p:cNvPr id="0" name="图片 3327"/>
                        <p:cNvPicPr/>
                        <p:nvPr/>
                      </p:nvPicPr>
                      <p:blipFill>
                        <a:blip r:embed="rId23"/>
                        <a:stretch>
                          <a:fillRect/>
                        </a:stretch>
                      </p:blipFill>
                      <p:spPr>
                        <a:xfrm>
                          <a:off x="3005" y="906"/>
                          <a:ext cx="206" cy="283"/>
                        </a:xfrm>
                        <a:prstGeom prst="rect">
                          <a:avLst/>
                        </a:prstGeom>
                        <a:noFill/>
                        <a:ln w="38100">
                          <a:noFill/>
                          <a:miter/>
                        </a:ln>
                      </p:spPr>
                    </p:pic>
                  </p:oleObj>
                </mc:Fallback>
              </mc:AlternateContent>
            </a:graphicData>
          </a:graphic>
        </p:graphicFrame>
        <p:graphicFrame>
          <p:nvGraphicFramePr>
            <p:cNvPr id="43059" name="Object 15"/>
            <p:cNvGraphicFramePr>
              <a:graphicFrameLocks noChangeAspect="1"/>
            </p:cNvGraphicFramePr>
            <p:nvPr/>
          </p:nvGraphicFramePr>
          <p:xfrm>
            <a:off x="2310" y="618"/>
            <a:ext cx="203" cy="299"/>
          </p:xfrm>
          <a:graphic>
            <a:graphicData uri="http://schemas.openxmlformats.org/presentationml/2006/ole">
              <mc:AlternateContent xmlns:mc="http://schemas.openxmlformats.org/markup-compatibility/2006">
                <mc:Choice xmlns:v="urn:schemas-microsoft-com:vml" Requires="v">
                  <p:oleObj spid="_x0000_s3324" name="" r:id="rId28" imgW="266700" imgH="393700" progId="Equation.3">
                    <p:embed/>
                  </p:oleObj>
                </mc:Choice>
                <mc:Fallback>
                  <p:oleObj name="" r:id="rId28" imgW="266700" imgH="393700" progId="Equation.3">
                    <p:embed/>
                    <p:pic>
                      <p:nvPicPr>
                        <p:cNvPr id="0" name="图片 3323"/>
                        <p:cNvPicPr/>
                        <p:nvPr/>
                      </p:nvPicPr>
                      <p:blipFill>
                        <a:blip r:embed="rId29"/>
                        <a:stretch>
                          <a:fillRect/>
                        </a:stretch>
                      </p:blipFill>
                      <p:spPr>
                        <a:xfrm>
                          <a:off x="2310" y="618"/>
                          <a:ext cx="203" cy="299"/>
                        </a:xfrm>
                        <a:prstGeom prst="rect">
                          <a:avLst/>
                        </a:prstGeom>
                        <a:noFill/>
                        <a:ln w="38100">
                          <a:noFill/>
                          <a:miter/>
                        </a:ln>
                      </p:spPr>
                    </p:pic>
                  </p:oleObj>
                </mc:Fallback>
              </mc:AlternateContent>
            </a:graphicData>
          </a:graphic>
        </p:graphicFrame>
        <p:graphicFrame>
          <p:nvGraphicFramePr>
            <p:cNvPr id="43060" name="Object 16"/>
            <p:cNvGraphicFramePr>
              <a:graphicFrameLocks noChangeAspect="1"/>
            </p:cNvGraphicFramePr>
            <p:nvPr/>
          </p:nvGraphicFramePr>
          <p:xfrm>
            <a:off x="3152" y="1658"/>
            <a:ext cx="231" cy="253"/>
          </p:xfrm>
          <a:graphic>
            <a:graphicData uri="http://schemas.openxmlformats.org/presentationml/2006/ole">
              <mc:AlternateContent xmlns:mc="http://schemas.openxmlformats.org/markup-compatibility/2006">
                <mc:Choice xmlns:v="urn:schemas-microsoft-com:vml" Requires="v">
                  <p:oleObj spid="_x0000_s3326" name="" r:id="rId30" imgW="177800" imgH="177800" progId="Equation.3">
                    <p:embed/>
                  </p:oleObj>
                </mc:Choice>
                <mc:Fallback>
                  <p:oleObj name="" r:id="rId30" imgW="177800" imgH="177800" progId="Equation.3">
                    <p:embed/>
                    <p:pic>
                      <p:nvPicPr>
                        <p:cNvPr id="0" name="图片 3325"/>
                        <p:cNvPicPr/>
                        <p:nvPr/>
                      </p:nvPicPr>
                      <p:blipFill>
                        <a:blip r:embed="rId20"/>
                        <a:stretch>
                          <a:fillRect/>
                        </a:stretch>
                      </p:blipFill>
                      <p:spPr>
                        <a:xfrm>
                          <a:off x="3152" y="1658"/>
                          <a:ext cx="231" cy="253"/>
                        </a:xfrm>
                        <a:prstGeom prst="rect">
                          <a:avLst/>
                        </a:prstGeom>
                        <a:noFill/>
                        <a:ln w="38100">
                          <a:noFill/>
                          <a:miter/>
                        </a:ln>
                      </p:spPr>
                    </p:pic>
                  </p:oleObj>
                </mc:Fallback>
              </mc:AlternateContent>
            </a:graphicData>
          </a:graphic>
        </p:graphicFrame>
        <p:sp>
          <p:nvSpPr>
            <p:cNvPr id="56" name="Freeform 5"/>
            <p:cNvSpPr>
              <a:spLocks noChangeArrowheads="1"/>
            </p:cNvSpPr>
            <p:nvPr/>
          </p:nvSpPr>
          <p:spPr bwMode="auto">
            <a:xfrm rot="-2555201">
              <a:off x="2290" y="751"/>
              <a:ext cx="1086" cy="1162"/>
            </a:xfrm>
            <a:custGeom>
              <a:avLst/>
              <a:gdLst>
                <a:gd name="T0" fmla="*/ 181 w 1095"/>
                <a:gd name="T1" fmla="*/ 411 h 806"/>
                <a:gd name="T2" fmla="*/ 301 w 1095"/>
                <a:gd name="T3" fmla="*/ 219 h 806"/>
                <a:gd name="T4" fmla="*/ 409 w 1095"/>
                <a:gd name="T5" fmla="*/ 111 h 806"/>
                <a:gd name="T6" fmla="*/ 565 w 1095"/>
                <a:gd name="T7" fmla="*/ 27 h 806"/>
                <a:gd name="T8" fmla="*/ 1045 w 1095"/>
                <a:gd name="T9" fmla="*/ 135 h 806"/>
                <a:gd name="T10" fmla="*/ 1093 w 1095"/>
                <a:gd name="T11" fmla="*/ 363 h 806"/>
                <a:gd name="T12" fmla="*/ 1081 w 1095"/>
                <a:gd name="T13" fmla="*/ 531 h 806"/>
                <a:gd name="T14" fmla="*/ 973 w 1095"/>
                <a:gd name="T15" fmla="*/ 603 h 806"/>
                <a:gd name="T16" fmla="*/ 589 w 1095"/>
                <a:gd name="T17" fmla="*/ 687 h 806"/>
                <a:gd name="T18" fmla="*/ 325 w 1095"/>
                <a:gd name="T19" fmla="*/ 771 h 806"/>
                <a:gd name="T20" fmla="*/ 25 w 1095"/>
                <a:gd name="T21" fmla="*/ 747 h 806"/>
                <a:gd name="T22" fmla="*/ 1 w 1095"/>
                <a:gd name="T23" fmla="*/ 663 h 806"/>
                <a:gd name="T24" fmla="*/ 145 w 1095"/>
                <a:gd name="T25" fmla="*/ 519 h 806"/>
                <a:gd name="T26" fmla="*/ 193 w 1095"/>
                <a:gd name="T27" fmla="*/ 447 h 806"/>
                <a:gd name="T28" fmla="*/ 205 w 1095"/>
                <a:gd name="T29" fmla="*/ 411 h 806"/>
                <a:gd name="T30" fmla="*/ 181 w 1095"/>
                <a:gd name="T31" fmla="*/ 411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5" h="806">
                  <a:moveTo>
                    <a:pt x="181" y="411"/>
                  </a:moveTo>
                  <a:cubicBezTo>
                    <a:pt x="221" y="342"/>
                    <a:pt x="251" y="281"/>
                    <a:pt x="301" y="219"/>
                  </a:cubicBezTo>
                  <a:cubicBezTo>
                    <a:pt x="321" y="158"/>
                    <a:pt x="357" y="142"/>
                    <a:pt x="409" y="111"/>
                  </a:cubicBezTo>
                  <a:cubicBezTo>
                    <a:pt x="471" y="74"/>
                    <a:pt x="498" y="44"/>
                    <a:pt x="565" y="27"/>
                  </a:cubicBezTo>
                  <a:cubicBezTo>
                    <a:pt x="1007" y="70"/>
                    <a:pt x="843" y="0"/>
                    <a:pt x="1045" y="135"/>
                  </a:cubicBezTo>
                  <a:cubicBezTo>
                    <a:pt x="1089" y="201"/>
                    <a:pt x="1084" y="286"/>
                    <a:pt x="1093" y="363"/>
                  </a:cubicBezTo>
                  <a:cubicBezTo>
                    <a:pt x="1089" y="419"/>
                    <a:pt x="1095" y="477"/>
                    <a:pt x="1081" y="531"/>
                  </a:cubicBezTo>
                  <a:cubicBezTo>
                    <a:pt x="1078" y="545"/>
                    <a:pt x="989" y="595"/>
                    <a:pt x="973" y="603"/>
                  </a:cubicBezTo>
                  <a:cubicBezTo>
                    <a:pt x="858" y="661"/>
                    <a:pt x="718" y="675"/>
                    <a:pt x="589" y="687"/>
                  </a:cubicBezTo>
                  <a:cubicBezTo>
                    <a:pt x="490" y="746"/>
                    <a:pt x="445" y="759"/>
                    <a:pt x="325" y="771"/>
                  </a:cubicBezTo>
                  <a:cubicBezTo>
                    <a:pt x="225" y="796"/>
                    <a:pt x="114" y="806"/>
                    <a:pt x="25" y="747"/>
                  </a:cubicBezTo>
                  <a:cubicBezTo>
                    <a:pt x="20" y="733"/>
                    <a:pt x="0" y="674"/>
                    <a:pt x="1" y="663"/>
                  </a:cubicBezTo>
                  <a:cubicBezTo>
                    <a:pt x="9" y="597"/>
                    <a:pt x="105" y="569"/>
                    <a:pt x="145" y="519"/>
                  </a:cubicBezTo>
                  <a:cubicBezTo>
                    <a:pt x="163" y="496"/>
                    <a:pt x="177" y="471"/>
                    <a:pt x="193" y="447"/>
                  </a:cubicBezTo>
                  <a:cubicBezTo>
                    <a:pt x="200" y="436"/>
                    <a:pt x="209" y="423"/>
                    <a:pt x="205" y="411"/>
                  </a:cubicBezTo>
                  <a:cubicBezTo>
                    <a:pt x="202" y="403"/>
                    <a:pt x="189" y="411"/>
                    <a:pt x="181" y="411"/>
                  </a:cubicBezTo>
                  <a:close/>
                </a:path>
              </a:pathLst>
            </a:custGeom>
            <a:gradFill rotWithShape="1">
              <a:gsLst>
                <a:gs pos="0">
                  <a:srgbClr val="DC8458">
                    <a:alpha val="39998"/>
                  </a:srgbClr>
                </a:gs>
                <a:gs pos="100000">
                  <a:srgbClr val="FF9966">
                    <a:alpha val="20000"/>
                  </a:srgbClr>
                </a:gs>
              </a:gsLst>
              <a:lin ang="18900000" scaled="1"/>
            </a:gradFill>
            <a:ln w="12700">
              <a:solidFill>
                <a:srgbClr val="9900FF"/>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 name="Oval 6"/>
            <p:cNvSpPr>
              <a:spLocks noChangeArrowheads="1"/>
            </p:cNvSpPr>
            <p:nvPr/>
          </p:nvSpPr>
          <p:spPr bwMode="auto">
            <a:xfrm>
              <a:off x="2562" y="1068"/>
              <a:ext cx="612" cy="593"/>
            </a:xfrm>
            <a:prstGeom prst="ellipse">
              <a:avLst/>
            </a:prstGeom>
            <a:gradFill rotWithShape="1">
              <a:gsLst>
                <a:gs pos="0">
                  <a:srgbClr val="CCFFFF">
                    <a:alpha val="60001"/>
                  </a:srgbClr>
                </a:gs>
                <a:gs pos="100000">
                  <a:srgbClr val="B0DCDC">
                    <a:alpha val="79999"/>
                  </a:srgbClr>
                </a:gs>
              </a:gsLst>
              <a:path path="shape">
                <a:fillToRect l="50000" t="50000" r="50000" b="50000"/>
              </a:path>
            </a:gradFill>
            <a:ln w="12700">
              <a:solidFill>
                <a:srgbClr val="66CCFF"/>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5"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vertical)">
                                      <p:cBhvr>
                                        <p:cTn id="11" dur="500"/>
                                        <p:tgtEl>
                                          <p:spTgt spid="5"/>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2"/>
          <p:cNvSpPr txBox="1">
            <a:spLocks noChangeArrowheads="1"/>
          </p:cNvSpPr>
          <p:nvPr/>
        </p:nvSpPr>
        <p:spPr bwMode="auto">
          <a:xfrm>
            <a:off x="2052638" y="431800"/>
            <a:ext cx="8534400" cy="946150"/>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2800" b="1" kern="1200" cap="none" spc="0" normalizeH="0" baseline="0" noProof="1">
                <a:solidFill>
                  <a:srgbClr val="FF3300"/>
                </a:solidFill>
                <a:effectLst>
                  <a:outerShdw blurRad="38100" dist="38100" dir="2700000" algn="tl">
                    <a:srgbClr val="000000"/>
                  </a:outerShdw>
                </a:effectLst>
                <a:latin typeface="Times New Roman" panose="02020603050405020304" pitchFamily="18" charset="0"/>
                <a:ea typeface="+mn-ea"/>
                <a:cs typeface="+mn-cs"/>
              </a:rPr>
              <a:t>练习</a:t>
            </a:r>
            <a:r>
              <a:rPr kumimoji="1" lang="en-US" altLang="zh-CN" sz="2800" b="1" kern="1200" cap="none" spc="0" normalizeH="0" baseline="0" noProof="1">
                <a:solidFill>
                  <a:srgbClr val="FF3300"/>
                </a:solidFill>
                <a:effectLst>
                  <a:outerShdw blurRad="38100" dist="38100" dir="2700000" algn="tl">
                    <a:srgbClr val="000000"/>
                  </a:outerShdw>
                </a:effectLst>
                <a:latin typeface="Times New Roman" panose="02020603050405020304" pitchFamily="18" charset="0"/>
                <a:ea typeface="+mn-ea"/>
                <a:cs typeface="+mn-cs"/>
              </a:rPr>
              <a:t>2</a:t>
            </a:r>
            <a:r>
              <a:rPr kumimoji="1" lang="zh-CN" altLang="en-US" sz="2800" b="1" kern="1200" cap="none" spc="0" normalizeH="0" baseline="0" noProof="1">
                <a:solidFill>
                  <a:srgbClr val="0000CC"/>
                </a:solidFill>
                <a:latin typeface="Times New Roman" panose="02020603050405020304" pitchFamily="18" charset="0"/>
                <a:ea typeface="+mn-ea"/>
                <a:cs typeface="+mn-cs"/>
              </a:rPr>
              <a:t>：</a:t>
            </a:r>
            <a:r>
              <a:rPr kumimoji="1" lang="zh-CN" altLang="en-US" sz="2800" b="1" kern="1200" cap="none" spc="0" normalizeH="0" baseline="0" noProof="1">
                <a:solidFill>
                  <a:srgbClr val="000000"/>
                </a:solidFill>
                <a:latin typeface="Times New Roman" panose="02020603050405020304" pitchFamily="18" charset="0"/>
                <a:ea typeface="+mn-ea"/>
                <a:cs typeface="+mn-cs"/>
              </a:rPr>
              <a:t>空间有点电荷系</a:t>
            </a:r>
            <a:r>
              <a:rPr kumimoji="1" lang="en-US" altLang="zh-CN" sz="2800" b="1" i="1" kern="1200" cap="none" spc="0" normalizeH="0" baseline="0" noProof="1">
                <a:solidFill>
                  <a:srgbClr val="000000"/>
                </a:solidFill>
                <a:latin typeface="Times New Roman" panose="02020603050405020304" pitchFamily="18" charset="0"/>
                <a:ea typeface="+mn-ea"/>
                <a:cs typeface="+mn-cs"/>
              </a:rPr>
              <a:t>q</a:t>
            </a:r>
            <a:r>
              <a:rPr kumimoji="1" lang="en-US" altLang="zh-CN" sz="2800" b="1" kern="1200" cap="none" spc="0" normalizeH="0" baseline="-25000" noProof="1">
                <a:solidFill>
                  <a:srgbClr val="000000"/>
                </a:solidFill>
                <a:latin typeface="Times New Roman" panose="02020603050405020304" pitchFamily="18" charset="0"/>
                <a:ea typeface="+mn-ea"/>
                <a:cs typeface="+mn-cs"/>
              </a:rPr>
              <a:t>1</a:t>
            </a:r>
            <a:r>
              <a:rPr kumimoji="1" lang="en-US" altLang="zh-CN" sz="2800" b="1" kern="1200" cap="none" spc="0" normalizeH="0" baseline="0" noProof="1">
                <a:solidFill>
                  <a:srgbClr val="000000"/>
                </a:solidFill>
                <a:latin typeface="Times New Roman" panose="02020603050405020304" pitchFamily="18" charset="0"/>
                <a:ea typeface="+mn-ea"/>
                <a:cs typeface="+mn-cs"/>
              </a:rPr>
              <a:t>,</a:t>
            </a:r>
            <a:r>
              <a:rPr kumimoji="1" lang="en-US" altLang="zh-CN" sz="2800" b="1" i="1" kern="1200" cap="none" spc="0" normalizeH="0" baseline="0" noProof="1">
                <a:solidFill>
                  <a:srgbClr val="000000"/>
                </a:solidFill>
                <a:latin typeface="Times New Roman" panose="02020603050405020304" pitchFamily="18" charset="0"/>
                <a:ea typeface="+mn-ea"/>
                <a:cs typeface="+mn-cs"/>
              </a:rPr>
              <a:t>q</a:t>
            </a:r>
            <a:r>
              <a:rPr kumimoji="1" lang="en-US" altLang="zh-CN" sz="2800" b="1" kern="1200" cap="none" spc="0" normalizeH="0" baseline="-25000" noProof="1">
                <a:solidFill>
                  <a:srgbClr val="000000"/>
                </a:solidFill>
                <a:latin typeface="Times New Roman" panose="02020603050405020304" pitchFamily="18" charset="0"/>
                <a:ea typeface="+mn-ea"/>
                <a:cs typeface="+mn-cs"/>
              </a:rPr>
              <a:t>2</a:t>
            </a:r>
            <a:r>
              <a:rPr kumimoji="1" lang="en-US" altLang="zh-CN" sz="2800" b="1" kern="1200" cap="none" spc="0" normalizeH="0" baseline="0" noProof="1">
                <a:solidFill>
                  <a:srgbClr val="000000"/>
                </a:solidFill>
                <a:latin typeface="Times New Roman" panose="02020603050405020304" pitchFamily="18" charset="0"/>
                <a:ea typeface="+mn-ea"/>
                <a:cs typeface="+mn-cs"/>
              </a:rPr>
              <a:t>,…</a:t>
            </a:r>
            <a:r>
              <a:rPr kumimoji="1" lang="en-US" altLang="zh-CN" sz="2800" b="1" i="1" kern="1200" cap="none" spc="0" normalizeH="0" baseline="0" noProof="1">
                <a:solidFill>
                  <a:srgbClr val="000000"/>
                </a:solidFill>
                <a:latin typeface="Times New Roman" panose="02020603050405020304" pitchFamily="18" charset="0"/>
                <a:ea typeface="+mn-ea"/>
                <a:cs typeface="+mn-cs"/>
              </a:rPr>
              <a:t>q</a:t>
            </a:r>
            <a:r>
              <a:rPr kumimoji="1" lang="en-US" altLang="zh-CN" sz="2800" b="1" i="1" kern="1200" cap="none" spc="0" normalizeH="0" baseline="-25000" noProof="1">
                <a:solidFill>
                  <a:srgbClr val="000000"/>
                </a:solidFill>
                <a:latin typeface="Times New Roman" panose="02020603050405020304" pitchFamily="18" charset="0"/>
                <a:ea typeface="+mn-ea"/>
                <a:cs typeface="+mn-cs"/>
              </a:rPr>
              <a:t>n</a:t>
            </a:r>
            <a:r>
              <a:rPr kumimoji="1" lang="zh-CN" altLang="zh-CN" sz="2800" b="1" i="1" kern="1200" cap="none" spc="0" normalizeH="0" baseline="0" noProof="1">
                <a:solidFill>
                  <a:srgbClr val="000000"/>
                </a:solidFill>
                <a:latin typeface="Times New Roman" panose="02020603050405020304" pitchFamily="18" charset="0"/>
                <a:ea typeface="+mn-ea"/>
                <a:cs typeface="+mn-cs"/>
              </a:rPr>
              <a:t> </a:t>
            </a:r>
            <a:r>
              <a:rPr kumimoji="1" lang="en-US" altLang="zh-CN" sz="2800" b="1" i="1" kern="1200" cap="none" spc="0" normalizeH="0" baseline="0" noProof="1">
                <a:solidFill>
                  <a:srgbClr val="000000"/>
                </a:solidFill>
                <a:latin typeface="Times New Roman" panose="02020603050405020304" pitchFamily="18" charset="0"/>
                <a:ea typeface="+mn-ea"/>
                <a:cs typeface="+mn-cs"/>
              </a:rPr>
              <a:t>, </a:t>
            </a:r>
            <a:r>
              <a:rPr kumimoji="1" lang="zh-CN" altLang="en-US" sz="2800" b="1" kern="1200" cap="none" spc="0" normalizeH="0" baseline="0" noProof="1">
                <a:solidFill>
                  <a:srgbClr val="000000"/>
                </a:solidFill>
                <a:latin typeface="Times New Roman" panose="02020603050405020304" pitchFamily="18" charset="0"/>
                <a:ea typeface="+mn-ea"/>
                <a:cs typeface="+mn-cs"/>
              </a:rPr>
              <a:t>求穿过空间任意封闭曲面</a:t>
            </a:r>
            <a:r>
              <a:rPr kumimoji="1" lang="en-US" altLang="zh-CN" sz="2800" b="1" i="1" kern="1200" cap="none" spc="0" normalizeH="0" baseline="0" noProof="1">
                <a:solidFill>
                  <a:srgbClr val="000000"/>
                </a:solidFill>
                <a:latin typeface="Times New Roman" panose="02020603050405020304" pitchFamily="18" charset="0"/>
                <a:ea typeface="+mn-ea"/>
                <a:cs typeface="+mn-cs"/>
              </a:rPr>
              <a:t>S</a:t>
            </a:r>
            <a:r>
              <a:rPr kumimoji="1" lang="zh-CN" altLang="en-US" sz="2800" b="1" kern="1200" cap="none" spc="0" normalizeH="0" baseline="0" noProof="1">
                <a:solidFill>
                  <a:srgbClr val="000000"/>
                </a:solidFill>
                <a:latin typeface="Times New Roman" panose="02020603050405020304" pitchFamily="18" charset="0"/>
                <a:ea typeface="+mn-ea"/>
                <a:cs typeface="+mn-cs"/>
              </a:rPr>
              <a:t>的电通量。</a:t>
            </a:r>
            <a:endParaRPr kumimoji="1" lang="zh-CN" altLang="en-US" sz="2800" b="1" kern="1200" cap="none" spc="0" normalizeH="0" baseline="0" noProof="1">
              <a:solidFill>
                <a:srgbClr val="000000"/>
              </a:solidFill>
              <a:latin typeface="Times New Roman" panose="02020603050405020304" pitchFamily="18" charset="0"/>
              <a:ea typeface="宋体" panose="02010600030101010101" pitchFamily="2" charset="-122"/>
              <a:cs typeface="+mn-cs"/>
            </a:endParaRPr>
          </a:p>
        </p:txBody>
      </p:sp>
      <p:grpSp>
        <p:nvGrpSpPr>
          <p:cNvPr id="5" name="Group 3"/>
          <p:cNvGrpSpPr/>
          <p:nvPr/>
        </p:nvGrpSpPr>
        <p:grpSpPr>
          <a:xfrm>
            <a:off x="2370138" y="1377950"/>
            <a:ext cx="8001000" cy="2133600"/>
            <a:chOff x="576" y="1296"/>
            <a:chExt cx="5040" cy="1344"/>
          </a:xfrm>
        </p:grpSpPr>
        <p:grpSp>
          <p:nvGrpSpPr>
            <p:cNvPr id="44035" name="Group 4"/>
            <p:cNvGrpSpPr/>
            <p:nvPr/>
          </p:nvGrpSpPr>
          <p:grpSpPr>
            <a:xfrm>
              <a:off x="576" y="1296"/>
              <a:ext cx="1392" cy="1344"/>
              <a:chOff x="576" y="1296"/>
              <a:chExt cx="1392" cy="1344"/>
            </a:xfrm>
          </p:grpSpPr>
          <p:sp>
            <p:nvSpPr>
              <p:cNvPr id="11" name="Rectangle 5"/>
              <p:cNvSpPr>
                <a:spLocks noChangeArrowheads="1"/>
              </p:cNvSpPr>
              <p:nvPr/>
            </p:nvSpPr>
            <p:spPr bwMode="auto">
              <a:xfrm>
                <a:off x="576" y="1296"/>
                <a:ext cx="1392" cy="1344"/>
              </a:xfrm>
              <a:prstGeom prst="rect">
                <a:avLst/>
              </a:prstGeom>
              <a:noFill/>
              <a:ln>
                <a:noFill/>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Freeform 6"/>
              <p:cNvSpPr>
                <a:spLocks noChangeArrowheads="1"/>
              </p:cNvSpPr>
              <p:nvPr/>
            </p:nvSpPr>
            <p:spPr bwMode="auto">
              <a:xfrm>
                <a:off x="768" y="1488"/>
                <a:ext cx="980" cy="1094"/>
              </a:xfrm>
              <a:custGeom>
                <a:avLst/>
                <a:gdLst>
                  <a:gd name="T0" fmla="*/ 90 w 980"/>
                  <a:gd name="T1" fmla="*/ 528 h 1094"/>
                  <a:gd name="T2" fmla="*/ 246 w 980"/>
                  <a:gd name="T3" fmla="*/ 132 h 1094"/>
                  <a:gd name="T4" fmla="*/ 690 w 980"/>
                  <a:gd name="T5" fmla="*/ 96 h 1094"/>
                  <a:gd name="T6" fmla="*/ 714 w 980"/>
                  <a:gd name="T7" fmla="*/ 132 h 1094"/>
                  <a:gd name="T8" fmla="*/ 786 w 980"/>
                  <a:gd name="T9" fmla="*/ 204 h 1094"/>
                  <a:gd name="T10" fmla="*/ 834 w 980"/>
                  <a:gd name="T11" fmla="*/ 276 h 1094"/>
                  <a:gd name="T12" fmla="*/ 858 w 980"/>
                  <a:gd name="T13" fmla="*/ 360 h 1094"/>
                  <a:gd name="T14" fmla="*/ 930 w 980"/>
                  <a:gd name="T15" fmla="*/ 600 h 1094"/>
                  <a:gd name="T16" fmla="*/ 870 w 980"/>
                  <a:gd name="T17" fmla="*/ 960 h 1094"/>
                  <a:gd name="T18" fmla="*/ 366 w 980"/>
                  <a:gd name="T19" fmla="*/ 996 h 1094"/>
                  <a:gd name="T20" fmla="*/ 198 w 980"/>
                  <a:gd name="T21" fmla="*/ 876 h 1094"/>
                  <a:gd name="T22" fmla="*/ 198 w 980"/>
                  <a:gd name="T23" fmla="*/ 600 h 1094"/>
                  <a:gd name="T24" fmla="*/ 90 w 980"/>
                  <a:gd name="T25" fmla="*/ 528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0" h="1094">
                    <a:moveTo>
                      <a:pt x="90" y="528"/>
                    </a:moveTo>
                    <a:cubicBezTo>
                      <a:pt x="105" y="378"/>
                      <a:pt x="110" y="223"/>
                      <a:pt x="246" y="132"/>
                    </a:cubicBezTo>
                    <a:cubicBezTo>
                      <a:pt x="334" y="0"/>
                      <a:pt x="578" y="92"/>
                      <a:pt x="690" y="96"/>
                    </a:cubicBezTo>
                    <a:cubicBezTo>
                      <a:pt x="698" y="108"/>
                      <a:pt x="704" y="121"/>
                      <a:pt x="714" y="132"/>
                    </a:cubicBezTo>
                    <a:cubicBezTo>
                      <a:pt x="737" y="157"/>
                      <a:pt x="786" y="204"/>
                      <a:pt x="786" y="204"/>
                    </a:cubicBezTo>
                    <a:cubicBezTo>
                      <a:pt x="823" y="316"/>
                      <a:pt x="762" y="150"/>
                      <a:pt x="834" y="276"/>
                    </a:cubicBezTo>
                    <a:cubicBezTo>
                      <a:pt x="848" y="301"/>
                      <a:pt x="847" y="333"/>
                      <a:pt x="858" y="360"/>
                    </a:cubicBezTo>
                    <a:cubicBezTo>
                      <a:pt x="891" y="437"/>
                      <a:pt x="909" y="518"/>
                      <a:pt x="930" y="600"/>
                    </a:cubicBezTo>
                    <a:cubicBezTo>
                      <a:pt x="925" y="717"/>
                      <a:pt x="980" y="887"/>
                      <a:pt x="870" y="960"/>
                    </a:cubicBezTo>
                    <a:cubicBezTo>
                      <a:pt x="780" y="1094"/>
                      <a:pt x="401" y="997"/>
                      <a:pt x="366" y="996"/>
                    </a:cubicBezTo>
                    <a:cubicBezTo>
                      <a:pt x="250" y="979"/>
                      <a:pt x="248" y="976"/>
                      <a:pt x="198" y="876"/>
                    </a:cubicBezTo>
                    <a:cubicBezTo>
                      <a:pt x="209" y="762"/>
                      <a:pt x="221" y="721"/>
                      <a:pt x="198" y="600"/>
                    </a:cubicBezTo>
                    <a:cubicBezTo>
                      <a:pt x="187" y="541"/>
                      <a:pt x="0" y="528"/>
                      <a:pt x="90" y="528"/>
                    </a:cubicBezTo>
                    <a:close/>
                  </a:path>
                </a:pathLst>
              </a:custGeom>
              <a:gradFill rotWithShape="1">
                <a:gsLst>
                  <a:gs pos="0">
                    <a:srgbClr val="DCB084"/>
                  </a:gs>
                  <a:gs pos="100000">
                    <a:srgbClr val="FFCC99">
                      <a:alpha val="60001"/>
                    </a:srgbClr>
                  </a:gs>
                </a:gsLst>
                <a:lin ang="18900000" scaled="1"/>
              </a:gradFill>
              <a:ln w="9525">
                <a:solidFill>
                  <a:srgbClr val="FF33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 name="Oval 7"/>
              <p:cNvSpPr>
                <a:spLocks noChangeArrowheads="1"/>
              </p:cNvSpPr>
              <p:nvPr/>
            </p:nvSpPr>
            <p:spPr bwMode="auto">
              <a:xfrm>
                <a:off x="1440" y="2016"/>
                <a:ext cx="48" cy="60"/>
              </a:xfrm>
              <a:prstGeom prst="ellipse">
                <a:avLst/>
              </a:prstGeom>
              <a:solidFill>
                <a:srgbClr val="333399"/>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 name="Oval 8"/>
              <p:cNvSpPr>
                <a:spLocks noChangeArrowheads="1"/>
              </p:cNvSpPr>
              <p:nvPr/>
            </p:nvSpPr>
            <p:spPr bwMode="auto">
              <a:xfrm>
                <a:off x="864" y="1488"/>
                <a:ext cx="48" cy="48"/>
              </a:xfrm>
              <a:prstGeom prst="ellipse">
                <a:avLst/>
              </a:prstGeom>
              <a:solidFill>
                <a:srgbClr val="333399"/>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Oval 9"/>
              <p:cNvSpPr>
                <a:spLocks noChangeArrowheads="1"/>
              </p:cNvSpPr>
              <p:nvPr/>
            </p:nvSpPr>
            <p:spPr bwMode="auto">
              <a:xfrm>
                <a:off x="768" y="2160"/>
                <a:ext cx="48" cy="48"/>
              </a:xfrm>
              <a:prstGeom prst="ellipse">
                <a:avLst/>
              </a:prstGeom>
              <a:solidFill>
                <a:srgbClr val="333399"/>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 name="Oval 10"/>
              <p:cNvSpPr>
                <a:spLocks noChangeArrowheads="1"/>
              </p:cNvSpPr>
              <p:nvPr/>
            </p:nvSpPr>
            <p:spPr bwMode="auto">
              <a:xfrm>
                <a:off x="1632" y="1536"/>
                <a:ext cx="48" cy="48"/>
              </a:xfrm>
              <a:prstGeom prst="ellipse">
                <a:avLst/>
              </a:prstGeom>
              <a:solidFill>
                <a:srgbClr val="333399"/>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44042" name="Object 11"/>
              <p:cNvGraphicFramePr>
                <a:graphicFrameLocks noChangeAspect="1"/>
              </p:cNvGraphicFramePr>
              <p:nvPr/>
            </p:nvGraphicFramePr>
            <p:xfrm>
              <a:off x="1141" y="1548"/>
              <a:ext cx="251" cy="356"/>
            </p:xfrm>
            <a:graphic>
              <a:graphicData uri="http://schemas.openxmlformats.org/presentationml/2006/ole">
                <mc:AlternateContent xmlns:mc="http://schemas.openxmlformats.org/markup-compatibility/2006">
                  <mc:Choice xmlns:v="urn:schemas-microsoft-com:vml" Requires="v">
                    <p:oleObj spid="_x0000_s3333" name="" r:id="rId1" imgW="152400" imgH="215900" progId="Equation.3">
                      <p:embed/>
                    </p:oleObj>
                  </mc:Choice>
                  <mc:Fallback>
                    <p:oleObj name="" r:id="rId1" imgW="152400" imgH="215900" progId="Equation.3">
                      <p:embed/>
                      <p:pic>
                        <p:nvPicPr>
                          <p:cNvPr id="0" name="图片 3332"/>
                          <p:cNvPicPr/>
                          <p:nvPr/>
                        </p:nvPicPr>
                        <p:blipFill>
                          <a:blip r:embed="rId2"/>
                          <a:stretch>
                            <a:fillRect/>
                          </a:stretch>
                        </p:blipFill>
                        <p:spPr>
                          <a:xfrm>
                            <a:off x="1141" y="1548"/>
                            <a:ext cx="251" cy="356"/>
                          </a:xfrm>
                          <a:prstGeom prst="rect">
                            <a:avLst/>
                          </a:prstGeom>
                          <a:noFill/>
                          <a:ln w="38100">
                            <a:noFill/>
                            <a:miter/>
                          </a:ln>
                        </p:spPr>
                      </p:pic>
                    </p:oleObj>
                  </mc:Fallback>
                </mc:AlternateContent>
              </a:graphicData>
            </a:graphic>
          </p:graphicFrame>
          <p:graphicFrame>
            <p:nvGraphicFramePr>
              <p:cNvPr id="44043" name="Object 12"/>
              <p:cNvGraphicFramePr>
                <a:graphicFrameLocks noChangeAspect="1"/>
              </p:cNvGraphicFramePr>
              <p:nvPr/>
            </p:nvGraphicFramePr>
            <p:xfrm>
              <a:off x="1179" y="2064"/>
              <a:ext cx="293" cy="356"/>
            </p:xfrm>
            <a:graphic>
              <a:graphicData uri="http://schemas.openxmlformats.org/presentationml/2006/ole">
                <mc:AlternateContent xmlns:mc="http://schemas.openxmlformats.org/markup-compatibility/2006">
                  <mc:Choice xmlns:v="urn:schemas-microsoft-com:vml" Requires="v">
                    <p:oleObj spid="_x0000_s3335" name="" r:id="rId3" imgW="177800" imgH="215900" progId="Equation.3">
                      <p:embed/>
                    </p:oleObj>
                  </mc:Choice>
                  <mc:Fallback>
                    <p:oleObj name="" r:id="rId3" imgW="177800" imgH="215900" progId="Equation.3">
                      <p:embed/>
                      <p:pic>
                        <p:nvPicPr>
                          <p:cNvPr id="0" name="图片 3334"/>
                          <p:cNvPicPr/>
                          <p:nvPr/>
                        </p:nvPicPr>
                        <p:blipFill>
                          <a:blip r:embed="rId4"/>
                          <a:stretch>
                            <a:fillRect/>
                          </a:stretch>
                        </p:blipFill>
                        <p:spPr>
                          <a:xfrm>
                            <a:off x="1179" y="2064"/>
                            <a:ext cx="293" cy="356"/>
                          </a:xfrm>
                          <a:prstGeom prst="rect">
                            <a:avLst/>
                          </a:prstGeom>
                          <a:noFill/>
                          <a:ln w="38100">
                            <a:noFill/>
                            <a:miter/>
                          </a:ln>
                        </p:spPr>
                      </p:pic>
                    </p:oleObj>
                  </mc:Fallback>
                </mc:AlternateContent>
              </a:graphicData>
            </a:graphic>
          </p:graphicFrame>
          <p:graphicFrame>
            <p:nvGraphicFramePr>
              <p:cNvPr id="44044" name="Object 13"/>
              <p:cNvGraphicFramePr>
                <a:graphicFrameLocks noChangeAspect="1"/>
              </p:cNvGraphicFramePr>
              <p:nvPr/>
            </p:nvGraphicFramePr>
            <p:xfrm>
              <a:off x="624" y="1344"/>
              <a:ext cx="293" cy="380"/>
            </p:xfrm>
            <a:graphic>
              <a:graphicData uri="http://schemas.openxmlformats.org/presentationml/2006/ole">
                <mc:AlternateContent xmlns:mc="http://schemas.openxmlformats.org/markup-compatibility/2006">
                  <mc:Choice xmlns:v="urn:schemas-microsoft-com:vml" Requires="v">
                    <p:oleObj spid="_x0000_s3336" name="" r:id="rId5" imgW="177800" imgH="228600" progId="Equation.3">
                      <p:embed/>
                    </p:oleObj>
                  </mc:Choice>
                  <mc:Fallback>
                    <p:oleObj name="" r:id="rId5" imgW="177800" imgH="228600" progId="Equation.3">
                      <p:embed/>
                      <p:pic>
                        <p:nvPicPr>
                          <p:cNvPr id="0" name="图片 3335"/>
                          <p:cNvPicPr/>
                          <p:nvPr/>
                        </p:nvPicPr>
                        <p:blipFill>
                          <a:blip r:embed="rId6"/>
                          <a:stretch>
                            <a:fillRect/>
                          </a:stretch>
                        </p:blipFill>
                        <p:spPr>
                          <a:xfrm>
                            <a:off x="624" y="1344"/>
                            <a:ext cx="293" cy="380"/>
                          </a:xfrm>
                          <a:prstGeom prst="rect">
                            <a:avLst/>
                          </a:prstGeom>
                          <a:noFill/>
                          <a:ln w="38100">
                            <a:noFill/>
                            <a:miter/>
                          </a:ln>
                        </p:spPr>
                      </p:pic>
                    </p:oleObj>
                  </mc:Fallback>
                </mc:AlternateContent>
              </a:graphicData>
            </a:graphic>
          </p:graphicFrame>
          <p:graphicFrame>
            <p:nvGraphicFramePr>
              <p:cNvPr id="44045" name="Object 14"/>
              <p:cNvGraphicFramePr>
                <a:graphicFrameLocks noChangeAspect="1"/>
              </p:cNvGraphicFramePr>
              <p:nvPr/>
            </p:nvGraphicFramePr>
            <p:xfrm>
              <a:off x="1728" y="2016"/>
              <a:ext cx="235" cy="296"/>
            </p:xfrm>
            <a:graphic>
              <a:graphicData uri="http://schemas.openxmlformats.org/presentationml/2006/ole">
                <mc:AlternateContent xmlns:mc="http://schemas.openxmlformats.org/markup-compatibility/2006">
                  <mc:Choice xmlns:v="urn:schemas-microsoft-com:vml" Requires="v">
                    <p:oleObj spid="_x0000_s3331" name="" r:id="rId7" imgW="254000" imgH="342900" progId="Equation.3">
                      <p:embed/>
                    </p:oleObj>
                  </mc:Choice>
                  <mc:Fallback>
                    <p:oleObj name="" r:id="rId7" imgW="254000" imgH="342900" progId="Equation.3">
                      <p:embed/>
                      <p:pic>
                        <p:nvPicPr>
                          <p:cNvPr id="0" name="图片 3330"/>
                          <p:cNvPicPr/>
                          <p:nvPr/>
                        </p:nvPicPr>
                        <p:blipFill>
                          <a:blip r:embed="rId8"/>
                          <a:stretch>
                            <a:fillRect/>
                          </a:stretch>
                        </p:blipFill>
                        <p:spPr>
                          <a:xfrm>
                            <a:off x="1728" y="2016"/>
                            <a:ext cx="235" cy="296"/>
                          </a:xfrm>
                          <a:prstGeom prst="rect">
                            <a:avLst/>
                          </a:prstGeom>
                          <a:noFill/>
                          <a:ln w="38100">
                            <a:noFill/>
                            <a:miter/>
                          </a:ln>
                        </p:spPr>
                      </p:pic>
                    </p:oleObj>
                  </mc:Fallback>
                </mc:AlternateContent>
              </a:graphicData>
            </a:graphic>
          </p:graphicFrame>
          <p:sp>
            <p:nvSpPr>
              <p:cNvPr id="21" name="Oval 15"/>
              <p:cNvSpPr>
                <a:spLocks noChangeArrowheads="1"/>
              </p:cNvSpPr>
              <p:nvPr/>
            </p:nvSpPr>
            <p:spPr bwMode="auto">
              <a:xfrm>
                <a:off x="1056" y="1776"/>
                <a:ext cx="48" cy="48"/>
              </a:xfrm>
              <a:prstGeom prst="ellipse">
                <a:avLst/>
              </a:prstGeom>
              <a:solidFill>
                <a:srgbClr val="333399"/>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 name="Oval 16"/>
              <p:cNvSpPr>
                <a:spLocks noChangeArrowheads="1"/>
              </p:cNvSpPr>
              <p:nvPr/>
            </p:nvSpPr>
            <p:spPr bwMode="auto">
              <a:xfrm>
                <a:off x="1104" y="2256"/>
                <a:ext cx="48" cy="48"/>
              </a:xfrm>
              <a:prstGeom prst="ellipse">
                <a:avLst/>
              </a:prstGeom>
              <a:solidFill>
                <a:srgbClr val="333399"/>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44048" name="Text Box 17"/>
            <p:cNvSpPr txBox="1"/>
            <p:nvPr/>
          </p:nvSpPr>
          <p:spPr>
            <a:xfrm>
              <a:off x="2208" y="1296"/>
              <a:ext cx="2784" cy="327"/>
            </a:xfrm>
            <a:prstGeom prst="rect">
              <a:avLst/>
            </a:prstGeom>
            <a:noFill/>
            <a:ln w="9525">
              <a:noFill/>
            </a:ln>
          </p:spPr>
          <p:txBody>
            <a:bodyPr anchor="t" anchorCtr="0">
              <a:spAutoFit/>
            </a:bodyPr>
            <a:p>
              <a:pPr>
                <a:spcBef>
                  <a:spcPct val="50000"/>
                </a:spcBef>
                <a:buSzTx/>
              </a:pPr>
              <a:r>
                <a:rPr lang="zh-CN" altLang="en-US" sz="2800" b="1" dirty="0">
                  <a:solidFill>
                    <a:srgbClr val="FF0000"/>
                  </a:solidFill>
                  <a:latin typeface="宋体" panose="02010600030101010101" pitchFamily="2" charset="-122"/>
                  <a:ea typeface="宋体" panose="02010600030101010101" pitchFamily="2" charset="-122"/>
                </a:rPr>
                <a:t>曲面上</a:t>
              </a:r>
              <a:r>
                <a:rPr lang="zh-CN" altLang="en-US" sz="2800" b="1" dirty="0">
                  <a:solidFill>
                    <a:srgbClr val="000000"/>
                  </a:solidFill>
                  <a:latin typeface="宋体" panose="02010600030101010101" pitchFamily="2" charset="-122"/>
                  <a:ea typeface="宋体" panose="02010600030101010101" pitchFamily="2" charset="-122"/>
                </a:rPr>
                <a:t>各点处电场强度：</a:t>
              </a:r>
              <a:endParaRPr lang="zh-CN" altLang="en-US" sz="2800" b="1" dirty="0">
                <a:solidFill>
                  <a:srgbClr val="000000"/>
                </a:solidFill>
                <a:latin typeface="宋体" panose="02010600030101010101" pitchFamily="2" charset="-122"/>
                <a:ea typeface="宋体" panose="02010600030101010101" pitchFamily="2" charset="-122"/>
              </a:endParaRPr>
            </a:p>
          </p:txBody>
        </p:sp>
        <p:graphicFrame>
          <p:nvGraphicFramePr>
            <p:cNvPr id="44049" name="Object 18"/>
            <p:cNvGraphicFramePr>
              <a:graphicFrameLocks noChangeAspect="1"/>
            </p:cNvGraphicFramePr>
            <p:nvPr/>
          </p:nvGraphicFramePr>
          <p:xfrm>
            <a:off x="2256" y="1632"/>
            <a:ext cx="2160" cy="421"/>
          </p:xfrm>
          <a:graphic>
            <a:graphicData uri="http://schemas.openxmlformats.org/presentationml/2006/ole">
              <mc:AlternateContent xmlns:mc="http://schemas.openxmlformats.org/markup-compatibility/2006">
                <mc:Choice xmlns:v="urn:schemas-microsoft-com:vml" Requires="v">
                  <p:oleObj spid="_x0000_s3334" name="" r:id="rId9" imgW="1295400" imgH="254000" progId="Equation.3">
                    <p:embed/>
                  </p:oleObj>
                </mc:Choice>
                <mc:Fallback>
                  <p:oleObj name="" r:id="rId9" imgW="1295400" imgH="254000" progId="Equation.3">
                    <p:embed/>
                    <p:pic>
                      <p:nvPicPr>
                        <p:cNvPr id="0" name="图片 3333"/>
                        <p:cNvPicPr/>
                        <p:nvPr/>
                      </p:nvPicPr>
                      <p:blipFill>
                        <a:blip r:embed="rId10"/>
                        <a:stretch>
                          <a:fillRect/>
                        </a:stretch>
                      </p:blipFill>
                      <p:spPr>
                        <a:xfrm>
                          <a:off x="2256" y="1632"/>
                          <a:ext cx="2160" cy="421"/>
                        </a:xfrm>
                        <a:prstGeom prst="rect">
                          <a:avLst/>
                        </a:prstGeom>
                        <a:noFill/>
                        <a:ln w="38100">
                          <a:noFill/>
                          <a:miter/>
                        </a:ln>
                      </p:spPr>
                    </p:pic>
                  </p:oleObj>
                </mc:Fallback>
              </mc:AlternateContent>
            </a:graphicData>
          </a:graphic>
        </p:graphicFrame>
        <p:sp>
          <p:nvSpPr>
            <p:cNvPr id="9" name="Line 19"/>
            <p:cNvSpPr>
              <a:spLocks noChangeShapeType="1"/>
            </p:cNvSpPr>
            <p:nvPr/>
          </p:nvSpPr>
          <p:spPr bwMode="auto">
            <a:xfrm>
              <a:off x="2352" y="2064"/>
              <a:ext cx="0" cy="240"/>
            </a:xfrm>
            <a:prstGeom prst="line">
              <a:avLst/>
            </a:prstGeom>
            <a:noFill/>
            <a:ln w="38100">
              <a:solidFill>
                <a:srgbClr val="FF3300"/>
              </a:solidFill>
              <a:rou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051" name="Text Box 20"/>
            <p:cNvSpPr txBox="1"/>
            <p:nvPr/>
          </p:nvSpPr>
          <p:spPr>
            <a:xfrm>
              <a:off x="2112" y="2256"/>
              <a:ext cx="3504" cy="327"/>
            </a:xfrm>
            <a:prstGeom prst="rect">
              <a:avLst/>
            </a:prstGeom>
            <a:noFill/>
            <a:ln w="9525">
              <a:noFill/>
            </a:ln>
          </p:spPr>
          <p:txBody>
            <a:bodyPr lIns="18000" rIns="18000" anchor="t" anchorCtr="0">
              <a:spAutoFit/>
            </a:bodyPr>
            <a:p>
              <a:pPr>
                <a:spcBef>
                  <a:spcPct val="50000"/>
                </a:spcBef>
                <a:buSzTx/>
              </a:pPr>
              <a:r>
                <a:rPr lang="zh-CN" altLang="en-US" sz="2800" b="1">
                  <a:solidFill>
                    <a:srgbClr val="0000CC"/>
                  </a:solidFill>
                  <a:latin typeface="宋体" panose="02010600030101010101" pitchFamily="2" charset="-122"/>
                  <a:ea typeface="宋体" panose="02010600030101010101" pitchFamily="2" charset="-122"/>
                </a:rPr>
                <a:t>包括</a:t>
              </a:r>
              <a:r>
                <a:rPr lang="en-US" altLang="zh-CN" sz="2800" b="1" i="1">
                  <a:solidFill>
                    <a:srgbClr val="0000CC"/>
                  </a:solidFill>
                  <a:latin typeface="Times New Roman" panose="02020603050405020304" pitchFamily="18" charset="0"/>
                  <a:ea typeface="宋体" panose="02010600030101010101" pitchFamily="2" charset="-122"/>
                </a:rPr>
                <a:t>S</a:t>
              </a:r>
              <a:r>
                <a:rPr lang="zh-CN" altLang="en-US" sz="2800" b="1">
                  <a:solidFill>
                    <a:srgbClr val="0000CC"/>
                  </a:solidFill>
                  <a:latin typeface="宋体" panose="02010600030101010101" pitchFamily="2" charset="-122"/>
                  <a:ea typeface="宋体" panose="02010600030101010101" pitchFamily="2" charset="-122"/>
                </a:rPr>
                <a:t>内、</a:t>
              </a:r>
              <a:r>
                <a:rPr lang="en-US" altLang="zh-CN" sz="2800" b="1" i="1">
                  <a:solidFill>
                    <a:srgbClr val="0000CC"/>
                  </a:solidFill>
                  <a:latin typeface="Times New Roman" panose="02020603050405020304" pitchFamily="18" charset="0"/>
                  <a:ea typeface="宋体" panose="02010600030101010101" pitchFamily="2" charset="-122"/>
                </a:rPr>
                <a:t>S</a:t>
              </a:r>
              <a:r>
                <a:rPr lang="zh-CN" altLang="en-US" sz="2800" b="1">
                  <a:solidFill>
                    <a:srgbClr val="0000CC"/>
                  </a:solidFill>
                  <a:latin typeface="宋体" panose="02010600030101010101" pitchFamily="2" charset="-122"/>
                  <a:ea typeface="宋体" panose="02010600030101010101" pitchFamily="2" charset="-122"/>
                </a:rPr>
                <a:t>外，所有电荷的贡献。</a:t>
              </a:r>
              <a:endParaRPr lang="zh-CN" altLang="en-US" sz="2800" b="1">
                <a:solidFill>
                  <a:srgbClr val="0000CC"/>
                </a:solidFill>
                <a:latin typeface="宋体" panose="02010600030101010101" pitchFamily="2" charset="-122"/>
                <a:ea typeface="宋体" panose="02010600030101010101" pitchFamily="2" charset="-122"/>
              </a:endParaRPr>
            </a:p>
          </p:txBody>
        </p:sp>
      </p:grpSp>
      <p:grpSp>
        <p:nvGrpSpPr>
          <p:cNvPr id="23" name="Group 21"/>
          <p:cNvGrpSpPr/>
          <p:nvPr/>
        </p:nvGrpSpPr>
        <p:grpSpPr>
          <a:xfrm>
            <a:off x="2681288" y="3465513"/>
            <a:ext cx="7591425" cy="2525712"/>
            <a:chOff x="672" y="2592"/>
            <a:chExt cx="4782" cy="1591"/>
          </a:xfrm>
        </p:grpSpPr>
        <p:sp>
          <p:nvSpPr>
            <p:cNvPr id="44053" name="Text Box 22"/>
            <p:cNvSpPr txBox="1"/>
            <p:nvPr/>
          </p:nvSpPr>
          <p:spPr>
            <a:xfrm>
              <a:off x="2112" y="2592"/>
              <a:ext cx="1968" cy="327"/>
            </a:xfrm>
            <a:prstGeom prst="rect">
              <a:avLst/>
            </a:prstGeom>
            <a:noFill/>
            <a:ln w="9525">
              <a:noFill/>
            </a:ln>
          </p:spPr>
          <p:txBody>
            <a:bodyPr anchor="t" anchorCtr="0">
              <a:spAutoFit/>
            </a:bodyPr>
            <a:p>
              <a:pPr>
                <a:spcBef>
                  <a:spcPct val="50000"/>
                </a:spcBef>
                <a:buSzTx/>
              </a:pPr>
              <a:r>
                <a:rPr lang="zh-CN" altLang="en-US" sz="2800" b="1">
                  <a:solidFill>
                    <a:srgbClr val="000000"/>
                  </a:solidFill>
                  <a:latin typeface="宋体" panose="02010600030101010101" pitchFamily="2" charset="-122"/>
                  <a:ea typeface="宋体" panose="02010600030101010101" pitchFamily="2" charset="-122"/>
                </a:rPr>
                <a:t>穿过</a:t>
              </a:r>
              <a:r>
                <a:rPr lang="en-US" altLang="zh-CN" sz="2800" b="1" i="1">
                  <a:solidFill>
                    <a:srgbClr val="000000"/>
                  </a:solidFill>
                  <a:latin typeface="Times New Roman" panose="02020603050405020304" pitchFamily="18" charset="0"/>
                  <a:ea typeface="宋体" panose="02010600030101010101" pitchFamily="2" charset="-122"/>
                </a:rPr>
                <a:t>S</a:t>
              </a:r>
              <a:r>
                <a:rPr lang="zh-CN" altLang="en-US" sz="2800" b="1">
                  <a:solidFill>
                    <a:srgbClr val="000000"/>
                  </a:solidFill>
                  <a:latin typeface="宋体" panose="02010600030101010101" pitchFamily="2" charset="-122"/>
                  <a:ea typeface="宋体" panose="02010600030101010101" pitchFamily="2" charset="-122"/>
                </a:rPr>
                <a:t>的电通量：</a:t>
              </a:r>
              <a:endParaRPr lang="zh-CN" altLang="en-US" sz="2800" b="1">
                <a:solidFill>
                  <a:srgbClr val="000000"/>
                </a:solidFill>
                <a:latin typeface="宋体" panose="02010600030101010101" pitchFamily="2" charset="-122"/>
                <a:ea typeface="宋体" panose="02010600030101010101" pitchFamily="2" charset="-122"/>
              </a:endParaRPr>
            </a:p>
          </p:txBody>
        </p:sp>
        <p:graphicFrame>
          <p:nvGraphicFramePr>
            <p:cNvPr id="44054" name="Object 23"/>
            <p:cNvGraphicFramePr>
              <a:graphicFrameLocks noChangeAspect="1"/>
            </p:cNvGraphicFramePr>
            <p:nvPr/>
          </p:nvGraphicFramePr>
          <p:xfrm>
            <a:off x="753" y="2891"/>
            <a:ext cx="4701" cy="1084"/>
          </p:xfrm>
          <a:graphic>
            <a:graphicData uri="http://schemas.openxmlformats.org/presentationml/2006/ole">
              <mc:AlternateContent xmlns:mc="http://schemas.openxmlformats.org/markup-compatibility/2006">
                <mc:Choice xmlns:v="urn:schemas-microsoft-com:vml" Requires="v">
                  <p:oleObj spid="_x0000_s3337" name="" r:id="rId11" imgW="3048000" imgH="736600" progId="Equation.3">
                    <p:embed/>
                  </p:oleObj>
                </mc:Choice>
                <mc:Fallback>
                  <p:oleObj name="" r:id="rId11" imgW="3048000" imgH="736600" progId="Equation.3">
                    <p:embed/>
                    <p:pic>
                      <p:nvPicPr>
                        <p:cNvPr id="0" name="图片 3336"/>
                        <p:cNvPicPr/>
                        <p:nvPr/>
                      </p:nvPicPr>
                      <p:blipFill>
                        <a:blip r:embed="rId12"/>
                        <a:stretch>
                          <a:fillRect/>
                        </a:stretch>
                      </p:blipFill>
                      <p:spPr>
                        <a:xfrm>
                          <a:off x="753" y="2891"/>
                          <a:ext cx="4701" cy="1084"/>
                        </a:xfrm>
                        <a:prstGeom prst="rect">
                          <a:avLst/>
                        </a:prstGeom>
                        <a:noFill/>
                        <a:ln w="38100">
                          <a:noFill/>
                          <a:miter/>
                        </a:ln>
                      </p:spPr>
                    </p:pic>
                  </p:oleObj>
                </mc:Fallback>
              </mc:AlternateContent>
            </a:graphicData>
          </a:graphic>
        </p:graphicFrame>
        <p:sp>
          <p:nvSpPr>
            <p:cNvPr id="26" name="Line 24"/>
            <p:cNvSpPr>
              <a:spLocks noChangeShapeType="1"/>
            </p:cNvSpPr>
            <p:nvPr/>
          </p:nvSpPr>
          <p:spPr bwMode="auto">
            <a:xfrm>
              <a:off x="912" y="3168"/>
              <a:ext cx="0" cy="640"/>
            </a:xfrm>
            <a:prstGeom prst="line">
              <a:avLst/>
            </a:prstGeom>
            <a:noFill/>
            <a:ln w="38100">
              <a:solidFill>
                <a:srgbClr val="FF3300"/>
              </a:solidFill>
              <a:rou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056" name="Text Box 25"/>
            <p:cNvSpPr txBox="1"/>
            <p:nvPr/>
          </p:nvSpPr>
          <p:spPr>
            <a:xfrm>
              <a:off x="672" y="3856"/>
              <a:ext cx="4320" cy="327"/>
            </a:xfrm>
            <a:prstGeom prst="rect">
              <a:avLst/>
            </a:prstGeom>
            <a:noFill/>
            <a:ln w="9525">
              <a:noFill/>
            </a:ln>
          </p:spPr>
          <p:txBody>
            <a:bodyPr anchor="t" anchorCtr="0">
              <a:spAutoFit/>
            </a:bodyPr>
            <a:p>
              <a:pPr>
                <a:spcBef>
                  <a:spcPct val="50000"/>
                </a:spcBef>
                <a:buSzTx/>
              </a:pPr>
              <a:r>
                <a:rPr lang="zh-CN" altLang="en-US" sz="2800" b="1" dirty="0">
                  <a:solidFill>
                    <a:srgbClr val="0000CC"/>
                  </a:solidFill>
                  <a:latin typeface="宋体" panose="02010600030101010101" pitchFamily="2" charset="-122"/>
                  <a:ea typeface="宋体" panose="02010600030101010101" pitchFamily="2" charset="-122"/>
                </a:rPr>
                <a:t>只有</a:t>
              </a:r>
              <a:r>
                <a:rPr lang="en-US" altLang="zh-CN" sz="2800" b="1" i="1" dirty="0">
                  <a:solidFill>
                    <a:srgbClr val="0000CC"/>
                  </a:solidFill>
                  <a:latin typeface="Times New Roman" panose="02020603050405020304" pitchFamily="18" charset="0"/>
                  <a:ea typeface="宋体" panose="02010600030101010101" pitchFamily="2" charset="-122"/>
                </a:rPr>
                <a:t>S</a:t>
              </a:r>
              <a:r>
                <a:rPr lang="zh-CN" altLang="en-US" sz="2800" b="1" dirty="0">
                  <a:solidFill>
                    <a:srgbClr val="0000CC"/>
                  </a:solidFill>
                  <a:latin typeface="宋体" panose="02010600030101010101" pitchFamily="2" charset="-122"/>
                  <a:ea typeface="宋体" panose="02010600030101010101" pitchFamily="2" charset="-122"/>
                </a:rPr>
                <a:t>内的电荷对穿过</a:t>
              </a:r>
              <a:r>
                <a:rPr lang="en-US" altLang="zh-CN" sz="2800" b="1" i="1" dirty="0">
                  <a:solidFill>
                    <a:srgbClr val="0000CC"/>
                  </a:solidFill>
                  <a:latin typeface="Times New Roman" panose="02020603050405020304" pitchFamily="18" charset="0"/>
                  <a:ea typeface="宋体" panose="02010600030101010101" pitchFamily="2" charset="-122"/>
                </a:rPr>
                <a:t>S</a:t>
              </a:r>
              <a:r>
                <a:rPr lang="zh-CN" altLang="en-US" sz="2800" b="1" dirty="0">
                  <a:solidFill>
                    <a:srgbClr val="0000CC"/>
                  </a:solidFill>
                  <a:latin typeface="宋体" panose="02010600030101010101" pitchFamily="2" charset="-122"/>
                  <a:ea typeface="宋体" panose="02010600030101010101" pitchFamily="2" charset="-122"/>
                </a:rPr>
                <a:t>的</a:t>
              </a:r>
              <a:r>
                <a:rPr lang="zh-CN" altLang="en-US" sz="2800" b="1" dirty="0">
                  <a:solidFill>
                    <a:srgbClr val="FF0000"/>
                  </a:solidFill>
                  <a:latin typeface="宋体" panose="02010600030101010101" pitchFamily="2" charset="-122"/>
                  <a:ea typeface="宋体" panose="02010600030101010101" pitchFamily="2" charset="-122"/>
                </a:rPr>
                <a:t>电通量</a:t>
              </a:r>
              <a:r>
                <a:rPr lang="zh-CN" altLang="en-US" sz="2800" b="1" dirty="0">
                  <a:solidFill>
                    <a:srgbClr val="0000CC"/>
                  </a:solidFill>
                  <a:latin typeface="宋体" panose="02010600030101010101" pitchFamily="2" charset="-122"/>
                  <a:ea typeface="宋体" panose="02010600030101010101" pitchFamily="2" charset="-122"/>
                </a:rPr>
                <a:t>有贡献。</a:t>
              </a:r>
              <a:endParaRPr lang="zh-CN" altLang="en-US" sz="2800" b="1" dirty="0">
                <a:solidFill>
                  <a:srgbClr val="0000CC"/>
                </a:solidFill>
                <a:latin typeface="宋体" panose="02010600030101010101" pitchFamily="2" charset="-122"/>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2"/>
          <p:cNvSpPr txBox="1">
            <a:spLocks noChangeArrowheads="1"/>
          </p:cNvSpPr>
          <p:nvPr/>
        </p:nvSpPr>
        <p:spPr bwMode="auto">
          <a:xfrm>
            <a:off x="1504950" y="111125"/>
            <a:ext cx="6889750" cy="584200"/>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3200" b="1" kern="1200" cap="none" spc="0" normalizeH="0" baseline="0" noProof="1">
                <a:solidFill>
                  <a:srgbClr val="CC0000"/>
                </a:solidFill>
                <a:effectLst>
                  <a:outerShdw blurRad="38100" dist="38100" dir="2700000" algn="tl">
                    <a:srgbClr val="000000"/>
                  </a:outerShdw>
                </a:effectLst>
                <a:latin typeface="宋体" panose="02010600030101010101" pitchFamily="2" charset="-122"/>
                <a:ea typeface="+mn-ea"/>
                <a:cs typeface="+mn-cs"/>
              </a:rPr>
              <a:t>三、真空中高斯定理</a:t>
            </a:r>
            <a:r>
              <a:rPr kumimoji="1" lang="en-US" altLang="zh-CN" sz="3200" b="1" kern="1200" cap="none" spc="0" normalizeH="0" baseline="0" noProof="1">
                <a:solidFill>
                  <a:srgbClr val="CC0000"/>
                </a:solidFill>
                <a:latin typeface="Times New Roman" panose="02020603050405020304" pitchFamily="18" charset="0"/>
                <a:ea typeface="+mn-ea"/>
                <a:cs typeface="+mn-cs"/>
              </a:rPr>
              <a:t>(Gauss’ law)</a:t>
            </a:r>
            <a:endParaRPr kumimoji="1" lang="en-US" altLang="zh-CN" sz="3200" b="1" kern="1200" cap="none" spc="0" normalizeH="0" baseline="0" noProof="1">
              <a:solidFill>
                <a:srgbClr val="CC0000"/>
              </a:solidFill>
              <a:latin typeface="Times New Roman" panose="02020603050405020304" pitchFamily="18" charset="0"/>
              <a:ea typeface="宋体" panose="02010600030101010101" pitchFamily="2" charset="-122"/>
              <a:cs typeface="+mn-cs"/>
            </a:endParaRPr>
          </a:p>
        </p:txBody>
      </p:sp>
      <p:sp>
        <p:nvSpPr>
          <p:cNvPr id="5" name="Text Box 3"/>
          <p:cNvSpPr txBox="1"/>
          <p:nvPr/>
        </p:nvSpPr>
        <p:spPr>
          <a:xfrm>
            <a:off x="1443038" y="2552700"/>
            <a:ext cx="1655762" cy="519113"/>
          </a:xfrm>
          <a:prstGeom prst="rect">
            <a:avLst/>
          </a:prstGeom>
          <a:noFill/>
          <a:ln w="9525">
            <a:noFill/>
          </a:ln>
        </p:spPr>
        <p:txBody>
          <a:bodyPr anchor="t" anchorCtr="0">
            <a:spAutoFit/>
          </a:bodyPr>
          <a:p>
            <a:pPr>
              <a:spcBef>
                <a:spcPct val="50000"/>
              </a:spcBef>
            </a:pPr>
            <a:r>
              <a:rPr lang="zh-CN" altLang="en-US" sz="2800" b="1" dirty="0">
                <a:solidFill>
                  <a:srgbClr val="0000CC"/>
                </a:solidFill>
                <a:latin typeface="宋体" panose="02010600030101010101" pitchFamily="2" charset="-122"/>
                <a:ea typeface="宋体" panose="02010600030101010101" pitchFamily="2" charset="-122"/>
              </a:rPr>
              <a:t>讨论：</a:t>
            </a:r>
            <a:endParaRPr lang="zh-CN" altLang="en-US" sz="2800" dirty="0">
              <a:solidFill>
                <a:srgbClr val="0000CC"/>
              </a:solidFill>
              <a:latin typeface="宋体" panose="02010600030101010101" pitchFamily="2" charset="-122"/>
              <a:ea typeface="宋体" panose="02010600030101010101" pitchFamily="2" charset="-122"/>
            </a:endParaRPr>
          </a:p>
        </p:txBody>
      </p:sp>
      <p:grpSp>
        <p:nvGrpSpPr>
          <p:cNvPr id="6" name="Group 4"/>
          <p:cNvGrpSpPr/>
          <p:nvPr/>
        </p:nvGrpSpPr>
        <p:grpSpPr>
          <a:xfrm>
            <a:off x="1587500" y="3055938"/>
            <a:ext cx="9885363" cy="3511550"/>
            <a:chOff x="336" y="1776"/>
            <a:chExt cx="5779" cy="2212"/>
          </a:xfrm>
        </p:grpSpPr>
        <p:sp>
          <p:nvSpPr>
            <p:cNvPr id="47108" name="Text Box 5"/>
            <p:cNvSpPr txBox="1"/>
            <p:nvPr/>
          </p:nvSpPr>
          <p:spPr>
            <a:xfrm>
              <a:off x="336" y="1776"/>
              <a:ext cx="2016" cy="327"/>
            </a:xfrm>
            <a:prstGeom prst="rect">
              <a:avLst/>
            </a:prstGeom>
            <a:noFill/>
            <a:ln w="9525">
              <a:noFill/>
            </a:ln>
          </p:spPr>
          <p:txBody>
            <a:bodyPr anchor="t" anchorCtr="0">
              <a:spAutoFit/>
            </a:bodyPr>
            <a:p>
              <a:pPr>
                <a:spcBef>
                  <a:spcPct val="50000"/>
                </a:spcBef>
                <a:buSzTx/>
              </a:pPr>
              <a:r>
                <a:rPr lang="en-US" altLang="zh-CN" sz="2800" b="1" dirty="0">
                  <a:solidFill>
                    <a:srgbClr val="0000CC"/>
                  </a:solidFill>
                  <a:latin typeface="Times New Roman" panose="02020603050405020304" pitchFamily="18" charset="0"/>
                  <a:ea typeface="宋体" panose="02010600030101010101" pitchFamily="2" charset="-122"/>
                </a:rPr>
                <a:t>1. </a:t>
              </a:r>
              <a:r>
                <a:rPr lang="zh-CN" altLang="en-US" sz="2800" b="1" dirty="0">
                  <a:solidFill>
                    <a:srgbClr val="0000CC"/>
                  </a:solidFill>
                  <a:latin typeface="宋体" panose="02010600030101010101" pitchFamily="2" charset="-122"/>
                  <a:ea typeface="宋体" panose="02010600030101010101" pitchFamily="2" charset="-122"/>
                </a:rPr>
                <a:t>式中各项的含义</a:t>
              </a:r>
              <a:endParaRPr lang="zh-CN" altLang="en-US" sz="2800" b="1" dirty="0">
                <a:solidFill>
                  <a:srgbClr val="0000CC"/>
                </a:solidFill>
                <a:latin typeface="宋体" panose="02010600030101010101" pitchFamily="2" charset="-122"/>
                <a:ea typeface="宋体" panose="02010600030101010101" pitchFamily="2" charset="-122"/>
              </a:endParaRPr>
            </a:p>
          </p:txBody>
        </p:sp>
        <p:grpSp>
          <p:nvGrpSpPr>
            <p:cNvPr id="47109" name="Group 6"/>
            <p:cNvGrpSpPr/>
            <p:nvPr/>
          </p:nvGrpSpPr>
          <p:grpSpPr>
            <a:xfrm>
              <a:off x="1056" y="2112"/>
              <a:ext cx="2932" cy="328"/>
              <a:chOff x="2828" y="2880"/>
              <a:chExt cx="2932" cy="328"/>
            </a:xfrm>
          </p:grpSpPr>
          <p:sp>
            <p:nvSpPr>
              <p:cNvPr id="18" name="Text Box 7"/>
              <p:cNvSpPr txBox="1">
                <a:spLocks noChangeArrowheads="1"/>
              </p:cNvSpPr>
              <p:nvPr/>
            </p:nvSpPr>
            <p:spPr bwMode="auto">
              <a:xfrm>
                <a:off x="3264" y="2880"/>
                <a:ext cx="2496" cy="327"/>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2800" b="1" kern="0" cap="none" spc="0" normalizeH="0" baseline="0" noProof="0" dirty="0">
                    <a:solidFill>
                      <a:srgbClr val="000000"/>
                    </a:solidFill>
                    <a:latin typeface="宋体" panose="02010600030101010101" pitchFamily="2" charset="-122"/>
                    <a:ea typeface="+mn-ea"/>
                    <a:cs typeface="+mn-cs"/>
                  </a:rPr>
                  <a:t>高斯面，</a:t>
                </a:r>
                <a:r>
                  <a:rPr kumimoji="1" lang="zh-CN" altLang="en-US" sz="2800" b="1" kern="0" cap="none" spc="0" normalizeH="0" baseline="0" noProof="0" dirty="0">
                    <a:solidFill>
                      <a:srgbClr val="FF3300"/>
                    </a:solidFill>
                    <a:effectLst>
                      <a:outerShdw blurRad="38100" dist="38100" dir="2700000" algn="tl">
                        <a:srgbClr val="000000"/>
                      </a:outerShdw>
                    </a:effectLst>
                    <a:latin typeface="宋体" panose="02010600030101010101" pitchFamily="2" charset="-122"/>
                    <a:ea typeface="+mn-ea"/>
                    <a:cs typeface="+mn-cs"/>
                  </a:rPr>
                  <a:t>封闭曲面</a:t>
                </a:r>
                <a:r>
                  <a:rPr kumimoji="1" lang="zh-CN" altLang="en-US" sz="2800" kern="0" cap="none" spc="0" normalizeH="0" baseline="0" noProof="0" dirty="0">
                    <a:solidFill>
                      <a:srgbClr val="808080"/>
                    </a:solidFill>
                    <a:latin typeface="宋体" panose="02010600030101010101" pitchFamily="2" charset="-122"/>
                    <a:ea typeface="+mn-ea"/>
                    <a:cs typeface="+mn-cs"/>
                  </a:rPr>
                  <a:t>  </a:t>
                </a:r>
                <a:endParaRPr kumimoji="1" lang="zh-CN" altLang="en-US" sz="2800" kern="0" cap="none" spc="0" normalizeH="0" baseline="0" noProof="0" dirty="0">
                  <a:solidFill>
                    <a:srgbClr val="808080"/>
                  </a:solidFill>
                  <a:latin typeface="宋体" panose="02010600030101010101" pitchFamily="2" charset="-122"/>
                  <a:ea typeface="宋体" panose="02010600030101010101" pitchFamily="2" charset="-122"/>
                  <a:cs typeface="+mn-cs"/>
                </a:endParaRPr>
              </a:p>
            </p:txBody>
          </p:sp>
          <p:graphicFrame>
            <p:nvGraphicFramePr>
              <p:cNvPr id="47111" name="Object 8"/>
              <p:cNvGraphicFramePr>
                <a:graphicFrameLocks noChangeAspect="1"/>
              </p:cNvGraphicFramePr>
              <p:nvPr/>
            </p:nvGraphicFramePr>
            <p:xfrm>
              <a:off x="2828" y="2976"/>
              <a:ext cx="288" cy="232"/>
            </p:xfrm>
            <a:graphic>
              <a:graphicData uri="http://schemas.openxmlformats.org/presentationml/2006/ole">
                <mc:AlternateContent xmlns:mc="http://schemas.openxmlformats.org/markup-compatibility/2006">
                  <mc:Choice xmlns:v="urn:schemas-microsoft-com:vml" Requires="v">
                    <p:oleObj spid="_x0000_s3330" name="" r:id="rId1" imgW="457200" imgH="368300" progId="Equation.3">
                      <p:embed/>
                    </p:oleObj>
                  </mc:Choice>
                  <mc:Fallback>
                    <p:oleObj name="" r:id="rId1" imgW="457200" imgH="368300" progId="Equation.3">
                      <p:embed/>
                      <p:pic>
                        <p:nvPicPr>
                          <p:cNvPr id="0" name="图片 3329"/>
                          <p:cNvPicPr/>
                          <p:nvPr/>
                        </p:nvPicPr>
                        <p:blipFill>
                          <a:blip r:embed="rId2"/>
                          <a:stretch>
                            <a:fillRect/>
                          </a:stretch>
                        </p:blipFill>
                        <p:spPr>
                          <a:xfrm>
                            <a:off x="2828" y="2976"/>
                            <a:ext cx="288" cy="232"/>
                          </a:xfrm>
                          <a:prstGeom prst="rect">
                            <a:avLst/>
                          </a:prstGeom>
                          <a:noFill/>
                          <a:ln w="38100">
                            <a:noFill/>
                            <a:miter/>
                          </a:ln>
                        </p:spPr>
                      </p:pic>
                    </p:oleObj>
                  </mc:Fallback>
                </mc:AlternateContent>
              </a:graphicData>
            </a:graphic>
          </p:graphicFrame>
        </p:grpSp>
        <p:sp>
          <p:nvSpPr>
            <p:cNvPr id="47112" name="Text Box 9"/>
            <p:cNvSpPr txBox="1"/>
            <p:nvPr/>
          </p:nvSpPr>
          <p:spPr>
            <a:xfrm>
              <a:off x="1536" y="2496"/>
              <a:ext cx="4579" cy="330"/>
            </a:xfrm>
            <a:prstGeom prst="rect">
              <a:avLst/>
            </a:prstGeom>
            <a:noFill/>
            <a:ln w="9525">
              <a:noFill/>
            </a:ln>
          </p:spPr>
          <p:txBody>
            <a:bodyPr anchor="t" anchorCtr="0">
              <a:spAutoFit/>
            </a:bodyPr>
            <a:p>
              <a:pPr>
                <a:spcBef>
                  <a:spcPct val="50000"/>
                </a:spcBef>
                <a:buSzTx/>
              </a:pPr>
              <a:r>
                <a:rPr lang="zh-CN" altLang="en-US" sz="2800" b="1" dirty="0">
                  <a:solidFill>
                    <a:srgbClr val="000000"/>
                  </a:solidFill>
                  <a:latin typeface="宋体" panose="02010600030101010101" pitchFamily="2" charset="-122"/>
                  <a:ea typeface="宋体" panose="02010600030101010101" pitchFamily="2" charset="-122"/>
                </a:rPr>
                <a:t>高斯面</a:t>
              </a:r>
              <a:r>
                <a:rPr lang="en-US" altLang="zh-CN" sz="2800" b="1" dirty="0">
                  <a:solidFill>
                    <a:srgbClr val="000000"/>
                  </a:solidFill>
                  <a:latin typeface="宋体" panose="02010600030101010101" pitchFamily="2" charset="-122"/>
                  <a:ea typeface="宋体" panose="02010600030101010101" pitchFamily="2" charset="-122"/>
                </a:rPr>
                <a:t>S</a:t>
              </a:r>
              <a:r>
                <a:rPr lang="zh-CN" altLang="en-US" sz="2800" b="1" dirty="0">
                  <a:solidFill>
                    <a:srgbClr val="000000"/>
                  </a:solidFill>
                  <a:latin typeface="宋体" panose="02010600030101010101" pitchFamily="2" charset="-122"/>
                  <a:ea typeface="宋体" panose="02010600030101010101" pitchFamily="2" charset="-122"/>
                </a:rPr>
                <a:t>上的</a:t>
              </a:r>
              <a:r>
                <a:rPr lang="en-US" altLang="zh-CN" sz="2800" b="1" dirty="0">
                  <a:solidFill>
                    <a:srgbClr val="000000"/>
                  </a:solidFill>
                  <a:latin typeface="宋体" panose="02010600030101010101" pitchFamily="2" charset="-122"/>
                  <a:ea typeface="宋体" panose="02010600030101010101" pitchFamily="2" charset="-122"/>
                </a:rPr>
                <a:t>, </a:t>
              </a:r>
              <a:r>
                <a:rPr lang="en-US" altLang="zh-CN" sz="2800" b="1" i="1" dirty="0">
                  <a:solidFill>
                    <a:srgbClr val="000000"/>
                  </a:solidFill>
                  <a:latin typeface="Times New Roman" panose="02020603050405020304" pitchFamily="18" charset="0"/>
                  <a:ea typeface="宋体" panose="02010600030101010101" pitchFamily="2" charset="-122"/>
                </a:rPr>
                <a:t>S</a:t>
              </a:r>
              <a:r>
                <a:rPr lang="zh-CN" altLang="en-US" sz="2800" b="1" dirty="0">
                  <a:solidFill>
                    <a:srgbClr val="000000"/>
                  </a:solidFill>
                  <a:latin typeface="宋体" panose="02010600030101010101" pitchFamily="2" charset="-122"/>
                  <a:ea typeface="宋体" panose="02010600030101010101" pitchFamily="2" charset="-122"/>
                </a:rPr>
                <a:t>内外所有电荷均有贡献的总场</a:t>
              </a:r>
              <a:endParaRPr lang="zh-CN" altLang="en-US" sz="2800" b="1" dirty="0">
                <a:solidFill>
                  <a:srgbClr val="000000"/>
                </a:solidFill>
                <a:latin typeface="宋体" panose="02010600030101010101" pitchFamily="2" charset="-122"/>
                <a:ea typeface="宋体" panose="02010600030101010101" pitchFamily="2" charset="-122"/>
              </a:endParaRPr>
            </a:p>
          </p:txBody>
        </p:sp>
        <p:graphicFrame>
          <p:nvGraphicFramePr>
            <p:cNvPr id="47113" name="Object 10"/>
            <p:cNvGraphicFramePr>
              <a:graphicFrameLocks noChangeAspect="1"/>
            </p:cNvGraphicFramePr>
            <p:nvPr/>
          </p:nvGraphicFramePr>
          <p:xfrm>
            <a:off x="1056" y="2544"/>
            <a:ext cx="311" cy="279"/>
          </p:xfrm>
          <a:graphic>
            <a:graphicData uri="http://schemas.openxmlformats.org/presentationml/2006/ole">
              <mc:AlternateContent xmlns:mc="http://schemas.openxmlformats.org/markup-compatibility/2006">
                <mc:Choice xmlns:v="urn:schemas-microsoft-com:vml" Requires="v">
                  <p:oleObj spid="_x0000_s3332" name="" r:id="rId3" imgW="495300" imgH="444500" progId="Equation.3">
                    <p:embed/>
                  </p:oleObj>
                </mc:Choice>
                <mc:Fallback>
                  <p:oleObj name="" r:id="rId3" imgW="495300" imgH="444500" progId="Equation.3">
                    <p:embed/>
                    <p:pic>
                      <p:nvPicPr>
                        <p:cNvPr id="0" name="图片 3331"/>
                        <p:cNvPicPr/>
                        <p:nvPr/>
                      </p:nvPicPr>
                      <p:blipFill>
                        <a:blip r:embed="rId4"/>
                        <a:stretch>
                          <a:fillRect/>
                        </a:stretch>
                      </p:blipFill>
                      <p:spPr>
                        <a:xfrm>
                          <a:off x="1056" y="2544"/>
                          <a:ext cx="311" cy="279"/>
                        </a:xfrm>
                        <a:prstGeom prst="rect">
                          <a:avLst/>
                        </a:prstGeom>
                        <a:noFill/>
                        <a:ln w="38100">
                          <a:noFill/>
                          <a:miter/>
                        </a:ln>
                      </p:spPr>
                    </p:pic>
                  </p:oleObj>
                </mc:Fallback>
              </mc:AlternateContent>
            </a:graphicData>
          </a:graphic>
        </p:graphicFrame>
        <p:grpSp>
          <p:nvGrpSpPr>
            <p:cNvPr id="47114" name="Group 11"/>
            <p:cNvGrpSpPr/>
            <p:nvPr/>
          </p:nvGrpSpPr>
          <p:grpSpPr>
            <a:xfrm>
              <a:off x="1008" y="2832"/>
              <a:ext cx="2640" cy="349"/>
              <a:chOff x="432" y="2544"/>
              <a:chExt cx="2640" cy="349"/>
            </a:xfrm>
          </p:grpSpPr>
          <p:sp>
            <p:nvSpPr>
              <p:cNvPr id="47115" name="Text Box 12"/>
              <p:cNvSpPr txBox="1"/>
              <p:nvPr/>
            </p:nvSpPr>
            <p:spPr>
              <a:xfrm>
                <a:off x="576" y="2544"/>
                <a:ext cx="2496" cy="327"/>
              </a:xfrm>
              <a:prstGeom prst="rect">
                <a:avLst/>
              </a:prstGeom>
              <a:noFill/>
              <a:ln w="9525">
                <a:noFill/>
              </a:ln>
            </p:spPr>
            <p:txBody>
              <a:bodyPr anchor="t" anchorCtr="0">
                <a:spAutoFit/>
              </a:bodyPr>
              <a:p>
                <a:pPr>
                  <a:spcBef>
                    <a:spcPct val="50000"/>
                  </a:spcBef>
                  <a:buSzTx/>
                </a:pPr>
                <a:r>
                  <a:rPr lang="en-US" altLang="zh-CN" sz="2800" dirty="0">
                    <a:solidFill>
                      <a:srgbClr val="808080"/>
                    </a:solidFill>
                    <a:latin typeface="宋体" panose="02010600030101010101" pitchFamily="2" charset="-122"/>
                    <a:ea typeface="宋体" panose="02010600030101010101" pitchFamily="2" charset="-122"/>
                  </a:rPr>
                  <a:t>   </a:t>
                </a:r>
                <a:r>
                  <a:rPr lang="zh-CN" altLang="en-US" sz="2800" b="1" dirty="0">
                    <a:solidFill>
                      <a:srgbClr val="000000"/>
                    </a:solidFill>
                    <a:latin typeface="宋体" panose="02010600030101010101" pitchFamily="2" charset="-122"/>
                    <a:ea typeface="宋体" panose="02010600030101010101" pitchFamily="2" charset="-122"/>
                  </a:rPr>
                  <a:t>真空电容率</a:t>
                </a:r>
                <a:endParaRPr lang="zh-CN" altLang="en-US" sz="2800" b="1" dirty="0">
                  <a:solidFill>
                    <a:srgbClr val="000000"/>
                  </a:solidFill>
                  <a:latin typeface="宋体" panose="02010600030101010101" pitchFamily="2" charset="-122"/>
                  <a:ea typeface="宋体" panose="02010600030101010101" pitchFamily="2" charset="-122"/>
                </a:endParaRPr>
              </a:p>
            </p:txBody>
          </p:sp>
          <p:graphicFrame>
            <p:nvGraphicFramePr>
              <p:cNvPr id="47116" name="Object 13"/>
              <p:cNvGraphicFramePr>
                <a:graphicFrameLocks noChangeAspect="1"/>
              </p:cNvGraphicFramePr>
              <p:nvPr/>
            </p:nvGraphicFramePr>
            <p:xfrm>
              <a:off x="432" y="2573"/>
              <a:ext cx="352" cy="320"/>
            </p:xfrm>
            <a:graphic>
              <a:graphicData uri="http://schemas.openxmlformats.org/presentationml/2006/ole">
                <mc:AlternateContent xmlns:mc="http://schemas.openxmlformats.org/markup-compatibility/2006">
                  <mc:Choice xmlns:v="urn:schemas-microsoft-com:vml" Requires="v">
                    <p:oleObj spid="_x0000_s3344" name="" r:id="rId5" imgW="558800" imgH="508000" progId="Equation.3">
                      <p:embed/>
                    </p:oleObj>
                  </mc:Choice>
                  <mc:Fallback>
                    <p:oleObj name="" r:id="rId5" imgW="558800" imgH="508000" progId="Equation.3">
                      <p:embed/>
                      <p:pic>
                        <p:nvPicPr>
                          <p:cNvPr id="0" name="图片 3343"/>
                          <p:cNvPicPr/>
                          <p:nvPr/>
                        </p:nvPicPr>
                        <p:blipFill>
                          <a:blip r:embed="rId6"/>
                          <a:stretch>
                            <a:fillRect/>
                          </a:stretch>
                        </p:blipFill>
                        <p:spPr>
                          <a:xfrm>
                            <a:off x="432" y="2573"/>
                            <a:ext cx="352" cy="320"/>
                          </a:xfrm>
                          <a:prstGeom prst="rect">
                            <a:avLst/>
                          </a:prstGeom>
                          <a:noFill/>
                          <a:ln w="38100">
                            <a:noFill/>
                            <a:miter/>
                          </a:ln>
                        </p:spPr>
                      </p:pic>
                    </p:oleObj>
                  </mc:Fallback>
                </mc:AlternateContent>
              </a:graphicData>
            </a:graphic>
          </p:graphicFrame>
        </p:grpSp>
        <p:sp>
          <p:nvSpPr>
            <p:cNvPr id="12" name="Text Box 14"/>
            <p:cNvSpPr txBox="1">
              <a:spLocks noChangeArrowheads="1"/>
            </p:cNvSpPr>
            <p:nvPr/>
          </p:nvSpPr>
          <p:spPr bwMode="auto">
            <a:xfrm>
              <a:off x="1536" y="3216"/>
              <a:ext cx="1488" cy="327"/>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2800" b="1" i="1" kern="0" cap="none" spc="0" normalizeH="0" baseline="0" noProof="0" dirty="0">
                  <a:solidFill>
                    <a:srgbClr val="000000"/>
                  </a:solidFill>
                  <a:latin typeface="Times New Roman" panose="02020603050405020304" pitchFamily="18" charset="0"/>
                  <a:ea typeface="+mn-ea"/>
                  <a:cs typeface="+mn-cs"/>
                </a:rPr>
                <a:t>S</a:t>
              </a:r>
              <a:r>
                <a:rPr kumimoji="1" lang="zh-CN" altLang="en-US" sz="2800" b="1" kern="0" cap="none" spc="0" normalizeH="0" baseline="0" noProof="0" dirty="0">
                  <a:solidFill>
                    <a:srgbClr val="000000"/>
                  </a:solidFill>
                  <a:latin typeface="宋体" panose="02010600030101010101" pitchFamily="2" charset="-122"/>
                  <a:ea typeface="+mn-ea"/>
                  <a:cs typeface="+mn-cs"/>
                </a:rPr>
                <a:t>内的</a:t>
              </a:r>
              <a:r>
                <a:rPr kumimoji="1" lang="zh-CN" altLang="en-US" sz="2800" b="1" kern="0" cap="none" spc="0" normalizeH="0" baseline="0" noProof="0" dirty="0">
                  <a:solidFill>
                    <a:srgbClr val="000000"/>
                  </a:solidFill>
                  <a:effectLst>
                    <a:outerShdw blurRad="38100" dist="38100" dir="2700000" algn="tl">
                      <a:srgbClr val="FFFFFF"/>
                    </a:outerShdw>
                  </a:effectLst>
                  <a:latin typeface="宋体" panose="02010600030101010101" pitchFamily="2" charset="-122"/>
                  <a:ea typeface="+mn-ea"/>
                  <a:cs typeface="+mn-cs"/>
                </a:rPr>
                <a:t>净</a:t>
              </a:r>
              <a:r>
                <a:rPr kumimoji="1" lang="zh-CN" altLang="en-US" sz="2800" b="1" kern="0" cap="none" spc="0" normalizeH="0" baseline="0" noProof="0" dirty="0">
                  <a:solidFill>
                    <a:srgbClr val="000000"/>
                  </a:solidFill>
                  <a:latin typeface="宋体" panose="02010600030101010101" pitchFamily="2" charset="-122"/>
                  <a:ea typeface="+mn-ea"/>
                  <a:cs typeface="+mn-cs"/>
                </a:rPr>
                <a:t>电荷</a:t>
              </a:r>
              <a:endParaRPr kumimoji="1" lang="zh-CN" altLang="en-US" sz="2800" b="1" kern="0" cap="none" spc="0" normalizeH="0" baseline="0" noProof="0" dirty="0">
                <a:solidFill>
                  <a:srgbClr val="000000"/>
                </a:solidFill>
                <a:latin typeface="宋体" panose="02010600030101010101" pitchFamily="2" charset="-122"/>
                <a:ea typeface="宋体" panose="02010600030101010101" pitchFamily="2" charset="-122"/>
                <a:cs typeface="+mn-cs"/>
              </a:endParaRPr>
            </a:p>
          </p:txBody>
        </p:sp>
        <p:graphicFrame>
          <p:nvGraphicFramePr>
            <p:cNvPr id="47118" name="Object 15"/>
            <p:cNvGraphicFramePr>
              <a:graphicFrameLocks noChangeAspect="1"/>
            </p:cNvGraphicFramePr>
            <p:nvPr/>
          </p:nvGraphicFramePr>
          <p:xfrm>
            <a:off x="672" y="3120"/>
            <a:ext cx="768" cy="462"/>
          </p:xfrm>
          <a:graphic>
            <a:graphicData uri="http://schemas.openxmlformats.org/presentationml/2006/ole">
              <mc:AlternateContent xmlns:mc="http://schemas.openxmlformats.org/markup-compatibility/2006">
                <mc:Choice xmlns:v="urn:schemas-microsoft-com:vml" Requires="v">
                  <p:oleObj spid="_x0000_s3338" name="" r:id="rId7" imgW="482600" imgH="254000" progId="Equation.3">
                    <p:embed/>
                  </p:oleObj>
                </mc:Choice>
                <mc:Fallback>
                  <p:oleObj name="" r:id="rId7" imgW="482600" imgH="254000" progId="Equation.3">
                    <p:embed/>
                    <p:pic>
                      <p:nvPicPr>
                        <p:cNvPr id="0" name="图片 3337"/>
                        <p:cNvPicPr/>
                        <p:nvPr/>
                      </p:nvPicPr>
                      <p:blipFill>
                        <a:blip r:embed="rId8"/>
                        <a:stretch>
                          <a:fillRect/>
                        </a:stretch>
                      </p:blipFill>
                      <p:spPr>
                        <a:xfrm>
                          <a:off x="672" y="3120"/>
                          <a:ext cx="768" cy="462"/>
                        </a:xfrm>
                        <a:prstGeom prst="rect">
                          <a:avLst/>
                        </a:prstGeom>
                        <a:noFill/>
                        <a:ln w="38100">
                          <a:noFill/>
                          <a:miter/>
                        </a:ln>
                      </p:spPr>
                    </p:pic>
                  </p:oleObj>
                </mc:Fallback>
              </mc:AlternateContent>
            </a:graphicData>
          </a:graphic>
        </p:graphicFrame>
        <p:sp>
          <p:nvSpPr>
            <p:cNvPr id="47119" name="Text Box 16"/>
            <p:cNvSpPr txBox="1"/>
            <p:nvPr/>
          </p:nvSpPr>
          <p:spPr>
            <a:xfrm>
              <a:off x="1488" y="3600"/>
              <a:ext cx="2496" cy="327"/>
            </a:xfrm>
            <a:prstGeom prst="rect">
              <a:avLst/>
            </a:prstGeom>
            <a:noFill/>
            <a:ln w="9525">
              <a:noFill/>
            </a:ln>
          </p:spPr>
          <p:txBody>
            <a:bodyPr anchor="t" anchorCtr="0">
              <a:spAutoFit/>
            </a:bodyPr>
            <a:p>
              <a:pPr>
                <a:spcBef>
                  <a:spcPct val="50000"/>
                </a:spcBef>
                <a:buSzTx/>
              </a:pPr>
              <a:r>
                <a:rPr lang="zh-CN" altLang="en-US" sz="2800" b="1">
                  <a:solidFill>
                    <a:srgbClr val="000000"/>
                  </a:solidFill>
                  <a:latin typeface="宋体" panose="02010600030101010101" pitchFamily="2" charset="-122"/>
                  <a:ea typeface="宋体" panose="02010600030101010101" pitchFamily="2" charset="-122"/>
                </a:rPr>
                <a:t>只有</a:t>
              </a:r>
              <a:r>
                <a:rPr lang="en-US" altLang="zh-CN" sz="2800" b="1" i="1" dirty="0">
                  <a:solidFill>
                    <a:srgbClr val="000000"/>
                  </a:solidFill>
                  <a:latin typeface="Times New Roman" panose="02020603050405020304" pitchFamily="18" charset="0"/>
                  <a:ea typeface="宋体" panose="02010600030101010101" pitchFamily="2" charset="-122"/>
                </a:rPr>
                <a:t>S</a:t>
              </a:r>
              <a:r>
                <a:rPr lang="zh-CN" altLang="en-US" sz="2800" b="1">
                  <a:solidFill>
                    <a:srgbClr val="000000"/>
                  </a:solidFill>
                  <a:latin typeface="宋体" panose="02010600030101010101" pitchFamily="2" charset="-122"/>
                  <a:ea typeface="宋体" panose="02010600030101010101" pitchFamily="2" charset="-122"/>
                </a:rPr>
                <a:t>内电荷有贡献</a:t>
              </a:r>
              <a:endParaRPr lang="zh-CN" altLang="en-US" sz="2800" b="1">
                <a:solidFill>
                  <a:srgbClr val="000000"/>
                </a:solidFill>
                <a:latin typeface="宋体" panose="02010600030101010101" pitchFamily="2" charset="-122"/>
                <a:ea typeface="宋体" panose="02010600030101010101" pitchFamily="2" charset="-122"/>
              </a:endParaRPr>
            </a:p>
          </p:txBody>
        </p:sp>
        <p:graphicFrame>
          <p:nvGraphicFramePr>
            <p:cNvPr id="47120" name="Object 17"/>
            <p:cNvGraphicFramePr>
              <a:graphicFrameLocks noChangeAspect="1"/>
            </p:cNvGraphicFramePr>
            <p:nvPr/>
          </p:nvGraphicFramePr>
          <p:xfrm>
            <a:off x="912" y="3552"/>
            <a:ext cx="624" cy="436"/>
          </p:xfrm>
          <a:graphic>
            <a:graphicData uri="http://schemas.openxmlformats.org/presentationml/2006/ole">
              <mc:AlternateContent xmlns:mc="http://schemas.openxmlformats.org/markup-compatibility/2006">
                <mc:Choice xmlns:v="urn:schemas-microsoft-com:vml" Requires="v">
                  <p:oleObj spid="_x0000_s3348" name="" r:id="rId9" imgW="342900" imgH="228600" progId="Equation.3">
                    <p:embed/>
                  </p:oleObj>
                </mc:Choice>
                <mc:Fallback>
                  <p:oleObj name="" r:id="rId9" imgW="342900" imgH="228600" progId="Equation.3">
                    <p:embed/>
                    <p:pic>
                      <p:nvPicPr>
                        <p:cNvPr id="0" name="图片 3347"/>
                        <p:cNvPicPr/>
                        <p:nvPr/>
                      </p:nvPicPr>
                      <p:blipFill>
                        <a:blip r:embed="rId10"/>
                        <a:stretch>
                          <a:fillRect/>
                        </a:stretch>
                      </p:blipFill>
                      <p:spPr>
                        <a:xfrm>
                          <a:off x="912" y="3552"/>
                          <a:ext cx="624" cy="436"/>
                        </a:xfrm>
                        <a:prstGeom prst="rect">
                          <a:avLst/>
                        </a:prstGeom>
                        <a:noFill/>
                        <a:ln w="38100">
                          <a:noFill/>
                          <a:miter/>
                        </a:ln>
                      </p:spPr>
                    </p:pic>
                  </p:oleObj>
                </mc:Fallback>
              </mc:AlternateContent>
            </a:graphicData>
          </a:graphic>
        </p:graphicFrame>
      </p:grpSp>
      <p:grpSp>
        <p:nvGrpSpPr>
          <p:cNvPr id="47121" name="Group 23"/>
          <p:cNvGrpSpPr/>
          <p:nvPr/>
        </p:nvGrpSpPr>
        <p:grpSpPr>
          <a:xfrm>
            <a:off x="1152525" y="717550"/>
            <a:ext cx="9196388" cy="1133475"/>
            <a:chOff x="158" y="482"/>
            <a:chExt cx="5444" cy="713"/>
          </a:xfrm>
        </p:grpSpPr>
        <p:sp>
          <p:nvSpPr>
            <p:cNvPr id="47122" name="Text Box 19"/>
            <p:cNvSpPr txBox="1"/>
            <p:nvPr/>
          </p:nvSpPr>
          <p:spPr>
            <a:xfrm>
              <a:off x="158" y="482"/>
              <a:ext cx="5444" cy="713"/>
            </a:xfrm>
            <a:prstGeom prst="rect">
              <a:avLst/>
            </a:prstGeom>
            <a:noFill/>
            <a:ln w="9525">
              <a:noFill/>
            </a:ln>
          </p:spPr>
          <p:txBody>
            <a:bodyPr anchor="t" anchorCtr="0">
              <a:spAutoFit/>
            </a:bodyPr>
            <a:p>
              <a:pPr>
                <a:lnSpc>
                  <a:spcPct val="130000"/>
                </a:lnSpc>
                <a:buSzTx/>
              </a:pPr>
              <a:r>
                <a:rPr lang="en-US" altLang="zh-CN" sz="2800" b="1" dirty="0">
                  <a:solidFill>
                    <a:srgbClr val="000000"/>
                  </a:solidFill>
                  <a:latin typeface="宋体" panose="02010600030101010101" pitchFamily="2" charset="-122"/>
                  <a:ea typeface="宋体" panose="02010600030101010101" pitchFamily="2" charset="-122"/>
                </a:rPr>
                <a:t>  </a:t>
              </a:r>
              <a:r>
                <a:rPr lang="zh-CN" altLang="en-US" sz="2800" b="1" dirty="0">
                  <a:solidFill>
                    <a:srgbClr val="000000"/>
                  </a:solidFill>
                  <a:latin typeface="宋体" panose="02010600030101010101" pitchFamily="2" charset="-122"/>
                  <a:ea typeface="宋体" panose="02010600030101010101" pitchFamily="2" charset="-122"/>
                </a:rPr>
                <a:t>真空中静电场内，通过任意封闭曲面</a:t>
              </a:r>
              <a:r>
                <a:rPr lang="en-US" altLang="zh-CN" sz="2800" b="1" dirty="0">
                  <a:solidFill>
                    <a:srgbClr val="000000"/>
                  </a:solidFill>
                  <a:latin typeface="宋体" panose="02010600030101010101" pitchFamily="2" charset="-122"/>
                  <a:ea typeface="宋体" panose="02010600030101010101" pitchFamily="2" charset="-122"/>
                </a:rPr>
                <a:t>(</a:t>
              </a:r>
              <a:r>
                <a:rPr lang="zh-CN" altLang="en-US" sz="2800" b="1" dirty="0">
                  <a:solidFill>
                    <a:srgbClr val="000000"/>
                  </a:solidFill>
                  <a:latin typeface="宋体" panose="02010600030101010101" pitchFamily="2" charset="-122"/>
                  <a:ea typeface="宋体" panose="02010600030101010101" pitchFamily="2" charset="-122"/>
                </a:rPr>
                <a:t>高斯面</a:t>
              </a:r>
              <a:r>
                <a:rPr lang="en-US" altLang="zh-CN" sz="2800" b="1" dirty="0">
                  <a:solidFill>
                    <a:srgbClr val="000000"/>
                  </a:solidFill>
                  <a:latin typeface="宋体" panose="02010600030101010101" pitchFamily="2" charset="-122"/>
                  <a:ea typeface="宋体" panose="02010600030101010101" pitchFamily="2" charset="-122"/>
                </a:rPr>
                <a:t>)</a:t>
              </a:r>
              <a:r>
                <a:rPr lang="zh-CN" altLang="en-US" sz="2800" b="1" dirty="0">
                  <a:solidFill>
                    <a:srgbClr val="000000"/>
                  </a:solidFill>
                  <a:latin typeface="宋体" panose="02010600030101010101" pitchFamily="2" charset="-122"/>
                  <a:ea typeface="宋体" panose="02010600030101010101" pitchFamily="2" charset="-122"/>
                </a:rPr>
                <a:t>的电通量等于该封闭曲面所包围的电量代数和的    倍：</a:t>
              </a:r>
              <a:endParaRPr lang="zh-CN" altLang="en-US" sz="2800" b="1" dirty="0">
                <a:solidFill>
                  <a:srgbClr val="000000"/>
                </a:solidFill>
                <a:latin typeface="宋体" panose="02010600030101010101" pitchFamily="2" charset="-122"/>
                <a:ea typeface="宋体" panose="02010600030101010101" pitchFamily="2" charset="-122"/>
              </a:endParaRPr>
            </a:p>
          </p:txBody>
        </p:sp>
        <p:graphicFrame>
          <p:nvGraphicFramePr>
            <p:cNvPr id="47123" name="Object 21"/>
            <p:cNvGraphicFramePr>
              <a:graphicFrameLocks noChangeAspect="1"/>
            </p:cNvGraphicFramePr>
            <p:nvPr/>
          </p:nvGraphicFramePr>
          <p:xfrm>
            <a:off x="3847" y="879"/>
            <a:ext cx="408" cy="278"/>
          </p:xfrm>
          <a:graphic>
            <a:graphicData uri="http://schemas.openxmlformats.org/presentationml/2006/ole">
              <mc:AlternateContent xmlns:mc="http://schemas.openxmlformats.org/markup-compatibility/2006">
                <mc:Choice xmlns:v="urn:schemas-microsoft-com:vml" Requires="v">
                  <p:oleObj spid="_x0000_s3345" name="" r:id="rId11" imgW="698500" imgH="508000" progId="Equation.3">
                    <p:embed/>
                  </p:oleObj>
                </mc:Choice>
                <mc:Fallback>
                  <p:oleObj name="" r:id="rId11" imgW="698500" imgH="508000" progId="Equation.3">
                    <p:embed/>
                    <p:pic>
                      <p:nvPicPr>
                        <p:cNvPr id="0" name="图片 3344"/>
                        <p:cNvPicPr/>
                        <p:nvPr/>
                      </p:nvPicPr>
                      <p:blipFill>
                        <a:blip r:embed="rId12"/>
                        <a:stretch>
                          <a:fillRect/>
                        </a:stretch>
                      </p:blipFill>
                      <p:spPr>
                        <a:xfrm>
                          <a:off x="3847" y="879"/>
                          <a:ext cx="408" cy="278"/>
                        </a:xfrm>
                        <a:prstGeom prst="rect">
                          <a:avLst/>
                        </a:prstGeom>
                        <a:noFill/>
                        <a:ln w="38100">
                          <a:noFill/>
                          <a:miter/>
                        </a:ln>
                      </p:spPr>
                    </p:pic>
                  </p:oleObj>
                </mc:Fallback>
              </mc:AlternateContent>
            </a:graphicData>
          </a:graphic>
        </p:graphicFrame>
      </p:grpSp>
      <p:graphicFrame>
        <p:nvGraphicFramePr>
          <p:cNvPr id="47124" name="Object 22"/>
          <p:cNvGraphicFramePr>
            <a:graphicFrameLocks noChangeAspect="1"/>
          </p:cNvGraphicFramePr>
          <p:nvPr/>
        </p:nvGraphicFramePr>
        <p:xfrm>
          <a:off x="4179888" y="1919288"/>
          <a:ext cx="2663825" cy="1060450"/>
        </p:xfrm>
        <a:graphic>
          <a:graphicData uri="http://schemas.openxmlformats.org/presentationml/2006/ole">
            <mc:AlternateContent xmlns:mc="http://schemas.openxmlformats.org/markup-compatibility/2006">
              <mc:Choice xmlns:v="urn:schemas-microsoft-com:vml" Requires="v">
                <p:oleObj spid="_x0000_s3340" name="" r:id="rId13" imgW="2641600" imgH="927100" progId="Equation.3">
                  <p:embed/>
                </p:oleObj>
              </mc:Choice>
              <mc:Fallback>
                <p:oleObj name="" r:id="rId13" imgW="2641600" imgH="927100" progId="Equation.3">
                  <p:embed/>
                  <p:pic>
                    <p:nvPicPr>
                      <p:cNvPr id="0" name="图片 3339"/>
                      <p:cNvPicPr/>
                      <p:nvPr/>
                    </p:nvPicPr>
                    <p:blipFill>
                      <a:blip r:embed="rId14"/>
                      <a:stretch>
                        <a:fillRect/>
                      </a:stretch>
                    </p:blipFill>
                    <p:spPr>
                      <a:xfrm>
                        <a:off x="4179888" y="1919288"/>
                        <a:ext cx="2663825" cy="1060450"/>
                      </a:xfrm>
                      <a:prstGeom prst="rect">
                        <a:avLst/>
                      </a:prstGeom>
                      <a:noFill/>
                      <a:ln w="57150" cap="flat" cmpd="thinThick">
                        <a:solidFill>
                          <a:srgbClr val="FF0000"/>
                        </a:solidFill>
                        <a:prstDash val="solid"/>
                        <a:miter/>
                        <a:headEnd type="none" w="med" len="med"/>
                        <a:tailEnd type="none" w="med" len="me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75"/>
                                  </p:iterate>
                                  <p:childTnLst>
                                    <p:set>
                                      <p:cBhvr>
                                        <p:cTn id="6" dur="1" fill="hold">
                                          <p:stCondLst>
                                            <p:cond delay="74"/>
                                          </p:stCondLst>
                                        </p:cTn>
                                        <p:tgtEl>
                                          <p:spTgt spid="5"/>
                                        </p:tgtEl>
                                        <p:attrNameLst>
                                          <p:attrName>style.visibility</p:attrName>
                                        </p:attrNameLst>
                                      </p:cBhvr>
                                      <p:to>
                                        <p:strVal val="visible"/>
                                      </p:to>
                                    </p:set>
                                  </p:childTnLst>
                                </p:cTn>
                              </p:par>
                            </p:childTnLst>
                          </p:cTn>
                        </p:par>
                        <p:par>
                          <p:cTn id="7" fill="hold">
                            <p:stCondLst>
                              <p:cond delay="0"/>
                            </p:stCondLst>
                            <p:childTnLst>
                              <p:par>
                                <p:cTn id="8" presetID="3" presetClass="entr" presetSubtype="1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a:spLocks noChangeArrowheads="1"/>
          </p:cNvSpPr>
          <p:nvPr/>
        </p:nvSpPr>
        <p:spPr bwMode="auto">
          <a:xfrm>
            <a:off x="1789113" y="1687513"/>
            <a:ext cx="7086600" cy="519113"/>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2800" b="1" kern="1200" cap="none" spc="0" normalizeH="0" baseline="0" noProof="1">
                <a:solidFill>
                  <a:srgbClr val="0000CC"/>
                </a:solidFill>
                <a:latin typeface="Times New Roman" panose="02020603050405020304" pitchFamily="18" charset="0"/>
                <a:ea typeface="+mn-ea"/>
                <a:cs typeface="+mn-cs"/>
              </a:rPr>
              <a:t>2. </a:t>
            </a:r>
            <a:r>
              <a:rPr kumimoji="1" lang="zh-CN" altLang="en-US" sz="2800" b="1" kern="1200" cap="none" spc="0" normalizeH="0" baseline="0" noProof="1">
                <a:solidFill>
                  <a:srgbClr val="0000CC"/>
                </a:solidFill>
                <a:latin typeface="Times New Roman" panose="02020603050405020304" pitchFamily="18" charset="0"/>
                <a:ea typeface="+mn-ea"/>
                <a:cs typeface="+mn-cs"/>
              </a:rPr>
              <a:t>揭示了静电场中“</a:t>
            </a:r>
            <a:r>
              <a:rPr kumimoji="1" lang="zh-CN" altLang="en-US" sz="2800" b="1" kern="1200" cap="none" spc="0" normalizeH="0" baseline="0" noProof="1">
                <a:solidFill>
                  <a:srgbClr val="FF3300"/>
                </a:solidFill>
                <a:effectLst>
                  <a:outerShdw blurRad="38100" dist="38100" dir="2700000" algn="tl">
                    <a:srgbClr val="000000"/>
                  </a:outerShdw>
                </a:effectLst>
                <a:latin typeface="Times New Roman" panose="02020603050405020304" pitchFamily="18" charset="0"/>
                <a:ea typeface="+mn-ea"/>
                <a:cs typeface="+mn-cs"/>
              </a:rPr>
              <a:t>场</a:t>
            </a:r>
            <a:r>
              <a:rPr kumimoji="1" lang="zh-CN" altLang="en-US" sz="2800" b="1" kern="1200" cap="none" spc="0" normalizeH="0" baseline="0" noProof="1">
                <a:solidFill>
                  <a:srgbClr val="0000CC"/>
                </a:solidFill>
                <a:latin typeface="Times New Roman" panose="02020603050405020304" pitchFamily="18" charset="0"/>
                <a:ea typeface="+mn-ea"/>
                <a:cs typeface="+mn-cs"/>
              </a:rPr>
              <a:t>”和“</a:t>
            </a:r>
            <a:r>
              <a:rPr kumimoji="1" lang="zh-CN" altLang="en-US" sz="2800" b="1" kern="1200" cap="none" spc="0" normalizeH="0" baseline="0" noProof="1">
                <a:solidFill>
                  <a:srgbClr val="FF3300"/>
                </a:solidFill>
                <a:effectLst>
                  <a:outerShdw blurRad="38100" dist="38100" dir="2700000" algn="tl">
                    <a:srgbClr val="000000"/>
                  </a:outerShdw>
                </a:effectLst>
                <a:latin typeface="Times New Roman" panose="02020603050405020304" pitchFamily="18" charset="0"/>
                <a:ea typeface="+mn-ea"/>
                <a:cs typeface="+mn-cs"/>
              </a:rPr>
              <a:t>源</a:t>
            </a:r>
            <a:r>
              <a:rPr kumimoji="1" lang="zh-CN" altLang="en-US" sz="2800" b="1" kern="1200" cap="none" spc="0" normalizeH="0" baseline="0" noProof="1">
                <a:solidFill>
                  <a:srgbClr val="0000CC"/>
                </a:solidFill>
                <a:latin typeface="Times New Roman" panose="02020603050405020304" pitchFamily="18" charset="0"/>
                <a:ea typeface="+mn-ea"/>
                <a:cs typeface="+mn-cs"/>
              </a:rPr>
              <a:t>”的关系</a:t>
            </a:r>
            <a:endParaRPr kumimoji="1" lang="zh-CN" altLang="en-US" sz="2800" b="1" kern="1200" cap="none" spc="0" normalizeH="0" baseline="0" noProof="1">
              <a:solidFill>
                <a:srgbClr val="808080"/>
              </a:solidFill>
              <a:latin typeface="Times New Roman" panose="02020603050405020304" pitchFamily="18" charset="0"/>
              <a:ea typeface="宋体" panose="02010600030101010101" pitchFamily="2" charset="-122"/>
              <a:cs typeface="+mn-cs"/>
            </a:endParaRPr>
          </a:p>
        </p:txBody>
      </p:sp>
      <p:grpSp>
        <p:nvGrpSpPr>
          <p:cNvPr id="5" name="Group 4"/>
          <p:cNvGrpSpPr/>
          <p:nvPr/>
        </p:nvGrpSpPr>
        <p:grpSpPr>
          <a:xfrm>
            <a:off x="2149475" y="2146300"/>
            <a:ext cx="7620000" cy="1846263"/>
            <a:chOff x="528" y="1488"/>
            <a:chExt cx="5040" cy="1163"/>
          </a:xfrm>
        </p:grpSpPr>
        <p:sp>
          <p:nvSpPr>
            <p:cNvPr id="48131" name="Text Box 5"/>
            <p:cNvSpPr txBox="1"/>
            <p:nvPr/>
          </p:nvSpPr>
          <p:spPr>
            <a:xfrm>
              <a:off x="528" y="1488"/>
              <a:ext cx="1968" cy="327"/>
            </a:xfrm>
            <a:prstGeom prst="rect">
              <a:avLst/>
            </a:prstGeom>
            <a:noFill/>
            <a:ln w="9525">
              <a:noFill/>
            </a:ln>
          </p:spPr>
          <p:txBody>
            <a:bodyPr anchor="t" anchorCtr="0">
              <a:spAutoFit/>
            </a:bodyPr>
            <a:p>
              <a:pPr>
                <a:spcBef>
                  <a:spcPct val="50000"/>
                </a:spcBef>
                <a:buSzTx/>
              </a:pPr>
              <a:r>
                <a:rPr lang="zh-CN" altLang="en-US" sz="2800" b="1">
                  <a:solidFill>
                    <a:srgbClr val="000000"/>
                  </a:solidFill>
                  <a:latin typeface="宋体" panose="02010600030101010101" pitchFamily="2" charset="-122"/>
                  <a:ea typeface="宋体" panose="02010600030101010101" pitchFamily="2" charset="-122"/>
                </a:rPr>
                <a:t>电场线有头有尾  </a:t>
              </a:r>
              <a:r>
                <a:rPr lang="zh-CN" altLang="en-US" sz="2800">
                  <a:solidFill>
                    <a:srgbClr val="000000"/>
                  </a:solidFill>
                  <a:latin typeface="宋体" panose="02010600030101010101" pitchFamily="2" charset="-122"/>
                  <a:ea typeface="宋体" panose="02010600030101010101" pitchFamily="2" charset="-122"/>
                </a:rPr>
                <a:t>                                              </a:t>
              </a:r>
              <a:endParaRPr lang="zh-CN" altLang="en-US" sz="2800">
                <a:solidFill>
                  <a:srgbClr val="000000"/>
                </a:solidFill>
                <a:latin typeface="宋体" panose="02010600030101010101" pitchFamily="2" charset="-122"/>
                <a:ea typeface="宋体" panose="02010600030101010101" pitchFamily="2" charset="-122"/>
              </a:endParaRPr>
            </a:p>
          </p:txBody>
        </p:sp>
        <p:grpSp>
          <p:nvGrpSpPr>
            <p:cNvPr id="48132" name="Group 6"/>
            <p:cNvGrpSpPr/>
            <p:nvPr/>
          </p:nvGrpSpPr>
          <p:grpSpPr>
            <a:xfrm>
              <a:off x="576" y="1920"/>
              <a:ext cx="4992" cy="731"/>
              <a:chOff x="576" y="1920"/>
              <a:chExt cx="4992" cy="731"/>
            </a:xfrm>
          </p:grpSpPr>
          <p:graphicFrame>
            <p:nvGraphicFramePr>
              <p:cNvPr id="48133" name="Object 7"/>
              <p:cNvGraphicFramePr>
                <a:graphicFrameLocks noChangeAspect="1"/>
              </p:cNvGraphicFramePr>
              <p:nvPr/>
            </p:nvGraphicFramePr>
            <p:xfrm>
              <a:off x="576" y="2016"/>
              <a:ext cx="464" cy="240"/>
            </p:xfrm>
            <a:graphic>
              <a:graphicData uri="http://schemas.openxmlformats.org/presentationml/2006/ole">
                <mc:AlternateContent xmlns:mc="http://schemas.openxmlformats.org/markup-compatibility/2006">
                  <mc:Choice xmlns:v="urn:schemas-microsoft-com:vml" Requires="v">
                    <p:oleObj spid="_x0000_s3339" name="" r:id="rId1" imgW="736600" imgH="381000" progId="Equation.3">
                      <p:embed/>
                    </p:oleObj>
                  </mc:Choice>
                  <mc:Fallback>
                    <p:oleObj name="" r:id="rId1" imgW="736600" imgH="381000" progId="Equation.3">
                      <p:embed/>
                      <p:pic>
                        <p:nvPicPr>
                          <p:cNvPr id="0" name="图片 3338"/>
                          <p:cNvPicPr/>
                          <p:nvPr/>
                        </p:nvPicPr>
                        <p:blipFill>
                          <a:blip r:embed="rId2"/>
                          <a:stretch>
                            <a:fillRect/>
                          </a:stretch>
                        </p:blipFill>
                        <p:spPr>
                          <a:xfrm>
                            <a:off x="576" y="2016"/>
                            <a:ext cx="464" cy="240"/>
                          </a:xfrm>
                          <a:prstGeom prst="rect">
                            <a:avLst/>
                          </a:prstGeom>
                          <a:noFill/>
                          <a:ln w="38100">
                            <a:noFill/>
                            <a:miter/>
                          </a:ln>
                        </p:spPr>
                      </p:pic>
                    </p:oleObj>
                  </mc:Fallback>
                </mc:AlternateContent>
              </a:graphicData>
            </a:graphic>
          </p:graphicFrame>
          <p:graphicFrame>
            <p:nvGraphicFramePr>
              <p:cNvPr id="48134" name="Object 8"/>
              <p:cNvGraphicFramePr>
                <a:graphicFrameLocks noChangeAspect="1"/>
              </p:cNvGraphicFramePr>
              <p:nvPr/>
            </p:nvGraphicFramePr>
            <p:xfrm>
              <a:off x="576" y="2400"/>
              <a:ext cx="455" cy="223"/>
            </p:xfrm>
            <a:graphic>
              <a:graphicData uri="http://schemas.openxmlformats.org/presentationml/2006/ole">
                <mc:AlternateContent xmlns:mc="http://schemas.openxmlformats.org/markup-compatibility/2006">
                  <mc:Choice xmlns:v="urn:schemas-microsoft-com:vml" Requires="v">
                    <p:oleObj spid="_x0000_s3342" name="" r:id="rId3" imgW="723900" imgH="355600" progId="Equation.3">
                      <p:embed/>
                    </p:oleObj>
                  </mc:Choice>
                  <mc:Fallback>
                    <p:oleObj name="" r:id="rId3" imgW="723900" imgH="355600" progId="Equation.3">
                      <p:embed/>
                      <p:pic>
                        <p:nvPicPr>
                          <p:cNvPr id="0" name="图片 3341"/>
                          <p:cNvPicPr/>
                          <p:nvPr/>
                        </p:nvPicPr>
                        <p:blipFill>
                          <a:blip r:embed="rId4"/>
                          <a:stretch>
                            <a:fillRect/>
                          </a:stretch>
                        </p:blipFill>
                        <p:spPr>
                          <a:xfrm>
                            <a:off x="576" y="2400"/>
                            <a:ext cx="455" cy="223"/>
                          </a:xfrm>
                          <a:prstGeom prst="rect">
                            <a:avLst/>
                          </a:prstGeom>
                          <a:noFill/>
                          <a:ln w="38100">
                            <a:noFill/>
                            <a:miter/>
                          </a:ln>
                        </p:spPr>
                      </p:pic>
                    </p:oleObj>
                  </mc:Fallback>
                </mc:AlternateContent>
              </a:graphicData>
            </a:graphic>
          </p:graphicFrame>
          <p:grpSp>
            <p:nvGrpSpPr>
              <p:cNvPr id="48135" name="Group 9"/>
              <p:cNvGrpSpPr/>
              <p:nvPr/>
            </p:nvGrpSpPr>
            <p:grpSpPr>
              <a:xfrm>
                <a:off x="1104" y="1920"/>
                <a:ext cx="4464" cy="731"/>
                <a:chOff x="1104" y="1920"/>
                <a:chExt cx="4464" cy="731"/>
              </a:xfrm>
            </p:grpSpPr>
            <p:sp>
              <p:nvSpPr>
                <p:cNvPr id="48136" name="Text Box 10"/>
                <p:cNvSpPr txBox="1"/>
                <p:nvPr/>
              </p:nvSpPr>
              <p:spPr>
                <a:xfrm>
                  <a:off x="1104" y="1920"/>
                  <a:ext cx="4464" cy="731"/>
                </a:xfrm>
                <a:prstGeom prst="rect">
                  <a:avLst/>
                </a:prstGeom>
                <a:noFill/>
                <a:ln w="9525">
                  <a:noFill/>
                </a:ln>
              </p:spPr>
              <p:txBody>
                <a:bodyPr anchor="t" anchorCtr="0">
                  <a:spAutoFit/>
                </a:bodyPr>
                <a:p>
                  <a:pPr>
                    <a:spcBef>
                      <a:spcPct val="50000"/>
                    </a:spcBef>
                    <a:buSzTx/>
                  </a:pPr>
                  <a:r>
                    <a:rPr lang="zh-CN" altLang="en-US" sz="2800" b="1">
                      <a:solidFill>
                        <a:srgbClr val="000000"/>
                      </a:solidFill>
                      <a:latin typeface="宋体" panose="02010600030101010101" pitchFamily="2" charset="-122"/>
                      <a:ea typeface="宋体" panose="02010600030101010101" pitchFamily="2" charset="-122"/>
                    </a:rPr>
                    <a:t>发出     条电场线，是电场线的“头”   </a:t>
                  </a:r>
                  <a:endParaRPr lang="zh-CN" altLang="en-US" sz="2800" b="1">
                    <a:solidFill>
                      <a:srgbClr val="000000"/>
                    </a:solidFill>
                    <a:latin typeface="宋体" panose="02010600030101010101" pitchFamily="2" charset="-122"/>
                    <a:ea typeface="宋体" panose="02010600030101010101" pitchFamily="2" charset="-122"/>
                  </a:endParaRPr>
                </a:p>
                <a:p>
                  <a:pPr>
                    <a:spcBef>
                      <a:spcPct val="50000"/>
                    </a:spcBef>
                    <a:buSzTx/>
                  </a:pPr>
                  <a:r>
                    <a:rPr lang="zh-CN" altLang="en-US" sz="2800" b="1">
                      <a:solidFill>
                        <a:srgbClr val="000000"/>
                      </a:solidFill>
                      <a:latin typeface="宋体" panose="02010600030101010101" pitchFamily="2" charset="-122"/>
                      <a:ea typeface="宋体" panose="02010600030101010101" pitchFamily="2" charset="-122"/>
                    </a:rPr>
                    <a:t>吸收     条电场线，是电场线的“尾” </a:t>
                  </a:r>
                  <a:endParaRPr lang="zh-CN" altLang="en-US" sz="2800" b="1">
                    <a:solidFill>
                      <a:srgbClr val="000000"/>
                    </a:solidFill>
                    <a:latin typeface="宋体" panose="02010600030101010101" pitchFamily="2" charset="-122"/>
                    <a:ea typeface="宋体" panose="02010600030101010101" pitchFamily="2" charset="-122"/>
                  </a:endParaRPr>
                </a:p>
              </p:txBody>
            </p:sp>
            <p:graphicFrame>
              <p:nvGraphicFramePr>
                <p:cNvPr id="48137" name="Object 11"/>
                <p:cNvGraphicFramePr>
                  <a:graphicFrameLocks noChangeAspect="1"/>
                </p:cNvGraphicFramePr>
                <p:nvPr/>
              </p:nvGraphicFramePr>
              <p:xfrm>
                <a:off x="1680" y="1920"/>
                <a:ext cx="520" cy="320"/>
              </p:xfrm>
              <a:graphic>
                <a:graphicData uri="http://schemas.openxmlformats.org/presentationml/2006/ole">
                  <mc:AlternateContent xmlns:mc="http://schemas.openxmlformats.org/markup-compatibility/2006">
                    <mc:Choice xmlns:v="urn:schemas-microsoft-com:vml" Requires="v">
                      <p:oleObj spid="_x0000_s3347" name="" r:id="rId5" imgW="825500" imgH="508000" progId="Equation.3">
                        <p:embed/>
                      </p:oleObj>
                    </mc:Choice>
                    <mc:Fallback>
                      <p:oleObj name="" r:id="rId5" imgW="825500" imgH="508000" progId="Equation.3">
                        <p:embed/>
                        <p:pic>
                          <p:nvPicPr>
                            <p:cNvPr id="0" name="图片 3346"/>
                            <p:cNvPicPr/>
                            <p:nvPr/>
                          </p:nvPicPr>
                          <p:blipFill>
                            <a:blip r:embed="rId6"/>
                            <a:stretch>
                              <a:fillRect/>
                            </a:stretch>
                          </p:blipFill>
                          <p:spPr>
                            <a:xfrm>
                              <a:off x="1680" y="1920"/>
                              <a:ext cx="520" cy="320"/>
                            </a:xfrm>
                            <a:prstGeom prst="rect">
                              <a:avLst/>
                            </a:prstGeom>
                            <a:noFill/>
                            <a:ln w="38100">
                              <a:noFill/>
                              <a:miter/>
                            </a:ln>
                          </p:spPr>
                        </p:pic>
                      </p:oleObj>
                    </mc:Fallback>
                  </mc:AlternateContent>
                </a:graphicData>
              </a:graphic>
            </p:graphicFrame>
            <p:graphicFrame>
              <p:nvGraphicFramePr>
                <p:cNvPr id="48138" name="Object 12"/>
                <p:cNvGraphicFramePr>
                  <a:graphicFrameLocks noChangeAspect="1"/>
                </p:cNvGraphicFramePr>
                <p:nvPr/>
              </p:nvGraphicFramePr>
              <p:xfrm>
                <a:off x="1632" y="2304"/>
                <a:ext cx="520" cy="320"/>
              </p:xfrm>
              <a:graphic>
                <a:graphicData uri="http://schemas.openxmlformats.org/presentationml/2006/ole">
                  <mc:AlternateContent xmlns:mc="http://schemas.openxmlformats.org/markup-compatibility/2006">
                    <mc:Choice xmlns:v="urn:schemas-microsoft-com:vml" Requires="v">
                      <p:oleObj spid="_x0000_s3341" name="" r:id="rId7" imgW="825500" imgH="508000" progId="Equation.3">
                        <p:embed/>
                      </p:oleObj>
                    </mc:Choice>
                    <mc:Fallback>
                      <p:oleObj name="" r:id="rId7" imgW="825500" imgH="508000" progId="Equation.3">
                        <p:embed/>
                        <p:pic>
                          <p:nvPicPr>
                            <p:cNvPr id="0" name="图片 3340"/>
                            <p:cNvPicPr/>
                            <p:nvPr/>
                          </p:nvPicPr>
                          <p:blipFill>
                            <a:blip r:embed="rId6"/>
                            <a:stretch>
                              <a:fillRect/>
                            </a:stretch>
                          </p:blipFill>
                          <p:spPr>
                            <a:xfrm>
                              <a:off x="1632" y="2304"/>
                              <a:ext cx="520" cy="320"/>
                            </a:xfrm>
                            <a:prstGeom prst="rect">
                              <a:avLst/>
                            </a:prstGeom>
                            <a:noFill/>
                            <a:ln w="38100">
                              <a:noFill/>
                              <a:miter/>
                            </a:ln>
                          </p:spPr>
                        </p:pic>
                      </p:oleObj>
                    </mc:Fallback>
                  </mc:AlternateContent>
                </a:graphicData>
              </a:graphic>
            </p:graphicFrame>
          </p:grpSp>
        </p:grpSp>
      </p:grpSp>
      <p:grpSp>
        <p:nvGrpSpPr>
          <p:cNvPr id="14" name="Group 19"/>
          <p:cNvGrpSpPr/>
          <p:nvPr/>
        </p:nvGrpSpPr>
        <p:grpSpPr>
          <a:xfrm>
            <a:off x="2005013" y="4048125"/>
            <a:ext cx="7154862" cy="1455738"/>
            <a:chOff x="612" y="2432"/>
            <a:chExt cx="4507" cy="917"/>
          </a:xfrm>
        </p:grpSpPr>
        <p:sp>
          <p:nvSpPr>
            <p:cNvPr id="15" name="AutoShape 14"/>
            <p:cNvSpPr>
              <a:spLocks noChangeArrowheads="1"/>
            </p:cNvSpPr>
            <p:nvPr/>
          </p:nvSpPr>
          <p:spPr bwMode="auto">
            <a:xfrm>
              <a:off x="1620" y="2624"/>
              <a:ext cx="534" cy="126"/>
            </a:xfrm>
            <a:prstGeom prst="rightArrow">
              <a:avLst>
                <a:gd name="adj1" fmla="val 50000"/>
                <a:gd name="adj2" fmla="val 105874"/>
              </a:avLst>
            </a:prstGeom>
            <a:solidFill>
              <a:srgbClr val="009999"/>
            </a:solidFill>
            <a:ln w="12700">
              <a:solidFill>
                <a:srgbClr val="FF9933"/>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141" name="Text Box 15"/>
            <p:cNvSpPr txBox="1"/>
            <p:nvPr/>
          </p:nvSpPr>
          <p:spPr>
            <a:xfrm>
              <a:off x="612" y="2432"/>
              <a:ext cx="1152" cy="596"/>
            </a:xfrm>
            <a:prstGeom prst="rect">
              <a:avLst/>
            </a:prstGeom>
            <a:noFill/>
            <a:ln w="9525">
              <a:noFill/>
            </a:ln>
          </p:spPr>
          <p:txBody>
            <a:bodyPr anchor="t" anchorCtr="0">
              <a:spAutoFit/>
            </a:bodyPr>
            <a:p>
              <a:pPr>
                <a:spcBef>
                  <a:spcPct val="50000"/>
                </a:spcBef>
                <a:buSzTx/>
              </a:pPr>
              <a:r>
                <a:rPr lang="en-US" altLang="zh-CN" sz="2800" b="1" dirty="0">
                  <a:solidFill>
                    <a:srgbClr val="000000"/>
                  </a:solidFill>
                  <a:latin typeface="宋体" panose="02010600030101010101" pitchFamily="2" charset="-122"/>
                  <a:ea typeface="宋体" panose="02010600030101010101" pitchFamily="2" charset="-122"/>
                </a:rPr>
                <a:t>“</a:t>
              </a:r>
              <a:r>
                <a:rPr lang="zh-CN" altLang="en-US" sz="2800" b="1">
                  <a:solidFill>
                    <a:srgbClr val="000000"/>
                  </a:solidFill>
                  <a:latin typeface="宋体" panose="02010600030101010101" pitchFamily="2" charset="-122"/>
                  <a:ea typeface="宋体" panose="02010600030101010101" pitchFamily="2" charset="-122"/>
                </a:rPr>
                <a:t>头”、 “尾”</a:t>
              </a:r>
              <a:r>
                <a:rPr lang="zh-CN" altLang="en-US" sz="2800" b="1">
                  <a:solidFill>
                    <a:srgbClr val="808080"/>
                  </a:solidFill>
                  <a:latin typeface="宋体" panose="02010600030101010101" pitchFamily="2" charset="-122"/>
                  <a:ea typeface="宋体" panose="02010600030101010101" pitchFamily="2" charset="-122"/>
                </a:rPr>
                <a:t> </a:t>
              </a:r>
              <a:endParaRPr lang="zh-CN" altLang="en-US" sz="2800" b="1">
                <a:solidFill>
                  <a:srgbClr val="808080"/>
                </a:solidFill>
                <a:latin typeface="宋体" panose="02010600030101010101" pitchFamily="2" charset="-122"/>
                <a:ea typeface="宋体" panose="02010600030101010101" pitchFamily="2" charset="-122"/>
              </a:endParaRPr>
            </a:p>
          </p:txBody>
        </p:sp>
        <p:sp>
          <p:nvSpPr>
            <p:cNvPr id="48142" name="Text Box 16"/>
            <p:cNvSpPr txBox="1"/>
            <p:nvPr/>
          </p:nvSpPr>
          <p:spPr>
            <a:xfrm>
              <a:off x="2244" y="2528"/>
              <a:ext cx="816" cy="327"/>
            </a:xfrm>
            <a:prstGeom prst="rect">
              <a:avLst/>
            </a:prstGeom>
            <a:noFill/>
            <a:ln w="9525">
              <a:noFill/>
            </a:ln>
          </p:spPr>
          <p:txBody>
            <a:bodyPr anchor="t" anchorCtr="0">
              <a:spAutoFit/>
            </a:bodyPr>
            <a:p>
              <a:pPr>
                <a:spcBef>
                  <a:spcPct val="50000"/>
                </a:spcBef>
                <a:buSzTx/>
              </a:pPr>
              <a:r>
                <a:rPr lang="en-US" altLang="zh-CN" sz="2800" b="1" dirty="0">
                  <a:solidFill>
                    <a:srgbClr val="0000CC"/>
                  </a:solidFill>
                  <a:latin typeface="宋体" panose="02010600030101010101" pitchFamily="2" charset="-122"/>
                  <a:ea typeface="宋体" panose="02010600030101010101" pitchFamily="2" charset="-122"/>
                </a:rPr>
                <a:t>“</a:t>
              </a:r>
              <a:r>
                <a:rPr lang="zh-CN" altLang="en-US" sz="2800" b="1">
                  <a:solidFill>
                    <a:srgbClr val="0000CC"/>
                  </a:solidFill>
                  <a:latin typeface="宋体" panose="02010600030101010101" pitchFamily="2" charset="-122"/>
                  <a:ea typeface="宋体" panose="02010600030101010101" pitchFamily="2" charset="-122"/>
                </a:rPr>
                <a:t>源”</a:t>
              </a:r>
              <a:endParaRPr lang="zh-CN" altLang="en-US" sz="2800" b="1">
                <a:solidFill>
                  <a:srgbClr val="0000CC"/>
                </a:solidFill>
                <a:latin typeface="宋体" panose="02010600030101010101" pitchFamily="2" charset="-122"/>
                <a:ea typeface="宋体" panose="02010600030101010101" pitchFamily="2" charset="-122"/>
              </a:endParaRPr>
            </a:p>
          </p:txBody>
        </p:sp>
        <p:sp>
          <p:nvSpPr>
            <p:cNvPr id="18" name="Text Box 17"/>
            <p:cNvSpPr txBox="1">
              <a:spLocks noChangeArrowheads="1"/>
            </p:cNvSpPr>
            <p:nvPr/>
          </p:nvSpPr>
          <p:spPr bwMode="auto">
            <a:xfrm>
              <a:off x="703" y="3022"/>
              <a:ext cx="4416" cy="327"/>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2800" b="1" kern="0" cap="none" spc="0" normalizeH="0" baseline="0" noProof="0">
                  <a:solidFill>
                    <a:srgbClr val="0000CC"/>
                  </a:solidFill>
                  <a:latin typeface="宋体" panose="02010600030101010101" pitchFamily="2" charset="-122"/>
                  <a:ea typeface="+mn-ea"/>
                  <a:cs typeface="+mn-cs"/>
                </a:rPr>
                <a:t>静电场的重要性质之一</a:t>
              </a:r>
              <a:r>
                <a:rPr kumimoji="1" lang="en-US" altLang="zh-CN" sz="2800" b="1" kern="0" cap="none" spc="0" normalizeH="0" baseline="0" noProof="0" dirty="0">
                  <a:solidFill>
                    <a:srgbClr val="0000CC"/>
                  </a:solidFill>
                  <a:latin typeface="Times New Roman" panose="02020603050405020304"/>
                  <a:ea typeface="+mn-ea"/>
                  <a:cs typeface="+mn-cs"/>
                </a:rPr>
                <a:t>——</a:t>
              </a:r>
              <a:r>
                <a:rPr kumimoji="1" lang="zh-CN" altLang="en-US" sz="2800" b="1" kern="0" cap="none" spc="0" normalizeH="0" baseline="0" noProof="0">
                  <a:solidFill>
                    <a:srgbClr val="0000CC"/>
                  </a:solidFill>
                  <a:latin typeface="宋体" panose="02010600030101010101" pitchFamily="2" charset="-122"/>
                  <a:ea typeface="+mn-ea"/>
                  <a:cs typeface="+mn-cs"/>
                </a:rPr>
                <a:t>静电场是</a:t>
              </a:r>
              <a:r>
                <a:rPr kumimoji="1" lang="zh-CN" altLang="en-US" sz="2800" b="1" kern="0" cap="none" spc="0" normalizeH="0" baseline="0" noProof="0">
                  <a:solidFill>
                    <a:srgbClr val="FF3300"/>
                  </a:solidFill>
                  <a:effectLst>
                    <a:outerShdw blurRad="38100" dist="38100" dir="2700000" algn="tl">
                      <a:srgbClr val="000000"/>
                    </a:outerShdw>
                  </a:effectLst>
                  <a:latin typeface="宋体" panose="02010600030101010101" pitchFamily="2" charset="-122"/>
                  <a:ea typeface="+mn-ea"/>
                  <a:cs typeface="+mn-cs"/>
                </a:rPr>
                <a:t>有源场</a:t>
              </a:r>
              <a:endParaRPr kumimoji="1" lang="zh-CN" altLang="en-US" sz="2800" b="1" kern="0" cap="none" spc="0" normalizeH="0" baseline="0" noProof="0">
                <a:solidFill>
                  <a:srgbClr val="FF3300"/>
                </a:solidFill>
                <a:effectLst>
                  <a:outerShdw blurRad="38100" dist="38100" dir="2700000" algn="tl">
                    <a:srgbClr val="000000"/>
                  </a:outerShdw>
                </a:effectLst>
                <a:latin typeface="宋体" panose="02010600030101010101" pitchFamily="2" charset="-122"/>
                <a:ea typeface="宋体" panose="02010600030101010101" pitchFamily="2" charset="-122"/>
                <a:cs typeface="+mn-cs"/>
              </a:endParaRPr>
            </a:p>
          </p:txBody>
        </p:sp>
      </p:grpSp>
      <p:sp>
        <p:nvSpPr>
          <p:cNvPr id="19" name="Text Box 18"/>
          <p:cNvSpPr txBox="1"/>
          <p:nvPr/>
        </p:nvSpPr>
        <p:spPr>
          <a:xfrm>
            <a:off x="1789113" y="5575300"/>
            <a:ext cx="6477000" cy="519113"/>
          </a:xfrm>
          <a:prstGeom prst="rect">
            <a:avLst/>
          </a:prstGeom>
          <a:noFill/>
          <a:ln w="9525">
            <a:noFill/>
          </a:ln>
        </p:spPr>
        <p:txBody>
          <a:bodyPr anchor="t" anchorCtr="0">
            <a:spAutoFit/>
          </a:bodyPr>
          <a:p>
            <a:pPr>
              <a:spcBef>
                <a:spcPct val="50000"/>
              </a:spcBef>
            </a:pPr>
            <a:r>
              <a:rPr lang="en-US" altLang="zh-CN" sz="2800" b="1" dirty="0">
                <a:solidFill>
                  <a:srgbClr val="0000CC"/>
                </a:solidFill>
                <a:latin typeface="Times New Roman" panose="02020603050405020304" pitchFamily="18" charset="0"/>
                <a:ea typeface="宋体" panose="02010600030101010101" pitchFamily="2" charset="-122"/>
              </a:rPr>
              <a:t>3. </a:t>
            </a:r>
            <a:r>
              <a:rPr lang="zh-CN" altLang="en-US" sz="2800" b="1" dirty="0">
                <a:solidFill>
                  <a:srgbClr val="0000CC"/>
                </a:solidFill>
                <a:latin typeface="宋体" panose="02010600030101010101" pitchFamily="2" charset="-122"/>
                <a:ea typeface="宋体" panose="02010600030101010101" pitchFamily="2" charset="-122"/>
              </a:rPr>
              <a:t>反映了库仑定律的平方反比关系</a:t>
            </a:r>
            <a:endParaRPr lang="zh-CN" altLang="en-US" sz="2800" b="1" dirty="0">
              <a:solidFill>
                <a:srgbClr val="0000CC"/>
              </a:solidFill>
              <a:latin typeface="宋体" panose="02010600030101010101" pitchFamily="2" charset="-122"/>
              <a:ea typeface="宋体" panose="02010600030101010101" pitchFamily="2" charset="-122"/>
            </a:endParaRPr>
          </a:p>
        </p:txBody>
      </p:sp>
      <p:graphicFrame>
        <p:nvGraphicFramePr>
          <p:cNvPr id="48145" name="Object 20"/>
          <p:cNvGraphicFramePr>
            <a:graphicFrameLocks noChangeAspect="1"/>
          </p:cNvGraphicFramePr>
          <p:nvPr/>
        </p:nvGraphicFramePr>
        <p:xfrm>
          <a:off x="4165600" y="463550"/>
          <a:ext cx="2663825" cy="1060450"/>
        </p:xfrm>
        <a:graphic>
          <a:graphicData uri="http://schemas.openxmlformats.org/presentationml/2006/ole">
            <mc:AlternateContent xmlns:mc="http://schemas.openxmlformats.org/markup-compatibility/2006">
              <mc:Choice xmlns:v="urn:schemas-microsoft-com:vml" Requires="v">
                <p:oleObj spid="_x0000_s3346" name="" r:id="rId8" imgW="2641600" imgH="927100" progId="Equation.3">
                  <p:embed/>
                </p:oleObj>
              </mc:Choice>
              <mc:Fallback>
                <p:oleObj name="" r:id="rId8" imgW="2641600" imgH="927100" progId="Equation.3">
                  <p:embed/>
                  <p:pic>
                    <p:nvPicPr>
                      <p:cNvPr id="0" name="图片 3345"/>
                      <p:cNvPicPr/>
                      <p:nvPr/>
                    </p:nvPicPr>
                    <p:blipFill>
                      <a:blip r:embed="rId9"/>
                      <a:stretch>
                        <a:fillRect/>
                      </a:stretch>
                    </p:blipFill>
                    <p:spPr>
                      <a:xfrm>
                        <a:off x="4165600" y="463550"/>
                        <a:ext cx="2663825" cy="1060450"/>
                      </a:xfrm>
                      <a:prstGeom prst="rect">
                        <a:avLst/>
                      </a:prstGeom>
                      <a:noFill/>
                      <a:ln w="57150" cap="flat" cmpd="thinThick">
                        <a:solidFill>
                          <a:srgbClr val="FF0000"/>
                        </a:solidFill>
                        <a:prstDash val="solid"/>
                        <a:miter/>
                        <a:headEnd type="none" w="med" len="med"/>
                        <a:tailEnd type="none" w="med" len="me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文本框 2"/>
          <p:cNvSpPr txBox="1"/>
          <p:nvPr>
            <p:custDataLst>
              <p:tags r:id="rId1"/>
            </p:custDataLst>
          </p:nvPr>
        </p:nvSpPr>
        <p:spPr>
          <a:xfrm>
            <a:off x="2438400" y="635000"/>
            <a:ext cx="8672830" cy="2143125"/>
          </a:xfrm>
          <a:prstGeom prst="rect">
            <a:avLst/>
          </a:prstGeom>
          <a:noFill/>
          <a:ln w="9525">
            <a:noFill/>
          </a:ln>
        </p:spPr>
        <p:txBody>
          <a:bodyPr wrap="square" anchor="ctr" anchorCtr="0"/>
          <a:p>
            <a:r>
              <a:rPr lang="en-US" altLang="zh-CN" sz="2600">
                <a:solidFill>
                  <a:srgbClr val="000000"/>
                </a:solidFill>
                <a:latin typeface="微软雅黑" panose="020B0503020204020204" charset="-122"/>
                <a:ea typeface="微软雅黑" panose="020B0503020204020204" charset="-122"/>
              </a:rPr>
              <a:t>1-4.</a:t>
            </a:r>
            <a:r>
              <a:rPr lang="zh-CN" altLang="zh-CN" sz="2600">
                <a:solidFill>
                  <a:srgbClr val="000000"/>
                </a:solidFill>
                <a:latin typeface="微软雅黑" panose="020B0503020204020204" charset="-122"/>
                <a:ea typeface="微软雅黑" panose="020B0503020204020204" charset="-122"/>
              </a:rPr>
              <a:t>关于高斯定理的理解，下列表述正确的是（　   　）。</a:t>
            </a:r>
            <a:endParaRPr lang="zh-CN" altLang="zh-CN" sz="2600">
              <a:solidFill>
                <a:srgbClr val="000000"/>
              </a:solidFill>
              <a:latin typeface="微软雅黑" panose="020B0503020204020204" charset="-122"/>
              <a:ea typeface="微软雅黑" panose="020B0503020204020204" charset="-122"/>
            </a:endParaRPr>
          </a:p>
        </p:txBody>
      </p:sp>
      <p:sp>
        <p:nvSpPr>
          <p:cNvPr id="49154" name="文本框 3"/>
          <p:cNvSpPr txBox="1"/>
          <p:nvPr>
            <p:custDataLst>
              <p:tags r:id="rId2"/>
            </p:custDataLst>
          </p:nvPr>
        </p:nvSpPr>
        <p:spPr>
          <a:xfrm>
            <a:off x="3352800" y="2786380"/>
            <a:ext cx="7188200" cy="642620"/>
          </a:xfrm>
          <a:prstGeom prst="rect">
            <a:avLst/>
          </a:prstGeom>
          <a:noFill/>
          <a:ln w="9525">
            <a:noFill/>
          </a:ln>
        </p:spPr>
        <p:txBody>
          <a:bodyPr wrap="square" anchor="ctr" anchorCtr="0"/>
          <a:p>
            <a:r>
              <a:rPr lang="zh-CN" altLang="en-US" sz="2600">
                <a:solidFill>
                  <a:srgbClr val="000000"/>
                </a:solidFill>
                <a:latin typeface="微软雅黑" panose="020B0503020204020204" charset="-122"/>
                <a:ea typeface="微软雅黑" panose="020B0503020204020204" charset="-122"/>
              </a:rPr>
              <a:t>如果高斯面上处处为零，则该面内必无电荷 </a:t>
            </a:r>
            <a:endParaRPr lang="zh-CN" altLang="en-US" sz="2600">
              <a:solidFill>
                <a:srgbClr val="000000"/>
              </a:solidFill>
              <a:latin typeface="微软雅黑" panose="020B0503020204020204" charset="-122"/>
              <a:ea typeface="微软雅黑" panose="020B0503020204020204" charset="-122"/>
            </a:endParaRPr>
          </a:p>
        </p:txBody>
      </p:sp>
      <p:sp>
        <p:nvSpPr>
          <p:cNvPr id="49155" name="文本框 4"/>
          <p:cNvSpPr txBox="1"/>
          <p:nvPr>
            <p:custDataLst>
              <p:tags r:id="rId3"/>
            </p:custDataLst>
          </p:nvPr>
        </p:nvSpPr>
        <p:spPr>
          <a:xfrm>
            <a:off x="3352800" y="3643313"/>
            <a:ext cx="6400800" cy="642937"/>
          </a:xfrm>
          <a:prstGeom prst="rect">
            <a:avLst/>
          </a:prstGeom>
          <a:noFill/>
          <a:ln w="9525">
            <a:noFill/>
          </a:ln>
        </p:spPr>
        <p:txBody>
          <a:bodyPr wrap="square" anchor="ctr" anchorCtr="0"/>
          <a:p>
            <a:r>
              <a:rPr lang="zh-CN" altLang="en-US" sz="2600">
                <a:solidFill>
                  <a:srgbClr val="000000"/>
                </a:solidFill>
                <a:latin typeface="微软雅黑" panose="020B0503020204020204" charset="-122"/>
                <a:ea typeface="微软雅黑" panose="020B0503020204020204" charset="-122"/>
              </a:rPr>
              <a:t>如果高斯面内有净电荷，则通过高斯面的电通量必不为零</a:t>
            </a:r>
            <a:endParaRPr lang="zh-CN" altLang="en-US" sz="2600">
              <a:solidFill>
                <a:srgbClr val="000000"/>
              </a:solidFill>
              <a:latin typeface="微软雅黑" panose="020B0503020204020204" charset="-122"/>
              <a:ea typeface="微软雅黑" panose="020B0503020204020204" charset="-122"/>
            </a:endParaRPr>
          </a:p>
        </p:txBody>
      </p:sp>
      <p:sp>
        <p:nvSpPr>
          <p:cNvPr id="49156" name="文本框 5"/>
          <p:cNvSpPr txBox="1"/>
          <p:nvPr>
            <p:custDataLst>
              <p:tags r:id="rId4"/>
            </p:custDataLst>
          </p:nvPr>
        </p:nvSpPr>
        <p:spPr>
          <a:xfrm>
            <a:off x="3352800" y="4500563"/>
            <a:ext cx="6400800" cy="642937"/>
          </a:xfrm>
          <a:prstGeom prst="rect">
            <a:avLst/>
          </a:prstGeom>
          <a:noFill/>
          <a:ln w="9525">
            <a:noFill/>
          </a:ln>
        </p:spPr>
        <p:txBody>
          <a:bodyPr wrap="square" anchor="ctr" anchorCtr="0"/>
          <a:p>
            <a:r>
              <a:rPr lang="zh-CN" altLang="en-US" sz="2600">
                <a:solidFill>
                  <a:srgbClr val="000000"/>
                </a:solidFill>
                <a:latin typeface="微软雅黑" panose="020B0503020204020204" charset="-122"/>
                <a:ea typeface="微软雅黑" panose="020B0503020204020204" charset="-122"/>
              </a:rPr>
              <a:t>如果高斯面上处处不为零，则该面内必有电荷</a:t>
            </a:r>
            <a:endParaRPr lang="zh-CN" altLang="en-US" sz="2600">
              <a:solidFill>
                <a:srgbClr val="000000"/>
              </a:solidFill>
              <a:latin typeface="微软雅黑" panose="020B0503020204020204" charset="-122"/>
              <a:ea typeface="微软雅黑" panose="020B0503020204020204" charset="-122"/>
            </a:endParaRPr>
          </a:p>
        </p:txBody>
      </p:sp>
      <p:sp>
        <p:nvSpPr>
          <p:cNvPr id="49157" name="文本框 6"/>
          <p:cNvSpPr txBox="1"/>
          <p:nvPr>
            <p:custDataLst>
              <p:tags r:id="rId5"/>
            </p:custDataLst>
          </p:nvPr>
        </p:nvSpPr>
        <p:spPr>
          <a:xfrm>
            <a:off x="3352800" y="5357813"/>
            <a:ext cx="6400800" cy="642937"/>
          </a:xfrm>
          <a:prstGeom prst="rect">
            <a:avLst/>
          </a:prstGeom>
          <a:noFill/>
          <a:ln w="9525">
            <a:noFill/>
          </a:ln>
        </p:spPr>
        <p:txBody>
          <a:bodyPr wrap="square" anchor="ctr" anchorCtr="0"/>
          <a:p>
            <a:r>
              <a:rPr lang="zh-CN" altLang="en-US" sz="2600">
                <a:solidFill>
                  <a:srgbClr val="000000"/>
                </a:solidFill>
                <a:latin typeface="微软雅黑" panose="020B0503020204020204" charset="-122"/>
                <a:ea typeface="微软雅黑" panose="020B0503020204020204" charset="-122"/>
              </a:rPr>
              <a:t>如果高斯面内无电荷，则高斯面上处处为零</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2638425" y="2849563"/>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600" strike="noStrike" noProof="1">
                <a:solidFill>
                  <a:srgbClr val="FFFFFF"/>
                </a:solidFill>
                <a:latin typeface="微软雅黑" panose="020B0503020204020204" charset="-122"/>
                <a:ea typeface="微软雅黑" panose="020B0503020204020204" charset="-122"/>
              </a:rPr>
              <a:t>A</a:t>
            </a:r>
            <a:endParaRPr lang="zh-CN" altLang="en-US" sz="1600" strike="noStrike" noProof="1">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2638425" y="3706813"/>
            <a:ext cx="514350" cy="514350"/>
          </a:xfrm>
          <a:prstGeom prst="ellipse">
            <a:avLst/>
          </a:prstGeom>
          <a:solidFill>
            <a:schemeClr val="accent6"/>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600" strike="noStrike" noProof="1">
                <a:solidFill>
                  <a:srgbClr val="FFFFFF"/>
                </a:solidFill>
                <a:latin typeface="微软雅黑" panose="020B0503020204020204" charset="-122"/>
                <a:ea typeface="微软雅黑" panose="020B0503020204020204" charset="-122"/>
              </a:rPr>
              <a:t>B</a:t>
            </a:r>
            <a:endParaRPr lang="zh-CN" altLang="en-US" sz="1600" strike="noStrike" noProof="1">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2638425" y="4564063"/>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600" strike="noStrike" noProof="1">
                <a:solidFill>
                  <a:srgbClr val="FFFFFF"/>
                </a:solidFill>
                <a:latin typeface="微软雅黑" panose="020B0503020204020204" charset="-122"/>
                <a:ea typeface="微软雅黑" panose="020B0503020204020204" charset="-122"/>
              </a:rPr>
              <a:t>C</a:t>
            </a:r>
            <a:endParaRPr lang="zh-CN" altLang="en-US" sz="1600" strike="noStrike" noProof="1">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2638425" y="5421313"/>
            <a:ext cx="514350" cy="514350"/>
          </a:xfrm>
          <a:prstGeom prst="ellipse">
            <a:avLst/>
          </a:prstGeom>
          <a:solidFill>
            <a:schemeClr val="tx1">
              <a:lumMod val="50000"/>
              <a:lumOff val="50000"/>
            </a:schemeClr>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600" strike="noStrike" noProof="1">
                <a:solidFill>
                  <a:srgbClr val="FFFFFF"/>
                </a:solidFill>
                <a:latin typeface="微软雅黑" panose="020B0503020204020204" charset="-122"/>
                <a:ea typeface="微软雅黑" panose="020B0503020204020204" charset="-122"/>
              </a:rPr>
              <a:t>D</a:t>
            </a:r>
            <a:endParaRPr lang="zh-CN" altLang="en-US" sz="1600" strike="noStrike" noProof="1">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7696200" y="6215063"/>
            <a:ext cx="1543050" cy="411163"/>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600" strike="noStrike" noProof="1">
                <a:solidFill>
                  <a:srgbClr val="FFFFFF"/>
                </a:solidFill>
                <a:latin typeface="微软雅黑" panose="020B0503020204020204" charset="-122"/>
                <a:ea typeface="微软雅黑" panose="020B0503020204020204" charset="-122"/>
              </a:rPr>
              <a:t>提交</a:t>
            </a:r>
            <a:endParaRPr lang="zh-CN" altLang="en-US" sz="1600" strike="noStrike" noProof="1">
              <a:solidFill>
                <a:srgbClr val="FFFFFF"/>
              </a:solidFill>
              <a:latin typeface="微软雅黑" panose="020B0503020204020204" charset="-122"/>
              <a:ea typeface="微软雅黑" panose="020B0503020204020204" charset="-122"/>
            </a:endParaRPr>
          </a:p>
        </p:txBody>
      </p:sp>
      <p:grpSp>
        <p:nvGrpSpPr>
          <p:cNvPr id="49163" name="组合 16"/>
          <p:cNvGrpSpPr/>
          <p:nvPr/>
        </p:nvGrpSpPr>
        <p:grpSpPr>
          <a:xfrm>
            <a:off x="1524000" y="0"/>
            <a:ext cx="9144000" cy="635000"/>
            <a:chOff x="0" y="0"/>
            <a:chExt cx="14400" cy="1000"/>
          </a:xfrm>
        </p:grpSpPr>
        <p:sp>
          <p:nvSpPr>
            <p:cNvPr id="13" name="TitleBackground"/>
            <p:cNvSpPr/>
            <p:nvPr>
              <p:custDataLst>
                <p:tags r:id="rId11"/>
              </p:custDataLst>
            </p:nvPr>
          </p:nvSpPr>
          <p:spPr>
            <a:xfrm>
              <a:off x="0" y="0"/>
              <a:ext cx="144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4" name="ColorBlock"/>
            <p:cNvSpPr/>
            <p:nvPr>
              <p:custDataLst>
                <p:tags r:id="rId12"/>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9166" name="TypeText"/>
            <p:cNvSpPr txBox="1"/>
            <p:nvPr>
              <p:custDataLst>
                <p:tags r:id="rId13"/>
              </p:custDataLst>
            </p:nvPr>
          </p:nvSpPr>
          <p:spPr>
            <a:xfrm>
              <a:off x="400" y="0"/>
              <a:ext cx="3000" cy="1000"/>
            </a:xfrm>
            <a:prstGeom prst="rect">
              <a:avLst/>
            </a:prstGeom>
            <a:noFill/>
            <a:ln w="9525">
              <a:noFill/>
            </a:ln>
          </p:spPr>
          <p:txBody>
            <a:bodyPr wrap="none" anchor="ctr" anchorCtr="0"/>
            <a:p>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49167" name="TipText"/>
            <p:cNvSpPr txBox="1"/>
            <p:nvPr>
              <p:custDataLst>
                <p:tags r:id="rId14"/>
              </p:custDataLst>
            </p:nvPr>
          </p:nvSpPr>
          <p:spPr>
            <a:xfrm>
              <a:off x="2248" y="172"/>
              <a:ext cx="3600" cy="800"/>
            </a:xfrm>
            <a:prstGeom prst="rect">
              <a:avLst/>
            </a:prstGeom>
            <a:noFill/>
            <a:ln w="9525">
              <a:noFill/>
            </a:ln>
          </p:spPr>
          <p:txBody>
            <a:bodyPr wrap="none" anchor="ctr" anchorCtr="0"/>
            <a:p>
              <a:r>
                <a:rPr lang="en-US" altLang="zh-CN" sz="2000">
                  <a:solidFill>
                    <a:srgbClr val="808080"/>
                  </a:solidFill>
                  <a:latin typeface="微软雅黑" panose="020B0503020204020204" charset="-122"/>
                  <a:ea typeface="微软雅黑" panose="020B0503020204020204" charset="-122"/>
                </a:rPr>
                <a:t>2</a:t>
              </a:r>
              <a:r>
                <a:rPr lang="zh-CN" altLang="en-US" sz="2000">
                  <a:solidFill>
                    <a:srgbClr val="808080"/>
                  </a:solidFill>
                  <a:latin typeface="微软雅黑" panose="020B0503020204020204" charset="-122"/>
                  <a:ea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endParaRPr>
            </a:p>
          </p:txBody>
        </p:sp>
      </p:grpSp>
      <p:pic>
        <p:nvPicPr>
          <p:cNvPr id="49168" name="图片 1" descr="tmpC2A3"/>
          <p:cNvPicPr>
            <a:picLocks noChangeAspect="1"/>
          </p:cNvPicPr>
          <p:nvPr>
            <p:custDataLst>
              <p:tags r:id="rId15"/>
            </p:custDataLst>
          </p:nvPr>
        </p:nvPicPr>
        <p:blipFill>
          <a:blip r:embed="rId16"/>
          <a:stretch>
            <a:fillRect/>
          </a:stretch>
        </p:blipFill>
        <p:spPr>
          <a:xfrm>
            <a:off x="9118600" y="63500"/>
            <a:ext cx="1422400" cy="508000"/>
          </a:xfrm>
          <a:prstGeom prst="rect">
            <a:avLst/>
          </a:prstGeom>
          <a:noFill/>
          <a:ln w="9525">
            <a:noFill/>
          </a:ln>
        </p:spPr>
      </p:pic>
    </p:spTree>
    <p:custDataLst>
      <p:tags r:id="rId17"/>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文本框 2"/>
          <p:cNvSpPr txBox="1"/>
          <p:nvPr>
            <p:custDataLst>
              <p:tags r:id="rId1"/>
            </p:custDataLst>
          </p:nvPr>
        </p:nvSpPr>
        <p:spPr>
          <a:xfrm>
            <a:off x="2438400" y="635000"/>
            <a:ext cx="7315200" cy="2143125"/>
          </a:xfrm>
          <a:prstGeom prst="rect">
            <a:avLst/>
          </a:prstGeom>
          <a:noFill/>
          <a:ln w="9525">
            <a:noFill/>
          </a:ln>
        </p:spPr>
        <p:txBody>
          <a:bodyPr wrap="square" anchor="ctr" anchorCtr="0"/>
          <a:p>
            <a:r>
              <a:rPr lang="en-US" altLang="zh-CN" sz="2600">
                <a:latin typeface="微软雅黑" panose="020B0503020204020204" charset="-122"/>
                <a:ea typeface="微软雅黑" panose="020B0503020204020204" charset="-122"/>
              </a:rPr>
              <a:t>1-1.</a:t>
            </a:r>
            <a:r>
              <a:rPr lang="zh-CN" altLang="en-US" sz="2600">
                <a:latin typeface="微软雅黑" panose="020B0503020204020204" charset="-122"/>
                <a:ea typeface="微软雅黑" panose="020B0503020204020204" charset="-122"/>
              </a:rPr>
              <a:t>就导电情况而言，一切物体可分为  （   </a:t>
            </a:r>
            <a:r>
              <a:rPr lang="zh-CN" altLang="en-US" sz="2600">
                <a:solidFill>
                  <a:srgbClr val="FF0000"/>
                </a:solidFill>
                <a:latin typeface="微软雅黑" panose="020B0503020204020204" charset="-122"/>
                <a:ea typeface="微软雅黑" panose="020B0503020204020204" charset="-122"/>
              </a:rPr>
              <a:t>导体</a:t>
            </a:r>
            <a:r>
              <a:rPr lang="zh-CN" altLang="en-US" sz="2600">
                <a:latin typeface="微软雅黑" panose="020B0503020204020204" charset="-122"/>
                <a:ea typeface="微软雅黑" panose="020B0503020204020204" charset="-122"/>
              </a:rPr>
              <a:t>   ）、电介质和半导体。</a:t>
            </a:r>
            <a:endParaRPr lang="zh-CN" altLang="en-US" sz="2600">
              <a:latin typeface="微软雅黑" panose="020B0503020204020204" charset="-122"/>
              <a:ea typeface="微软雅黑" panose="020B0503020204020204" charset="-122"/>
            </a:endParaRPr>
          </a:p>
        </p:txBody>
      </p:sp>
      <p:sp>
        <p:nvSpPr>
          <p:cNvPr id="4" name="圆角矩形 3"/>
          <p:cNvSpPr/>
          <p:nvPr>
            <p:custDataLst>
              <p:tags r:id="rId2"/>
            </p:custDataLst>
          </p:nvPr>
        </p:nvSpPr>
        <p:spPr>
          <a:xfrm>
            <a:off x="7696200" y="6215063"/>
            <a:ext cx="1543050" cy="411163"/>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600" strike="noStrike" noProof="1">
                <a:solidFill>
                  <a:srgbClr val="FFFFFF"/>
                </a:solidFill>
                <a:latin typeface="微软雅黑" panose="020B0503020204020204" charset="-122"/>
                <a:ea typeface="微软雅黑" panose="020B0503020204020204" charset="-122"/>
              </a:rPr>
              <a:t>作答</a:t>
            </a:r>
            <a:endParaRPr lang="zh-CN" altLang="en-US" sz="1600" strike="noStrike" noProof="1">
              <a:solidFill>
                <a:srgbClr val="FFFFFF"/>
              </a:solidFill>
              <a:latin typeface="微软雅黑" panose="020B0503020204020204" charset="-122"/>
              <a:ea typeface="微软雅黑" panose="020B0503020204020204" charset="-122"/>
            </a:endParaRPr>
          </a:p>
        </p:txBody>
      </p:sp>
      <p:sp>
        <p:nvSpPr>
          <p:cNvPr id="10" name="矩形 9"/>
          <p:cNvSpPr/>
          <p:nvPr>
            <p:custDataLst>
              <p:tags r:id="rId3"/>
            </p:custDataLst>
          </p:nvPr>
        </p:nvSpPr>
        <p:spPr>
          <a:xfrm>
            <a:off x="1524000" y="5848350"/>
            <a:ext cx="9144000" cy="366713"/>
          </a:xfrm>
          <a:prstGeom prst="rect">
            <a:avLst/>
          </a:prstGeom>
          <a:solidFill>
            <a:srgbClr val="FBFAEF"/>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p>
            <a:pPr lvl="0" algn="l" fontAlgn="base">
              <a:buNone/>
            </a:pPr>
            <a:r>
              <a:rPr lang="zh-CN" altLang="en-US" sz="1200" strike="noStrike" noProof="1">
                <a:solidFill>
                  <a:srgbClr val="F84F41"/>
                </a:solidFill>
                <a:latin typeface="微软雅黑" panose="020B0503020204020204" charset="-122"/>
                <a:ea typeface="微软雅黑" panose="020B0503020204020204" charset="-122"/>
                <a:cs typeface="微软雅黑" panose="020B0503020204020204" charset="-122"/>
              </a:rPr>
              <a:t>正常使用填空题需3.0以上版本雨课堂</a:t>
            </a:r>
            <a:endParaRPr lang="zh-CN" altLang="en-US" sz="1200" strike="noStrike" noProof="1">
              <a:solidFill>
                <a:srgbClr val="F84F41"/>
              </a:solidFill>
              <a:latin typeface="微软雅黑" panose="020B0503020204020204" charset="-122"/>
              <a:ea typeface="微软雅黑" panose="020B0503020204020204" charset="-122"/>
              <a:cs typeface="微软雅黑" panose="020B0503020204020204" charset="-122"/>
            </a:endParaRPr>
          </a:p>
        </p:txBody>
      </p:sp>
      <p:grpSp>
        <p:nvGrpSpPr>
          <p:cNvPr id="50180" name="组合 8"/>
          <p:cNvGrpSpPr/>
          <p:nvPr/>
        </p:nvGrpSpPr>
        <p:grpSpPr>
          <a:xfrm>
            <a:off x="1524000" y="0"/>
            <a:ext cx="9144000" cy="635000"/>
            <a:chOff x="0" y="0"/>
            <a:chExt cx="14400" cy="1000"/>
          </a:xfrm>
        </p:grpSpPr>
        <p:sp>
          <p:nvSpPr>
            <p:cNvPr id="5" name="TitleBackground"/>
            <p:cNvSpPr/>
            <p:nvPr>
              <p:custDataLst>
                <p:tags r:id="rId4"/>
              </p:custDataLst>
            </p:nvPr>
          </p:nvSpPr>
          <p:spPr>
            <a:xfrm>
              <a:off x="0" y="0"/>
              <a:ext cx="144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 name="ColorBlock"/>
            <p:cNvSpPr/>
            <p:nvPr>
              <p:custDataLst>
                <p:tags r:id="rId5"/>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0183" name="TypeText"/>
            <p:cNvSpPr txBox="1"/>
            <p:nvPr>
              <p:custDataLst>
                <p:tags r:id="rId6"/>
              </p:custDataLst>
            </p:nvPr>
          </p:nvSpPr>
          <p:spPr>
            <a:xfrm>
              <a:off x="400" y="0"/>
              <a:ext cx="3000" cy="1000"/>
            </a:xfrm>
            <a:prstGeom prst="rect">
              <a:avLst/>
            </a:prstGeom>
            <a:noFill/>
            <a:ln w="9525">
              <a:noFill/>
            </a:ln>
          </p:spPr>
          <p:txBody>
            <a:bodyPr wrap="none" anchor="ctr" anchorCtr="0"/>
            <a:p>
              <a:r>
                <a:rPr lang="zh-CN" altLang="en-US" sz="2600">
                  <a:solidFill>
                    <a:srgbClr val="000000"/>
                  </a:solidFill>
                  <a:latin typeface="微软雅黑" panose="020B0503020204020204" charset="-122"/>
                  <a:ea typeface="微软雅黑" panose="020B0503020204020204" charset="-122"/>
                </a:rPr>
                <a:t>填空题</a:t>
              </a:r>
              <a:endParaRPr lang="zh-CN" altLang="en-US" sz="2600">
                <a:solidFill>
                  <a:srgbClr val="000000"/>
                </a:solidFill>
                <a:latin typeface="微软雅黑" panose="020B0503020204020204" charset="-122"/>
                <a:ea typeface="微软雅黑" panose="020B0503020204020204" charset="-122"/>
              </a:endParaRPr>
            </a:p>
          </p:txBody>
        </p:sp>
        <p:sp>
          <p:nvSpPr>
            <p:cNvPr id="50184" name="TipText"/>
            <p:cNvSpPr txBox="1"/>
            <p:nvPr>
              <p:custDataLst>
                <p:tags r:id="rId7"/>
              </p:custDataLst>
            </p:nvPr>
          </p:nvSpPr>
          <p:spPr>
            <a:xfrm>
              <a:off x="2248" y="172"/>
              <a:ext cx="3600" cy="800"/>
            </a:xfrm>
            <a:prstGeom prst="rect">
              <a:avLst/>
            </a:prstGeom>
            <a:noFill/>
            <a:ln w="9525">
              <a:noFill/>
            </a:ln>
          </p:spPr>
          <p:txBody>
            <a:bodyPr wrap="none" anchor="ctr" anchorCtr="0"/>
            <a:p>
              <a:r>
                <a:rPr lang="en-US" altLang="zh-CN" sz="2000">
                  <a:solidFill>
                    <a:srgbClr val="808080"/>
                  </a:solidFill>
                  <a:latin typeface="微软雅黑" panose="020B0503020204020204" charset="-122"/>
                  <a:ea typeface="微软雅黑" panose="020B0503020204020204" charset="-122"/>
                </a:rPr>
                <a:t>2</a:t>
              </a:r>
              <a:r>
                <a:rPr lang="zh-CN" altLang="en-US" sz="2000">
                  <a:solidFill>
                    <a:srgbClr val="808080"/>
                  </a:solidFill>
                  <a:latin typeface="微软雅黑" panose="020B0503020204020204" charset="-122"/>
                  <a:ea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endParaRPr>
            </a:p>
          </p:txBody>
        </p:sp>
      </p:grpSp>
      <p:pic>
        <p:nvPicPr>
          <p:cNvPr id="50185" name="图片 1" descr="tmpC2A3"/>
          <p:cNvPicPr>
            <a:picLocks noChangeAspect="1"/>
          </p:cNvPicPr>
          <p:nvPr>
            <p:custDataLst>
              <p:tags r:id="rId8"/>
            </p:custDataLst>
          </p:nvPr>
        </p:nvPicPr>
        <p:blipFill>
          <a:blip r:embed="rId9"/>
          <a:stretch>
            <a:fillRect/>
          </a:stretch>
        </p:blipFill>
        <p:spPr>
          <a:xfrm>
            <a:off x="9118600" y="63500"/>
            <a:ext cx="1422400" cy="508000"/>
          </a:xfrm>
          <a:prstGeom prst="rect">
            <a:avLst/>
          </a:prstGeom>
          <a:noFill/>
          <a:ln w="9525">
            <a:noFill/>
          </a:ln>
        </p:spPr>
      </p:pic>
    </p:spTree>
    <p:custDataLst>
      <p:tags r:id="rId10"/>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文本框 2"/>
          <p:cNvSpPr txBox="1"/>
          <p:nvPr>
            <p:custDataLst>
              <p:tags r:id="rId1"/>
            </p:custDataLst>
          </p:nvPr>
        </p:nvSpPr>
        <p:spPr>
          <a:xfrm>
            <a:off x="2438400" y="635000"/>
            <a:ext cx="7315200" cy="2143125"/>
          </a:xfrm>
          <a:prstGeom prst="rect">
            <a:avLst/>
          </a:prstGeom>
          <a:noFill/>
          <a:ln w="9525">
            <a:noFill/>
          </a:ln>
        </p:spPr>
        <p:txBody>
          <a:bodyPr wrap="square" anchor="ctr" anchorCtr="0"/>
          <a:p>
            <a:r>
              <a:rPr lang="en-US" altLang="zh-CN" sz="2600">
                <a:latin typeface="微软雅黑" panose="020B0503020204020204" charset="-122"/>
                <a:ea typeface="微软雅黑" panose="020B0503020204020204" charset="-122"/>
              </a:rPr>
              <a:t>1-</a:t>
            </a:r>
            <a:r>
              <a:rPr lang="zh-CN" altLang="en-US" sz="2600">
                <a:latin typeface="微软雅黑" panose="020B0503020204020204" charset="-122"/>
                <a:ea typeface="微软雅黑" panose="020B0503020204020204" charset="-122"/>
              </a:rPr>
              <a:t>1.在静电场中，静止的或运动的电荷都受到电场力的作用。（    </a:t>
            </a:r>
            <a:r>
              <a:rPr lang="zh-CN" altLang="en-US" sz="2600">
                <a:solidFill>
                  <a:srgbClr val="FF0000"/>
                </a:solidFill>
                <a:latin typeface="Arial" panose="020B0604020202020204" pitchFamily="34" charset="0"/>
                <a:ea typeface="微软雅黑" panose="020B0503020204020204" charset="-122"/>
                <a:cs typeface="Arial" panose="020B0604020202020204" pitchFamily="34" charset="0"/>
                <a:sym typeface="+mn-ea"/>
              </a:rPr>
              <a:t>√</a:t>
            </a:r>
            <a:r>
              <a:rPr lang="zh-CN" altLang="en-US" sz="2600">
                <a:latin typeface="微软雅黑" panose="020B0503020204020204" charset="-122"/>
                <a:ea typeface="微软雅黑" panose="020B0503020204020204" charset="-122"/>
              </a:rPr>
              <a:t>  ）</a:t>
            </a:r>
            <a:endParaRPr lang="zh-CN" altLang="en-US" sz="2600">
              <a:latin typeface="微软雅黑" panose="020B0503020204020204" charset="-122"/>
              <a:ea typeface="微软雅黑" panose="020B0503020204020204" charset="-122"/>
            </a:endParaRPr>
          </a:p>
        </p:txBody>
      </p:sp>
      <p:sp>
        <p:nvSpPr>
          <p:cNvPr id="4" name="圆角矩形 3"/>
          <p:cNvSpPr/>
          <p:nvPr>
            <p:custDataLst>
              <p:tags r:id="rId2"/>
            </p:custDataLst>
          </p:nvPr>
        </p:nvSpPr>
        <p:spPr>
          <a:xfrm>
            <a:off x="7696200" y="6215063"/>
            <a:ext cx="1543050" cy="411163"/>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600" strike="noStrike" noProof="1">
                <a:solidFill>
                  <a:srgbClr val="FFFFFF"/>
                </a:solidFill>
                <a:latin typeface="微软雅黑" panose="020B0503020204020204" charset="-122"/>
                <a:ea typeface="微软雅黑" panose="020B0503020204020204" charset="-122"/>
              </a:rPr>
              <a:t>作答</a:t>
            </a:r>
            <a:endParaRPr lang="zh-CN" altLang="en-US" sz="1600" strike="noStrike" noProof="1">
              <a:solidFill>
                <a:srgbClr val="FFFFFF"/>
              </a:solidFill>
              <a:latin typeface="微软雅黑" panose="020B0503020204020204" charset="-122"/>
              <a:ea typeface="微软雅黑" panose="020B0503020204020204" charset="-122"/>
            </a:endParaRPr>
          </a:p>
        </p:txBody>
      </p:sp>
      <p:sp>
        <p:nvSpPr>
          <p:cNvPr id="10" name="矩形 9"/>
          <p:cNvSpPr/>
          <p:nvPr>
            <p:custDataLst>
              <p:tags r:id="rId3"/>
            </p:custDataLst>
          </p:nvPr>
        </p:nvSpPr>
        <p:spPr>
          <a:xfrm>
            <a:off x="1524000" y="5848350"/>
            <a:ext cx="9144000" cy="366713"/>
          </a:xfrm>
          <a:prstGeom prst="rect">
            <a:avLst/>
          </a:prstGeom>
          <a:solidFill>
            <a:srgbClr val="FBFAEF"/>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p>
            <a:pPr lvl="0" algn="l" fontAlgn="base">
              <a:buNone/>
            </a:pPr>
            <a:r>
              <a:rPr lang="zh-CN" altLang="en-US" sz="1200" strike="noStrike" noProof="1">
                <a:solidFill>
                  <a:srgbClr val="F84F41"/>
                </a:solidFill>
                <a:latin typeface="微软雅黑" panose="020B0503020204020204" charset="-122"/>
                <a:ea typeface="微软雅黑" panose="020B0503020204020204" charset="-122"/>
                <a:cs typeface="微软雅黑" panose="020B0503020204020204" charset="-122"/>
              </a:rPr>
              <a:t>正常使用填空题需3.0以上版本雨课堂</a:t>
            </a:r>
            <a:endParaRPr lang="zh-CN" altLang="en-US" sz="1200" strike="noStrike" noProof="1">
              <a:solidFill>
                <a:srgbClr val="F84F41"/>
              </a:solidFill>
              <a:latin typeface="微软雅黑" panose="020B0503020204020204" charset="-122"/>
              <a:ea typeface="微软雅黑" panose="020B0503020204020204" charset="-122"/>
              <a:cs typeface="微软雅黑" panose="020B0503020204020204" charset="-122"/>
            </a:endParaRPr>
          </a:p>
        </p:txBody>
      </p:sp>
      <p:grpSp>
        <p:nvGrpSpPr>
          <p:cNvPr id="50180" name="组合 8"/>
          <p:cNvGrpSpPr/>
          <p:nvPr/>
        </p:nvGrpSpPr>
        <p:grpSpPr>
          <a:xfrm>
            <a:off x="1524000" y="0"/>
            <a:ext cx="9144000" cy="635000"/>
            <a:chOff x="0" y="0"/>
            <a:chExt cx="14400" cy="1000"/>
          </a:xfrm>
        </p:grpSpPr>
        <p:sp>
          <p:nvSpPr>
            <p:cNvPr id="5" name="TitleBackground"/>
            <p:cNvSpPr/>
            <p:nvPr>
              <p:custDataLst>
                <p:tags r:id="rId4"/>
              </p:custDataLst>
            </p:nvPr>
          </p:nvSpPr>
          <p:spPr>
            <a:xfrm>
              <a:off x="0" y="0"/>
              <a:ext cx="144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 name="ColorBlock"/>
            <p:cNvSpPr/>
            <p:nvPr>
              <p:custDataLst>
                <p:tags r:id="rId5"/>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0183" name="TypeText"/>
            <p:cNvSpPr txBox="1"/>
            <p:nvPr>
              <p:custDataLst>
                <p:tags r:id="rId6"/>
              </p:custDataLst>
            </p:nvPr>
          </p:nvSpPr>
          <p:spPr>
            <a:xfrm>
              <a:off x="400" y="0"/>
              <a:ext cx="3000" cy="1000"/>
            </a:xfrm>
            <a:prstGeom prst="rect">
              <a:avLst/>
            </a:prstGeom>
            <a:noFill/>
            <a:ln w="9525">
              <a:noFill/>
            </a:ln>
          </p:spPr>
          <p:txBody>
            <a:bodyPr wrap="none" anchor="ctr" anchorCtr="0"/>
            <a:p>
              <a:r>
                <a:rPr lang="zh-CN" altLang="en-US" sz="2600">
                  <a:solidFill>
                    <a:srgbClr val="000000"/>
                  </a:solidFill>
                  <a:latin typeface="微软雅黑" panose="020B0503020204020204" charset="-122"/>
                  <a:ea typeface="微软雅黑" panose="020B0503020204020204" charset="-122"/>
                </a:rPr>
                <a:t>判断题</a:t>
              </a:r>
              <a:endParaRPr lang="zh-CN" altLang="en-US" sz="2600">
                <a:solidFill>
                  <a:srgbClr val="000000"/>
                </a:solidFill>
                <a:latin typeface="微软雅黑" panose="020B0503020204020204" charset="-122"/>
                <a:ea typeface="微软雅黑" panose="020B0503020204020204" charset="-122"/>
              </a:endParaRPr>
            </a:p>
          </p:txBody>
        </p:sp>
        <p:sp>
          <p:nvSpPr>
            <p:cNvPr id="50184" name="TipText"/>
            <p:cNvSpPr txBox="1"/>
            <p:nvPr>
              <p:custDataLst>
                <p:tags r:id="rId7"/>
              </p:custDataLst>
            </p:nvPr>
          </p:nvSpPr>
          <p:spPr>
            <a:xfrm>
              <a:off x="2248" y="172"/>
              <a:ext cx="3600" cy="800"/>
            </a:xfrm>
            <a:prstGeom prst="rect">
              <a:avLst/>
            </a:prstGeom>
            <a:noFill/>
            <a:ln w="9525">
              <a:noFill/>
            </a:ln>
          </p:spPr>
          <p:txBody>
            <a:bodyPr wrap="none" anchor="ctr" anchorCtr="0"/>
            <a:p>
              <a:r>
                <a:rPr lang="en-US" altLang="zh-CN" sz="2000">
                  <a:solidFill>
                    <a:srgbClr val="808080"/>
                  </a:solidFill>
                  <a:latin typeface="微软雅黑" panose="020B0503020204020204" charset="-122"/>
                  <a:ea typeface="微软雅黑" panose="020B0503020204020204" charset="-122"/>
                </a:rPr>
                <a:t>2</a:t>
              </a:r>
              <a:r>
                <a:rPr lang="zh-CN" altLang="en-US" sz="2000">
                  <a:solidFill>
                    <a:srgbClr val="808080"/>
                  </a:solidFill>
                  <a:latin typeface="微软雅黑" panose="020B0503020204020204" charset="-122"/>
                  <a:ea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endParaRPr>
            </a:p>
          </p:txBody>
        </p:sp>
      </p:grpSp>
      <p:pic>
        <p:nvPicPr>
          <p:cNvPr id="50185" name="图片 1" descr="tmpC2A3"/>
          <p:cNvPicPr>
            <a:picLocks noChangeAspect="1"/>
          </p:cNvPicPr>
          <p:nvPr>
            <p:custDataLst>
              <p:tags r:id="rId8"/>
            </p:custDataLst>
          </p:nvPr>
        </p:nvPicPr>
        <p:blipFill>
          <a:blip r:embed="rId9"/>
          <a:stretch>
            <a:fillRect/>
          </a:stretch>
        </p:blipFill>
        <p:spPr>
          <a:xfrm>
            <a:off x="9118600" y="63500"/>
            <a:ext cx="1422400" cy="508000"/>
          </a:xfrm>
          <a:prstGeom prst="rect">
            <a:avLst/>
          </a:prstGeom>
          <a:noFill/>
          <a:ln w="9525">
            <a:noFill/>
          </a:ln>
        </p:spPr>
      </p:pic>
    </p:spTree>
    <p:custDataLst>
      <p:tags r:id="rId10"/>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文本框 2"/>
          <p:cNvSpPr txBox="1"/>
          <p:nvPr>
            <p:custDataLst>
              <p:tags r:id="rId1"/>
            </p:custDataLst>
          </p:nvPr>
        </p:nvSpPr>
        <p:spPr>
          <a:xfrm>
            <a:off x="2438400" y="635000"/>
            <a:ext cx="7315200" cy="2143125"/>
          </a:xfrm>
          <a:prstGeom prst="rect">
            <a:avLst/>
          </a:prstGeom>
          <a:noFill/>
          <a:ln w="9525">
            <a:noFill/>
          </a:ln>
        </p:spPr>
        <p:txBody>
          <a:bodyPr wrap="square" anchor="ctr" anchorCtr="0"/>
          <a:p>
            <a:r>
              <a:rPr lang="en-US" altLang="zh-CN" sz="2600">
                <a:latin typeface="微软雅黑" panose="020B0503020204020204" charset="-122"/>
                <a:ea typeface="微软雅黑" panose="020B0503020204020204" charset="-122"/>
              </a:rPr>
              <a:t>1-2</a:t>
            </a:r>
            <a:r>
              <a:rPr lang="zh-CN" altLang="en-US" sz="2600">
                <a:latin typeface="微软雅黑" panose="020B0503020204020204" charset="-122"/>
                <a:ea typeface="微软雅黑" panose="020B0503020204020204" charset="-122"/>
              </a:rPr>
              <a:t>.在点电荷q的电场中，电场力所做的功与路径无关。（ </a:t>
            </a:r>
            <a:r>
              <a:rPr lang="zh-CN" altLang="en-US" sz="2600">
                <a:solidFill>
                  <a:srgbClr val="FF0000"/>
                </a:solidFill>
                <a:latin typeface="微软雅黑" panose="020B0503020204020204" charset="-122"/>
                <a:ea typeface="微软雅黑" panose="020B0503020204020204" charset="-122"/>
              </a:rPr>
              <a:t> </a:t>
            </a:r>
            <a:r>
              <a:rPr lang="zh-CN" altLang="en-US" sz="2600">
                <a:solidFill>
                  <a:srgbClr val="FF0000"/>
                </a:solidFill>
                <a:latin typeface="Arial" panose="020B0604020202020204" pitchFamily="34" charset="0"/>
                <a:ea typeface="微软雅黑" panose="020B0503020204020204" charset="-122"/>
                <a:cs typeface="Arial" panose="020B0604020202020204" pitchFamily="34" charset="0"/>
              </a:rPr>
              <a:t>√</a:t>
            </a:r>
            <a:r>
              <a:rPr lang="zh-CN" altLang="en-US" sz="2600">
                <a:solidFill>
                  <a:srgbClr val="FF0000"/>
                </a:solidFill>
                <a:latin typeface="微软雅黑" panose="020B0503020204020204" charset="-122"/>
                <a:ea typeface="微软雅黑" panose="020B0503020204020204" charset="-122"/>
              </a:rPr>
              <a:t> </a:t>
            </a:r>
            <a:r>
              <a:rPr lang="zh-CN" altLang="en-US" sz="2600">
                <a:latin typeface="微软雅黑" panose="020B0503020204020204" charset="-122"/>
                <a:ea typeface="微软雅黑" panose="020B0503020204020204" charset="-122"/>
              </a:rPr>
              <a:t>   ）</a:t>
            </a:r>
            <a:endParaRPr lang="zh-CN" altLang="en-US" sz="2600">
              <a:latin typeface="微软雅黑" panose="020B0503020204020204" charset="-122"/>
              <a:ea typeface="微软雅黑" panose="020B0503020204020204" charset="-122"/>
            </a:endParaRPr>
          </a:p>
        </p:txBody>
      </p:sp>
      <p:sp>
        <p:nvSpPr>
          <p:cNvPr id="4" name="圆角矩形 3"/>
          <p:cNvSpPr/>
          <p:nvPr>
            <p:custDataLst>
              <p:tags r:id="rId2"/>
            </p:custDataLst>
          </p:nvPr>
        </p:nvSpPr>
        <p:spPr>
          <a:xfrm>
            <a:off x="7696200" y="6215063"/>
            <a:ext cx="1543050" cy="411163"/>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600" strike="noStrike" noProof="1">
                <a:solidFill>
                  <a:srgbClr val="FFFFFF"/>
                </a:solidFill>
                <a:latin typeface="微软雅黑" panose="020B0503020204020204" charset="-122"/>
                <a:ea typeface="微软雅黑" panose="020B0503020204020204" charset="-122"/>
              </a:rPr>
              <a:t>作答</a:t>
            </a:r>
            <a:endParaRPr lang="zh-CN" altLang="en-US" sz="1600" strike="noStrike" noProof="1">
              <a:solidFill>
                <a:srgbClr val="FFFFFF"/>
              </a:solidFill>
              <a:latin typeface="微软雅黑" panose="020B0503020204020204" charset="-122"/>
              <a:ea typeface="微软雅黑" panose="020B0503020204020204" charset="-122"/>
            </a:endParaRPr>
          </a:p>
        </p:txBody>
      </p:sp>
      <p:sp>
        <p:nvSpPr>
          <p:cNvPr id="10" name="矩形 9"/>
          <p:cNvSpPr/>
          <p:nvPr>
            <p:custDataLst>
              <p:tags r:id="rId3"/>
            </p:custDataLst>
          </p:nvPr>
        </p:nvSpPr>
        <p:spPr>
          <a:xfrm>
            <a:off x="1524000" y="5848350"/>
            <a:ext cx="9144000" cy="366713"/>
          </a:xfrm>
          <a:prstGeom prst="rect">
            <a:avLst/>
          </a:prstGeom>
          <a:solidFill>
            <a:srgbClr val="FBFAEF"/>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p>
            <a:pPr lvl="0" algn="l" fontAlgn="base">
              <a:buNone/>
            </a:pPr>
            <a:r>
              <a:rPr lang="zh-CN" altLang="en-US" sz="1200" strike="noStrike" noProof="1">
                <a:solidFill>
                  <a:srgbClr val="F84F41"/>
                </a:solidFill>
                <a:latin typeface="微软雅黑" panose="020B0503020204020204" charset="-122"/>
                <a:ea typeface="微软雅黑" panose="020B0503020204020204" charset="-122"/>
                <a:cs typeface="微软雅黑" panose="020B0503020204020204" charset="-122"/>
              </a:rPr>
              <a:t>正常使用填空题需3.0以上版本雨课堂</a:t>
            </a:r>
            <a:endParaRPr lang="zh-CN" altLang="en-US" sz="1200" strike="noStrike" noProof="1">
              <a:solidFill>
                <a:srgbClr val="F84F41"/>
              </a:solidFill>
              <a:latin typeface="微软雅黑" panose="020B0503020204020204" charset="-122"/>
              <a:ea typeface="微软雅黑" panose="020B0503020204020204" charset="-122"/>
              <a:cs typeface="微软雅黑" panose="020B0503020204020204" charset="-122"/>
            </a:endParaRPr>
          </a:p>
        </p:txBody>
      </p:sp>
      <p:grpSp>
        <p:nvGrpSpPr>
          <p:cNvPr id="50180" name="组合 8"/>
          <p:cNvGrpSpPr/>
          <p:nvPr/>
        </p:nvGrpSpPr>
        <p:grpSpPr>
          <a:xfrm>
            <a:off x="1524000" y="0"/>
            <a:ext cx="9144000" cy="635000"/>
            <a:chOff x="0" y="0"/>
            <a:chExt cx="14400" cy="1000"/>
          </a:xfrm>
        </p:grpSpPr>
        <p:sp>
          <p:nvSpPr>
            <p:cNvPr id="5" name="TitleBackground"/>
            <p:cNvSpPr/>
            <p:nvPr>
              <p:custDataLst>
                <p:tags r:id="rId4"/>
              </p:custDataLst>
            </p:nvPr>
          </p:nvSpPr>
          <p:spPr>
            <a:xfrm>
              <a:off x="0" y="0"/>
              <a:ext cx="144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 name="ColorBlock"/>
            <p:cNvSpPr/>
            <p:nvPr>
              <p:custDataLst>
                <p:tags r:id="rId5"/>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0183" name="TypeText"/>
            <p:cNvSpPr txBox="1"/>
            <p:nvPr>
              <p:custDataLst>
                <p:tags r:id="rId6"/>
              </p:custDataLst>
            </p:nvPr>
          </p:nvSpPr>
          <p:spPr>
            <a:xfrm>
              <a:off x="400" y="0"/>
              <a:ext cx="3000" cy="1000"/>
            </a:xfrm>
            <a:prstGeom prst="rect">
              <a:avLst/>
            </a:prstGeom>
            <a:noFill/>
            <a:ln w="9525">
              <a:noFill/>
            </a:ln>
          </p:spPr>
          <p:txBody>
            <a:bodyPr wrap="none" anchor="ctr" anchorCtr="0"/>
            <a:p>
              <a:r>
                <a:rPr lang="zh-CN" altLang="en-US" sz="2600">
                  <a:solidFill>
                    <a:srgbClr val="000000"/>
                  </a:solidFill>
                  <a:latin typeface="微软雅黑" panose="020B0503020204020204" charset="-122"/>
                  <a:ea typeface="微软雅黑" panose="020B0503020204020204" charset="-122"/>
                </a:rPr>
                <a:t>判断题</a:t>
              </a:r>
              <a:endParaRPr lang="zh-CN" altLang="en-US" sz="2600">
                <a:solidFill>
                  <a:srgbClr val="000000"/>
                </a:solidFill>
                <a:latin typeface="微软雅黑" panose="020B0503020204020204" charset="-122"/>
                <a:ea typeface="微软雅黑" panose="020B0503020204020204" charset="-122"/>
              </a:endParaRPr>
            </a:p>
          </p:txBody>
        </p:sp>
        <p:sp>
          <p:nvSpPr>
            <p:cNvPr id="50184" name="TipText"/>
            <p:cNvSpPr txBox="1"/>
            <p:nvPr>
              <p:custDataLst>
                <p:tags r:id="rId7"/>
              </p:custDataLst>
            </p:nvPr>
          </p:nvSpPr>
          <p:spPr>
            <a:xfrm>
              <a:off x="2248" y="172"/>
              <a:ext cx="3600" cy="800"/>
            </a:xfrm>
            <a:prstGeom prst="rect">
              <a:avLst/>
            </a:prstGeom>
            <a:noFill/>
            <a:ln w="9525">
              <a:noFill/>
            </a:ln>
          </p:spPr>
          <p:txBody>
            <a:bodyPr wrap="none" anchor="ctr" anchorCtr="0"/>
            <a:p>
              <a:r>
                <a:rPr lang="en-US" altLang="zh-CN" sz="2000">
                  <a:solidFill>
                    <a:srgbClr val="808080"/>
                  </a:solidFill>
                  <a:latin typeface="微软雅黑" panose="020B0503020204020204" charset="-122"/>
                  <a:ea typeface="微软雅黑" panose="020B0503020204020204" charset="-122"/>
                </a:rPr>
                <a:t>2</a:t>
              </a:r>
              <a:r>
                <a:rPr lang="zh-CN" altLang="en-US" sz="2000">
                  <a:solidFill>
                    <a:srgbClr val="808080"/>
                  </a:solidFill>
                  <a:latin typeface="微软雅黑" panose="020B0503020204020204" charset="-122"/>
                  <a:ea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endParaRPr>
            </a:p>
          </p:txBody>
        </p:sp>
      </p:grpSp>
      <p:pic>
        <p:nvPicPr>
          <p:cNvPr id="50185" name="图片 1" descr="tmpC2A3"/>
          <p:cNvPicPr>
            <a:picLocks noChangeAspect="1"/>
          </p:cNvPicPr>
          <p:nvPr>
            <p:custDataLst>
              <p:tags r:id="rId8"/>
            </p:custDataLst>
          </p:nvPr>
        </p:nvPicPr>
        <p:blipFill>
          <a:blip r:embed="rId9"/>
          <a:stretch>
            <a:fillRect/>
          </a:stretch>
        </p:blipFill>
        <p:spPr>
          <a:xfrm>
            <a:off x="9118600" y="63500"/>
            <a:ext cx="1422400" cy="508000"/>
          </a:xfrm>
          <a:prstGeom prst="rect">
            <a:avLst/>
          </a:prstGeom>
          <a:noFill/>
          <a:ln w="9525">
            <a:noFill/>
          </a:ln>
        </p:spPr>
      </p:pic>
    </p:spTree>
    <p:custDataLst>
      <p:tags r:id="rId10"/>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347913" y="568325"/>
            <a:ext cx="7916863" cy="4616450"/>
          </a:xfrm>
          <a:prstGeom prst="rect">
            <a:avLst/>
          </a:prstGeom>
          <a:noFill/>
        </p:spPr>
        <p:txBody>
          <a:bodyPr wrap="square" rtlCol="0">
            <a:spAutoFit/>
          </a:bodyPr>
          <a:p>
            <a:pPr>
              <a:lnSpc>
                <a:spcPct val="150000"/>
              </a:lnSpc>
            </a:pPr>
            <a:r>
              <a:rPr lang="zh-CN" altLang="en-US" sz="2800" b="1" noProof="1">
                <a:latin typeface="Times New Roman" panose="02020603050405020304" pitchFamily="18" charset="0"/>
                <a:ea typeface="宋体" panose="02010600030101010101" pitchFamily="2" charset="-122"/>
                <a:cs typeface="+mn-cs"/>
              </a:rPr>
              <a:t>注意：</a:t>
            </a:r>
            <a:endParaRPr lang="zh-CN" altLang="en-US" sz="2800" b="1" noProof="1"/>
          </a:p>
          <a:p>
            <a:pPr>
              <a:lnSpc>
                <a:spcPct val="150000"/>
              </a:lnSpc>
            </a:pPr>
            <a:endParaRPr lang="zh-CN" altLang="en-US" sz="2800" b="1" noProof="1"/>
          </a:p>
          <a:p>
            <a:pPr marL="457200" indent="-457200">
              <a:lnSpc>
                <a:spcPct val="150000"/>
              </a:lnSpc>
              <a:buFont typeface="Wingdings" panose="05000000000000000000" charset="0"/>
              <a:buChar char="u"/>
            </a:pPr>
            <a:r>
              <a:rPr lang="zh-CN" altLang="en-US" sz="2800" b="1" noProof="1">
                <a:latin typeface="Times New Roman" panose="02020603050405020304" pitchFamily="18" charset="0"/>
                <a:ea typeface="宋体" panose="02010600030101010101" pitchFamily="2" charset="-122"/>
                <a:cs typeface="+mn-cs"/>
              </a:rPr>
              <a:t>高斯定理和库仑定律都是静电学中的基本定律。</a:t>
            </a:r>
            <a:endParaRPr lang="zh-CN" altLang="en-US" sz="2800" b="1" noProof="1"/>
          </a:p>
          <a:p>
            <a:pPr marL="457200" indent="-457200">
              <a:lnSpc>
                <a:spcPct val="150000"/>
              </a:lnSpc>
              <a:buFont typeface="Wingdings" panose="05000000000000000000" charset="0"/>
              <a:buChar char="u"/>
            </a:pPr>
            <a:r>
              <a:rPr lang="zh-CN" altLang="en-US" sz="2800" b="1" noProof="1">
                <a:latin typeface="Times New Roman" panose="02020603050405020304" pitchFamily="18" charset="0"/>
                <a:ea typeface="宋体" panose="02010600030101010101" pitchFamily="2" charset="-122"/>
                <a:cs typeface="+mn-cs"/>
              </a:rPr>
              <a:t>但</a:t>
            </a:r>
            <a:r>
              <a:rPr lang="zh-CN" altLang="en-US" sz="2800" b="1" noProof="1">
                <a:solidFill>
                  <a:srgbClr val="008000"/>
                </a:solidFill>
                <a:latin typeface="Times New Roman" panose="02020603050405020304" pitchFamily="18" charset="0"/>
                <a:ea typeface="宋体" panose="02010600030101010101" pitchFamily="2" charset="-122"/>
                <a:cs typeface="+mn-cs"/>
              </a:rPr>
              <a:t>库仑定律</a:t>
            </a:r>
            <a:r>
              <a:rPr lang="zh-CN" altLang="en-US" sz="2800" b="1" noProof="1">
                <a:solidFill>
                  <a:srgbClr val="FF0000"/>
                </a:solidFill>
                <a:latin typeface="Times New Roman" panose="02020603050405020304" pitchFamily="18" charset="0"/>
                <a:ea typeface="宋体" panose="02010600030101010101" pitchFamily="2" charset="-122"/>
                <a:cs typeface="+mn-cs"/>
              </a:rPr>
              <a:t>只适用于静止点电荷</a:t>
            </a:r>
            <a:r>
              <a:rPr lang="zh-CN" altLang="en-US" sz="2800" b="1" noProof="1">
                <a:latin typeface="Times New Roman" panose="02020603050405020304" pitchFamily="18" charset="0"/>
                <a:ea typeface="宋体" panose="02010600030101010101" pitchFamily="2" charset="-122"/>
                <a:cs typeface="+mn-cs"/>
              </a:rPr>
              <a:t>之间的相互作用；</a:t>
            </a:r>
            <a:endParaRPr lang="zh-CN" altLang="en-US" sz="2800" b="1" noProof="1"/>
          </a:p>
          <a:p>
            <a:pPr marL="457200" indent="-457200">
              <a:lnSpc>
                <a:spcPct val="150000"/>
              </a:lnSpc>
              <a:buFont typeface="Wingdings" panose="05000000000000000000" charset="0"/>
              <a:buChar char="u"/>
            </a:pPr>
            <a:r>
              <a:rPr lang="zh-CN" altLang="en-US" sz="2800" b="1" noProof="1">
                <a:latin typeface="Times New Roman" panose="02020603050405020304" pitchFamily="18" charset="0"/>
                <a:ea typeface="宋体" panose="02010600030101010101" pitchFamily="2" charset="-122"/>
                <a:cs typeface="+mn-cs"/>
              </a:rPr>
              <a:t>而</a:t>
            </a:r>
            <a:r>
              <a:rPr lang="zh-CN" altLang="en-US" sz="2800" b="1" noProof="1">
                <a:solidFill>
                  <a:srgbClr val="008000"/>
                </a:solidFill>
                <a:latin typeface="Times New Roman" panose="02020603050405020304" pitchFamily="18" charset="0"/>
                <a:ea typeface="宋体" panose="02010600030101010101" pitchFamily="2" charset="-122"/>
                <a:cs typeface="+mn-cs"/>
              </a:rPr>
              <a:t>高斯定理</a:t>
            </a:r>
            <a:r>
              <a:rPr lang="zh-CN" altLang="en-US" sz="2800" b="1" noProof="1">
                <a:latin typeface="Times New Roman" panose="02020603050405020304" pitchFamily="18" charset="0"/>
                <a:ea typeface="宋体" panose="02010600030101010101" pitchFamily="2" charset="-122"/>
                <a:cs typeface="+mn-cs"/>
              </a:rPr>
              <a:t>对</a:t>
            </a:r>
            <a:r>
              <a:rPr lang="zh-CN" altLang="en-US" sz="2800" b="1" noProof="1">
                <a:solidFill>
                  <a:srgbClr val="FF0000"/>
                </a:solidFill>
                <a:latin typeface="Times New Roman" panose="02020603050405020304" pitchFamily="18" charset="0"/>
                <a:ea typeface="宋体" panose="02010600030101010101" pitchFamily="2" charset="-122"/>
                <a:cs typeface="+mn-cs"/>
              </a:rPr>
              <a:t>一般带电体</a:t>
            </a:r>
            <a:r>
              <a:rPr lang="zh-CN" altLang="en-US" sz="2800" b="1" noProof="1">
                <a:latin typeface="Times New Roman" panose="02020603050405020304" pitchFamily="18" charset="0"/>
                <a:ea typeface="宋体" panose="02010600030101010101" pitchFamily="2" charset="-122"/>
                <a:cs typeface="+mn-cs"/>
              </a:rPr>
              <a:t>都适用，对</a:t>
            </a:r>
            <a:r>
              <a:rPr lang="zh-CN" altLang="en-US" sz="2800" b="1" noProof="1">
                <a:solidFill>
                  <a:srgbClr val="FF0000"/>
                </a:solidFill>
                <a:latin typeface="Times New Roman" panose="02020603050405020304" pitchFamily="18" charset="0"/>
                <a:ea typeface="宋体" panose="02010600030101010101" pitchFamily="2" charset="-122"/>
                <a:cs typeface="+mn-cs"/>
              </a:rPr>
              <a:t>运动电荷</a:t>
            </a:r>
            <a:r>
              <a:rPr lang="zh-CN" altLang="en-US" sz="2800" b="1" noProof="1">
                <a:latin typeface="Times New Roman" panose="02020603050405020304" pitchFamily="18" charset="0"/>
                <a:ea typeface="宋体" panose="02010600030101010101" pitchFamily="2" charset="-122"/>
                <a:cs typeface="+mn-cs"/>
              </a:rPr>
              <a:t>的电场也适用。</a:t>
            </a:r>
            <a:endParaRPr lang="zh-CN" altLang="en-US" sz="2800" b="1" noProof="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Text Box 4"/>
          <p:cNvSpPr txBox="1"/>
          <p:nvPr/>
        </p:nvSpPr>
        <p:spPr>
          <a:xfrm>
            <a:off x="1527175" y="198438"/>
            <a:ext cx="8686800" cy="520700"/>
          </a:xfrm>
          <a:prstGeom prst="rect">
            <a:avLst/>
          </a:prstGeom>
          <a:noFill/>
          <a:ln w="9525">
            <a:noFill/>
          </a:ln>
        </p:spPr>
        <p:txBody>
          <a:bodyPr anchor="t" anchorCtr="0">
            <a:spAutoFit/>
          </a:bodyPr>
          <a:p>
            <a:pPr>
              <a:spcBef>
                <a:spcPct val="10000"/>
              </a:spcBef>
            </a:pPr>
            <a:r>
              <a:rPr lang="en-US" altLang="zh-CN" sz="2800" b="1" dirty="0">
                <a:solidFill>
                  <a:srgbClr val="0000CC"/>
                </a:solidFill>
                <a:latin typeface="Times New Roman" panose="02020603050405020304" pitchFamily="18" charset="0"/>
                <a:ea typeface="宋体" panose="02010600030101010101" pitchFamily="2" charset="-122"/>
              </a:rPr>
              <a:t>4.</a:t>
            </a:r>
            <a:r>
              <a:rPr lang="zh-CN" altLang="en-US" sz="2800" b="1" dirty="0">
                <a:solidFill>
                  <a:srgbClr val="0000CC"/>
                </a:solidFill>
                <a:latin typeface="宋体" panose="02010600030101010101" pitchFamily="2" charset="-122"/>
                <a:ea typeface="宋体" panose="02010600030101010101" pitchFamily="2" charset="-122"/>
              </a:rPr>
              <a:t> 高斯定理的应用</a:t>
            </a:r>
            <a:endParaRPr lang="zh-CN" altLang="en-US" sz="2800" b="1" dirty="0">
              <a:solidFill>
                <a:srgbClr val="0000CC"/>
              </a:solidFill>
              <a:latin typeface="宋体" panose="02010600030101010101" pitchFamily="2" charset="-122"/>
              <a:ea typeface="宋体" panose="02010600030101010101" pitchFamily="2" charset="-122"/>
            </a:endParaRPr>
          </a:p>
        </p:txBody>
      </p:sp>
      <p:grpSp>
        <p:nvGrpSpPr>
          <p:cNvPr id="13" name="Group 13"/>
          <p:cNvGrpSpPr/>
          <p:nvPr/>
        </p:nvGrpSpPr>
        <p:grpSpPr>
          <a:xfrm>
            <a:off x="6942138" y="1866900"/>
            <a:ext cx="5427662" cy="1458913"/>
            <a:chOff x="560" y="3013"/>
            <a:chExt cx="3783" cy="1120"/>
          </a:xfrm>
        </p:grpSpPr>
        <p:sp>
          <p:nvSpPr>
            <p:cNvPr id="52227" name="Text Box 14"/>
            <p:cNvSpPr txBox="1"/>
            <p:nvPr/>
          </p:nvSpPr>
          <p:spPr>
            <a:xfrm>
              <a:off x="560" y="3429"/>
              <a:ext cx="2563" cy="354"/>
            </a:xfrm>
            <a:prstGeom prst="rect">
              <a:avLst/>
            </a:prstGeom>
            <a:noFill/>
            <a:ln w="9525">
              <a:noFill/>
            </a:ln>
          </p:spPr>
          <p:txBody>
            <a:bodyPr anchor="t" anchorCtr="0">
              <a:spAutoFit/>
            </a:bodyPr>
            <a:p>
              <a:pPr>
                <a:spcBef>
                  <a:spcPct val="50000"/>
                </a:spcBef>
              </a:pPr>
              <a:r>
                <a:rPr lang="zh-CN" altLang="en-US" sz="2400" b="1" dirty="0">
                  <a:solidFill>
                    <a:srgbClr val="0000CC"/>
                  </a:solidFill>
                  <a:latin typeface="Times New Roman" panose="02020603050405020304" pitchFamily="18" charset="0"/>
                  <a:ea typeface="宋体" panose="02010600030101010101" pitchFamily="2" charset="-122"/>
                </a:rPr>
                <a:t>常见类型：</a:t>
              </a:r>
              <a:r>
                <a:rPr lang="zh-CN" altLang="en-US" sz="2400" b="1" dirty="0">
                  <a:solidFill>
                    <a:srgbClr val="000000"/>
                  </a:solidFill>
                  <a:latin typeface="Times New Roman" panose="02020603050405020304" pitchFamily="18" charset="0"/>
                  <a:ea typeface="宋体" panose="02010600030101010101" pitchFamily="2" charset="-122"/>
                </a:rPr>
                <a:t>场源电荷分布</a:t>
              </a:r>
              <a:endParaRPr lang="zh-CN" altLang="en-US" sz="2400" b="1" dirty="0">
                <a:solidFill>
                  <a:srgbClr val="000000"/>
                </a:solidFill>
                <a:latin typeface="Times New Roman" panose="02020603050405020304" pitchFamily="18" charset="0"/>
                <a:ea typeface="宋体" panose="02010600030101010101" pitchFamily="2" charset="-122"/>
              </a:endParaRPr>
            </a:p>
          </p:txBody>
        </p:sp>
        <p:sp>
          <p:nvSpPr>
            <p:cNvPr id="52228" name="AutoShape 15"/>
            <p:cNvSpPr/>
            <p:nvPr/>
          </p:nvSpPr>
          <p:spPr>
            <a:xfrm>
              <a:off x="3047" y="3213"/>
              <a:ext cx="144" cy="786"/>
            </a:xfrm>
            <a:prstGeom prst="leftBrace">
              <a:avLst>
                <a:gd name="adj1" fmla="val 45283"/>
                <a:gd name="adj2" fmla="val 47310"/>
              </a:avLst>
            </a:prstGeom>
            <a:noFill/>
            <a:ln w="38100" cap="flat" cmpd="sng">
              <a:solidFill>
                <a:srgbClr val="FF3300"/>
              </a:solidFill>
              <a:prstDash val="solid"/>
              <a:round/>
              <a:headEnd type="none" w="med" len="med"/>
              <a:tailEnd type="none" w="med" len="med"/>
            </a:ln>
          </p:spPr>
          <p:txBody>
            <a:bodyPr wrap="none" anchor="ctr" anchorCtr="0"/>
            <a:p>
              <a:endParaRPr lang="zh-CN" altLang="en-US" sz="2800" b="1" dirty="0">
                <a:solidFill>
                  <a:srgbClr val="000000"/>
                </a:solidFill>
                <a:latin typeface="Arial" panose="020B0604020202020204" pitchFamily="34" charset="0"/>
                <a:ea typeface="宋体" panose="02010600030101010101" pitchFamily="2" charset="-122"/>
              </a:endParaRPr>
            </a:p>
          </p:txBody>
        </p:sp>
        <p:sp>
          <p:nvSpPr>
            <p:cNvPr id="52229" name="Text Box 16"/>
            <p:cNvSpPr txBox="1"/>
            <p:nvPr/>
          </p:nvSpPr>
          <p:spPr>
            <a:xfrm>
              <a:off x="3191" y="3013"/>
              <a:ext cx="1152" cy="1120"/>
            </a:xfrm>
            <a:prstGeom prst="rect">
              <a:avLst/>
            </a:prstGeom>
            <a:noFill/>
            <a:ln w="9525">
              <a:noFill/>
            </a:ln>
          </p:spPr>
          <p:txBody>
            <a:bodyPr anchor="t" anchorCtr="0">
              <a:spAutoFit/>
            </a:bodyPr>
            <a:p>
              <a:pPr>
                <a:spcBef>
                  <a:spcPct val="35000"/>
                </a:spcBef>
              </a:pPr>
              <a:r>
                <a:rPr lang="zh-CN" altLang="en-US" sz="2400" b="1" dirty="0">
                  <a:solidFill>
                    <a:srgbClr val="000000"/>
                  </a:solidFill>
                  <a:latin typeface="Times New Roman" panose="02020603050405020304" pitchFamily="18" charset="0"/>
                  <a:ea typeface="宋体" panose="02010600030101010101" pitchFamily="2" charset="-122"/>
                </a:rPr>
                <a:t>球对称性</a:t>
              </a:r>
              <a:endParaRPr lang="zh-CN" altLang="en-US" sz="2400" b="1" dirty="0">
                <a:solidFill>
                  <a:srgbClr val="000000"/>
                </a:solidFill>
                <a:latin typeface="Times New Roman" panose="02020603050405020304" pitchFamily="18" charset="0"/>
                <a:ea typeface="宋体" panose="02010600030101010101" pitchFamily="2" charset="-122"/>
              </a:endParaRPr>
            </a:p>
            <a:p>
              <a:pPr>
                <a:spcBef>
                  <a:spcPct val="35000"/>
                </a:spcBef>
              </a:pPr>
              <a:r>
                <a:rPr lang="zh-CN" altLang="en-US" sz="2400" b="1" dirty="0">
                  <a:solidFill>
                    <a:srgbClr val="000000"/>
                  </a:solidFill>
                  <a:latin typeface="Times New Roman" panose="02020603050405020304" pitchFamily="18" charset="0"/>
                  <a:ea typeface="宋体" panose="02010600030101010101" pitchFamily="2" charset="-122"/>
                </a:rPr>
                <a:t>轴对称性</a:t>
              </a:r>
              <a:endParaRPr lang="zh-CN" altLang="en-US" sz="2400" b="1" dirty="0">
                <a:solidFill>
                  <a:srgbClr val="000000"/>
                </a:solidFill>
                <a:latin typeface="Times New Roman" panose="02020603050405020304" pitchFamily="18" charset="0"/>
                <a:ea typeface="宋体" panose="02010600030101010101" pitchFamily="2" charset="-122"/>
              </a:endParaRPr>
            </a:p>
            <a:p>
              <a:pPr>
                <a:spcBef>
                  <a:spcPct val="35000"/>
                </a:spcBef>
              </a:pPr>
              <a:r>
                <a:rPr lang="zh-CN" altLang="en-US" sz="2400" b="1" dirty="0">
                  <a:solidFill>
                    <a:srgbClr val="000000"/>
                  </a:solidFill>
                  <a:latin typeface="Times New Roman" panose="02020603050405020304" pitchFamily="18" charset="0"/>
                  <a:ea typeface="宋体" panose="02010600030101010101" pitchFamily="2" charset="-122"/>
                </a:rPr>
                <a:t>面对称性</a:t>
              </a:r>
              <a:endParaRPr lang="zh-CN" altLang="en-US" sz="2400" b="1" dirty="0">
                <a:solidFill>
                  <a:srgbClr val="000000"/>
                </a:solidFill>
                <a:latin typeface="Times New Roman" panose="02020603050405020304" pitchFamily="18" charset="0"/>
                <a:ea typeface="宋体" panose="02010600030101010101" pitchFamily="2" charset="-122"/>
              </a:endParaRPr>
            </a:p>
          </p:txBody>
        </p:sp>
      </p:grpSp>
      <p:graphicFrame>
        <p:nvGraphicFramePr>
          <p:cNvPr id="52230" name="Object 18"/>
          <p:cNvGraphicFramePr>
            <a:graphicFrameLocks noChangeAspect="1"/>
          </p:cNvGraphicFramePr>
          <p:nvPr/>
        </p:nvGraphicFramePr>
        <p:xfrm>
          <a:off x="5557838" y="134938"/>
          <a:ext cx="2663825" cy="1060450"/>
        </p:xfrm>
        <a:graphic>
          <a:graphicData uri="http://schemas.openxmlformats.org/presentationml/2006/ole">
            <mc:AlternateContent xmlns:mc="http://schemas.openxmlformats.org/markup-compatibility/2006">
              <mc:Choice xmlns:v="urn:schemas-microsoft-com:vml" Requires="v">
                <p:oleObj spid="_x0000_s3349" name="" r:id="rId1" imgW="2641600" imgH="927100" progId="Equation.3">
                  <p:embed/>
                </p:oleObj>
              </mc:Choice>
              <mc:Fallback>
                <p:oleObj name="" r:id="rId1" imgW="2641600" imgH="927100" progId="Equation.3">
                  <p:embed/>
                  <p:pic>
                    <p:nvPicPr>
                      <p:cNvPr id="0" name="图片 3348"/>
                      <p:cNvPicPr/>
                      <p:nvPr/>
                    </p:nvPicPr>
                    <p:blipFill>
                      <a:blip r:embed="rId2"/>
                      <a:stretch>
                        <a:fillRect/>
                      </a:stretch>
                    </p:blipFill>
                    <p:spPr>
                      <a:xfrm>
                        <a:off x="5557838" y="134938"/>
                        <a:ext cx="2663825" cy="1060450"/>
                      </a:xfrm>
                      <a:prstGeom prst="rect">
                        <a:avLst/>
                      </a:prstGeom>
                      <a:noFill/>
                      <a:ln w="57150" cap="flat" cmpd="thinThick">
                        <a:solidFill>
                          <a:srgbClr val="FF0000"/>
                        </a:solidFill>
                        <a:prstDash val="solid"/>
                        <a:miter/>
                        <a:headEnd type="none" w="med" len="med"/>
                        <a:tailEnd type="none" w="med" len="med"/>
                      </a:ln>
                    </p:spPr>
                  </p:pic>
                </p:oleObj>
              </mc:Fallback>
            </mc:AlternateContent>
          </a:graphicData>
        </a:graphic>
      </p:graphicFrame>
      <p:sp>
        <p:nvSpPr>
          <p:cNvPr id="2" name="Text Box 4"/>
          <p:cNvSpPr txBox="1"/>
          <p:nvPr/>
        </p:nvSpPr>
        <p:spPr>
          <a:xfrm>
            <a:off x="2092325" y="1689100"/>
            <a:ext cx="8686800" cy="920750"/>
          </a:xfrm>
          <a:prstGeom prst="rect">
            <a:avLst/>
          </a:prstGeom>
          <a:noFill/>
          <a:ln w="9525">
            <a:noFill/>
          </a:ln>
        </p:spPr>
        <p:txBody>
          <a:bodyPr anchor="t" anchorCtr="0">
            <a:spAutoFit/>
          </a:bodyPr>
          <a:p>
            <a:pPr>
              <a:lnSpc>
                <a:spcPct val="120000"/>
              </a:lnSpc>
            </a:pPr>
            <a:r>
              <a:rPr lang="en-US" altLang="zh-CN" sz="2400" b="1" dirty="0">
                <a:solidFill>
                  <a:srgbClr val="000000"/>
                </a:solidFill>
                <a:latin typeface="Times New Roman" panose="02020603050405020304" pitchFamily="18" charset="0"/>
                <a:ea typeface="宋体" panose="02010600030101010101" pitchFamily="2" charset="-122"/>
              </a:rPr>
              <a:t>——</a:t>
            </a:r>
            <a:r>
              <a:rPr lang="zh-CN" altLang="en-US" sz="2400" b="1" dirty="0">
                <a:solidFill>
                  <a:srgbClr val="000000"/>
                </a:solidFill>
                <a:latin typeface="宋体" panose="02010600030101010101" pitchFamily="2" charset="-122"/>
                <a:ea typeface="宋体" panose="02010600030101010101" pitchFamily="2" charset="-122"/>
              </a:rPr>
              <a:t>用高斯定理求解</a:t>
            </a:r>
            <a:r>
              <a:rPr lang="zh-CN" altLang="en-US" sz="2400" b="1" dirty="0">
                <a:solidFill>
                  <a:srgbClr val="FF0000"/>
                </a:solidFill>
                <a:latin typeface="宋体" panose="02010600030101010101" pitchFamily="2" charset="-122"/>
                <a:ea typeface="宋体" panose="02010600030101010101" pitchFamily="2" charset="-122"/>
              </a:rPr>
              <a:t>静电场</a:t>
            </a:r>
            <a:r>
              <a:rPr lang="zh-CN" altLang="en-US" sz="2400" b="1" dirty="0">
                <a:solidFill>
                  <a:srgbClr val="000000"/>
                </a:solidFill>
                <a:latin typeface="宋体" panose="02010600030101010101" pitchFamily="2" charset="-122"/>
                <a:ea typeface="宋体" panose="02010600030101010101" pitchFamily="2" charset="-122"/>
              </a:rPr>
              <a:t>的场强，要求静电场的分布必须具有一定的</a:t>
            </a:r>
            <a:r>
              <a:rPr lang="zh-CN" altLang="en-US" sz="2400" b="1" dirty="0">
                <a:solidFill>
                  <a:srgbClr val="CC0000"/>
                </a:solidFill>
                <a:latin typeface="宋体" panose="02010600030101010101" pitchFamily="2" charset="-122"/>
                <a:ea typeface="宋体" panose="02010600030101010101" pitchFamily="2" charset="-122"/>
              </a:rPr>
              <a:t>对称性</a:t>
            </a:r>
            <a:r>
              <a:rPr lang="zh-CN" altLang="en-US" sz="2400" b="1" dirty="0">
                <a:solidFill>
                  <a:srgbClr val="000000"/>
                </a:solidFill>
                <a:latin typeface="宋体" panose="02010600030101010101" pitchFamily="2" charset="-122"/>
                <a:ea typeface="宋体" panose="02010600030101010101" pitchFamily="2" charset="-122"/>
              </a:rPr>
              <a:t>。</a:t>
            </a:r>
            <a:endParaRPr lang="zh-CN" altLang="en-US" sz="2400" b="1" dirty="0">
              <a:solidFill>
                <a:srgbClr val="000000"/>
              </a:solidFill>
              <a:latin typeface="宋体" panose="02010600030101010101" pitchFamily="2" charset="-122"/>
              <a:ea typeface="宋体" panose="02010600030101010101" pitchFamily="2" charset="-122"/>
            </a:endParaRPr>
          </a:p>
        </p:txBody>
      </p:sp>
      <p:sp>
        <p:nvSpPr>
          <p:cNvPr id="3" name="Text Box 5"/>
          <p:cNvSpPr txBox="1">
            <a:spLocks noChangeArrowheads="1"/>
          </p:cNvSpPr>
          <p:nvPr/>
        </p:nvSpPr>
        <p:spPr bwMode="auto">
          <a:xfrm>
            <a:off x="1800225" y="785813"/>
            <a:ext cx="3673475" cy="457200"/>
          </a:xfrm>
          <a:prstGeom prst="rect">
            <a:avLst/>
          </a:prstGeom>
          <a:noFill/>
          <a:ln>
            <a:noFill/>
          </a:ln>
          <a:effectLst/>
        </p:spPr>
        <p:txBody>
          <a:bodyPr>
            <a:spAutoFit/>
          </a:bodyPr>
          <a:lstStyle/>
          <a:p>
            <a:pPr marR="0" defTabSz="914400">
              <a:spcBef>
                <a:spcPct val="50000"/>
              </a:spcBef>
              <a:buClrTx/>
              <a:buSzTx/>
              <a:buFont typeface="Wingdings" panose="05000000000000000000" pitchFamily="2" charset="2"/>
              <a:buChar char="Ø"/>
              <a:defRPr/>
            </a:pPr>
            <a:r>
              <a:rPr kumimoji="0" lang="zh-CN" altLang="en-US" sz="2400" b="1" kern="1200" cap="none" spc="0" normalizeH="0" baseline="0" noProof="0" dirty="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zh-CN" altLang="en-US" sz="2400" b="1" kern="1200" cap="none" spc="0" normalizeH="0" baseline="0" noProof="0" dirty="0">
                <a:solidFill>
                  <a:srgbClr val="000000"/>
                </a:solidFill>
                <a:latin typeface="Times New Roman" panose="02020603050405020304" pitchFamily="18" charset="0"/>
                <a:ea typeface="宋体" panose="02010600030101010101" pitchFamily="2" charset="-122"/>
                <a:cs typeface="+mn-cs"/>
              </a:rPr>
              <a:t>求电通量；</a:t>
            </a:r>
            <a:endParaRPr kumimoji="0" lang="zh-CN" altLang="en-US" sz="2400" b="1" kern="1200" cap="none" spc="0" normalizeH="0" baseline="0" noProof="0" dirty="0">
              <a:solidFill>
                <a:srgbClr val="000000"/>
              </a:solidFill>
              <a:latin typeface="Times New Roman" panose="02020603050405020304" pitchFamily="18" charset="0"/>
              <a:ea typeface="宋体" panose="02010600030101010101" pitchFamily="2" charset="-122"/>
              <a:cs typeface="+mn-cs"/>
            </a:endParaRPr>
          </a:p>
        </p:txBody>
      </p:sp>
      <p:sp>
        <p:nvSpPr>
          <p:cNvPr id="8" name="Text Box 6"/>
          <p:cNvSpPr txBox="1">
            <a:spLocks noChangeArrowheads="1"/>
          </p:cNvSpPr>
          <p:nvPr/>
        </p:nvSpPr>
        <p:spPr bwMode="auto">
          <a:xfrm>
            <a:off x="1800225" y="1268413"/>
            <a:ext cx="4033838" cy="457200"/>
          </a:xfrm>
          <a:prstGeom prst="rect">
            <a:avLst/>
          </a:prstGeom>
          <a:noFill/>
          <a:ln>
            <a:noFill/>
          </a:ln>
          <a:effectLst/>
        </p:spPr>
        <p:txBody>
          <a:bodyPr>
            <a:spAutoFit/>
          </a:bodyPr>
          <a:lstStyle/>
          <a:p>
            <a:pPr marR="0" defTabSz="914400">
              <a:spcBef>
                <a:spcPct val="50000"/>
              </a:spcBef>
              <a:buClrTx/>
              <a:buSzTx/>
              <a:buFont typeface="Wingdings" panose="05000000000000000000" pitchFamily="2" charset="2"/>
              <a:buChar char="Ø"/>
              <a:defRPr/>
            </a:pPr>
            <a:r>
              <a:rPr kumimoji="0" lang="en-US" altLang="zh-CN" sz="2400" b="1" kern="1200" cap="none" spc="0" normalizeH="0" baseline="0" noProof="0" dirty="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zh-CN" altLang="en-US" sz="2400" b="1" kern="1200" cap="none" spc="0" normalizeH="0" baseline="0" noProof="0" dirty="0">
                <a:solidFill>
                  <a:srgbClr val="000000"/>
                </a:solidFill>
                <a:latin typeface="Times New Roman" panose="02020603050405020304" pitchFamily="18" charset="0"/>
                <a:ea typeface="宋体" panose="02010600030101010101" pitchFamily="2" charset="-122"/>
                <a:cs typeface="+mn-cs"/>
              </a:rPr>
              <a:t>求电场强度。</a:t>
            </a:r>
            <a:endParaRPr kumimoji="0" lang="zh-CN" altLang="en-US" sz="2400" b="1" kern="1200" cap="none" spc="0" normalizeH="0" baseline="0" noProof="0" dirty="0">
              <a:solidFill>
                <a:srgbClr val="000000"/>
              </a:solidFill>
              <a:latin typeface="Times New Roman" panose="02020603050405020304" pitchFamily="18" charset="0"/>
              <a:ea typeface="宋体" panose="02010600030101010101" pitchFamily="2" charset="-122"/>
              <a:cs typeface="+mn-cs"/>
            </a:endParaRPr>
          </a:p>
        </p:txBody>
      </p:sp>
      <p:sp>
        <p:nvSpPr>
          <p:cNvPr id="10" name="Text Box 3"/>
          <p:cNvSpPr txBox="1">
            <a:spLocks noChangeArrowheads="1"/>
          </p:cNvSpPr>
          <p:nvPr/>
        </p:nvSpPr>
        <p:spPr bwMode="auto">
          <a:xfrm>
            <a:off x="2663825" y="2806700"/>
            <a:ext cx="7239000" cy="1371600"/>
          </a:xfrm>
          <a:prstGeom prst="rect">
            <a:avLst/>
          </a:prstGeom>
          <a:noFill/>
          <a:ln>
            <a:noFill/>
          </a:ln>
          <a:effectLst/>
        </p:spPr>
        <p:txBody>
          <a:bodyPr>
            <a:spAutoFit/>
          </a:bodyPr>
          <a:lstStyle/>
          <a:p>
            <a:pPr marR="0" defTabSz="914400">
              <a:spcBef>
                <a:spcPct val="25000"/>
              </a:spcBef>
              <a:buClrTx/>
              <a:buSzTx/>
              <a:buFont typeface="Wingdings" panose="05000000000000000000" pitchFamily="2" charset="2"/>
              <a:buChar char="Ø"/>
              <a:defRPr/>
            </a:pPr>
            <a:r>
              <a:rPr kumimoji="1" lang="zh-CN" altLang="en-US" sz="2400" b="1" kern="1200" cap="none" spc="0" normalizeH="0" baseline="0" noProof="0" dirty="0">
                <a:solidFill>
                  <a:srgbClr val="FF00FF"/>
                </a:solidFill>
                <a:effectLst>
                  <a:outerShdw blurRad="38100" dist="38100" dir="2700000" algn="tl">
                    <a:srgbClr val="000000"/>
                  </a:outerShdw>
                </a:effectLst>
                <a:latin typeface="宋体" panose="02010600030101010101" pitchFamily="2" charset="-122"/>
                <a:ea typeface="宋体" panose="02010600030101010101" pitchFamily="2" charset="-122"/>
                <a:cs typeface="+mn-cs"/>
              </a:rPr>
              <a:t> </a:t>
            </a:r>
            <a:r>
              <a:rPr kumimoji="1" lang="zh-CN" altLang="en-US" sz="2400" b="1" kern="1200" cap="none" spc="0" normalizeH="0" baseline="0" noProof="0" dirty="0">
                <a:solidFill>
                  <a:srgbClr val="000000"/>
                </a:solidFill>
                <a:latin typeface="宋体" panose="02010600030101010101" pitchFamily="2" charset="-122"/>
                <a:ea typeface="宋体" panose="02010600030101010101" pitchFamily="2" charset="-122"/>
                <a:cs typeface="+mn-cs"/>
              </a:rPr>
              <a:t>进行电场分布的</a:t>
            </a:r>
            <a:r>
              <a:rPr kumimoji="1" lang="zh-CN" altLang="en-US" sz="2400" b="1" kern="1200" cap="none" spc="0" normalizeH="0" baseline="0" noProof="0" dirty="0">
                <a:solidFill>
                  <a:srgbClr val="FF00FF"/>
                </a:solidFill>
                <a:effectLst>
                  <a:outerShdw blurRad="38100" dist="38100" dir="2700000" algn="tl">
                    <a:srgbClr val="000000"/>
                  </a:outerShdw>
                </a:effectLst>
                <a:latin typeface="宋体" panose="02010600030101010101" pitchFamily="2" charset="-122"/>
                <a:ea typeface="宋体" panose="02010600030101010101" pitchFamily="2" charset="-122"/>
                <a:cs typeface="+mn-cs"/>
              </a:rPr>
              <a:t>对称性分析</a:t>
            </a:r>
            <a:r>
              <a:rPr kumimoji="1" lang="zh-CN" altLang="en-US" sz="2400" b="1" kern="1200" cap="none" spc="0" normalizeH="0" baseline="0" noProof="0" dirty="0">
                <a:solidFill>
                  <a:srgbClr val="000000"/>
                </a:solidFill>
                <a:latin typeface="宋体" panose="02010600030101010101" pitchFamily="2" charset="-122"/>
                <a:ea typeface="宋体" panose="02010600030101010101" pitchFamily="2" charset="-122"/>
                <a:cs typeface="+mn-cs"/>
              </a:rPr>
              <a:t>；</a:t>
            </a:r>
            <a:endParaRPr kumimoji="1" lang="zh-CN" altLang="en-US" sz="2400" b="1" kern="1200" cap="none" spc="0" normalizeH="0" baseline="0" noProof="0" dirty="0">
              <a:solidFill>
                <a:srgbClr val="000000"/>
              </a:solidFill>
              <a:latin typeface="宋体" panose="02010600030101010101" pitchFamily="2" charset="-122"/>
              <a:ea typeface="宋体" panose="02010600030101010101" pitchFamily="2" charset="-122"/>
              <a:cs typeface="+mn-cs"/>
            </a:endParaRPr>
          </a:p>
          <a:p>
            <a:pPr marR="0" defTabSz="914400">
              <a:spcBef>
                <a:spcPct val="25000"/>
              </a:spcBef>
              <a:buClrTx/>
              <a:buSzTx/>
              <a:buFont typeface="Wingdings" panose="05000000000000000000" pitchFamily="2" charset="2"/>
              <a:buChar char="Ø"/>
              <a:defRPr/>
            </a:pPr>
            <a:r>
              <a:rPr kumimoji="1" lang="zh-CN" altLang="en-US" sz="2400" b="1" kern="1200" cap="none" spc="0" normalizeH="0" baseline="0" noProof="0" dirty="0">
                <a:solidFill>
                  <a:srgbClr val="FF00FF"/>
                </a:solidFill>
                <a:effectLst>
                  <a:outerShdw blurRad="38100" dist="38100" dir="2700000" algn="tl">
                    <a:srgbClr val="000000"/>
                  </a:outerShdw>
                </a:effectLst>
                <a:latin typeface="宋体" panose="02010600030101010101" pitchFamily="2" charset="-122"/>
                <a:ea typeface="宋体" panose="02010600030101010101" pitchFamily="2" charset="-122"/>
                <a:cs typeface="+mn-cs"/>
              </a:rPr>
              <a:t> </a:t>
            </a:r>
            <a:r>
              <a:rPr kumimoji="1" lang="zh-CN" altLang="en-US" sz="2400" b="1" kern="1200" cap="none" spc="0" normalizeH="0" baseline="0" noProof="0" dirty="0">
                <a:solidFill>
                  <a:srgbClr val="000000"/>
                </a:solidFill>
                <a:latin typeface="宋体" panose="02010600030101010101" pitchFamily="2" charset="-122"/>
                <a:ea typeface="宋体" panose="02010600030101010101" pitchFamily="2" charset="-122"/>
                <a:cs typeface="+mn-cs"/>
              </a:rPr>
              <a:t>根据</a:t>
            </a:r>
            <a:r>
              <a:rPr kumimoji="1" lang="zh-CN" altLang="en-US" sz="2400" b="1" kern="1200" cap="none" spc="0" normalizeH="0" baseline="0" noProof="0" dirty="0">
                <a:solidFill>
                  <a:srgbClr val="000000"/>
                </a:solidFill>
                <a:latin typeface="Times New Roman" panose="02020603050405020304" pitchFamily="18" charset="0"/>
                <a:ea typeface="宋体" panose="02010600030101010101" pitchFamily="2" charset="-122"/>
                <a:cs typeface="+mn-cs"/>
              </a:rPr>
              <a:t>电场分布的</a:t>
            </a:r>
            <a:r>
              <a:rPr kumimoji="1" lang="zh-CN" altLang="en-US" sz="2400" b="1" kern="1200" cap="none" spc="0" normalizeH="0" baseline="0" noProof="0" dirty="0">
                <a:solidFill>
                  <a:srgbClr val="000000"/>
                </a:solidFill>
                <a:latin typeface="宋体" panose="02010600030101010101" pitchFamily="2" charset="-122"/>
                <a:ea typeface="宋体" panose="02010600030101010101" pitchFamily="2" charset="-122"/>
                <a:cs typeface="+mn-cs"/>
              </a:rPr>
              <a:t>对称性选择</a:t>
            </a:r>
            <a:r>
              <a:rPr kumimoji="1" lang="zh-CN" altLang="en-US" sz="2400" b="1" kern="1200" cap="none" spc="0" normalizeH="0" baseline="0" noProof="0" dirty="0">
                <a:solidFill>
                  <a:srgbClr val="FF00FF"/>
                </a:solidFill>
                <a:effectLst>
                  <a:outerShdw blurRad="38100" dist="38100" dir="2700000" algn="tl">
                    <a:srgbClr val="000000"/>
                  </a:outerShdw>
                </a:effectLst>
                <a:latin typeface="宋体" panose="02010600030101010101" pitchFamily="2" charset="-122"/>
                <a:ea typeface="宋体" panose="02010600030101010101" pitchFamily="2" charset="-122"/>
                <a:cs typeface="+mn-cs"/>
              </a:rPr>
              <a:t>合适的高斯面</a:t>
            </a:r>
            <a:r>
              <a:rPr kumimoji="1" lang="zh-CN" altLang="en-US" sz="2400" b="1" kern="1200" cap="none" spc="0" normalizeH="0" baseline="0" noProof="0" dirty="0">
                <a:solidFill>
                  <a:srgbClr val="000000"/>
                </a:solidFill>
                <a:latin typeface="宋体" panose="02010600030101010101" pitchFamily="2" charset="-122"/>
                <a:ea typeface="宋体" panose="02010600030101010101" pitchFamily="2" charset="-122"/>
                <a:cs typeface="+mn-cs"/>
              </a:rPr>
              <a:t>；</a:t>
            </a:r>
            <a:endParaRPr kumimoji="1" lang="zh-CN" altLang="en-US" sz="2400" b="1" kern="1200" cap="none" spc="0" normalizeH="0" baseline="0" noProof="0" dirty="0">
              <a:solidFill>
                <a:srgbClr val="000000"/>
              </a:solidFill>
              <a:latin typeface="宋体" panose="02010600030101010101" pitchFamily="2" charset="-122"/>
              <a:ea typeface="宋体" panose="02010600030101010101" pitchFamily="2" charset="-122"/>
              <a:cs typeface="+mn-cs"/>
            </a:endParaRPr>
          </a:p>
          <a:p>
            <a:pPr marR="0" defTabSz="914400">
              <a:spcBef>
                <a:spcPct val="25000"/>
              </a:spcBef>
              <a:buClrTx/>
              <a:buSzTx/>
              <a:buFont typeface="Wingdings" panose="05000000000000000000" pitchFamily="2" charset="2"/>
              <a:buChar char="Ø"/>
              <a:defRPr/>
            </a:pPr>
            <a:r>
              <a:rPr kumimoji="1" lang="zh-CN" altLang="en-US" sz="2400" b="1" kern="1200" cap="none" spc="0" normalizeH="0" baseline="0" noProof="0" dirty="0">
                <a:solidFill>
                  <a:srgbClr val="FF00FF"/>
                </a:solidFill>
                <a:effectLst>
                  <a:outerShdw blurRad="38100" dist="38100" dir="2700000" algn="tl">
                    <a:srgbClr val="000000"/>
                  </a:outerShdw>
                </a:effectLst>
                <a:latin typeface="宋体" panose="02010600030101010101" pitchFamily="2" charset="-122"/>
                <a:ea typeface="宋体" panose="02010600030101010101" pitchFamily="2" charset="-122"/>
                <a:cs typeface="+mn-cs"/>
              </a:rPr>
              <a:t> </a:t>
            </a:r>
            <a:r>
              <a:rPr kumimoji="1" lang="zh-CN" altLang="en-US" sz="2400" b="1" kern="1200" cap="none" spc="0" normalizeH="0" baseline="0" noProof="0" dirty="0">
                <a:solidFill>
                  <a:srgbClr val="000000"/>
                </a:solidFill>
                <a:latin typeface="宋体" panose="02010600030101010101" pitchFamily="2" charset="-122"/>
                <a:ea typeface="宋体" panose="02010600030101010101" pitchFamily="2" charset="-122"/>
                <a:cs typeface="+mn-cs"/>
              </a:rPr>
              <a:t>应用高斯定理进行计算。</a:t>
            </a:r>
            <a:endParaRPr kumimoji="1" lang="zh-CN" altLang="en-US" sz="2400" b="1" kern="1200" cap="none" spc="0" normalizeH="0" baseline="0" noProof="0" dirty="0">
              <a:solidFill>
                <a:srgbClr val="000000"/>
              </a:solidFill>
              <a:latin typeface="宋体" panose="02010600030101010101" pitchFamily="2" charset="-122"/>
              <a:ea typeface="宋体" panose="02010600030101010101" pitchFamily="2" charset="-122"/>
              <a:cs typeface="+mn-cs"/>
            </a:endParaRPr>
          </a:p>
        </p:txBody>
      </p:sp>
      <p:sp>
        <p:nvSpPr>
          <p:cNvPr id="11" name="Rectangle 7"/>
          <p:cNvSpPr>
            <a:spLocks noChangeArrowheads="1"/>
          </p:cNvSpPr>
          <p:nvPr/>
        </p:nvSpPr>
        <p:spPr bwMode="auto">
          <a:xfrm>
            <a:off x="1119188" y="2659063"/>
            <a:ext cx="1708150" cy="457200"/>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30000"/>
              </a:spcBef>
              <a:spcAft>
                <a:spcPct val="0"/>
              </a:spcAft>
              <a:buClrTx/>
              <a:buSzTx/>
              <a:buFontTx/>
              <a:buNone/>
              <a:defRPr/>
            </a:pPr>
            <a:r>
              <a:rPr kumimoji="1" lang="zh-CN" altLang="en-US" sz="2400" b="1" i="0" u="none" strike="noStrike" kern="1200" cap="none" spc="0" normalizeH="0" baseline="0" noProof="0" dirty="0">
                <a:ln>
                  <a:noFill/>
                </a:ln>
                <a:solidFill>
                  <a:srgbClr val="0080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解题步骤：</a:t>
            </a:r>
            <a:endParaRPr kumimoji="1" lang="zh-CN" altLang="en-US" sz="2400" b="1" i="0" u="none" strike="noStrike" kern="1200" cap="none" spc="0" normalizeH="0" baseline="0" noProof="0" dirty="0">
              <a:ln>
                <a:noFill/>
              </a:ln>
              <a:solidFill>
                <a:srgbClr val="0080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12" name="Rectangle 8"/>
          <p:cNvSpPr>
            <a:spLocks noChangeArrowheads="1"/>
          </p:cNvSpPr>
          <p:nvPr/>
        </p:nvSpPr>
        <p:spPr bwMode="auto">
          <a:xfrm>
            <a:off x="990600" y="4229100"/>
            <a:ext cx="3529013" cy="457200"/>
          </a:xfrm>
          <a:prstGeom prst="rect">
            <a:avLst/>
          </a:prstGeom>
          <a:noFill/>
          <a:ln>
            <a:noFill/>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80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合适的高斯面的选择：</a:t>
            </a:r>
            <a:endParaRPr kumimoji="1" lang="zh-CN" altLang="en-US" sz="2400" b="1" i="0" u="none" strike="noStrike" kern="1200" cap="none" spc="0" normalizeH="0" baseline="0" noProof="0" dirty="0">
              <a:ln>
                <a:noFill/>
              </a:ln>
              <a:solidFill>
                <a:srgbClr val="0080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grpSp>
        <p:nvGrpSpPr>
          <p:cNvPr id="14" name="Group 11"/>
          <p:cNvGrpSpPr/>
          <p:nvPr/>
        </p:nvGrpSpPr>
        <p:grpSpPr>
          <a:xfrm>
            <a:off x="1119188" y="4767263"/>
            <a:ext cx="8280400" cy="477837"/>
            <a:chOff x="379" y="3064"/>
            <a:chExt cx="5216" cy="301"/>
          </a:xfrm>
        </p:grpSpPr>
        <p:sp>
          <p:nvSpPr>
            <p:cNvPr id="52238" name="Text Box 9"/>
            <p:cNvSpPr txBox="1"/>
            <p:nvPr/>
          </p:nvSpPr>
          <p:spPr>
            <a:xfrm>
              <a:off x="379" y="3077"/>
              <a:ext cx="5216" cy="288"/>
            </a:xfrm>
            <a:prstGeom prst="rect">
              <a:avLst/>
            </a:prstGeom>
            <a:noFill/>
            <a:ln w="9525">
              <a:noFill/>
            </a:ln>
          </p:spPr>
          <p:txBody>
            <a:bodyPr anchor="t" anchorCtr="0">
              <a:spAutoFit/>
            </a:bodyPr>
            <a:p>
              <a:pPr>
                <a:spcBef>
                  <a:spcPct val="50000"/>
                </a:spcBef>
                <a:buSzTx/>
              </a:pPr>
              <a:r>
                <a:rPr lang="zh-CN" altLang="en-US" sz="2400" b="1" dirty="0">
                  <a:solidFill>
                    <a:srgbClr val="000000"/>
                  </a:solidFill>
                  <a:latin typeface="Times New Roman" panose="02020603050405020304" pitchFamily="18" charset="0"/>
                  <a:ea typeface="宋体" panose="02010600030101010101" pitchFamily="2" charset="-122"/>
                </a:rPr>
                <a:t>（</a:t>
              </a:r>
              <a:r>
                <a:rPr lang="en-US" altLang="zh-CN" sz="2400" b="1" dirty="0">
                  <a:solidFill>
                    <a:srgbClr val="000000"/>
                  </a:solidFill>
                  <a:latin typeface="Times New Roman" panose="02020603050405020304" pitchFamily="18" charset="0"/>
                  <a:ea typeface="宋体" panose="02010600030101010101" pitchFamily="2" charset="-122"/>
                </a:rPr>
                <a:t>1</a:t>
              </a:r>
              <a:r>
                <a:rPr lang="zh-CN" altLang="en-US" sz="2400" b="1" dirty="0">
                  <a:solidFill>
                    <a:srgbClr val="000000"/>
                  </a:solidFill>
                  <a:latin typeface="Times New Roman" panose="02020603050405020304" pitchFamily="18" charset="0"/>
                  <a:ea typeface="宋体" panose="02010600030101010101" pitchFamily="2" charset="-122"/>
                </a:rPr>
                <a:t>）所选</a:t>
              </a:r>
              <a:r>
                <a:rPr lang="zh-CN" altLang="en-US" sz="2400" b="1" dirty="0">
                  <a:solidFill>
                    <a:srgbClr val="FF0000"/>
                  </a:solidFill>
                  <a:latin typeface="Times New Roman" panose="02020603050405020304" pitchFamily="18" charset="0"/>
                  <a:ea typeface="宋体" panose="02010600030101010101" pitchFamily="2" charset="-122"/>
                </a:rPr>
                <a:t>高斯面上</a:t>
              </a:r>
              <a:r>
                <a:rPr lang="zh-CN" altLang="en-US" sz="2400" b="1" dirty="0">
                  <a:solidFill>
                    <a:srgbClr val="000000"/>
                  </a:solidFill>
                  <a:latin typeface="Times New Roman" panose="02020603050405020304" pitchFamily="18" charset="0"/>
                  <a:ea typeface="宋体" panose="02010600030101010101" pitchFamily="2" charset="-122"/>
                </a:rPr>
                <a:t>各点的</a:t>
              </a:r>
              <a:r>
                <a:rPr lang="zh-CN" altLang="en-US" sz="2400" b="1" dirty="0">
                  <a:solidFill>
                    <a:srgbClr val="FF0000"/>
                  </a:solidFill>
                  <a:latin typeface="Times New Roman" panose="02020603050405020304" pitchFamily="18" charset="0"/>
                  <a:ea typeface="宋体" panose="02010600030101010101" pitchFamily="2" charset="-122"/>
                </a:rPr>
                <a:t>场强大小相等</a:t>
              </a:r>
              <a:r>
                <a:rPr lang="zh-CN" altLang="en-US" sz="2400" b="1" dirty="0">
                  <a:solidFill>
                    <a:srgbClr val="000000"/>
                  </a:solidFill>
                  <a:latin typeface="Times New Roman" panose="02020603050405020304" pitchFamily="18" charset="0"/>
                  <a:ea typeface="宋体" panose="02010600030101010101" pitchFamily="2" charset="-122"/>
                </a:rPr>
                <a:t>，且             ；</a:t>
              </a:r>
              <a:endParaRPr lang="zh-CN" altLang="en-US" sz="2400" b="1" dirty="0">
                <a:solidFill>
                  <a:srgbClr val="000000"/>
                </a:solidFill>
                <a:latin typeface="Times New Roman" panose="02020603050405020304" pitchFamily="18" charset="0"/>
                <a:ea typeface="宋体" panose="02010600030101010101" pitchFamily="2" charset="-122"/>
              </a:endParaRPr>
            </a:p>
          </p:txBody>
        </p:sp>
        <p:graphicFrame>
          <p:nvGraphicFramePr>
            <p:cNvPr id="52239" name="Object 10"/>
            <p:cNvGraphicFramePr>
              <a:graphicFrameLocks noChangeAspect="1"/>
            </p:cNvGraphicFramePr>
            <p:nvPr/>
          </p:nvGraphicFramePr>
          <p:xfrm>
            <a:off x="4222" y="3064"/>
            <a:ext cx="590" cy="279"/>
          </p:xfrm>
          <a:graphic>
            <a:graphicData uri="http://schemas.openxmlformats.org/presentationml/2006/ole">
              <mc:AlternateContent xmlns:mc="http://schemas.openxmlformats.org/markup-compatibility/2006">
                <mc:Choice xmlns:v="urn:schemas-microsoft-com:vml" Requires="v">
                  <p:oleObj spid="_x0000_s3354" name="" r:id="rId3" imgW="457200" imgH="215900" progId="Equation.DSMT4">
                    <p:embed/>
                  </p:oleObj>
                </mc:Choice>
                <mc:Fallback>
                  <p:oleObj name="" r:id="rId3" imgW="457200" imgH="215900" progId="Equation.DSMT4">
                    <p:embed/>
                    <p:pic>
                      <p:nvPicPr>
                        <p:cNvPr id="0" name="图片 3353"/>
                        <p:cNvPicPr/>
                        <p:nvPr/>
                      </p:nvPicPr>
                      <p:blipFill>
                        <a:blip r:embed="rId4"/>
                        <a:stretch>
                          <a:fillRect/>
                        </a:stretch>
                      </p:blipFill>
                      <p:spPr>
                        <a:xfrm>
                          <a:off x="4222" y="3064"/>
                          <a:ext cx="590" cy="279"/>
                        </a:xfrm>
                        <a:prstGeom prst="rect">
                          <a:avLst/>
                        </a:prstGeom>
                        <a:noFill/>
                        <a:ln w="38100">
                          <a:noFill/>
                          <a:miter/>
                        </a:ln>
                      </p:spPr>
                    </p:pic>
                  </p:oleObj>
                </mc:Fallback>
              </mc:AlternateContent>
            </a:graphicData>
          </a:graphic>
        </p:graphicFrame>
      </p:grpSp>
      <p:grpSp>
        <p:nvGrpSpPr>
          <p:cNvPr id="17" name="Group 16"/>
          <p:cNvGrpSpPr/>
          <p:nvPr/>
        </p:nvGrpSpPr>
        <p:grpSpPr>
          <a:xfrm>
            <a:off x="1119188" y="5251450"/>
            <a:ext cx="10388600" cy="498475"/>
            <a:chOff x="361" y="3396"/>
            <a:chExt cx="5703" cy="314"/>
          </a:xfrm>
        </p:grpSpPr>
        <p:sp>
          <p:nvSpPr>
            <p:cNvPr id="52241" name="Text Box 13"/>
            <p:cNvSpPr txBox="1"/>
            <p:nvPr/>
          </p:nvSpPr>
          <p:spPr>
            <a:xfrm>
              <a:off x="361" y="3419"/>
              <a:ext cx="5703" cy="291"/>
            </a:xfrm>
            <a:prstGeom prst="rect">
              <a:avLst/>
            </a:prstGeom>
            <a:noFill/>
            <a:ln w="9525">
              <a:noFill/>
            </a:ln>
          </p:spPr>
          <p:txBody>
            <a:bodyPr anchor="t" anchorCtr="0">
              <a:spAutoFit/>
            </a:bodyPr>
            <a:p>
              <a:pPr>
                <a:spcBef>
                  <a:spcPct val="30000"/>
                </a:spcBef>
                <a:buSzTx/>
              </a:pPr>
              <a:r>
                <a:rPr lang="zh-CN" altLang="en-US" sz="2400" b="1" dirty="0">
                  <a:solidFill>
                    <a:srgbClr val="000000"/>
                  </a:solidFill>
                  <a:latin typeface="Times New Roman" panose="02020603050405020304" pitchFamily="18" charset="0"/>
                  <a:ea typeface="宋体" panose="02010600030101010101" pitchFamily="2" charset="-122"/>
                </a:rPr>
                <a:t>（</a:t>
              </a:r>
              <a:r>
                <a:rPr lang="en-US" altLang="zh-CN" sz="2400" b="1" dirty="0">
                  <a:solidFill>
                    <a:srgbClr val="000000"/>
                  </a:solidFill>
                  <a:latin typeface="Times New Roman" panose="02020603050405020304" pitchFamily="18" charset="0"/>
                  <a:ea typeface="宋体" panose="02010600030101010101" pitchFamily="2" charset="-122"/>
                </a:rPr>
                <a:t>2</a:t>
              </a:r>
              <a:r>
                <a:rPr lang="zh-CN" altLang="en-US" sz="2400" b="1" dirty="0">
                  <a:solidFill>
                    <a:srgbClr val="000000"/>
                  </a:solidFill>
                  <a:latin typeface="Times New Roman" panose="02020603050405020304" pitchFamily="18" charset="0"/>
                  <a:ea typeface="宋体" panose="02010600030101010101" pitchFamily="2" charset="-122"/>
                </a:rPr>
                <a:t>）所选</a:t>
              </a:r>
              <a:r>
                <a:rPr lang="zh-CN" altLang="en-US" sz="2400" b="1" dirty="0">
                  <a:solidFill>
                    <a:srgbClr val="FF0000"/>
                  </a:solidFill>
                  <a:latin typeface="Times New Roman" panose="02020603050405020304" pitchFamily="18" charset="0"/>
                  <a:ea typeface="宋体" panose="02010600030101010101" pitchFamily="2" charset="-122"/>
                </a:rPr>
                <a:t>高斯面上</a:t>
              </a:r>
              <a:r>
                <a:rPr lang="zh-CN" altLang="en-US" sz="2400" b="1" dirty="0">
                  <a:solidFill>
                    <a:srgbClr val="000000"/>
                  </a:solidFill>
                  <a:latin typeface="Times New Roman" panose="02020603050405020304" pitchFamily="18" charset="0"/>
                  <a:ea typeface="宋体" panose="02010600030101010101" pitchFamily="2" charset="-122"/>
                </a:rPr>
                <a:t>某些点满足上述条件，而其它部分            或            。</a:t>
              </a:r>
              <a:endParaRPr lang="zh-CN" altLang="en-US" sz="2400" b="1" dirty="0">
                <a:solidFill>
                  <a:srgbClr val="000000"/>
                </a:solidFill>
                <a:latin typeface="Times New Roman" panose="02020603050405020304" pitchFamily="18" charset="0"/>
                <a:ea typeface="宋体" panose="02010600030101010101" pitchFamily="2" charset="-122"/>
              </a:endParaRPr>
            </a:p>
          </p:txBody>
        </p:sp>
        <p:graphicFrame>
          <p:nvGraphicFramePr>
            <p:cNvPr id="52242" name="Object 14"/>
            <p:cNvGraphicFramePr>
              <a:graphicFrameLocks noChangeAspect="1"/>
            </p:cNvGraphicFramePr>
            <p:nvPr/>
          </p:nvGraphicFramePr>
          <p:xfrm>
            <a:off x="4366" y="3396"/>
            <a:ext cx="494" cy="279"/>
          </p:xfrm>
          <a:graphic>
            <a:graphicData uri="http://schemas.openxmlformats.org/presentationml/2006/ole">
              <mc:AlternateContent xmlns:mc="http://schemas.openxmlformats.org/markup-compatibility/2006">
                <mc:Choice xmlns:v="urn:schemas-microsoft-com:vml" Requires="v">
                  <p:oleObj spid="_x0000_s3352" name="" r:id="rId5" imgW="494665" imgH="215900" progId="Equation.DSMT4">
                    <p:embed/>
                  </p:oleObj>
                </mc:Choice>
                <mc:Fallback>
                  <p:oleObj name="" r:id="rId5" imgW="494665" imgH="215900" progId="Equation.DSMT4">
                    <p:embed/>
                    <p:pic>
                      <p:nvPicPr>
                        <p:cNvPr id="0" name="图片 3351"/>
                        <p:cNvPicPr/>
                        <p:nvPr/>
                      </p:nvPicPr>
                      <p:blipFill>
                        <a:blip r:embed="rId6"/>
                        <a:stretch>
                          <a:fillRect/>
                        </a:stretch>
                      </p:blipFill>
                      <p:spPr>
                        <a:xfrm>
                          <a:off x="4366" y="3396"/>
                          <a:ext cx="494" cy="279"/>
                        </a:xfrm>
                        <a:prstGeom prst="rect">
                          <a:avLst/>
                        </a:prstGeom>
                        <a:noFill/>
                        <a:ln w="38100">
                          <a:noFill/>
                          <a:miter/>
                        </a:ln>
                      </p:spPr>
                    </p:pic>
                  </p:oleObj>
                </mc:Fallback>
              </mc:AlternateContent>
            </a:graphicData>
          </a:graphic>
        </p:graphicFrame>
        <p:graphicFrame>
          <p:nvGraphicFramePr>
            <p:cNvPr id="52243" name="Object 15"/>
            <p:cNvGraphicFramePr>
              <a:graphicFrameLocks noChangeAspect="1"/>
            </p:cNvGraphicFramePr>
            <p:nvPr/>
          </p:nvGraphicFramePr>
          <p:xfrm>
            <a:off x="5080" y="3403"/>
            <a:ext cx="492" cy="279"/>
          </p:xfrm>
          <a:graphic>
            <a:graphicData uri="http://schemas.openxmlformats.org/presentationml/2006/ole">
              <mc:AlternateContent xmlns:mc="http://schemas.openxmlformats.org/markup-compatibility/2006">
                <mc:Choice xmlns:v="urn:schemas-microsoft-com:vml" Requires="v">
                  <p:oleObj spid="_x0000_s3355" name="" r:id="rId7" imgW="381000" imgH="215900" progId="Equation.DSMT4">
                    <p:embed/>
                  </p:oleObj>
                </mc:Choice>
                <mc:Fallback>
                  <p:oleObj name="" r:id="rId7" imgW="381000" imgH="215900" progId="Equation.DSMT4">
                    <p:embed/>
                    <p:pic>
                      <p:nvPicPr>
                        <p:cNvPr id="0" name="图片 3354"/>
                        <p:cNvPicPr/>
                        <p:nvPr/>
                      </p:nvPicPr>
                      <p:blipFill>
                        <a:blip r:embed="rId8"/>
                        <a:stretch>
                          <a:fillRect/>
                        </a:stretch>
                      </p:blipFill>
                      <p:spPr>
                        <a:xfrm>
                          <a:off x="5080" y="3403"/>
                          <a:ext cx="492" cy="279"/>
                        </a:xfrm>
                        <a:prstGeom prst="rect">
                          <a:avLst/>
                        </a:prstGeom>
                        <a:noFill/>
                        <a:ln w="38100">
                          <a:noFill/>
                          <a:miter/>
                        </a:ln>
                      </p:spPr>
                    </p:pic>
                  </p:oleObj>
                </mc:Fallback>
              </mc:AlternateContent>
            </a:graphicData>
          </a:graphic>
        </p:graphicFrame>
      </p:grpSp>
      <p:grpSp>
        <p:nvGrpSpPr>
          <p:cNvPr id="21" name="Group 5"/>
          <p:cNvGrpSpPr/>
          <p:nvPr/>
        </p:nvGrpSpPr>
        <p:grpSpPr>
          <a:xfrm>
            <a:off x="1042988" y="5819775"/>
            <a:ext cx="10898187" cy="912813"/>
            <a:chOff x="492" y="2103"/>
            <a:chExt cx="6053" cy="575"/>
          </a:xfrm>
        </p:grpSpPr>
        <p:sp>
          <p:nvSpPr>
            <p:cNvPr id="52245" name="Text Box 7"/>
            <p:cNvSpPr txBox="1"/>
            <p:nvPr/>
          </p:nvSpPr>
          <p:spPr>
            <a:xfrm>
              <a:off x="492" y="2103"/>
              <a:ext cx="5985" cy="291"/>
            </a:xfrm>
            <a:prstGeom prst="rect">
              <a:avLst/>
            </a:prstGeom>
            <a:noFill/>
            <a:ln w="9525">
              <a:noFill/>
            </a:ln>
          </p:spPr>
          <p:txBody>
            <a:bodyPr anchor="t" anchorCtr="0">
              <a:spAutoFit/>
            </a:bodyPr>
            <a:p>
              <a:pPr>
                <a:spcBef>
                  <a:spcPct val="50000"/>
                </a:spcBef>
                <a:buSzTx/>
              </a:pPr>
              <a:r>
                <a:rPr lang="zh-CN" altLang="en-US" sz="2400" b="1" dirty="0">
                  <a:solidFill>
                    <a:srgbClr val="000000"/>
                  </a:solidFill>
                  <a:latin typeface="宋体" panose="02010600030101010101" pitchFamily="2" charset="-122"/>
                  <a:ea typeface="宋体" panose="02010600030101010101" pitchFamily="2" charset="-122"/>
                </a:rPr>
                <a:t>电场分布具有某些</a:t>
              </a:r>
              <a:r>
                <a:rPr lang="zh-CN" altLang="en-US" sz="2400" b="1" dirty="0">
                  <a:solidFill>
                    <a:srgbClr val="FF0000"/>
                  </a:solidFill>
                  <a:latin typeface="宋体" panose="02010600030101010101" pitchFamily="2" charset="-122"/>
                  <a:ea typeface="宋体" panose="02010600030101010101" pitchFamily="2" charset="-122"/>
                </a:rPr>
                <a:t>对称性</a:t>
              </a:r>
              <a:r>
                <a:rPr lang="zh-CN" altLang="en-US" sz="2400" b="1" dirty="0">
                  <a:solidFill>
                    <a:srgbClr val="000000"/>
                  </a:solidFill>
                  <a:latin typeface="宋体" panose="02010600030101010101" pitchFamily="2" charset="-122"/>
                  <a:ea typeface="宋体" panose="02010600030101010101" pitchFamily="2" charset="-122"/>
                  <a:sym typeface="宋体" panose="02010600030101010101" pitchFamily="2" charset="-122"/>
                </a:rPr>
                <a:t>才能找到恰当的高斯面，</a:t>
              </a:r>
              <a:r>
                <a:rPr lang="zh-CN" altLang="en-US" sz="2400" b="1" dirty="0">
                  <a:solidFill>
                    <a:srgbClr val="000000"/>
                  </a:solidFill>
                  <a:latin typeface="宋体" panose="02010600030101010101" pitchFamily="2" charset="-122"/>
                  <a:ea typeface="宋体" panose="02010600030101010101" pitchFamily="2" charset="-122"/>
                </a:rPr>
                <a:t>使 </a:t>
              </a:r>
              <a:endParaRPr lang="zh-CN" altLang="en-US" sz="2400" b="1" dirty="0">
                <a:solidFill>
                  <a:srgbClr val="000000"/>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52246" name="Group 8"/>
            <p:cNvGrpSpPr/>
            <p:nvPr/>
          </p:nvGrpSpPr>
          <p:grpSpPr>
            <a:xfrm>
              <a:off x="793" y="2129"/>
              <a:ext cx="5752" cy="549"/>
              <a:chOff x="601" y="-127"/>
              <a:chExt cx="5752" cy="549"/>
            </a:xfrm>
          </p:grpSpPr>
          <p:sp>
            <p:nvSpPr>
              <p:cNvPr id="52247" name="Text Box 9"/>
              <p:cNvSpPr txBox="1"/>
              <p:nvPr/>
            </p:nvSpPr>
            <p:spPr>
              <a:xfrm>
                <a:off x="601" y="131"/>
                <a:ext cx="5752" cy="291"/>
              </a:xfrm>
              <a:prstGeom prst="rect">
                <a:avLst/>
              </a:prstGeom>
              <a:noFill/>
              <a:ln w="9525">
                <a:noFill/>
              </a:ln>
            </p:spPr>
            <p:txBody>
              <a:bodyPr anchor="t" anchorCtr="0">
                <a:spAutoFit/>
              </a:bodyPr>
              <a:p>
                <a:pPr>
                  <a:spcBef>
                    <a:spcPct val="50000"/>
                  </a:spcBef>
                  <a:buSzTx/>
                </a:pPr>
                <a:r>
                  <a:rPr lang="zh-CN" altLang="en-US" sz="2400" b="1" dirty="0">
                    <a:solidFill>
                      <a:srgbClr val="000000"/>
                    </a:solidFill>
                    <a:latin typeface="宋体" panose="02010600030101010101" pitchFamily="2" charset="-122"/>
                    <a:ea typeface="宋体" panose="02010600030101010101" pitchFamily="2" charset="-122"/>
                  </a:rPr>
                  <a:t>中的  能够</a:t>
                </a:r>
                <a:r>
                  <a:rPr lang="zh-CN" altLang="en-US" sz="2400" b="1" dirty="0">
                    <a:solidFill>
                      <a:srgbClr val="000000"/>
                    </a:solidFill>
                    <a:latin typeface="宋体" panose="02010600030101010101" pitchFamily="2" charset="-122"/>
                    <a:ea typeface="宋体" panose="02010600030101010101" pitchFamily="2" charset="-122"/>
                    <a:sym typeface="宋体" panose="02010600030101010101" pitchFamily="2" charset="-122"/>
                  </a:rPr>
                  <a:t>以</a:t>
                </a:r>
                <a:r>
                  <a:rPr lang="zh-CN" altLang="en-US" sz="2400" b="1" dirty="0">
                    <a:solidFill>
                      <a:srgbClr val="FF0000"/>
                    </a:solidFill>
                    <a:latin typeface="宋体" panose="02010600030101010101" pitchFamily="2" charset="-122"/>
                    <a:ea typeface="宋体" panose="02010600030101010101" pitchFamily="2" charset="-122"/>
                    <a:sym typeface="宋体" panose="02010600030101010101" pitchFamily="2" charset="-122"/>
                  </a:rPr>
                  <a:t>标量形式</a:t>
                </a:r>
                <a:r>
                  <a:rPr lang="zh-CN" altLang="en-US" sz="2400" b="1" dirty="0">
                    <a:solidFill>
                      <a:srgbClr val="000000"/>
                    </a:solidFill>
                    <a:latin typeface="宋体" panose="02010600030101010101" pitchFamily="2" charset="-122"/>
                    <a:ea typeface="宋体" panose="02010600030101010101" pitchFamily="2" charset="-122"/>
                    <a:sym typeface="宋体" panose="02010600030101010101" pitchFamily="2" charset="-122"/>
                  </a:rPr>
                  <a:t>提到积分号外，从而简便地求出  分布。 </a:t>
                </a:r>
                <a:endParaRPr lang="zh-CN" altLang="en-US" sz="2400" b="1" dirty="0">
                  <a:solidFill>
                    <a:srgbClr val="000000"/>
                  </a:solidFill>
                  <a:latin typeface="宋体" panose="02010600030101010101" pitchFamily="2" charset="-122"/>
                  <a:ea typeface="宋体" panose="02010600030101010101" pitchFamily="2" charset="-122"/>
                  <a:sym typeface="宋体" panose="02010600030101010101" pitchFamily="2" charset="-122"/>
                </a:endParaRPr>
              </a:p>
            </p:txBody>
          </p:sp>
          <p:graphicFrame>
            <p:nvGraphicFramePr>
              <p:cNvPr id="52248" name="Object 10"/>
              <p:cNvGraphicFramePr>
                <a:graphicFrameLocks noChangeAspect="1"/>
              </p:cNvGraphicFramePr>
              <p:nvPr/>
            </p:nvGraphicFramePr>
            <p:xfrm>
              <a:off x="4357" y="-127"/>
              <a:ext cx="947" cy="334"/>
            </p:xfrm>
            <a:graphic>
              <a:graphicData uri="http://schemas.openxmlformats.org/presentationml/2006/ole">
                <mc:AlternateContent xmlns:mc="http://schemas.openxmlformats.org/markup-compatibility/2006">
                  <mc:Choice xmlns:v="urn:schemas-microsoft-com:vml" Requires="v">
                    <p:oleObj spid="_x0000_s3350" name="" r:id="rId9" imgW="787400" imgH="292100" progId="Equation.3">
                      <p:embed/>
                    </p:oleObj>
                  </mc:Choice>
                  <mc:Fallback>
                    <p:oleObj name="" r:id="rId9" imgW="787400" imgH="292100" progId="Equation.3">
                      <p:embed/>
                      <p:pic>
                        <p:nvPicPr>
                          <p:cNvPr id="0" name="图片 3349"/>
                          <p:cNvPicPr/>
                          <p:nvPr/>
                        </p:nvPicPr>
                        <p:blipFill>
                          <a:blip r:embed="rId10"/>
                          <a:stretch>
                            <a:fillRect/>
                          </a:stretch>
                        </p:blipFill>
                        <p:spPr>
                          <a:xfrm>
                            <a:off x="4357" y="-127"/>
                            <a:ext cx="947" cy="334"/>
                          </a:xfrm>
                          <a:prstGeom prst="rect">
                            <a:avLst/>
                          </a:prstGeom>
                          <a:noFill/>
                          <a:ln w="38100">
                            <a:noFill/>
                            <a:miter/>
                          </a:ln>
                        </p:spPr>
                      </p:pic>
                    </p:oleObj>
                  </mc:Fallback>
                </mc:AlternateContent>
              </a:graphicData>
            </a:graphic>
          </p:graphicFrame>
          <p:graphicFrame>
            <p:nvGraphicFramePr>
              <p:cNvPr id="52249" name="Object 11"/>
              <p:cNvGraphicFramePr>
                <a:graphicFrameLocks noChangeAspect="1"/>
              </p:cNvGraphicFramePr>
              <p:nvPr/>
            </p:nvGraphicFramePr>
            <p:xfrm>
              <a:off x="1010" y="173"/>
              <a:ext cx="166" cy="212"/>
            </p:xfrm>
            <a:graphic>
              <a:graphicData uri="http://schemas.openxmlformats.org/presentationml/2006/ole">
                <mc:AlternateContent xmlns:mc="http://schemas.openxmlformats.org/markup-compatibility/2006">
                  <mc:Choice xmlns:v="urn:schemas-microsoft-com:vml" Requires="v">
                    <p:oleObj spid="_x0000_s3351" name="" r:id="rId11" imgW="330200" imgH="431800" progId="Equation.3">
                      <p:embed/>
                    </p:oleObj>
                  </mc:Choice>
                  <mc:Fallback>
                    <p:oleObj name="" r:id="rId11" imgW="330200" imgH="431800" progId="Equation.3">
                      <p:embed/>
                      <p:pic>
                        <p:nvPicPr>
                          <p:cNvPr id="0" name="图片 3350"/>
                          <p:cNvPicPr/>
                          <p:nvPr/>
                        </p:nvPicPr>
                        <p:blipFill>
                          <a:blip r:embed="rId12"/>
                          <a:stretch>
                            <a:fillRect/>
                          </a:stretch>
                        </p:blipFill>
                        <p:spPr>
                          <a:xfrm>
                            <a:off x="1010" y="173"/>
                            <a:ext cx="166" cy="212"/>
                          </a:xfrm>
                          <a:prstGeom prst="rect">
                            <a:avLst/>
                          </a:prstGeom>
                          <a:noFill/>
                          <a:ln w="38100">
                            <a:noFill/>
                            <a:miter/>
                          </a:ln>
                        </p:spPr>
                      </p:pic>
                    </p:oleObj>
                  </mc:Fallback>
                </mc:AlternateContent>
              </a:graphicData>
            </a:graphic>
          </p:graphicFrame>
          <p:graphicFrame>
            <p:nvGraphicFramePr>
              <p:cNvPr id="52250" name="Object 12"/>
              <p:cNvGraphicFramePr>
                <a:graphicFrameLocks noChangeAspect="1"/>
              </p:cNvGraphicFramePr>
              <p:nvPr/>
            </p:nvGraphicFramePr>
            <p:xfrm>
              <a:off x="4770" y="159"/>
              <a:ext cx="166" cy="212"/>
            </p:xfrm>
            <a:graphic>
              <a:graphicData uri="http://schemas.openxmlformats.org/presentationml/2006/ole">
                <mc:AlternateContent xmlns:mc="http://schemas.openxmlformats.org/markup-compatibility/2006">
                  <mc:Choice xmlns:v="urn:schemas-microsoft-com:vml" Requires="v">
                    <p:oleObj spid="_x0000_s3356" name="" r:id="rId13" imgW="330200" imgH="431800" progId="Equation.3">
                      <p:embed/>
                    </p:oleObj>
                  </mc:Choice>
                  <mc:Fallback>
                    <p:oleObj name="" r:id="rId13" imgW="330200" imgH="431800" progId="Equation.3">
                      <p:embed/>
                      <p:pic>
                        <p:nvPicPr>
                          <p:cNvPr id="0" name="图片 3355"/>
                          <p:cNvPicPr/>
                          <p:nvPr/>
                        </p:nvPicPr>
                        <p:blipFill>
                          <a:blip r:embed="rId12"/>
                          <a:stretch>
                            <a:fillRect/>
                          </a:stretch>
                        </p:blipFill>
                        <p:spPr>
                          <a:xfrm>
                            <a:off x="4770" y="159"/>
                            <a:ext cx="166" cy="212"/>
                          </a:xfrm>
                          <a:prstGeom prst="rect">
                            <a:avLst/>
                          </a:prstGeom>
                          <a:noFill/>
                          <a:ln w="38100">
                            <a:noFill/>
                            <a:miter/>
                          </a:ln>
                        </p:spPr>
                      </p:pic>
                    </p:oleObj>
                  </mc:Fallback>
                </mc:AlternateContent>
              </a:graphicData>
            </a:graphic>
          </p:graphicFrame>
        </p:gr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charRg st="0"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3" presetClass="entr" presetSubtype="1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499"/>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iterate type="wd">
                                    <p:tmAbs val="300"/>
                                  </p:iterate>
                                  <p:childTnLst>
                                    <p:set>
                                      <p:cBhvr>
                                        <p:cTn id="25" dur="1" fill="hold">
                                          <p:stCondLst>
                                            <p:cond delay="299"/>
                                          </p:stCondLst>
                                        </p:cTn>
                                        <p:tgtEl>
                                          <p:spTgt spid="10">
                                            <p:txEl>
                                              <p:charRg st="0" end="1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iterate type="wd">
                                    <p:tmAbs val="300"/>
                                  </p:iterate>
                                  <p:childTnLst>
                                    <p:set>
                                      <p:cBhvr>
                                        <p:cTn id="29" dur="1" fill="hold">
                                          <p:stCondLst>
                                            <p:cond delay="299"/>
                                          </p:stCondLst>
                                        </p:cTn>
                                        <p:tgtEl>
                                          <p:spTgt spid="10">
                                            <p:txEl>
                                              <p:charRg st="15" end="36"/>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iterate type="wd">
                                    <p:tmAbs val="300"/>
                                  </p:iterate>
                                  <p:childTnLst>
                                    <p:set>
                                      <p:cBhvr>
                                        <p:cTn id="33" dur="1" fill="hold">
                                          <p:stCondLst>
                                            <p:cond delay="299"/>
                                          </p:stCondLst>
                                        </p:cTn>
                                        <p:tgtEl>
                                          <p:spTgt spid="10">
                                            <p:txEl>
                                              <p:charRg st="36" end="49"/>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500" fill="hold">
                                          <p:stCondLst>
                                            <p:cond delay="0"/>
                                          </p:stCondLst>
                                        </p:cTn>
                                        <p:tgtEl>
                                          <p:spTgt spid="21"/>
                                        </p:tgtEl>
                                        <p:attrNameLst>
                                          <p:attrName>style.visibility</p:attrName>
                                        </p:attrNameLst>
                                      </p:cBhvr>
                                      <p:to>
                                        <p:strVal val="visible"/>
                                      </p:to>
                                    </p:set>
                                    <p:animEffect transition="in" filter="blinds(horizontal)">
                                      <p:cBhvr>
                                        <p:cTn id="5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0" grpId="0" build="p"/>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Text Box 160"/>
          <p:cNvSpPr txBox="1"/>
          <p:nvPr/>
        </p:nvSpPr>
        <p:spPr>
          <a:xfrm>
            <a:off x="895350" y="322263"/>
            <a:ext cx="10445750" cy="830262"/>
          </a:xfrm>
          <a:prstGeom prst="rect">
            <a:avLst/>
          </a:prstGeom>
          <a:noFill/>
          <a:ln w="9525">
            <a:noFill/>
          </a:ln>
        </p:spPr>
        <p:txBody>
          <a:bodyPr wrap="square" anchor="t" anchorCtr="0">
            <a:spAutoFit/>
          </a:bodyPr>
          <a:p>
            <a:pPr>
              <a:spcBef>
                <a:spcPct val="50000"/>
              </a:spcBef>
            </a:pPr>
            <a:r>
              <a:rPr lang="en-US" altLang="zh-CN" sz="2800" b="1" dirty="0">
                <a:solidFill>
                  <a:srgbClr val="000000"/>
                </a:solidFill>
                <a:latin typeface="Times New Roman" panose="02020603050405020304" pitchFamily="18" charset="0"/>
                <a:ea typeface="宋体" panose="02010600030101010101" pitchFamily="2" charset="-122"/>
              </a:rPr>
              <a:t>    </a:t>
            </a:r>
            <a:r>
              <a:rPr lang="zh-CN" altLang="en-US" sz="2800" b="1" dirty="0">
                <a:solidFill>
                  <a:srgbClr val="0000FF"/>
                </a:solidFill>
                <a:latin typeface="Times New Roman" panose="02020603050405020304" pitchFamily="18" charset="0"/>
                <a:ea typeface="宋体" panose="02010600030101010101" pitchFamily="2" charset="-122"/>
              </a:rPr>
              <a:t>电量</a:t>
            </a:r>
            <a:r>
              <a:rPr lang="en-US" altLang="zh-CN" sz="2400" b="1" dirty="0">
                <a:solidFill>
                  <a:srgbClr val="0000FF"/>
                </a:solidFill>
                <a:latin typeface="Times New Roman" panose="02020603050405020304" pitchFamily="18" charset="0"/>
                <a:ea typeface="宋体" panose="02010600030101010101" pitchFamily="2" charset="-122"/>
              </a:rPr>
              <a:t>(electric quantity)</a:t>
            </a:r>
            <a:r>
              <a:rPr lang="zh-CN" altLang="en-US" sz="2800" b="1" dirty="0">
                <a:solidFill>
                  <a:srgbClr val="0000FF"/>
                </a:solidFill>
                <a:latin typeface="Times New Roman" panose="02020603050405020304" pitchFamily="18" charset="0"/>
                <a:ea typeface="宋体" panose="02010600030101010101" pitchFamily="2" charset="-122"/>
              </a:rPr>
              <a:t>：</a:t>
            </a:r>
            <a:r>
              <a:rPr lang="zh-CN" altLang="en-US" sz="2000" b="1" dirty="0">
                <a:solidFill>
                  <a:srgbClr val="000000"/>
                </a:solidFill>
                <a:latin typeface="Times New Roman" panose="02020603050405020304" pitchFamily="18" charset="0"/>
                <a:ea typeface="宋体" panose="02010600030101010101" pitchFamily="2" charset="-122"/>
              </a:rPr>
              <a:t>带电体所带电荷的量值，一般用</a:t>
            </a:r>
            <a:r>
              <a:rPr lang="en-US" altLang="zh-CN" sz="2000" b="1" i="1" dirty="0">
                <a:solidFill>
                  <a:srgbClr val="000000"/>
                </a:solidFill>
                <a:latin typeface="Times New Roman" panose="02020603050405020304" pitchFamily="18" charset="0"/>
                <a:ea typeface="宋体" panose="02010600030101010101" pitchFamily="2" charset="-122"/>
              </a:rPr>
              <a:t>q</a:t>
            </a:r>
            <a:r>
              <a:rPr lang="zh-CN" altLang="en-US" sz="2000" b="1" dirty="0">
                <a:solidFill>
                  <a:srgbClr val="000000"/>
                </a:solidFill>
                <a:latin typeface="Times New Roman" panose="02020603050405020304" pitchFamily="18" charset="0"/>
                <a:ea typeface="宋体" panose="02010600030101010101" pitchFamily="2" charset="-122"/>
              </a:rPr>
              <a:t>表示，在</a:t>
            </a:r>
            <a:r>
              <a:rPr lang="en-US" altLang="zh-CN" sz="2000" b="1" dirty="0">
                <a:solidFill>
                  <a:srgbClr val="000000"/>
                </a:solidFill>
                <a:latin typeface="Times New Roman" panose="02020603050405020304" pitchFamily="18" charset="0"/>
                <a:ea typeface="宋体" panose="02010600030101010101" pitchFamily="2" charset="-122"/>
              </a:rPr>
              <a:t>SI</a:t>
            </a:r>
            <a:r>
              <a:rPr lang="zh-CN" altLang="en-US" sz="2000" b="1" dirty="0">
                <a:solidFill>
                  <a:srgbClr val="000000"/>
                </a:solidFill>
                <a:latin typeface="Times New Roman" panose="02020603050405020304" pitchFamily="18" charset="0"/>
                <a:ea typeface="宋体" panose="02010600030101010101" pitchFamily="2" charset="-122"/>
              </a:rPr>
              <a:t>制中，其单位为库仑</a:t>
            </a:r>
            <a:r>
              <a:rPr lang="en-US" altLang="zh-CN" sz="2000" b="1" dirty="0">
                <a:solidFill>
                  <a:srgbClr val="000000"/>
                </a:solidFill>
                <a:latin typeface="Times New Roman" panose="02020603050405020304" pitchFamily="18" charset="0"/>
                <a:ea typeface="宋体" panose="02010600030101010101" pitchFamily="2" charset="-122"/>
              </a:rPr>
              <a:t>(C)</a:t>
            </a:r>
            <a:r>
              <a:rPr lang="zh-CN" altLang="en-US" sz="2000" b="1" dirty="0">
                <a:solidFill>
                  <a:srgbClr val="000000"/>
                </a:solidFill>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e </a:t>
            </a:r>
            <a:r>
              <a:rPr lang="zh-CN" altLang="en-US" sz="2000" dirty="0">
                <a:latin typeface="Times New Roman" panose="02020603050405020304" pitchFamily="18" charset="0"/>
                <a:ea typeface="宋体" panose="02010600030101010101" pitchFamily="2" charset="-122"/>
              </a:rPr>
              <a:t>是电荷量的最小单元，物体的电荷量不能连续改变，称为</a:t>
            </a:r>
            <a:r>
              <a:rPr lang="zh-CN" altLang="en-US" sz="2000" b="1" dirty="0">
                <a:latin typeface="Times New Roman" panose="02020603050405020304" pitchFamily="18" charset="0"/>
                <a:ea typeface="宋体" panose="02010600030101010101" pitchFamily="2" charset="-122"/>
              </a:rPr>
              <a:t>电荷的</a:t>
            </a:r>
            <a:r>
              <a:rPr lang="zh-CN" altLang="en-US" sz="2000" b="1" dirty="0">
                <a:solidFill>
                  <a:srgbClr val="FF00FF"/>
                </a:solidFill>
                <a:latin typeface="Times New Roman" panose="02020603050405020304" pitchFamily="18" charset="0"/>
                <a:ea typeface="宋体" panose="02010600030101010101" pitchFamily="2" charset="-122"/>
              </a:rPr>
              <a:t>量子化。</a:t>
            </a:r>
            <a:endParaRPr lang="zh-CN" altLang="en-US" sz="2000" b="1" dirty="0">
              <a:solidFill>
                <a:srgbClr val="000000"/>
              </a:solidFill>
              <a:latin typeface="Times New Roman" panose="02020603050405020304" pitchFamily="18" charset="0"/>
              <a:ea typeface="宋体" panose="02010600030101010101" pitchFamily="2" charset="-122"/>
            </a:endParaRPr>
          </a:p>
        </p:txBody>
      </p:sp>
      <p:sp>
        <p:nvSpPr>
          <p:cNvPr id="5" name="Text Box 164"/>
          <p:cNvSpPr txBox="1">
            <a:spLocks noChangeArrowheads="1"/>
          </p:cNvSpPr>
          <p:nvPr/>
        </p:nvSpPr>
        <p:spPr bwMode="auto">
          <a:xfrm>
            <a:off x="1223963" y="2087563"/>
            <a:ext cx="2514600" cy="519113"/>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2800" b="1" kern="1200" cap="none" spc="0" normalizeH="0" baseline="0" noProof="1">
                <a:solidFill>
                  <a:srgbClr val="000000"/>
                </a:solidFill>
                <a:effectLst>
                  <a:outerShdw blurRad="38100" dist="38100" dir="2700000" algn="tl">
                    <a:srgbClr val="FFFFFF"/>
                  </a:outerShdw>
                </a:effectLst>
                <a:latin typeface="宋体" panose="02010600030101010101" pitchFamily="2" charset="-122"/>
                <a:ea typeface="+mn-ea"/>
                <a:cs typeface="+mn-cs"/>
              </a:rPr>
              <a:t>基本电荷量：</a:t>
            </a:r>
            <a:endParaRPr kumimoji="1" lang="zh-CN" altLang="en-US" sz="2800" kern="1200" cap="none" spc="0" normalizeH="0" baseline="0" noProof="1">
              <a:solidFill>
                <a:srgbClr val="000000"/>
              </a:solidFill>
              <a:latin typeface="宋体" panose="02010600030101010101" pitchFamily="2" charset="-122"/>
              <a:ea typeface="宋体" panose="02010600030101010101" pitchFamily="2" charset="-122"/>
              <a:cs typeface="+mn-cs"/>
            </a:endParaRPr>
          </a:p>
        </p:txBody>
      </p:sp>
      <p:graphicFrame>
        <p:nvGraphicFramePr>
          <p:cNvPr id="6" name="Object 165"/>
          <p:cNvGraphicFramePr>
            <a:graphicFrameLocks noChangeAspect="1"/>
          </p:cNvGraphicFramePr>
          <p:nvPr/>
        </p:nvGraphicFramePr>
        <p:xfrm>
          <a:off x="3541713" y="2057400"/>
          <a:ext cx="2808287" cy="549275"/>
        </p:xfrm>
        <a:graphic>
          <a:graphicData uri="http://schemas.openxmlformats.org/presentationml/2006/ole">
            <mc:AlternateContent xmlns:mc="http://schemas.openxmlformats.org/markup-compatibility/2006">
              <mc:Choice xmlns:v="urn:schemas-microsoft-com:vml" Requires="v">
                <p:oleObj spid="_x0000_s3079" name="" r:id="rId1" imgW="2692400" imgH="457200" progId="Equation.3">
                  <p:embed/>
                </p:oleObj>
              </mc:Choice>
              <mc:Fallback>
                <p:oleObj name="" r:id="rId1" imgW="2692400" imgH="457200" progId="Equation.3">
                  <p:embed/>
                  <p:pic>
                    <p:nvPicPr>
                      <p:cNvPr id="0" name="图片 3078"/>
                      <p:cNvPicPr/>
                      <p:nvPr/>
                    </p:nvPicPr>
                    <p:blipFill>
                      <a:blip r:embed="rId2"/>
                      <a:stretch>
                        <a:fillRect/>
                      </a:stretch>
                    </p:blipFill>
                    <p:spPr>
                      <a:xfrm>
                        <a:off x="3541713" y="2057400"/>
                        <a:ext cx="2808287" cy="549275"/>
                      </a:xfrm>
                      <a:prstGeom prst="rect">
                        <a:avLst/>
                      </a:prstGeom>
                      <a:noFill/>
                      <a:ln w="38100">
                        <a:noFill/>
                        <a:miter/>
                      </a:ln>
                    </p:spPr>
                  </p:pic>
                </p:oleObj>
              </mc:Fallback>
            </mc:AlternateContent>
          </a:graphicData>
        </a:graphic>
      </p:graphicFrame>
      <p:grpSp>
        <p:nvGrpSpPr>
          <p:cNvPr id="7" name="Group 171"/>
          <p:cNvGrpSpPr/>
          <p:nvPr/>
        </p:nvGrpSpPr>
        <p:grpSpPr>
          <a:xfrm>
            <a:off x="1223963" y="1416050"/>
            <a:ext cx="6534150" cy="576263"/>
            <a:chOff x="416" y="799"/>
            <a:chExt cx="4116" cy="363"/>
          </a:xfrm>
        </p:grpSpPr>
        <p:graphicFrame>
          <p:nvGraphicFramePr>
            <p:cNvPr id="10245" name="Object 162"/>
            <p:cNvGraphicFramePr>
              <a:graphicFrameLocks noChangeAspect="1"/>
            </p:cNvGraphicFramePr>
            <p:nvPr/>
          </p:nvGraphicFramePr>
          <p:xfrm>
            <a:off x="1791" y="890"/>
            <a:ext cx="726" cy="272"/>
          </p:xfrm>
          <a:graphic>
            <a:graphicData uri="http://schemas.openxmlformats.org/presentationml/2006/ole">
              <mc:AlternateContent xmlns:mc="http://schemas.openxmlformats.org/markup-compatibility/2006">
                <mc:Choice xmlns:v="urn:schemas-microsoft-com:vml" Requires="v">
                  <p:oleObj spid="_x0000_s3078" name="" r:id="rId3" imgW="431800" imgH="165100" progId="Equation.3">
                    <p:embed/>
                  </p:oleObj>
                </mc:Choice>
                <mc:Fallback>
                  <p:oleObj name="" r:id="rId3" imgW="431800" imgH="165100" progId="Equation.3">
                    <p:embed/>
                    <p:pic>
                      <p:nvPicPr>
                        <p:cNvPr id="0" name="图片 3077"/>
                        <p:cNvPicPr/>
                        <p:nvPr/>
                      </p:nvPicPr>
                      <p:blipFill>
                        <a:blip r:embed="rId4"/>
                        <a:stretch>
                          <a:fillRect/>
                        </a:stretch>
                      </p:blipFill>
                      <p:spPr>
                        <a:xfrm>
                          <a:off x="1791" y="890"/>
                          <a:ext cx="726" cy="272"/>
                        </a:xfrm>
                        <a:prstGeom prst="rect">
                          <a:avLst/>
                        </a:prstGeom>
                        <a:noFill/>
                        <a:ln w="38100">
                          <a:noFill/>
                          <a:miter/>
                        </a:ln>
                      </p:spPr>
                    </p:pic>
                  </p:oleObj>
                </mc:Fallback>
              </mc:AlternateContent>
            </a:graphicData>
          </a:graphic>
        </p:graphicFrame>
        <p:sp>
          <p:nvSpPr>
            <p:cNvPr id="10246" name="Text Box 163"/>
            <p:cNvSpPr txBox="1"/>
            <p:nvPr/>
          </p:nvSpPr>
          <p:spPr>
            <a:xfrm>
              <a:off x="2608" y="799"/>
              <a:ext cx="1924" cy="327"/>
            </a:xfrm>
            <a:prstGeom prst="rect">
              <a:avLst/>
            </a:prstGeom>
            <a:noFill/>
            <a:ln w="9525">
              <a:noFill/>
            </a:ln>
          </p:spPr>
          <p:txBody>
            <a:bodyPr anchor="t" anchorCtr="0">
              <a:spAutoFit/>
            </a:bodyPr>
            <a:p>
              <a:pPr>
                <a:spcBef>
                  <a:spcPct val="50000"/>
                </a:spcBef>
                <a:buSzTx/>
              </a:pPr>
              <a:r>
                <a:rPr lang="en-US" altLang="zh-CN" sz="2800" b="1" i="1">
                  <a:solidFill>
                    <a:srgbClr val="000000"/>
                  </a:solidFill>
                  <a:latin typeface="Times New Roman" panose="02020603050405020304" pitchFamily="18" charset="0"/>
                  <a:ea typeface="宋体" panose="02010600030101010101" pitchFamily="2" charset="-122"/>
                </a:rPr>
                <a:t>n</a:t>
              </a:r>
              <a:r>
                <a:rPr lang="en-US" altLang="zh-CN" sz="2800" b="1">
                  <a:solidFill>
                    <a:srgbClr val="000000"/>
                  </a:solidFill>
                  <a:latin typeface="Times New Roman" panose="02020603050405020304" pitchFamily="18" charset="0"/>
                  <a:ea typeface="宋体" panose="02010600030101010101" pitchFamily="2" charset="-122"/>
                </a:rPr>
                <a:t>=1,2,3,…</a:t>
              </a:r>
              <a:endParaRPr lang="en-US" altLang="zh-CN" sz="2800" b="1">
                <a:solidFill>
                  <a:srgbClr val="000000"/>
                </a:solidFill>
                <a:latin typeface="Times New Roman" panose="02020603050405020304" pitchFamily="18" charset="0"/>
                <a:ea typeface="宋体" panose="02010600030101010101" pitchFamily="2" charset="-122"/>
              </a:endParaRPr>
            </a:p>
          </p:txBody>
        </p:sp>
        <p:sp>
          <p:nvSpPr>
            <p:cNvPr id="10247" name="Text Box 167"/>
            <p:cNvSpPr txBox="1"/>
            <p:nvPr/>
          </p:nvSpPr>
          <p:spPr>
            <a:xfrm>
              <a:off x="416" y="799"/>
              <a:ext cx="1460" cy="327"/>
            </a:xfrm>
            <a:prstGeom prst="rect">
              <a:avLst/>
            </a:prstGeom>
            <a:noFill/>
            <a:ln w="9525">
              <a:noFill/>
            </a:ln>
          </p:spPr>
          <p:txBody>
            <a:bodyPr wrap="none" anchor="t" anchorCtr="0">
              <a:spAutoFit/>
            </a:bodyPr>
            <a:p>
              <a:pPr>
                <a:spcBef>
                  <a:spcPct val="50000"/>
                </a:spcBef>
                <a:buSzTx/>
              </a:pPr>
              <a:r>
                <a:rPr lang="zh-CN" altLang="en-US" sz="2800" b="1">
                  <a:solidFill>
                    <a:srgbClr val="0000FF"/>
                  </a:solidFill>
                  <a:latin typeface="宋体" panose="02010600030101010101" pitchFamily="2" charset="-122"/>
                  <a:ea typeface="宋体" panose="02010600030101010101" pitchFamily="2" charset="-122"/>
                </a:rPr>
                <a:t>电荷量子化：</a:t>
              </a:r>
              <a:endParaRPr lang="zh-CN" altLang="en-US" sz="2800">
                <a:solidFill>
                  <a:srgbClr val="0000FF"/>
                </a:solidFill>
                <a:latin typeface="宋体" panose="02010600030101010101" pitchFamily="2" charset="-122"/>
                <a:ea typeface="宋体" panose="02010600030101010101" pitchFamily="2" charset="-122"/>
              </a:endParaRPr>
            </a:p>
          </p:txBody>
        </p:sp>
      </p:grpSp>
      <p:sp>
        <p:nvSpPr>
          <p:cNvPr id="11" name="Text Box 169"/>
          <p:cNvSpPr txBox="1">
            <a:spLocks noChangeArrowheads="1"/>
          </p:cNvSpPr>
          <p:nvPr/>
        </p:nvSpPr>
        <p:spPr bwMode="auto">
          <a:xfrm>
            <a:off x="893763" y="2762250"/>
            <a:ext cx="5699125" cy="1814513"/>
          </a:xfrm>
          <a:prstGeom prst="rect">
            <a:avLst/>
          </a:prstGeom>
          <a:noFill/>
          <a:ln w="9525">
            <a:noFill/>
            <a:miter lim="800000"/>
          </a:ln>
          <a:effectLst/>
        </p:spPr>
        <p:txBody>
          <a:bodyPr wrap="square">
            <a:spAutoFit/>
          </a:bodyPr>
          <a:lstStyle/>
          <a:p>
            <a:pPr marR="0" defTabSz="914400">
              <a:spcBef>
                <a:spcPct val="50000"/>
              </a:spcBef>
              <a:buClrTx/>
              <a:buSzTx/>
              <a:buFontTx/>
              <a:defRPr/>
            </a:pPr>
            <a:r>
              <a:rPr kumimoji="1" lang="en-US" altLang="zh-CN" sz="2800" b="1" kern="1200" cap="none" spc="0" normalizeH="0" baseline="0" noProof="1">
                <a:solidFill>
                  <a:srgbClr val="0000FF"/>
                </a:solidFill>
                <a:effectLst>
                  <a:outerShdw blurRad="38100" dist="38100" dir="2700000" algn="tl">
                    <a:srgbClr val="000000"/>
                  </a:outerShdw>
                </a:effectLst>
                <a:latin typeface="宋体" panose="02010600030101010101" pitchFamily="2" charset="-122"/>
                <a:ea typeface="+mn-ea"/>
                <a:cs typeface="+mn-cs"/>
              </a:rPr>
              <a:t>  </a:t>
            </a:r>
            <a:r>
              <a:rPr kumimoji="1" lang="zh-CN" altLang="en-US" sz="2800" b="1" kern="1200" cap="none" spc="0" normalizeH="0" baseline="0" noProof="1">
                <a:solidFill>
                  <a:srgbClr val="0000FF"/>
                </a:solidFill>
                <a:effectLst>
                  <a:outerShdw blurRad="38100" dist="38100" dir="2700000" algn="tl">
                    <a:srgbClr val="000000"/>
                  </a:outerShdw>
                </a:effectLst>
                <a:latin typeface="宋体" panose="02010600030101010101" pitchFamily="2" charset="-122"/>
                <a:ea typeface="+mn-ea"/>
                <a:cs typeface="+mn-cs"/>
              </a:rPr>
              <a:t>电荷守恒定律：</a:t>
            </a:r>
            <a:endParaRPr kumimoji="1" lang="zh-CN" altLang="en-US" sz="2800" b="1" kern="1200" cap="none" spc="0" normalizeH="0" baseline="0" noProof="1">
              <a:solidFill>
                <a:srgbClr val="0000FF"/>
              </a:solidFill>
              <a:effectLst>
                <a:outerShdw blurRad="38100" dist="38100" dir="2700000" algn="tl">
                  <a:srgbClr val="000000"/>
                </a:outerShdw>
              </a:effectLst>
              <a:latin typeface="宋体" panose="02010600030101010101" pitchFamily="2" charset="-122"/>
              <a:ea typeface="宋体" panose="02010600030101010101" pitchFamily="2" charset="-122"/>
              <a:cs typeface="+mn-cs"/>
            </a:endParaRPr>
          </a:p>
          <a:p>
            <a:pPr marR="0" defTabSz="914400">
              <a:spcBef>
                <a:spcPct val="50000"/>
              </a:spcBef>
              <a:buClrTx/>
              <a:buSzTx/>
              <a:buFontTx/>
              <a:defRPr/>
            </a:pPr>
            <a:r>
              <a:rPr kumimoji="1" lang="zh-CN" altLang="en-US" sz="2400" b="1" kern="1200" cap="none" spc="0" normalizeH="0" baseline="0" noProof="1">
                <a:solidFill>
                  <a:srgbClr val="000000"/>
                </a:solidFill>
                <a:latin typeface="宋体" panose="02010600030101010101" pitchFamily="2" charset="-122"/>
                <a:ea typeface="+mn-ea"/>
                <a:cs typeface="+mn-cs"/>
              </a:rPr>
              <a:t>在一个孤立的带电系统中，无论发生什么变化，系统所具有的正负电荷电量的代数和保持不变。</a:t>
            </a:r>
            <a:endParaRPr kumimoji="1" lang="zh-CN" altLang="en-US" sz="2400" b="1" kern="1200" cap="none" spc="0" normalizeH="0" baseline="0" noProof="1">
              <a:solidFill>
                <a:srgbClr val="000000"/>
              </a:solidFill>
              <a:latin typeface="宋体" panose="02010600030101010101" pitchFamily="2" charset="-122"/>
              <a:ea typeface="宋体" panose="02010600030101010101" pitchFamily="2" charset="-122"/>
              <a:cs typeface="+mn-cs"/>
            </a:endParaRPr>
          </a:p>
        </p:txBody>
      </p:sp>
      <p:sp>
        <p:nvSpPr>
          <p:cNvPr id="12" name="Text Box 172"/>
          <p:cNvSpPr txBox="1">
            <a:spLocks noChangeArrowheads="1"/>
          </p:cNvSpPr>
          <p:nvPr/>
        </p:nvSpPr>
        <p:spPr bwMode="auto">
          <a:xfrm>
            <a:off x="895350" y="4576763"/>
            <a:ext cx="5573713" cy="1446213"/>
          </a:xfrm>
          <a:prstGeom prst="rect">
            <a:avLst/>
          </a:prstGeom>
          <a:noFill/>
          <a:ln w="9525">
            <a:noFill/>
            <a:miter lim="800000"/>
          </a:ln>
          <a:effectLst/>
        </p:spPr>
        <p:txBody>
          <a:bodyPr wrap="square">
            <a:spAutoFit/>
          </a:bodyPr>
          <a:lstStyle/>
          <a:p>
            <a:pPr marR="0" algn="just" defTabSz="914400">
              <a:spcBef>
                <a:spcPct val="50000"/>
              </a:spcBef>
              <a:buClrTx/>
              <a:buSzTx/>
              <a:buFontTx/>
              <a:defRPr/>
            </a:pPr>
            <a:r>
              <a:rPr kumimoji="1" lang="en-US" altLang="zh-CN" sz="2800" kern="1200" cap="none" spc="0" normalizeH="0" baseline="0" noProof="1">
                <a:solidFill>
                  <a:srgbClr val="CC0000"/>
                </a:solidFill>
                <a:effectLst>
                  <a:outerShdw blurRad="38100" dist="38100" dir="2700000" algn="tl">
                    <a:srgbClr val="000000"/>
                  </a:outerShdw>
                </a:effectLst>
                <a:latin typeface="黑体" panose="02010609060101010101" pitchFamily="49" charset="-122"/>
                <a:ea typeface="黑体" panose="02010609060101010101" pitchFamily="49" charset="-122"/>
                <a:cs typeface="+mn-cs"/>
              </a:rPr>
              <a:t>   </a:t>
            </a:r>
            <a:r>
              <a:rPr kumimoji="1" lang="zh-CN" altLang="en-US" sz="2800" kern="1200" cap="none" spc="0" normalizeH="0" baseline="0" noProof="1">
                <a:solidFill>
                  <a:srgbClr val="0000FF"/>
                </a:solidFill>
                <a:effectLst>
                  <a:outerShdw blurRad="38100" dist="38100" dir="2700000" algn="tl">
                    <a:srgbClr val="000000"/>
                  </a:outerShdw>
                </a:effectLst>
                <a:latin typeface="宋体" panose="02010600030101010101" pitchFamily="2" charset="-122"/>
                <a:ea typeface="+mn-ea"/>
                <a:cs typeface="+mn-cs"/>
              </a:rPr>
              <a:t>电荷的运动不变性：</a:t>
            </a:r>
            <a:endParaRPr kumimoji="1" lang="zh-CN" altLang="en-US" sz="2800" kern="1200" cap="none" spc="0" normalizeH="0" baseline="0" noProof="1">
              <a:solidFill>
                <a:srgbClr val="0000FF"/>
              </a:solidFill>
              <a:effectLst>
                <a:outerShdw blurRad="38100" dist="38100" dir="2700000" algn="tl">
                  <a:srgbClr val="000000"/>
                </a:outerShdw>
              </a:effectLst>
              <a:latin typeface="宋体" panose="02010600030101010101" pitchFamily="2" charset="-122"/>
              <a:ea typeface="宋体" panose="02010600030101010101" pitchFamily="2" charset="-122"/>
              <a:cs typeface="+mn-cs"/>
            </a:endParaRPr>
          </a:p>
          <a:p>
            <a:pPr marR="0" algn="just" defTabSz="914400">
              <a:spcBef>
                <a:spcPct val="50000"/>
              </a:spcBef>
              <a:buClrTx/>
              <a:buSzTx/>
              <a:buFontTx/>
              <a:defRPr/>
            </a:pPr>
            <a:r>
              <a:rPr kumimoji="1" lang="zh-CN" altLang="en-US" sz="2400" b="1" kern="1200" cap="none" spc="0" normalizeH="0" baseline="0" noProof="1">
                <a:solidFill>
                  <a:srgbClr val="000000"/>
                </a:solidFill>
                <a:latin typeface="Arial" panose="020B0604020202020204" pitchFamily="34" charset="0"/>
                <a:ea typeface="+mn-ea"/>
                <a:cs typeface="+mn-cs"/>
              </a:rPr>
              <a:t>一个电荷的电荷量与它的运动状态无关，即系统所带电荷量与参考系的选取无关。</a:t>
            </a:r>
            <a:endParaRPr kumimoji="1" lang="zh-CN" altLang="en-US" sz="2400" b="1" kern="1200" cap="none" spc="0" normalizeH="0" baseline="0" noProof="1">
              <a:solidFill>
                <a:srgbClr val="000000"/>
              </a:solidFill>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p:txBody>
      </p:sp>
      <p:pic>
        <p:nvPicPr>
          <p:cNvPr id="13" name="MOV00466.mpg">
            <a:hlinkClick r:id="" action="ppaction://media"/>
          </p:cNvPr>
          <p:cNvPicPr>
            <a:picLocks noRot="1" noChangeAspect="1"/>
          </p:cNvPicPr>
          <p:nvPr>
            <a:videoFile r:link="rId5"/>
            <p:extLst>
              <p:ext uri="{DAA4B4D4-6D71-4841-9C94-3DE7FCFB9230}">
                <p14:media xmlns:p14="http://schemas.microsoft.com/office/powerpoint/2010/main" r:link="rId6"/>
              </p:ext>
            </p:extLst>
          </p:nvPr>
        </p:nvPicPr>
        <p:blipFill>
          <a:blip r:embed="rId7"/>
          <a:stretch>
            <a:fillRect/>
          </a:stretch>
        </p:blipFill>
        <p:spPr>
          <a:xfrm>
            <a:off x="7461250" y="2636838"/>
            <a:ext cx="4589463" cy="3441700"/>
          </a:xfrm>
          <a:prstGeom prst="rect">
            <a:avLst/>
          </a:prstGeom>
          <a:noFill/>
          <a:ln w="9525">
            <a:noFill/>
          </a:ln>
        </p:spPr>
      </p:pic>
      <p:graphicFrame>
        <p:nvGraphicFramePr>
          <p:cNvPr id="10251" name="对象 138244"/>
          <p:cNvGraphicFramePr/>
          <p:nvPr/>
        </p:nvGraphicFramePr>
        <p:xfrm>
          <a:off x="3106738" y="4189413"/>
          <a:ext cx="1754187" cy="336550"/>
        </p:xfrm>
        <a:graphic>
          <a:graphicData uri="http://schemas.openxmlformats.org/presentationml/2006/ole">
            <mc:AlternateContent xmlns:mc="http://schemas.openxmlformats.org/markup-compatibility/2006">
              <mc:Choice xmlns:v="urn:schemas-microsoft-com:vml" Requires="v">
                <p:oleObj spid="_x0000_s3080" name="" r:id="rId8" imgW="596900" imgH="254000" progId="Equation.3">
                  <p:embed/>
                </p:oleObj>
              </mc:Choice>
              <mc:Fallback>
                <p:oleObj name="" r:id="rId8" imgW="596900" imgH="254000" progId="Equation.3">
                  <p:embed/>
                  <p:pic>
                    <p:nvPicPr>
                      <p:cNvPr id="0" name="图片 3079"/>
                      <p:cNvPicPr/>
                      <p:nvPr/>
                    </p:nvPicPr>
                    <p:blipFill>
                      <a:blip r:embed="rId9"/>
                      <a:stretch>
                        <a:fillRect/>
                      </a:stretch>
                    </p:blipFill>
                    <p:spPr>
                      <a:xfrm>
                        <a:off x="3106738" y="4189413"/>
                        <a:ext cx="1754187" cy="336550"/>
                      </a:xfrm>
                      <a:prstGeom prst="rect">
                        <a:avLst/>
                      </a:prstGeom>
                      <a:noFill/>
                      <a:ln w="12699" cap="flat" cmpd="sng">
                        <a:solidFill>
                          <a:schemeClr val="accent2"/>
                        </a:solidFill>
                        <a:prstDash val="solid"/>
                        <a:miter/>
                        <a:headEnd type="none" w="med" len="med"/>
                        <a:tailEnd type="none" w="med" len="me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par>
                          <p:cTn id="12" fill="hold">
                            <p:stCondLst>
                              <p:cond delay="0"/>
                            </p:stCondLst>
                            <p:childTnLst>
                              <p:par>
                                <p:cTn id="13" presetID="18" presetClass="entr" presetSubtype="3"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strips(upRigh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dissolve">
                                      <p:cBhvr>
                                        <p:cTn id="20" dur="500"/>
                                        <p:tgtEl>
                                          <p:spTgt spid="11"/>
                                        </p:tgtEl>
                                      </p:cBhvr>
                                    </p:animEffect>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8" restart="whenNotActive" fill="hold" evtFilter="cancelBubble" nodeType="interactiveSeq">
                <p:stCondLst>
                  <p:cond evt="onClick" delay="0">
                    <p:tgtEl>
                      <p:spTgt spid="13"/>
                    </p:tgtEl>
                  </p:cond>
                </p:stCondLst>
                <p:endSync evt="end" delay="0">
                  <p:rtn val="all"/>
                </p:endSync>
                <p:childTnLst>
                  <p:par>
                    <p:cTn id="29" fill="hold">
                      <p:stCondLst>
                        <p:cond delay="0"/>
                      </p:stCondLst>
                      <p:childTnLst>
                        <p:par>
                          <p:cTn id="30" fill="hold">
                            <p:stCondLst>
                              <p:cond delay="0"/>
                            </p:stCondLst>
                            <p:childTnLst>
                              <p:par>
                                <p:cTn id="31" presetID="2" presetClass="mediacall" presetSubtype="0" fill="hold" nodeType="clickEffect">
                                  <p:stCondLst>
                                    <p:cond delay="0"/>
                                  </p:stCondLst>
                                  <p:childTnLst>
                                    <p:cmd type="call" cmd="togglePause">
                                      <p:cBhvr>
                                        <p:cTn id="32" dur="1" fill="hold"/>
                                        <p:tgtEl>
                                          <p:spTgt spid="13"/>
                                        </p:tgtEl>
                                      </p:cBhvr>
                                    </p:cmd>
                                  </p:childTnLst>
                                </p:cTn>
                              </p:par>
                            </p:childTnLst>
                          </p:cTn>
                        </p:par>
                      </p:childTnLst>
                    </p:cTn>
                  </p:par>
                </p:childTnLst>
              </p:cTn>
              <p:nextCondLst>
                <p:cond evt="onClick" delay="0">
                  <p:tgtEl>
                    <p:spTgt spid="13"/>
                  </p:tgtEl>
                </p:cond>
              </p:nextCondLst>
            </p:seq>
            <p:video>
              <p:cMediaNode>
                <p:cTn id="33" fill="hold" display="0">
                  <p:stCondLst>
                    <p:cond delay="indefinite"/>
                  </p:stCondLst>
                  <p:endCondLst>
                    <p:cond evt="onNext" delay="0">
                      <p:tgtEl>
                        <p:sldTgt/>
                      </p:tgtEl>
                    </p:cond>
                    <p:cond evt="onPrev" delay="0">
                      <p:tgtEl>
                        <p:sldTgt/>
                      </p:tgtEl>
                    </p:cond>
                  </p:endCondLst>
                </p:cTn>
                <p:tgtEl>
                  <p:spTgt spid="13"/>
                </p:tgtEl>
              </p:cMediaNode>
            </p:video>
          </p:childTnLst>
        </p:cTn>
      </p:par>
    </p:tnLst>
    <p:bldLst>
      <p:bldP spid="5" grpId="0" bldLvl="0" animBg="1"/>
      <p:bldP spid="11" grpId="0" bldLvl="0" animBg="1"/>
      <p:bldP spid="12"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Text Box 3"/>
          <p:cNvSpPr txBox="1">
            <a:spLocks noChangeArrowheads="1"/>
          </p:cNvSpPr>
          <p:nvPr/>
        </p:nvSpPr>
        <p:spPr bwMode="auto">
          <a:xfrm>
            <a:off x="2097088" y="871538"/>
            <a:ext cx="3124200" cy="519113"/>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2800" b="1" i="0" kern="1200" cap="none" spc="0" normalizeH="0" baseline="0" noProof="0">
                <a:solidFill>
                  <a:srgbClr val="CC0000"/>
                </a:solidFill>
                <a:effectLst>
                  <a:outerShdw blurRad="38100" dist="38100" dir="2700000" algn="tl">
                    <a:srgbClr val="000000"/>
                  </a:outerShdw>
                </a:effectLst>
                <a:latin typeface="宋体" panose="02010600030101010101" pitchFamily="2" charset="-122"/>
                <a:ea typeface="宋体" panose="02010600030101010101" pitchFamily="2" charset="-122"/>
                <a:cs typeface="+mn-cs"/>
              </a:rPr>
              <a:t>一、静电力的功</a:t>
            </a:r>
            <a:endParaRPr kumimoji="1" lang="zh-CN" altLang="en-US" sz="2800" b="1" i="0" kern="1200" cap="none" spc="0" normalizeH="0" baseline="0" noProof="0">
              <a:solidFill>
                <a:srgbClr val="CC0000"/>
              </a:solidFill>
              <a:effectLst>
                <a:outerShdw blurRad="38100" dist="38100" dir="2700000" algn="tl">
                  <a:srgbClr val="000000"/>
                </a:outerShdw>
              </a:effectLst>
              <a:latin typeface="宋体" panose="02010600030101010101" pitchFamily="2" charset="-122"/>
              <a:ea typeface="宋体" panose="02010600030101010101" pitchFamily="2" charset="-122"/>
              <a:cs typeface="+mn-cs"/>
            </a:endParaRPr>
          </a:p>
        </p:txBody>
      </p:sp>
      <p:sp>
        <p:nvSpPr>
          <p:cNvPr id="13" name="Text Box 4"/>
          <p:cNvSpPr txBox="1"/>
          <p:nvPr/>
        </p:nvSpPr>
        <p:spPr>
          <a:xfrm>
            <a:off x="1866900" y="5230813"/>
            <a:ext cx="8610600" cy="952500"/>
          </a:xfrm>
          <a:prstGeom prst="rect">
            <a:avLst/>
          </a:prstGeom>
          <a:noFill/>
          <a:ln w="9525">
            <a:noFill/>
          </a:ln>
        </p:spPr>
        <p:txBody>
          <a:bodyPr anchor="t" anchorCtr="0">
            <a:spAutoFit/>
          </a:bodyPr>
          <a:p>
            <a:pPr>
              <a:spcBef>
                <a:spcPct val="50000"/>
              </a:spcBef>
              <a:buSzTx/>
            </a:pPr>
            <a:r>
              <a:rPr lang="en-US" altLang="zh-CN" sz="2800" b="1" baseline="0" dirty="0">
                <a:solidFill>
                  <a:srgbClr val="000000"/>
                </a:solidFill>
                <a:latin typeface="宋体" panose="02010600030101010101" pitchFamily="2" charset="-122"/>
                <a:ea typeface="宋体" panose="02010600030101010101" pitchFamily="2" charset="-122"/>
              </a:rPr>
              <a:t>  </a:t>
            </a:r>
            <a:r>
              <a:rPr lang="zh-CN" altLang="en-US" sz="2800" b="1" baseline="0" dirty="0">
                <a:solidFill>
                  <a:srgbClr val="000000"/>
                </a:solidFill>
                <a:latin typeface="宋体" panose="02010600030101010101" pitchFamily="2" charset="-122"/>
                <a:ea typeface="宋体" panose="02010600030101010101" pitchFamily="2" charset="-122"/>
              </a:rPr>
              <a:t>静电力做功只与</a:t>
            </a:r>
            <a:r>
              <a:rPr lang="zh-CN" altLang="en-US" sz="2800" b="1" baseline="0" dirty="0">
                <a:solidFill>
                  <a:srgbClr val="000000"/>
                </a:solidFill>
                <a:latin typeface="宋体" panose="02010600030101010101" pitchFamily="2" charset="-122"/>
                <a:ea typeface="宋体" panose="02010600030101010101" pitchFamily="2" charset="-122"/>
                <a:sym typeface="宋体" panose="02010600030101010101" pitchFamily="2" charset="-122"/>
              </a:rPr>
              <a:t>试</a:t>
            </a:r>
            <a:r>
              <a:rPr lang="zh-CN" altLang="en-US" sz="2800" b="1" baseline="0" dirty="0">
                <a:solidFill>
                  <a:srgbClr val="000000"/>
                </a:solidFill>
                <a:latin typeface="宋体" panose="02010600030101010101" pitchFamily="2" charset="-122"/>
                <a:ea typeface="宋体" panose="02010600030101010101" pitchFamily="2" charset="-122"/>
              </a:rPr>
              <a:t>验电荷起点，终点的位置有关，与所通过的路径无关。</a:t>
            </a:r>
            <a:endParaRPr lang="zh-CN" altLang="en-US" sz="2800" b="1" baseline="0" dirty="0">
              <a:solidFill>
                <a:srgbClr val="000000"/>
              </a:solidFill>
              <a:latin typeface="宋体" panose="02010600030101010101" pitchFamily="2" charset="-122"/>
              <a:ea typeface="宋体" panose="02010600030101010101" pitchFamily="2" charset="-122"/>
            </a:endParaRPr>
          </a:p>
        </p:txBody>
      </p:sp>
      <p:sp>
        <p:nvSpPr>
          <p:cNvPr id="14" name="Text Box 5"/>
          <p:cNvSpPr txBox="1"/>
          <p:nvPr/>
        </p:nvSpPr>
        <p:spPr>
          <a:xfrm>
            <a:off x="2024063" y="6221413"/>
            <a:ext cx="8458200" cy="519112"/>
          </a:xfrm>
          <a:prstGeom prst="rect">
            <a:avLst/>
          </a:prstGeom>
          <a:noFill/>
          <a:ln w="9525">
            <a:noFill/>
          </a:ln>
        </p:spPr>
        <p:txBody>
          <a:bodyPr anchor="t" anchorCtr="0">
            <a:spAutoFit/>
          </a:bodyPr>
          <a:p>
            <a:pPr>
              <a:spcBef>
                <a:spcPct val="50000"/>
              </a:spcBef>
              <a:buSzTx/>
            </a:pPr>
            <a:r>
              <a:rPr lang="zh-CN" altLang="en-US" sz="2800" b="1" baseline="0" dirty="0">
                <a:solidFill>
                  <a:srgbClr val="000000"/>
                </a:solidFill>
                <a:latin typeface="宋体" panose="02010600030101010101" pitchFamily="2" charset="-122"/>
                <a:ea typeface="宋体" panose="02010600030101010101" pitchFamily="2" charset="-122"/>
              </a:rPr>
              <a:t>此结论可通过叠加原理推广到任意点电荷系的电场。</a:t>
            </a:r>
            <a:endParaRPr lang="zh-CN" altLang="en-US" sz="2800" b="1" baseline="0" dirty="0">
              <a:solidFill>
                <a:srgbClr val="000000"/>
              </a:solidFill>
              <a:latin typeface="宋体" panose="02010600030101010101" pitchFamily="2" charset="-122"/>
              <a:ea typeface="宋体" panose="02010600030101010101" pitchFamily="2" charset="-122"/>
            </a:endParaRPr>
          </a:p>
        </p:txBody>
      </p:sp>
      <p:sp>
        <p:nvSpPr>
          <p:cNvPr id="16" name="AutoShape 7"/>
          <p:cNvSpPr/>
          <p:nvPr/>
        </p:nvSpPr>
        <p:spPr bwMode="auto">
          <a:xfrm>
            <a:off x="8001000" y="1671638"/>
            <a:ext cx="195263" cy="587375"/>
          </a:xfrm>
          <a:prstGeom prst="rightBrace">
            <a:avLst>
              <a:gd name="adj1" fmla="val 25012"/>
              <a:gd name="adj2" fmla="val 50000"/>
            </a:avLst>
          </a:pr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6149" name="Group 8"/>
          <p:cNvGrpSpPr/>
          <p:nvPr/>
        </p:nvGrpSpPr>
        <p:grpSpPr>
          <a:xfrm>
            <a:off x="5300663" y="1262063"/>
            <a:ext cx="3040062" cy="1209675"/>
            <a:chOff x="3610" y="811"/>
            <a:chExt cx="1945" cy="790"/>
          </a:xfrm>
        </p:grpSpPr>
        <p:sp>
          <p:nvSpPr>
            <p:cNvPr id="6150" name="Text Box 9"/>
            <p:cNvSpPr txBox="1"/>
            <p:nvPr/>
          </p:nvSpPr>
          <p:spPr>
            <a:xfrm>
              <a:off x="3610" y="838"/>
              <a:ext cx="1945" cy="763"/>
            </a:xfrm>
            <a:prstGeom prst="rect">
              <a:avLst/>
            </a:prstGeom>
            <a:noFill/>
            <a:ln w="9525">
              <a:noFill/>
            </a:ln>
          </p:spPr>
          <p:txBody>
            <a:bodyPr anchor="t" anchorCtr="0">
              <a:spAutoFit/>
            </a:bodyPr>
            <a:p>
              <a:pPr>
                <a:spcBef>
                  <a:spcPct val="50000"/>
                </a:spcBef>
                <a:buSzTx/>
              </a:pPr>
              <a:r>
                <a:rPr lang="zh-CN" altLang="en-US" sz="2800" b="1" baseline="0">
                  <a:solidFill>
                    <a:srgbClr val="000000"/>
                  </a:solidFill>
                  <a:latin typeface="宋体" panose="02010600030101010101" pitchFamily="2" charset="-122"/>
                  <a:ea typeface="宋体" panose="02010600030101010101" pitchFamily="2" charset="-122"/>
                </a:rPr>
                <a:t>场源电荷：</a:t>
              </a:r>
              <a:endParaRPr lang="zh-CN" altLang="en-US" sz="2800" b="1" baseline="0">
                <a:solidFill>
                  <a:srgbClr val="000000"/>
                </a:solidFill>
                <a:latin typeface="宋体" panose="02010600030101010101" pitchFamily="2" charset="-122"/>
                <a:ea typeface="宋体" panose="02010600030101010101" pitchFamily="2" charset="-122"/>
              </a:endParaRPr>
            </a:p>
            <a:p>
              <a:pPr>
                <a:spcBef>
                  <a:spcPct val="50000"/>
                </a:spcBef>
                <a:buSzTx/>
              </a:pPr>
              <a:r>
                <a:rPr lang="zh-CN" altLang="en-US" sz="2800" b="1" baseline="0">
                  <a:solidFill>
                    <a:srgbClr val="000000"/>
                  </a:solidFill>
                  <a:latin typeface="宋体" panose="02010600030101010101" pitchFamily="2" charset="-122"/>
                  <a:ea typeface="宋体" panose="02010600030101010101" pitchFamily="2" charset="-122"/>
                </a:rPr>
                <a:t>试验电荷：</a:t>
              </a:r>
              <a:endParaRPr lang="zh-CN" altLang="en-US" sz="2800" b="1" baseline="0">
                <a:solidFill>
                  <a:srgbClr val="000000"/>
                </a:solidFill>
                <a:latin typeface="宋体" panose="02010600030101010101" pitchFamily="2" charset="-122"/>
                <a:ea typeface="宋体" panose="02010600030101010101" pitchFamily="2" charset="-122"/>
              </a:endParaRPr>
            </a:p>
          </p:txBody>
        </p:sp>
        <p:graphicFrame>
          <p:nvGraphicFramePr>
            <p:cNvPr id="6151" name="Object 10"/>
            <p:cNvGraphicFramePr>
              <a:graphicFrameLocks noChangeAspect="1"/>
            </p:cNvGraphicFramePr>
            <p:nvPr/>
          </p:nvGraphicFramePr>
          <p:xfrm>
            <a:off x="5003" y="811"/>
            <a:ext cx="264" cy="769"/>
          </p:xfrm>
          <a:graphic>
            <a:graphicData uri="http://schemas.openxmlformats.org/presentationml/2006/ole">
              <mc:AlternateContent xmlns:mc="http://schemas.openxmlformats.org/markup-compatibility/2006">
                <mc:Choice xmlns:v="urn:schemas-microsoft-com:vml" Requires="v">
                  <p:oleObj spid="_x0000_s3098" name="" r:id="rId1" imgW="419100" imgH="1155700" progId="Equation.3">
                    <p:embed/>
                  </p:oleObj>
                </mc:Choice>
                <mc:Fallback>
                  <p:oleObj name="" r:id="rId1" imgW="419100" imgH="1155700" progId="Equation.3">
                    <p:embed/>
                    <p:pic>
                      <p:nvPicPr>
                        <p:cNvPr id="0" name="图片 3097"/>
                        <p:cNvPicPr/>
                        <p:nvPr/>
                      </p:nvPicPr>
                      <p:blipFill>
                        <a:blip r:embed="rId2"/>
                        <a:stretch>
                          <a:fillRect/>
                        </a:stretch>
                      </p:blipFill>
                      <p:spPr>
                        <a:xfrm>
                          <a:off x="5003" y="811"/>
                          <a:ext cx="264" cy="769"/>
                        </a:xfrm>
                        <a:prstGeom prst="rect">
                          <a:avLst/>
                        </a:prstGeom>
                        <a:noFill/>
                        <a:ln w="38100">
                          <a:noFill/>
                          <a:miter/>
                        </a:ln>
                      </p:spPr>
                    </p:pic>
                  </p:oleObj>
                </mc:Fallback>
              </mc:AlternateContent>
            </a:graphicData>
          </a:graphic>
        </p:graphicFrame>
      </p:grpSp>
      <p:graphicFrame>
        <p:nvGraphicFramePr>
          <p:cNvPr id="6152" name="Object 11"/>
          <p:cNvGraphicFramePr>
            <a:graphicFrameLocks noChangeAspect="1"/>
          </p:cNvGraphicFramePr>
          <p:nvPr/>
        </p:nvGraphicFramePr>
        <p:xfrm>
          <a:off x="8272463" y="1555750"/>
          <a:ext cx="1436687" cy="652463"/>
        </p:xfrm>
        <a:graphic>
          <a:graphicData uri="http://schemas.openxmlformats.org/presentationml/2006/ole">
            <mc:AlternateContent xmlns:mc="http://schemas.openxmlformats.org/markup-compatibility/2006">
              <mc:Choice xmlns:v="urn:schemas-microsoft-com:vml" Requires="v">
                <p:oleObj spid="_x0000_s3097" name="" r:id="rId3" imgW="545465" imgH="254000" progId="Equation.3">
                  <p:embed/>
                </p:oleObj>
              </mc:Choice>
              <mc:Fallback>
                <p:oleObj name="" r:id="rId3" imgW="545465" imgH="254000" progId="Equation.3">
                  <p:embed/>
                  <p:pic>
                    <p:nvPicPr>
                      <p:cNvPr id="0" name="图片 3096"/>
                      <p:cNvPicPr/>
                      <p:nvPr/>
                    </p:nvPicPr>
                    <p:blipFill>
                      <a:blip r:embed="rId4"/>
                      <a:stretch>
                        <a:fillRect/>
                      </a:stretch>
                    </p:blipFill>
                    <p:spPr>
                      <a:xfrm>
                        <a:off x="8272463" y="1555750"/>
                        <a:ext cx="1436687" cy="652463"/>
                      </a:xfrm>
                      <a:prstGeom prst="rect">
                        <a:avLst/>
                      </a:prstGeom>
                      <a:noFill/>
                      <a:ln w="38100">
                        <a:noFill/>
                        <a:miter/>
                      </a:ln>
                    </p:spPr>
                  </p:pic>
                </p:oleObj>
              </mc:Fallback>
            </mc:AlternateContent>
          </a:graphicData>
        </a:graphic>
      </p:graphicFrame>
      <p:sp>
        <p:nvSpPr>
          <p:cNvPr id="49" name="Text Box 40"/>
          <p:cNvSpPr txBox="1">
            <a:spLocks noChangeArrowheads="1"/>
          </p:cNvSpPr>
          <p:nvPr/>
        </p:nvSpPr>
        <p:spPr bwMode="auto">
          <a:xfrm>
            <a:off x="2938463" y="169863"/>
            <a:ext cx="6192838" cy="588963"/>
          </a:xfrm>
          <a:prstGeom prst="rect">
            <a:avLst/>
          </a:prstGeom>
          <a:solidFill>
            <a:srgbClr val="003399"/>
          </a:solidFill>
          <a:ln w="9525">
            <a:solidFill>
              <a:srgbClr val="003366"/>
            </a:solidFill>
            <a:miter lim="800000"/>
          </a:ln>
          <a:effectLst/>
        </p:spPr>
        <p:txBody>
          <a:bodyPr>
            <a:spAutoFit/>
          </a:bodyPr>
          <a:lstStyle/>
          <a:p>
            <a:pPr marR="0" algn="ctr" defTabSz="914400">
              <a:spcBef>
                <a:spcPct val="50000"/>
              </a:spcBef>
              <a:buClrTx/>
              <a:buSzTx/>
              <a:buFontTx/>
              <a:defRPr/>
            </a:pPr>
            <a:r>
              <a:rPr kumimoji="1" lang="en-US" altLang="zh-CN" sz="3200" b="1" i="0"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黑体" panose="02010609060101010101" pitchFamily="49" charset="-122"/>
                <a:cs typeface="+mn-cs"/>
              </a:rPr>
              <a:t>§1-4    </a:t>
            </a:r>
            <a:r>
              <a:rPr kumimoji="1" lang="zh-CN" altLang="en-US" sz="3200" b="1" i="0" kern="1200" cap="none" spc="0" normalizeH="0" baseline="0" noProof="0" dirty="0">
                <a:solidFill>
                  <a:srgbClr val="FFFFFF"/>
                </a:solidFill>
                <a:latin typeface="Times New Roman" panose="02020603050405020304" pitchFamily="18" charset="0"/>
                <a:ea typeface="黑体" panose="02010609060101010101" pitchFamily="49" charset="-122"/>
                <a:cs typeface="+mn-cs"/>
              </a:rPr>
              <a:t>静电场的环路定理与电势</a:t>
            </a:r>
            <a:endParaRPr kumimoji="1" lang="zh-CN" altLang="en-US" sz="3200" b="1" i="0" kern="1200" cap="none" spc="0" normalizeH="0" baseline="0" noProof="0" dirty="0">
              <a:solidFill>
                <a:srgbClr val="FFFFFF"/>
              </a:solidFill>
              <a:latin typeface="Times New Roman" panose="02020603050405020304" pitchFamily="18" charset="0"/>
              <a:ea typeface="黑体" panose="02010609060101010101" pitchFamily="49" charset="-122"/>
              <a:cs typeface="+mn-cs"/>
            </a:endParaRPr>
          </a:p>
        </p:txBody>
      </p:sp>
      <p:sp>
        <p:nvSpPr>
          <p:cNvPr id="3" name="右箭头 2">
            <a:hlinkClick r:id="rId5" action="ppaction://hlinksldjump"/>
          </p:cNvPr>
          <p:cNvSpPr/>
          <p:nvPr/>
        </p:nvSpPr>
        <p:spPr>
          <a:xfrm>
            <a:off x="10715625" y="5265738"/>
            <a:ext cx="809625" cy="5857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矩形 3"/>
          <p:cNvSpPr/>
          <p:nvPr/>
        </p:nvSpPr>
        <p:spPr>
          <a:xfrm>
            <a:off x="5645150" y="5724525"/>
            <a:ext cx="3970338" cy="523875"/>
          </a:xfrm>
          <a:prstGeom prst="rect">
            <a:avLst/>
          </a:prstGeom>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 </a:t>
            </a:r>
            <a:r>
              <a:rPr kumimoji="0" lang="zh-CN" altLang="en-US" sz="2800" b="1"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静电力是保守力。</a:t>
            </a:r>
            <a:endParaRPr kumimoji="0" lang="zh-CN" altLang="en-US" sz="2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grpSp>
        <p:nvGrpSpPr>
          <p:cNvPr id="5" name="Group 19"/>
          <p:cNvGrpSpPr/>
          <p:nvPr/>
        </p:nvGrpSpPr>
        <p:grpSpPr>
          <a:xfrm>
            <a:off x="3481388" y="2749550"/>
            <a:ext cx="869950" cy="1003300"/>
            <a:chOff x="4760" y="2585"/>
            <a:chExt cx="548" cy="632"/>
          </a:xfrm>
        </p:grpSpPr>
        <p:sp>
          <p:nvSpPr>
            <p:cNvPr id="6" name="Line 20"/>
            <p:cNvSpPr>
              <a:spLocks noChangeShapeType="1"/>
            </p:cNvSpPr>
            <p:nvPr/>
          </p:nvSpPr>
          <p:spPr bwMode="auto">
            <a:xfrm flipV="1">
              <a:off x="4760" y="2727"/>
              <a:ext cx="217" cy="490"/>
            </a:xfrm>
            <a:prstGeom prst="line">
              <a:avLst/>
            </a:prstGeom>
            <a:noFill/>
            <a:ln w="38100">
              <a:solidFill>
                <a:srgbClr val="0000FF"/>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a:ln>
                  <a:noFill/>
                </a:ln>
                <a:solidFill>
                  <a:srgbClr val="4D4D4D"/>
                </a:solidFill>
                <a:effectLst/>
                <a:uLnTx/>
                <a:uFillTx/>
                <a:latin typeface="Times New Roman" panose="02020603050405020304" pitchFamily="18" charset="0"/>
                <a:ea typeface="华文中宋" panose="02010600040101010101" pitchFamily="2" charset="-122"/>
              </a:endParaRPr>
            </a:p>
          </p:txBody>
        </p:sp>
        <p:graphicFrame>
          <p:nvGraphicFramePr>
            <p:cNvPr id="6158" name="Object 21"/>
            <p:cNvGraphicFramePr>
              <a:graphicFrameLocks noChangeAspect="1"/>
            </p:cNvGraphicFramePr>
            <p:nvPr/>
          </p:nvGraphicFramePr>
          <p:xfrm>
            <a:off x="5034" y="2585"/>
            <a:ext cx="274" cy="288"/>
          </p:xfrm>
          <a:graphic>
            <a:graphicData uri="http://schemas.openxmlformats.org/presentationml/2006/ole">
              <mc:AlternateContent xmlns:mc="http://schemas.openxmlformats.org/markup-compatibility/2006">
                <mc:Choice xmlns:v="urn:schemas-microsoft-com:vml" Requires="v">
                  <p:oleObj spid="_x0000_s3099" name="" r:id="rId6" imgW="203200" imgH="215900" progId="Equation.3">
                    <p:embed/>
                  </p:oleObj>
                </mc:Choice>
                <mc:Fallback>
                  <p:oleObj name="" r:id="rId6" imgW="203200" imgH="215900" progId="Equation.3">
                    <p:embed/>
                    <p:pic>
                      <p:nvPicPr>
                        <p:cNvPr id="0" name="图片 3098"/>
                        <p:cNvPicPr/>
                        <p:nvPr/>
                      </p:nvPicPr>
                      <p:blipFill>
                        <a:blip r:embed="rId7"/>
                        <a:stretch>
                          <a:fillRect/>
                        </a:stretch>
                      </p:blipFill>
                      <p:spPr>
                        <a:xfrm>
                          <a:off x="5034" y="2585"/>
                          <a:ext cx="274" cy="288"/>
                        </a:xfrm>
                        <a:prstGeom prst="rect">
                          <a:avLst/>
                        </a:prstGeom>
                        <a:noFill/>
                        <a:ln w="38100">
                          <a:noFill/>
                          <a:miter/>
                        </a:ln>
                      </p:spPr>
                    </p:pic>
                  </p:oleObj>
                </mc:Fallback>
              </mc:AlternateContent>
            </a:graphicData>
          </a:graphic>
        </p:graphicFrame>
      </p:grpSp>
      <p:grpSp>
        <p:nvGrpSpPr>
          <p:cNvPr id="6159" name="Group 22"/>
          <p:cNvGrpSpPr/>
          <p:nvPr/>
        </p:nvGrpSpPr>
        <p:grpSpPr>
          <a:xfrm>
            <a:off x="1411288" y="2003425"/>
            <a:ext cx="2493962" cy="2794000"/>
            <a:chOff x="3334" y="2030"/>
            <a:chExt cx="1571" cy="1760"/>
          </a:xfrm>
        </p:grpSpPr>
        <p:grpSp>
          <p:nvGrpSpPr>
            <p:cNvPr id="6160" name="Group 23"/>
            <p:cNvGrpSpPr/>
            <p:nvPr/>
          </p:nvGrpSpPr>
          <p:grpSpPr>
            <a:xfrm>
              <a:off x="3334" y="2735"/>
              <a:ext cx="289" cy="481"/>
              <a:chOff x="3120" y="1632"/>
              <a:chExt cx="289" cy="481"/>
            </a:xfrm>
          </p:grpSpPr>
          <p:grpSp>
            <p:nvGrpSpPr>
              <p:cNvPr id="6161" name="Group 24"/>
              <p:cNvGrpSpPr/>
              <p:nvPr/>
            </p:nvGrpSpPr>
            <p:grpSpPr>
              <a:xfrm>
                <a:off x="3216" y="1920"/>
                <a:ext cx="193" cy="193"/>
                <a:chOff x="1152" y="1296"/>
                <a:chExt cx="193" cy="193"/>
              </a:xfrm>
            </p:grpSpPr>
            <p:sp>
              <p:nvSpPr>
                <p:cNvPr id="64" name="Oval 25"/>
                <p:cNvSpPr>
                  <a:spLocks noChangeArrowheads="1"/>
                </p:cNvSpPr>
                <p:nvPr/>
              </p:nvSpPr>
              <p:spPr bwMode="auto">
                <a:xfrm>
                  <a:off x="1152" y="1296"/>
                  <a:ext cx="193" cy="193"/>
                </a:xfrm>
                <a:prstGeom prst="ellipse">
                  <a:avLst/>
                </a:prstGeom>
                <a:gradFill rotWithShape="0">
                  <a:gsLst>
                    <a:gs pos="0">
                      <a:srgbClr val="FF6600"/>
                    </a:gs>
                    <a:gs pos="100000">
                      <a:srgbClr val="FF6600">
                        <a:gamma/>
                        <a:shade val="46275"/>
                        <a:invGamma/>
                      </a:srgbClr>
                    </a:gs>
                  </a:gsLst>
                  <a:path path="shape">
                    <a:fillToRect l="50000" t="50000" r="50000" b="50000"/>
                  </a:path>
                </a:gradFill>
                <a:ln w="19050">
                  <a:solidFill>
                    <a:srgbClr val="4D4D4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a:ln>
                      <a:noFill/>
                    </a:ln>
                    <a:solidFill>
                      <a:srgbClr val="4D4D4D"/>
                    </a:solidFill>
                    <a:effectLst/>
                    <a:uLnTx/>
                    <a:uFillTx/>
                    <a:latin typeface="Times New Roman" panose="02020603050405020304" pitchFamily="18" charset="0"/>
                    <a:ea typeface="华文中宋" panose="02010600040101010101" pitchFamily="2" charset="-122"/>
                  </a:endParaRPr>
                </a:p>
              </p:txBody>
            </p:sp>
            <p:sp>
              <p:nvSpPr>
                <p:cNvPr id="65" name="Line 26"/>
                <p:cNvSpPr>
                  <a:spLocks noChangeShapeType="1"/>
                </p:cNvSpPr>
                <p:nvPr/>
              </p:nvSpPr>
              <p:spPr bwMode="auto">
                <a:xfrm>
                  <a:off x="1152" y="1398"/>
                  <a:ext cx="193" cy="0"/>
                </a:xfrm>
                <a:prstGeom prst="line">
                  <a:avLst/>
                </a:prstGeom>
                <a:noFill/>
                <a:ln w="19050">
                  <a:solidFill>
                    <a:srgbClr val="FF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a:ln>
                      <a:noFill/>
                    </a:ln>
                    <a:solidFill>
                      <a:srgbClr val="4D4D4D"/>
                    </a:solidFill>
                    <a:effectLst/>
                    <a:uLnTx/>
                    <a:uFillTx/>
                    <a:latin typeface="Times New Roman" panose="02020603050405020304" pitchFamily="18" charset="0"/>
                    <a:ea typeface="华文中宋" panose="02010600040101010101" pitchFamily="2" charset="-122"/>
                  </a:endParaRPr>
                </a:p>
              </p:txBody>
            </p:sp>
            <p:sp>
              <p:nvSpPr>
                <p:cNvPr id="66" name="Line 27"/>
                <p:cNvSpPr>
                  <a:spLocks noChangeShapeType="1"/>
                </p:cNvSpPr>
                <p:nvPr/>
              </p:nvSpPr>
              <p:spPr bwMode="auto">
                <a:xfrm>
                  <a:off x="1248" y="1296"/>
                  <a:ext cx="0" cy="192"/>
                </a:xfrm>
                <a:prstGeom prst="line">
                  <a:avLst/>
                </a:prstGeom>
                <a:noFill/>
                <a:ln w="19050">
                  <a:solidFill>
                    <a:srgbClr val="FF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a:ln>
                      <a:noFill/>
                    </a:ln>
                    <a:solidFill>
                      <a:srgbClr val="4D4D4D"/>
                    </a:solidFill>
                    <a:effectLst/>
                    <a:uLnTx/>
                    <a:uFillTx/>
                    <a:latin typeface="Times New Roman" panose="02020603050405020304" pitchFamily="18" charset="0"/>
                    <a:ea typeface="华文中宋" panose="02010600040101010101" pitchFamily="2" charset="-122"/>
                  </a:endParaRPr>
                </a:p>
              </p:txBody>
            </p:sp>
          </p:grpSp>
          <p:graphicFrame>
            <p:nvGraphicFramePr>
              <p:cNvPr id="6165" name="Object 28"/>
              <p:cNvGraphicFramePr>
                <a:graphicFrameLocks noChangeAspect="1"/>
              </p:cNvGraphicFramePr>
              <p:nvPr/>
            </p:nvGraphicFramePr>
            <p:xfrm>
              <a:off x="3120" y="1632"/>
              <a:ext cx="176" cy="232"/>
            </p:xfrm>
            <a:graphic>
              <a:graphicData uri="http://schemas.openxmlformats.org/presentationml/2006/ole">
                <mc:AlternateContent xmlns:mc="http://schemas.openxmlformats.org/markup-compatibility/2006">
                  <mc:Choice xmlns:v="urn:schemas-microsoft-com:vml" Requires="v">
                    <p:oleObj spid="_x0000_s3100" name="" r:id="rId8" imgW="279400" imgH="368300" progId="Equation.3">
                      <p:embed/>
                    </p:oleObj>
                  </mc:Choice>
                  <mc:Fallback>
                    <p:oleObj name="" r:id="rId8" imgW="279400" imgH="368300" progId="Equation.3">
                      <p:embed/>
                      <p:pic>
                        <p:nvPicPr>
                          <p:cNvPr id="0" name="图片 3099"/>
                          <p:cNvPicPr/>
                          <p:nvPr/>
                        </p:nvPicPr>
                        <p:blipFill>
                          <a:blip r:embed="rId9"/>
                          <a:stretch>
                            <a:fillRect/>
                          </a:stretch>
                        </p:blipFill>
                        <p:spPr>
                          <a:xfrm>
                            <a:off x="3120" y="1632"/>
                            <a:ext cx="176" cy="232"/>
                          </a:xfrm>
                          <a:prstGeom prst="rect">
                            <a:avLst/>
                          </a:prstGeom>
                          <a:noFill/>
                          <a:ln w="38100">
                            <a:noFill/>
                            <a:miter/>
                          </a:ln>
                        </p:spPr>
                      </p:pic>
                    </p:oleObj>
                  </mc:Fallback>
                </mc:AlternateContent>
              </a:graphicData>
            </a:graphic>
          </p:graphicFrame>
        </p:grpSp>
        <p:sp>
          <p:nvSpPr>
            <p:cNvPr id="15" name="Line 29"/>
            <p:cNvSpPr>
              <a:spLocks noChangeShapeType="1"/>
            </p:cNvSpPr>
            <p:nvPr/>
          </p:nvSpPr>
          <p:spPr bwMode="auto">
            <a:xfrm flipV="1">
              <a:off x="3581" y="2279"/>
              <a:ext cx="1000" cy="748"/>
            </a:xfrm>
            <a:prstGeom prst="line">
              <a:avLst/>
            </a:prstGeom>
            <a:noFill/>
            <a:ln w="19050">
              <a:solidFill>
                <a:srgbClr val="4D4D4D"/>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a:ln>
                  <a:noFill/>
                </a:ln>
                <a:solidFill>
                  <a:srgbClr val="4D4D4D"/>
                </a:solidFill>
                <a:effectLst/>
                <a:uLnTx/>
                <a:uFillTx/>
                <a:latin typeface="Times New Roman" panose="02020603050405020304" pitchFamily="18" charset="0"/>
                <a:ea typeface="华文中宋" panose="02010600040101010101" pitchFamily="2" charset="-122"/>
              </a:endParaRPr>
            </a:p>
          </p:txBody>
        </p:sp>
        <p:sp>
          <p:nvSpPr>
            <p:cNvPr id="19" name="Line 30"/>
            <p:cNvSpPr>
              <a:spLocks noChangeShapeType="1"/>
            </p:cNvSpPr>
            <p:nvPr/>
          </p:nvSpPr>
          <p:spPr bwMode="auto">
            <a:xfrm>
              <a:off x="3584" y="3192"/>
              <a:ext cx="543" cy="329"/>
            </a:xfrm>
            <a:prstGeom prst="line">
              <a:avLst/>
            </a:prstGeom>
            <a:noFill/>
            <a:ln w="19050">
              <a:solidFill>
                <a:srgbClr val="4D4D4D"/>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a:ln>
                  <a:noFill/>
                </a:ln>
                <a:solidFill>
                  <a:srgbClr val="4D4D4D"/>
                </a:solidFill>
                <a:effectLst/>
                <a:uLnTx/>
                <a:uFillTx/>
                <a:latin typeface="Times New Roman" panose="02020603050405020304" pitchFamily="18" charset="0"/>
                <a:ea typeface="华文中宋" panose="02010600040101010101" pitchFamily="2" charset="-122"/>
              </a:endParaRPr>
            </a:p>
          </p:txBody>
        </p:sp>
        <p:grpSp>
          <p:nvGrpSpPr>
            <p:cNvPr id="6168" name="Group 31"/>
            <p:cNvGrpSpPr/>
            <p:nvPr/>
          </p:nvGrpSpPr>
          <p:grpSpPr>
            <a:xfrm>
              <a:off x="3929" y="2030"/>
              <a:ext cx="976" cy="1760"/>
              <a:chOff x="3744" y="912"/>
              <a:chExt cx="976" cy="1760"/>
            </a:xfrm>
          </p:grpSpPr>
          <p:grpSp>
            <p:nvGrpSpPr>
              <p:cNvPr id="6169" name="Group 32"/>
              <p:cNvGrpSpPr/>
              <p:nvPr/>
            </p:nvGrpSpPr>
            <p:grpSpPr>
              <a:xfrm>
                <a:off x="3881" y="1166"/>
                <a:ext cx="839" cy="1248"/>
                <a:chOff x="3881" y="1166"/>
                <a:chExt cx="839" cy="1248"/>
              </a:xfrm>
            </p:grpSpPr>
            <p:sp>
              <p:nvSpPr>
                <p:cNvPr id="59" name="Freeform 33"/>
                <p:cNvSpPr/>
                <p:nvPr/>
              </p:nvSpPr>
              <p:spPr bwMode="auto">
                <a:xfrm>
                  <a:off x="3888" y="1200"/>
                  <a:ext cx="832" cy="1200"/>
                </a:xfrm>
                <a:custGeom>
                  <a:avLst/>
                  <a:gdLst>
                    <a:gd name="T0" fmla="*/ 0 w 832"/>
                    <a:gd name="T1" fmla="*/ 1200 h 1200"/>
                    <a:gd name="T2" fmla="*/ 576 w 832"/>
                    <a:gd name="T3" fmla="*/ 816 h 1200"/>
                    <a:gd name="T4" fmla="*/ 816 w 832"/>
                    <a:gd name="T5" fmla="*/ 288 h 1200"/>
                    <a:gd name="T6" fmla="*/ 480 w 832"/>
                    <a:gd name="T7" fmla="*/ 0 h 1200"/>
                  </a:gdLst>
                  <a:ahLst/>
                  <a:cxnLst>
                    <a:cxn ang="0">
                      <a:pos x="T0" y="T1"/>
                    </a:cxn>
                    <a:cxn ang="0">
                      <a:pos x="T2" y="T3"/>
                    </a:cxn>
                    <a:cxn ang="0">
                      <a:pos x="T4" y="T5"/>
                    </a:cxn>
                    <a:cxn ang="0">
                      <a:pos x="T6" y="T7"/>
                    </a:cxn>
                  </a:cxnLst>
                  <a:rect l="0" t="0" r="r" b="b"/>
                  <a:pathLst>
                    <a:path w="832" h="1200">
                      <a:moveTo>
                        <a:pt x="0" y="1200"/>
                      </a:moveTo>
                      <a:cubicBezTo>
                        <a:pt x="220" y="1084"/>
                        <a:pt x="440" y="968"/>
                        <a:pt x="576" y="816"/>
                      </a:cubicBezTo>
                      <a:cubicBezTo>
                        <a:pt x="712" y="664"/>
                        <a:pt x="832" y="424"/>
                        <a:pt x="816" y="288"/>
                      </a:cubicBezTo>
                      <a:cubicBezTo>
                        <a:pt x="800" y="152"/>
                        <a:pt x="640" y="76"/>
                        <a:pt x="480" y="0"/>
                      </a:cubicBezTo>
                    </a:path>
                  </a:pathLst>
                </a:custGeom>
                <a:noFill/>
                <a:ln w="28575" cap="flat" cmpd="sng">
                  <a:solidFill>
                    <a:srgbClr val="CC6600"/>
                  </a:solidFill>
                  <a:prstDash val="solid"/>
                  <a:round/>
                  <a:headEnd type="non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a:ln>
                      <a:noFill/>
                    </a:ln>
                    <a:solidFill>
                      <a:srgbClr val="4D4D4D"/>
                    </a:solidFill>
                    <a:effectLst/>
                    <a:uLnTx/>
                    <a:uFillTx/>
                    <a:latin typeface="Times New Roman" panose="02020603050405020304" pitchFamily="18" charset="0"/>
                    <a:ea typeface="华文中宋" panose="02010600040101010101" pitchFamily="2" charset="-122"/>
                  </a:endParaRPr>
                </a:p>
              </p:txBody>
            </p:sp>
            <p:sp>
              <p:nvSpPr>
                <p:cNvPr id="60" name="Oval 34"/>
                <p:cNvSpPr>
                  <a:spLocks noChangeArrowheads="1"/>
                </p:cNvSpPr>
                <p:nvPr/>
              </p:nvSpPr>
              <p:spPr bwMode="auto">
                <a:xfrm>
                  <a:off x="3881" y="2366"/>
                  <a:ext cx="48" cy="48"/>
                </a:xfrm>
                <a:prstGeom prst="ellipse">
                  <a:avLst/>
                </a:prstGeom>
                <a:solidFill>
                  <a:srgbClr val="9E9E9E"/>
                </a:solidFill>
                <a:ln w="28575">
                  <a:solidFill>
                    <a:srgbClr val="4D4D4D"/>
                  </a:solidFill>
                  <a:rou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a:ln>
                      <a:noFill/>
                    </a:ln>
                    <a:solidFill>
                      <a:srgbClr val="4D4D4D"/>
                    </a:solidFill>
                    <a:effectLst/>
                    <a:uLnTx/>
                    <a:uFillTx/>
                    <a:latin typeface="Times New Roman" panose="02020603050405020304" pitchFamily="18" charset="0"/>
                    <a:ea typeface="华文中宋" panose="02010600040101010101" pitchFamily="2" charset="-122"/>
                  </a:endParaRPr>
                </a:p>
              </p:txBody>
            </p:sp>
            <p:sp>
              <p:nvSpPr>
                <p:cNvPr id="61" name="Oval 35"/>
                <p:cNvSpPr>
                  <a:spLocks noChangeArrowheads="1"/>
                </p:cNvSpPr>
                <p:nvPr/>
              </p:nvSpPr>
              <p:spPr bwMode="auto">
                <a:xfrm>
                  <a:off x="4334" y="1166"/>
                  <a:ext cx="48" cy="48"/>
                </a:xfrm>
                <a:prstGeom prst="ellipse">
                  <a:avLst/>
                </a:prstGeom>
                <a:solidFill>
                  <a:srgbClr val="9E9E9E"/>
                </a:solidFill>
                <a:ln w="28575">
                  <a:solidFill>
                    <a:srgbClr val="4D4D4D"/>
                  </a:solidFill>
                  <a:rou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a:ln>
                      <a:noFill/>
                    </a:ln>
                    <a:solidFill>
                      <a:srgbClr val="4D4D4D"/>
                    </a:solidFill>
                    <a:effectLst/>
                    <a:uLnTx/>
                    <a:uFillTx/>
                    <a:latin typeface="Times New Roman" panose="02020603050405020304" pitchFamily="18" charset="0"/>
                    <a:ea typeface="华文中宋" panose="02010600040101010101" pitchFamily="2" charset="-122"/>
                  </a:endParaRPr>
                </a:p>
              </p:txBody>
            </p:sp>
          </p:grpSp>
          <p:graphicFrame>
            <p:nvGraphicFramePr>
              <p:cNvPr id="6173" name="Object 36"/>
              <p:cNvGraphicFramePr>
                <a:graphicFrameLocks noChangeAspect="1"/>
              </p:cNvGraphicFramePr>
              <p:nvPr/>
            </p:nvGraphicFramePr>
            <p:xfrm>
              <a:off x="4176" y="912"/>
              <a:ext cx="159" cy="255"/>
            </p:xfrm>
            <a:graphic>
              <a:graphicData uri="http://schemas.openxmlformats.org/presentationml/2006/ole">
                <mc:AlternateContent xmlns:mc="http://schemas.openxmlformats.org/markup-compatibility/2006">
                  <mc:Choice xmlns:v="urn:schemas-microsoft-com:vml" Requires="v">
                    <p:oleObj spid="_x0000_s3093" name="" r:id="rId10" imgW="254000" imgH="405765" progId="Equation.3">
                      <p:embed/>
                    </p:oleObj>
                  </mc:Choice>
                  <mc:Fallback>
                    <p:oleObj name="" r:id="rId10" imgW="254000" imgH="405765" progId="Equation.3">
                      <p:embed/>
                      <p:pic>
                        <p:nvPicPr>
                          <p:cNvPr id="0" name="图片 3092"/>
                          <p:cNvPicPr/>
                          <p:nvPr/>
                        </p:nvPicPr>
                        <p:blipFill>
                          <a:blip r:embed="rId11"/>
                          <a:stretch>
                            <a:fillRect/>
                          </a:stretch>
                        </p:blipFill>
                        <p:spPr>
                          <a:xfrm>
                            <a:off x="4176" y="912"/>
                            <a:ext cx="159" cy="255"/>
                          </a:xfrm>
                          <a:prstGeom prst="rect">
                            <a:avLst/>
                          </a:prstGeom>
                          <a:noFill/>
                          <a:ln w="38100">
                            <a:noFill/>
                            <a:miter/>
                          </a:ln>
                        </p:spPr>
                      </p:pic>
                    </p:oleObj>
                  </mc:Fallback>
                </mc:AlternateContent>
              </a:graphicData>
            </a:graphic>
          </p:graphicFrame>
          <p:graphicFrame>
            <p:nvGraphicFramePr>
              <p:cNvPr id="6174" name="Object 37"/>
              <p:cNvGraphicFramePr>
                <a:graphicFrameLocks noChangeAspect="1"/>
              </p:cNvGraphicFramePr>
              <p:nvPr/>
            </p:nvGraphicFramePr>
            <p:xfrm>
              <a:off x="3744" y="2496"/>
              <a:ext cx="191" cy="176"/>
            </p:xfrm>
            <a:graphic>
              <a:graphicData uri="http://schemas.openxmlformats.org/presentationml/2006/ole">
                <mc:AlternateContent xmlns:mc="http://schemas.openxmlformats.org/markup-compatibility/2006">
                  <mc:Choice xmlns:v="urn:schemas-microsoft-com:vml" Requires="v">
                    <p:oleObj spid="_x0000_s3094" name="" r:id="rId12" imgW="304800" imgH="279400" progId="Equation.3">
                      <p:embed/>
                    </p:oleObj>
                  </mc:Choice>
                  <mc:Fallback>
                    <p:oleObj name="" r:id="rId12" imgW="304800" imgH="279400" progId="Equation.3">
                      <p:embed/>
                      <p:pic>
                        <p:nvPicPr>
                          <p:cNvPr id="0" name="图片 3093"/>
                          <p:cNvPicPr/>
                          <p:nvPr/>
                        </p:nvPicPr>
                        <p:blipFill>
                          <a:blip r:embed="rId13"/>
                          <a:stretch>
                            <a:fillRect/>
                          </a:stretch>
                        </p:blipFill>
                        <p:spPr>
                          <a:xfrm>
                            <a:off x="3744" y="2496"/>
                            <a:ext cx="191" cy="176"/>
                          </a:xfrm>
                          <a:prstGeom prst="rect">
                            <a:avLst/>
                          </a:prstGeom>
                          <a:noFill/>
                          <a:ln w="38100">
                            <a:noFill/>
                            <a:miter/>
                          </a:ln>
                        </p:spPr>
                      </p:pic>
                    </p:oleObj>
                  </mc:Fallback>
                </mc:AlternateContent>
              </a:graphicData>
            </a:graphic>
          </p:graphicFrame>
        </p:grpSp>
        <p:graphicFrame>
          <p:nvGraphicFramePr>
            <p:cNvPr id="6175" name="Object 38"/>
            <p:cNvGraphicFramePr>
              <a:graphicFrameLocks noChangeAspect="1"/>
            </p:cNvGraphicFramePr>
            <p:nvPr/>
          </p:nvGraphicFramePr>
          <p:xfrm>
            <a:off x="3617" y="3266"/>
            <a:ext cx="208" cy="343"/>
          </p:xfrm>
          <a:graphic>
            <a:graphicData uri="http://schemas.openxmlformats.org/presentationml/2006/ole">
              <mc:AlternateContent xmlns:mc="http://schemas.openxmlformats.org/markup-compatibility/2006">
                <mc:Choice xmlns:v="urn:schemas-microsoft-com:vml" Requires="v">
                  <p:oleObj spid="_x0000_s3091" name="" r:id="rId14" imgW="330200" imgH="546100" progId="Equation.3">
                    <p:embed/>
                  </p:oleObj>
                </mc:Choice>
                <mc:Fallback>
                  <p:oleObj name="" r:id="rId14" imgW="330200" imgH="546100" progId="Equation.3">
                    <p:embed/>
                    <p:pic>
                      <p:nvPicPr>
                        <p:cNvPr id="0" name="图片 3090"/>
                        <p:cNvPicPr/>
                        <p:nvPr/>
                      </p:nvPicPr>
                      <p:blipFill>
                        <a:blip r:embed="rId15"/>
                        <a:stretch>
                          <a:fillRect/>
                        </a:stretch>
                      </p:blipFill>
                      <p:spPr>
                        <a:xfrm>
                          <a:off x="3617" y="3266"/>
                          <a:ext cx="208" cy="343"/>
                        </a:xfrm>
                        <a:prstGeom prst="rect">
                          <a:avLst/>
                        </a:prstGeom>
                        <a:noFill/>
                        <a:ln w="38100">
                          <a:noFill/>
                          <a:miter/>
                        </a:ln>
                      </p:spPr>
                    </p:pic>
                  </p:oleObj>
                </mc:Fallback>
              </mc:AlternateContent>
            </a:graphicData>
          </a:graphic>
        </p:graphicFrame>
        <p:graphicFrame>
          <p:nvGraphicFramePr>
            <p:cNvPr id="6176" name="Object 39"/>
            <p:cNvGraphicFramePr>
              <a:graphicFrameLocks noChangeAspect="1"/>
            </p:cNvGraphicFramePr>
            <p:nvPr/>
          </p:nvGraphicFramePr>
          <p:xfrm>
            <a:off x="3872" y="2330"/>
            <a:ext cx="191" cy="343"/>
          </p:xfrm>
          <a:graphic>
            <a:graphicData uri="http://schemas.openxmlformats.org/presentationml/2006/ole">
              <mc:AlternateContent xmlns:mc="http://schemas.openxmlformats.org/markup-compatibility/2006">
                <mc:Choice xmlns:v="urn:schemas-microsoft-com:vml" Requires="v">
                  <p:oleObj spid="_x0000_s3095" name="" r:id="rId16" imgW="304800" imgH="545465" progId="Equation.3">
                    <p:embed/>
                  </p:oleObj>
                </mc:Choice>
                <mc:Fallback>
                  <p:oleObj name="" r:id="rId16" imgW="304800" imgH="545465" progId="Equation.3">
                    <p:embed/>
                    <p:pic>
                      <p:nvPicPr>
                        <p:cNvPr id="0" name="图片 3094"/>
                        <p:cNvPicPr/>
                        <p:nvPr/>
                      </p:nvPicPr>
                      <p:blipFill>
                        <a:blip r:embed="rId17"/>
                        <a:stretch>
                          <a:fillRect/>
                        </a:stretch>
                      </p:blipFill>
                      <p:spPr>
                        <a:xfrm>
                          <a:off x="3872" y="2330"/>
                          <a:ext cx="191" cy="343"/>
                        </a:xfrm>
                        <a:prstGeom prst="rect">
                          <a:avLst/>
                        </a:prstGeom>
                        <a:noFill/>
                        <a:ln w="38100">
                          <a:noFill/>
                          <a:miter/>
                        </a:ln>
                      </p:spPr>
                    </p:pic>
                  </p:oleObj>
                </mc:Fallback>
              </mc:AlternateContent>
            </a:graphicData>
          </a:graphic>
        </p:graphicFrame>
        <p:grpSp>
          <p:nvGrpSpPr>
            <p:cNvPr id="6177" name="Group 40"/>
            <p:cNvGrpSpPr/>
            <p:nvPr/>
          </p:nvGrpSpPr>
          <p:grpSpPr>
            <a:xfrm>
              <a:off x="4486" y="3119"/>
              <a:ext cx="222" cy="362"/>
              <a:chOff x="4317" y="1968"/>
              <a:chExt cx="222" cy="362"/>
            </a:xfrm>
          </p:grpSpPr>
          <p:graphicFrame>
            <p:nvGraphicFramePr>
              <p:cNvPr id="6178" name="Object 41"/>
              <p:cNvGraphicFramePr>
                <a:graphicFrameLocks noChangeAspect="1"/>
              </p:cNvGraphicFramePr>
              <p:nvPr/>
            </p:nvGraphicFramePr>
            <p:xfrm>
              <a:off x="4317" y="2042"/>
              <a:ext cx="222" cy="288"/>
            </p:xfrm>
            <a:graphic>
              <a:graphicData uri="http://schemas.openxmlformats.org/presentationml/2006/ole">
                <mc:AlternateContent xmlns:mc="http://schemas.openxmlformats.org/markup-compatibility/2006">
                  <mc:Choice xmlns:v="urn:schemas-microsoft-com:vml" Requires="v">
                    <p:oleObj spid="_x0000_s3089" name="" r:id="rId18" imgW="419100" imgH="546100" progId="Equation.3">
                      <p:embed/>
                    </p:oleObj>
                  </mc:Choice>
                  <mc:Fallback>
                    <p:oleObj name="" r:id="rId18" imgW="419100" imgH="546100" progId="Equation.3">
                      <p:embed/>
                      <p:pic>
                        <p:nvPicPr>
                          <p:cNvPr id="0" name="图片 3088"/>
                          <p:cNvPicPr/>
                          <p:nvPr/>
                        </p:nvPicPr>
                        <p:blipFill>
                          <a:blip r:embed="rId19"/>
                          <a:stretch>
                            <a:fillRect/>
                          </a:stretch>
                        </p:blipFill>
                        <p:spPr>
                          <a:xfrm>
                            <a:off x="4317" y="2042"/>
                            <a:ext cx="222" cy="288"/>
                          </a:xfrm>
                          <a:prstGeom prst="rect">
                            <a:avLst/>
                          </a:prstGeom>
                          <a:noFill/>
                          <a:ln w="38100">
                            <a:noFill/>
                            <a:miter/>
                          </a:ln>
                        </p:spPr>
                      </p:pic>
                    </p:oleObj>
                  </mc:Fallback>
                </mc:AlternateContent>
              </a:graphicData>
            </a:graphic>
          </p:graphicFrame>
          <p:sp>
            <p:nvSpPr>
              <p:cNvPr id="55" name="Oval 42"/>
              <p:cNvSpPr>
                <a:spLocks noChangeArrowheads="1"/>
              </p:cNvSpPr>
              <p:nvPr/>
            </p:nvSpPr>
            <p:spPr bwMode="auto">
              <a:xfrm>
                <a:off x="4416" y="1968"/>
                <a:ext cx="96" cy="96"/>
              </a:xfrm>
              <a:prstGeom prst="ellipse">
                <a:avLst/>
              </a:prstGeom>
              <a:solidFill>
                <a:srgbClr val="4D4D4D"/>
              </a:solidFill>
              <a:ln w="9525">
                <a:solidFill>
                  <a:srgbClr val="4D4D4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a:ln>
                    <a:noFill/>
                  </a:ln>
                  <a:solidFill>
                    <a:srgbClr val="4D4D4D"/>
                  </a:solidFill>
                  <a:effectLst/>
                  <a:uLnTx/>
                  <a:uFillTx/>
                  <a:latin typeface="Times New Roman" panose="02020603050405020304" pitchFamily="18" charset="0"/>
                  <a:ea typeface="华文中宋" panose="02010600040101010101" pitchFamily="2" charset="-122"/>
                </a:endParaRPr>
              </a:p>
            </p:txBody>
          </p:sp>
        </p:grpSp>
      </p:grpSp>
      <p:grpSp>
        <p:nvGrpSpPr>
          <p:cNvPr id="67" name="Group 43"/>
          <p:cNvGrpSpPr/>
          <p:nvPr/>
        </p:nvGrpSpPr>
        <p:grpSpPr>
          <a:xfrm>
            <a:off x="1868488" y="3559175"/>
            <a:ext cx="1566862" cy="265113"/>
            <a:chOff x="3617" y="3030"/>
            <a:chExt cx="987" cy="167"/>
          </a:xfrm>
        </p:grpSpPr>
        <p:sp>
          <p:nvSpPr>
            <p:cNvPr id="68" name="Line 44"/>
            <p:cNvSpPr>
              <a:spLocks noChangeShapeType="1"/>
            </p:cNvSpPr>
            <p:nvPr/>
          </p:nvSpPr>
          <p:spPr bwMode="auto">
            <a:xfrm>
              <a:off x="3617" y="3173"/>
              <a:ext cx="987" cy="0"/>
            </a:xfrm>
            <a:prstGeom prst="line">
              <a:avLst/>
            </a:prstGeom>
            <a:noFill/>
            <a:ln w="19050">
              <a:solidFill>
                <a:srgbClr val="4D4D4D"/>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a:ln>
                  <a:noFill/>
                </a:ln>
                <a:solidFill>
                  <a:srgbClr val="4D4D4D"/>
                </a:solidFill>
                <a:effectLst/>
                <a:uLnTx/>
                <a:uFillTx/>
                <a:latin typeface="Times New Roman" panose="02020603050405020304" pitchFamily="18" charset="0"/>
                <a:ea typeface="华文中宋" panose="02010600040101010101" pitchFamily="2" charset="-122"/>
              </a:endParaRPr>
            </a:p>
          </p:txBody>
        </p:sp>
        <p:graphicFrame>
          <p:nvGraphicFramePr>
            <p:cNvPr id="6182" name="Object 45"/>
            <p:cNvGraphicFramePr>
              <a:graphicFrameLocks noChangeAspect="1"/>
            </p:cNvGraphicFramePr>
            <p:nvPr/>
          </p:nvGraphicFramePr>
          <p:xfrm>
            <a:off x="4164" y="3030"/>
            <a:ext cx="151" cy="167"/>
          </p:xfrm>
          <a:graphic>
            <a:graphicData uri="http://schemas.openxmlformats.org/presentationml/2006/ole">
              <mc:AlternateContent xmlns:mc="http://schemas.openxmlformats.org/markup-compatibility/2006">
                <mc:Choice xmlns:v="urn:schemas-microsoft-com:vml" Requires="v">
                  <p:oleObj spid="_x0000_s3090" name="" r:id="rId20" imgW="241300" imgH="266700" progId="Equation.3">
                    <p:embed/>
                  </p:oleObj>
                </mc:Choice>
                <mc:Fallback>
                  <p:oleObj name="" r:id="rId20" imgW="241300" imgH="266700" progId="Equation.3">
                    <p:embed/>
                    <p:pic>
                      <p:nvPicPr>
                        <p:cNvPr id="0" name="图片 3089"/>
                        <p:cNvPicPr/>
                        <p:nvPr/>
                      </p:nvPicPr>
                      <p:blipFill>
                        <a:blip r:embed="rId21"/>
                        <a:stretch>
                          <a:fillRect/>
                        </a:stretch>
                      </p:blipFill>
                      <p:spPr>
                        <a:xfrm>
                          <a:off x="4164" y="3030"/>
                          <a:ext cx="151" cy="167"/>
                        </a:xfrm>
                        <a:prstGeom prst="rect">
                          <a:avLst/>
                        </a:prstGeom>
                        <a:noFill/>
                        <a:ln w="38100">
                          <a:noFill/>
                          <a:miter/>
                        </a:ln>
                      </p:spPr>
                    </p:pic>
                  </p:oleObj>
                </mc:Fallback>
              </mc:AlternateContent>
            </a:graphicData>
          </a:graphic>
        </p:graphicFrame>
      </p:grpSp>
      <p:grpSp>
        <p:nvGrpSpPr>
          <p:cNvPr id="70" name="Group 46"/>
          <p:cNvGrpSpPr/>
          <p:nvPr/>
        </p:nvGrpSpPr>
        <p:grpSpPr>
          <a:xfrm>
            <a:off x="3587750" y="3784600"/>
            <a:ext cx="928688" cy="566738"/>
            <a:chOff x="4498" y="2043"/>
            <a:chExt cx="585" cy="357"/>
          </a:xfrm>
        </p:grpSpPr>
        <p:sp>
          <p:nvSpPr>
            <p:cNvPr id="71" name="Line 47"/>
            <p:cNvSpPr>
              <a:spLocks noChangeShapeType="1"/>
            </p:cNvSpPr>
            <p:nvPr/>
          </p:nvSpPr>
          <p:spPr bwMode="auto">
            <a:xfrm flipV="1">
              <a:off x="4498" y="2043"/>
              <a:ext cx="480" cy="0"/>
            </a:xfrm>
            <a:prstGeom prst="line">
              <a:avLst/>
            </a:prstGeom>
            <a:noFill/>
            <a:ln w="38100">
              <a:solidFill>
                <a:srgbClr val="FF3300"/>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a:ln>
                  <a:noFill/>
                </a:ln>
                <a:solidFill>
                  <a:srgbClr val="4D4D4D"/>
                </a:solidFill>
                <a:effectLst/>
                <a:uLnTx/>
                <a:uFillTx/>
                <a:latin typeface="Times New Roman" panose="02020603050405020304" pitchFamily="18" charset="0"/>
                <a:ea typeface="华文中宋" panose="02010600040101010101" pitchFamily="2" charset="-122"/>
              </a:endParaRPr>
            </a:p>
          </p:txBody>
        </p:sp>
        <p:graphicFrame>
          <p:nvGraphicFramePr>
            <p:cNvPr id="6185" name="Object 48"/>
            <p:cNvGraphicFramePr>
              <a:graphicFrameLocks noChangeAspect="1"/>
            </p:cNvGraphicFramePr>
            <p:nvPr/>
          </p:nvGraphicFramePr>
          <p:xfrm>
            <a:off x="4848" y="2112"/>
            <a:ext cx="235" cy="288"/>
          </p:xfrm>
          <a:graphic>
            <a:graphicData uri="http://schemas.openxmlformats.org/presentationml/2006/ole">
              <mc:AlternateContent xmlns:mc="http://schemas.openxmlformats.org/markup-compatibility/2006">
                <mc:Choice xmlns:v="urn:schemas-microsoft-com:vml" Requires="v">
                  <p:oleObj spid="_x0000_s3096" name="" r:id="rId22" imgW="165100" imgH="203200" progId="Equation.3">
                    <p:embed/>
                  </p:oleObj>
                </mc:Choice>
                <mc:Fallback>
                  <p:oleObj name="" r:id="rId22" imgW="165100" imgH="203200" progId="Equation.3">
                    <p:embed/>
                    <p:pic>
                      <p:nvPicPr>
                        <p:cNvPr id="0" name="图片 3095"/>
                        <p:cNvPicPr/>
                        <p:nvPr/>
                      </p:nvPicPr>
                      <p:blipFill>
                        <a:blip r:embed="rId23"/>
                        <a:stretch>
                          <a:fillRect/>
                        </a:stretch>
                      </p:blipFill>
                      <p:spPr>
                        <a:xfrm>
                          <a:off x="4848" y="2112"/>
                          <a:ext cx="235" cy="288"/>
                        </a:xfrm>
                        <a:prstGeom prst="rect">
                          <a:avLst/>
                        </a:prstGeom>
                        <a:noFill/>
                        <a:ln w="38100">
                          <a:noFill/>
                          <a:miter/>
                        </a:ln>
                      </p:spPr>
                    </p:pic>
                  </p:oleObj>
                </mc:Fallback>
              </mc:AlternateContent>
            </a:graphicData>
          </a:graphic>
        </p:graphicFrame>
      </p:grpSp>
      <p:sp>
        <p:nvSpPr>
          <p:cNvPr id="73" name="Line 49"/>
          <p:cNvSpPr>
            <a:spLocks noChangeShapeType="1"/>
          </p:cNvSpPr>
          <p:nvPr/>
        </p:nvSpPr>
        <p:spPr bwMode="auto">
          <a:xfrm flipV="1">
            <a:off x="1860550" y="2974975"/>
            <a:ext cx="2025650" cy="673100"/>
          </a:xfrm>
          <a:prstGeom prst="line">
            <a:avLst/>
          </a:prstGeom>
          <a:noFill/>
          <a:ln w="19050">
            <a:solidFill>
              <a:srgbClr val="4D4D4D"/>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a:ln>
                <a:noFill/>
              </a:ln>
              <a:solidFill>
                <a:srgbClr val="4D4D4D"/>
              </a:solidFill>
              <a:effectLst/>
              <a:uLnTx/>
              <a:uFillTx/>
              <a:latin typeface="Times New Roman" panose="02020603050405020304" pitchFamily="18" charset="0"/>
              <a:ea typeface="华文中宋" panose="02010600040101010101" pitchFamily="2" charset="-122"/>
            </a:endParaRPr>
          </a:p>
        </p:txBody>
      </p:sp>
      <p:grpSp>
        <p:nvGrpSpPr>
          <p:cNvPr id="74" name="Group 50"/>
          <p:cNvGrpSpPr/>
          <p:nvPr/>
        </p:nvGrpSpPr>
        <p:grpSpPr>
          <a:xfrm>
            <a:off x="3616325" y="3308350"/>
            <a:ext cx="495300" cy="511175"/>
            <a:chOff x="4560" y="1680"/>
            <a:chExt cx="368" cy="336"/>
          </a:xfrm>
        </p:grpSpPr>
        <p:graphicFrame>
          <p:nvGraphicFramePr>
            <p:cNvPr id="6188" name="Object 51"/>
            <p:cNvGraphicFramePr>
              <a:graphicFrameLocks noChangeAspect="1"/>
            </p:cNvGraphicFramePr>
            <p:nvPr/>
          </p:nvGraphicFramePr>
          <p:xfrm>
            <a:off x="4752" y="1680"/>
            <a:ext cx="176" cy="240"/>
          </p:xfrm>
          <a:graphic>
            <a:graphicData uri="http://schemas.openxmlformats.org/presentationml/2006/ole">
              <mc:AlternateContent xmlns:mc="http://schemas.openxmlformats.org/markup-compatibility/2006">
                <mc:Choice xmlns:v="urn:schemas-microsoft-com:vml" Requires="v">
                  <p:oleObj spid="_x0000_s3092" name="" r:id="rId24" imgW="279400" imgH="381000" progId="Equation.3">
                    <p:embed/>
                  </p:oleObj>
                </mc:Choice>
                <mc:Fallback>
                  <p:oleObj name="" r:id="rId24" imgW="279400" imgH="381000" progId="Equation.3">
                    <p:embed/>
                    <p:pic>
                      <p:nvPicPr>
                        <p:cNvPr id="0" name="图片 3091"/>
                        <p:cNvPicPr/>
                        <p:nvPr/>
                      </p:nvPicPr>
                      <p:blipFill>
                        <a:blip r:embed="rId25"/>
                        <a:stretch>
                          <a:fillRect/>
                        </a:stretch>
                      </p:blipFill>
                      <p:spPr>
                        <a:xfrm>
                          <a:off x="4752" y="1680"/>
                          <a:ext cx="176" cy="240"/>
                        </a:xfrm>
                        <a:prstGeom prst="rect">
                          <a:avLst/>
                        </a:prstGeom>
                        <a:noFill/>
                        <a:ln w="38100">
                          <a:noFill/>
                          <a:miter/>
                        </a:ln>
                      </p:spPr>
                    </p:pic>
                  </p:oleObj>
                </mc:Fallback>
              </mc:AlternateContent>
            </a:graphicData>
          </a:graphic>
        </p:graphicFrame>
        <p:sp>
          <p:nvSpPr>
            <p:cNvPr id="76" name="Arc 52"/>
            <p:cNvSpPr/>
            <p:nvPr/>
          </p:nvSpPr>
          <p:spPr bwMode="auto">
            <a:xfrm>
              <a:off x="4560" y="1872"/>
              <a:ext cx="144" cy="1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a:solidFill>
                <a:srgbClr val="800000"/>
              </a:solidFill>
              <a:rou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a:ln>
                  <a:noFill/>
                </a:ln>
                <a:solidFill>
                  <a:srgbClr val="4D4D4D"/>
                </a:solidFill>
                <a:effectLst/>
                <a:uLnTx/>
                <a:uFillTx/>
                <a:latin typeface="Times New Roman" panose="02020603050405020304" pitchFamily="18" charset="0"/>
                <a:ea typeface="华文中宋" panose="02010600040101010101" pitchFamily="2" charset="-122"/>
              </a:endParaRPr>
            </a:p>
          </p:txBody>
        </p:sp>
      </p:grpSp>
      <p:grpSp>
        <p:nvGrpSpPr>
          <p:cNvPr id="77" name="Group 53"/>
          <p:cNvGrpSpPr/>
          <p:nvPr/>
        </p:nvGrpSpPr>
        <p:grpSpPr>
          <a:xfrm>
            <a:off x="3300413" y="2659063"/>
            <a:ext cx="495300" cy="1125537"/>
            <a:chOff x="4524" y="2443"/>
            <a:chExt cx="312" cy="709"/>
          </a:xfrm>
        </p:grpSpPr>
        <p:sp>
          <p:nvSpPr>
            <p:cNvPr id="78" name="Line 54"/>
            <p:cNvSpPr>
              <a:spLocks noChangeShapeType="1"/>
            </p:cNvSpPr>
            <p:nvPr/>
          </p:nvSpPr>
          <p:spPr bwMode="auto">
            <a:xfrm flipH="1" flipV="1">
              <a:off x="4553" y="2755"/>
              <a:ext cx="57" cy="397"/>
            </a:xfrm>
            <a:prstGeom prst="line">
              <a:avLst/>
            </a:prstGeom>
            <a:noFill/>
            <a:ln w="9525">
              <a:solidFill>
                <a:srgbClr val="4D4D4D"/>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a:ln>
                  <a:noFill/>
                </a:ln>
                <a:solidFill>
                  <a:srgbClr val="4D4D4D"/>
                </a:solidFill>
                <a:effectLst/>
                <a:uLnTx/>
                <a:uFillTx/>
                <a:latin typeface="Times New Roman" panose="02020603050405020304" pitchFamily="18" charset="0"/>
                <a:ea typeface="华文中宋" panose="02010600040101010101" pitchFamily="2" charset="-122"/>
              </a:endParaRPr>
            </a:p>
          </p:txBody>
        </p:sp>
        <p:graphicFrame>
          <p:nvGraphicFramePr>
            <p:cNvPr id="6192" name="Object 55"/>
            <p:cNvGraphicFramePr>
              <a:graphicFrameLocks noChangeAspect="1"/>
            </p:cNvGraphicFramePr>
            <p:nvPr/>
          </p:nvGraphicFramePr>
          <p:xfrm>
            <a:off x="4524" y="2443"/>
            <a:ext cx="240" cy="224"/>
          </p:xfrm>
          <a:graphic>
            <a:graphicData uri="http://schemas.openxmlformats.org/presentationml/2006/ole">
              <mc:AlternateContent xmlns:mc="http://schemas.openxmlformats.org/markup-compatibility/2006">
                <mc:Choice xmlns:v="urn:schemas-microsoft-com:vml" Requires="v">
                  <p:oleObj spid="_x0000_s3088" name="" r:id="rId26" imgW="190500" imgH="177800" progId="Equation.3">
                    <p:embed/>
                  </p:oleObj>
                </mc:Choice>
                <mc:Fallback>
                  <p:oleObj name="" r:id="rId26" imgW="190500" imgH="177800" progId="Equation.3">
                    <p:embed/>
                    <p:pic>
                      <p:nvPicPr>
                        <p:cNvPr id="0" name="图片 3087"/>
                        <p:cNvPicPr/>
                        <p:nvPr/>
                      </p:nvPicPr>
                      <p:blipFill>
                        <a:blip r:embed="rId27"/>
                        <a:stretch>
                          <a:fillRect/>
                        </a:stretch>
                      </p:blipFill>
                      <p:spPr>
                        <a:xfrm>
                          <a:off x="4524" y="2443"/>
                          <a:ext cx="240" cy="224"/>
                        </a:xfrm>
                        <a:prstGeom prst="rect">
                          <a:avLst/>
                        </a:prstGeom>
                        <a:noFill/>
                        <a:ln w="38100">
                          <a:noFill/>
                          <a:miter/>
                        </a:ln>
                      </p:spPr>
                    </p:pic>
                  </p:oleObj>
                </mc:Fallback>
              </mc:AlternateContent>
            </a:graphicData>
          </a:graphic>
        </p:graphicFrame>
        <p:sp>
          <p:nvSpPr>
            <p:cNvPr id="80" name="Line 56"/>
            <p:cNvSpPr>
              <a:spLocks noChangeShapeType="1"/>
            </p:cNvSpPr>
            <p:nvPr/>
          </p:nvSpPr>
          <p:spPr bwMode="auto">
            <a:xfrm flipV="1">
              <a:off x="4553" y="2670"/>
              <a:ext cx="283" cy="85"/>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a:ln>
                  <a:noFill/>
                </a:ln>
                <a:solidFill>
                  <a:srgbClr val="4D4D4D"/>
                </a:solidFill>
                <a:effectLst/>
                <a:uLnTx/>
                <a:uFillTx/>
                <a:latin typeface="Times New Roman" panose="02020603050405020304" pitchFamily="18" charset="0"/>
                <a:ea typeface="华文中宋" panose="02010600040101010101" pitchFamily="2" charset="-122"/>
              </a:endParaRPr>
            </a:p>
          </p:txBody>
        </p:sp>
      </p:grpSp>
      <p:graphicFrame>
        <p:nvGraphicFramePr>
          <p:cNvPr id="81" name="Object 57"/>
          <p:cNvGraphicFramePr>
            <a:graphicFrameLocks noChangeAspect="1"/>
          </p:cNvGraphicFramePr>
          <p:nvPr/>
        </p:nvGraphicFramePr>
        <p:xfrm>
          <a:off x="5780088" y="2636838"/>
          <a:ext cx="2159000" cy="636587"/>
        </p:xfrm>
        <a:graphic>
          <a:graphicData uri="http://schemas.openxmlformats.org/presentationml/2006/ole">
            <mc:AlternateContent xmlns:mc="http://schemas.openxmlformats.org/markup-compatibility/2006">
              <mc:Choice xmlns:v="urn:schemas-microsoft-com:vml" Requires="v">
                <p:oleObj spid="_x0000_s3081" name="" r:id="rId28" imgW="850265" imgH="254000" progId="Equation.3">
                  <p:embed/>
                </p:oleObj>
              </mc:Choice>
              <mc:Fallback>
                <p:oleObj name="" r:id="rId28" imgW="850265" imgH="254000" progId="Equation.3">
                  <p:embed/>
                  <p:pic>
                    <p:nvPicPr>
                      <p:cNvPr id="0" name="图片 3080"/>
                      <p:cNvPicPr/>
                      <p:nvPr/>
                    </p:nvPicPr>
                    <p:blipFill>
                      <a:blip r:embed="rId29"/>
                      <a:stretch>
                        <a:fillRect/>
                      </a:stretch>
                    </p:blipFill>
                    <p:spPr>
                      <a:xfrm>
                        <a:off x="5780088" y="2636838"/>
                        <a:ext cx="2159000" cy="636587"/>
                      </a:xfrm>
                      <a:prstGeom prst="rect">
                        <a:avLst/>
                      </a:prstGeom>
                      <a:noFill/>
                      <a:ln w="38100">
                        <a:noFill/>
                        <a:miter/>
                      </a:ln>
                    </p:spPr>
                  </p:pic>
                </p:oleObj>
              </mc:Fallback>
            </mc:AlternateContent>
          </a:graphicData>
        </a:graphic>
      </p:graphicFrame>
      <p:graphicFrame>
        <p:nvGraphicFramePr>
          <p:cNvPr id="82" name="Object 58"/>
          <p:cNvGraphicFramePr>
            <a:graphicFrameLocks noChangeAspect="1"/>
          </p:cNvGraphicFramePr>
          <p:nvPr/>
        </p:nvGraphicFramePr>
        <p:xfrm>
          <a:off x="7940675" y="2636838"/>
          <a:ext cx="2513013" cy="763587"/>
        </p:xfrm>
        <a:graphic>
          <a:graphicData uri="http://schemas.openxmlformats.org/presentationml/2006/ole">
            <mc:AlternateContent xmlns:mc="http://schemas.openxmlformats.org/markup-compatibility/2006">
              <mc:Choice xmlns:v="urn:schemas-microsoft-com:vml" Requires="v">
                <p:oleObj spid="_x0000_s3087" name="" r:id="rId30" imgW="989965" imgH="304800" progId="Equation.3">
                  <p:embed/>
                </p:oleObj>
              </mc:Choice>
              <mc:Fallback>
                <p:oleObj name="" r:id="rId30" imgW="989965" imgH="304800" progId="Equation.3">
                  <p:embed/>
                  <p:pic>
                    <p:nvPicPr>
                      <p:cNvPr id="0" name="图片 3086"/>
                      <p:cNvPicPr/>
                      <p:nvPr/>
                    </p:nvPicPr>
                    <p:blipFill>
                      <a:blip r:embed="rId31"/>
                      <a:stretch>
                        <a:fillRect/>
                      </a:stretch>
                    </p:blipFill>
                    <p:spPr>
                      <a:xfrm>
                        <a:off x="7940675" y="2636838"/>
                        <a:ext cx="2513013" cy="763587"/>
                      </a:xfrm>
                      <a:prstGeom prst="rect">
                        <a:avLst/>
                      </a:prstGeom>
                      <a:noFill/>
                      <a:ln w="38100">
                        <a:noFill/>
                        <a:miter/>
                      </a:ln>
                    </p:spPr>
                  </p:pic>
                </p:oleObj>
              </mc:Fallback>
            </mc:AlternateContent>
          </a:graphicData>
        </a:graphic>
      </p:graphicFrame>
      <p:graphicFrame>
        <p:nvGraphicFramePr>
          <p:cNvPr id="83" name="Object 59"/>
          <p:cNvGraphicFramePr>
            <a:graphicFrameLocks noChangeAspect="1"/>
          </p:cNvGraphicFramePr>
          <p:nvPr/>
        </p:nvGraphicFramePr>
        <p:xfrm>
          <a:off x="6859588" y="3402013"/>
          <a:ext cx="2060575" cy="673100"/>
        </p:xfrm>
        <a:graphic>
          <a:graphicData uri="http://schemas.openxmlformats.org/presentationml/2006/ole">
            <mc:AlternateContent xmlns:mc="http://schemas.openxmlformats.org/markup-compatibility/2006">
              <mc:Choice xmlns:v="urn:schemas-microsoft-com:vml" Requires="v">
                <p:oleObj spid="_x0000_s3083" name="" r:id="rId32" imgW="862965" imgH="304800" progId="Equation.3">
                  <p:embed/>
                </p:oleObj>
              </mc:Choice>
              <mc:Fallback>
                <p:oleObj name="" r:id="rId32" imgW="862965" imgH="304800" progId="Equation.3">
                  <p:embed/>
                  <p:pic>
                    <p:nvPicPr>
                      <p:cNvPr id="0" name="图片 3082"/>
                      <p:cNvPicPr/>
                      <p:nvPr/>
                    </p:nvPicPr>
                    <p:blipFill>
                      <a:blip r:embed="rId33"/>
                      <a:stretch>
                        <a:fillRect/>
                      </a:stretch>
                    </p:blipFill>
                    <p:spPr>
                      <a:xfrm>
                        <a:off x="6859588" y="3402013"/>
                        <a:ext cx="2060575" cy="673100"/>
                      </a:xfrm>
                      <a:prstGeom prst="rect">
                        <a:avLst/>
                      </a:prstGeom>
                      <a:noFill/>
                      <a:ln w="38100">
                        <a:noFill/>
                        <a:miter/>
                      </a:ln>
                    </p:spPr>
                  </p:pic>
                </p:oleObj>
              </mc:Fallback>
            </mc:AlternateContent>
          </a:graphicData>
        </a:graphic>
      </p:graphicFrame>
      <p:graphicFrame>
        <p:nvGraphicFramePr>
          <p:cNvPr id="84" name="Object 60"/>
          <p:cNvGraphicFramePr>
            <a:graphicFrameLocks noChangeAspect="1"/>
          </p:cNvGraphicFramePr>
          <p:nvPr/>
        </p:nvGraphicFramePr>
        <p:xfrm>
          <a:off x="5522913" y="4110038"/>
          <a:ext cx="2481262" cy="1035050"/>
        </p:xfrm>
        <a:graphic>
          <a:graphicData uri="http://schemas.openxmlformats.org/presentationml/2006/ole">
            <mc:AlternateContent xmlns:mc="http://schemas.openxmlformats.org/markup-compatibility/2006">
              <mc:Choice xmlns:v="urn:schemas-microsoft-com:vml" Requires="v">
                <p:oleObj spid="_x0000_s3082" name="" r:id="rId34" imgW="1079500" imgH="457200" progId="Equation.3">
                  <p:embed/>
                </p:oleObj>
              </mc:Choice>
              <mc:Fallback>
                <p:oleObj name="" r:id="rId34" imgW="1079500" imgH="457200" progId="Equation.3">
                  <p:embed/>
                  <p:pic>
                    <p:nvPicPr>
                      <p:cNvPr id="0" name="图片 3081"/>
                      <p:cNvPicPr/>
                      <p:nvPr/>
                    </p:nvPicPr>
                    <p:blipFill>
                      <a:blip r:embed="rId35"/>
                      <a:stretch>
                        <a:fillRect/>
                      </a:stretch>
                    </p:blipFill>
                    <p:spPr>
                      <a:xfrm>
                        <a:off x="5522913" y="4110038"/>
                        <a:ext cx="2481262" cy="1035050"/>
                      </a:xfrm>
                      <a:prstGeom prst="rect">
                        <a:avLst/>
                      </a:prstGeom>
                      <a:noFill/>
                      <a:ln w="38100">
                        <a:noFill/>
                        <a:miter/>
                      </a:ln>
                    </p:spPr>
                  </p:pic>
                </p:oleObj>
              </mc:Fallback>
            </mc:AlternateContent>
          </a:graphicData>
        </a:graphic>
      </p:graphicFrame>
      <p:graphicFrame>
        <p:nvGraphicFramePr>
          <p:cNvPr id="85" name="Object 61"/>
          <p:cNvGraphicFramePr>
            <a:graphicFrameLocks noChangeAspect="1"/>
          </p:cNvGraphicFramePr>
          <p:nvPr/>
        </p:nvGraphicFramePr>
        <p:xfrm>
          <a:off x="7994650" y="4129088"/>
          <a:ext cx="2720975" cy="1014412"/>
        </p:xfrm>
        <a:graphic>
          <a:graphicData uri="http://schemas.openxmlformats.org/presentationml/2006/ole">
            <mc:AlternateContent xmlns:mc="http://schemas.openxmlformats.org/markup-compatibility/2006">
              <mc:Choice xmlns:v="urn:schemas-microsoft-com:vml" Requires="v">
                <p:oleObj spid="_x0000_s3084" name="" r:id="rId36" imgW="1206500" imgH="457200" progId="Equation.3">
                  <p:embed/>
                </p:oleObj>
              </mc:Choice>
              <mc:Fallback>
                <p:oleObj name="" r:id="rId36" imgW="1206500" imgH="457200" progId="Equation.3">
                  <p:embed/>
                  <p:pic>
                    <p:nvPicPr>
                      <p:cNvPr id="0" name="图片 3083"/>
                      <p:cNvPicPr/>
                      <p:nvPr/>
                    </p:nvPicPr>
                    <p:blipFill>
                      <a:blip r:embed="rId37"/>
                      <a:stretch>
                        <a:fillRect/>
                      </a:stretch>
                    </p:blipFill>
                    <p:spPr>
                      <a:xfrm>
                        <a:off x="7994650" y="4129088"/>
                        <a:ext cx="2720975" cy="101441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left)">
                                      <p:cBhvr>
                                        <p:cTn id="7" dur="5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wipe(left)">
                                      <p:cBhvr>
                                        <p:cTn id="12" dur="500"/>
                                        <p:tgtEl>
                                          <p:spTgt spid="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par>
                          <p:cTn id="18" fill="hold">
                            <p:stCondLst>
                              <p:cond delay="500"/>
                            </p:stCondLst>
                            <p:childTnLst>
                              <p:par>
                                <p:cTn id="19" presetID="22" presetClass="entr" presetSubtype="4" fill="hold" nodeType="afterEffect">
                                  <p:stCondLst>
                                    <p:cond delay="0"/>
                                  </p:stCondLst>
                                  <p:childTnLst>
                                    <p:set>
                                      <p:cBhvr>
                                        <p:cTn id="20" dur="1" fill="hold">
                                          <p:stCondLst>
                                            <p:cond delay="0"/>
                                          </p:stCondLst>
                                        </p:cTn>
                                        <p:tgtEl>
                                          <p:spTgt spid="73"/>
                                        </p:tgtEl>
                                        <p:attrNameLst>
                                          <p:attrName>style.visibility</p:attrName>
                                        </p:attrNameLst>
                                      </p:cBhvr>
                                      <p:to>
                                        <p:strVal val="visible"/>
                                      </p:to>
                                    </p:set>
                                    <p:animEffect transition="in" filter="wipe(down)">
                                      <p:cBhvr>
                                        <p:cTn id="21" dur="500"/>
                                        <p:tgtEl>
                                          <p:spTgt spid="73"/>
                                        </p:tgtEl>
                                      </p:cBhvr>
                                    </p:animEffect>
                                  </p:childTnLst>
                                </p:cTn>
                              </p:par>
                            </p:childTnLst>
                          </p:cTn>
                        </p:par>
                      </p:childTnLst>
                    </p:cTn>
                  </p:par>
                  <p:par>
                    <p:cTn id="22" fill="hold">
                      <p:stCondLst>
                        <p:cond delay="indefinite"/>
                      </p:stCondLst>
                      <p:childTnLst>
                        <p:par>
                          <p:cTn id="23" fill="hold">
                            <p:stCondLst>
                              <p:cond delay="0"/>
                            </p:stCondLst>
                            <p:childTnLst>
                              <p:par>
                                <p:cTn id="24" presetID="23" presetClass="entr" presetSubtype="272" fill="hold" nodeType="clickEffect">
                                  <p:stCondLst>
                                    <p:cond delay="0"/>
                                  </p:stCondLst>
                                  <p:childTnLst>
                                    <p:set>
                                      <p:cBhvr>
                                        <p:cTn id="25" dur="1" fill="hold">
                                          <p:stCondLst>
                                            <p:cond delay="0"/>
                                          </p:stCondLst>
                                        </p:cTn>
                                        <p:tgtEl>
                                          <p:spTgt spid="74"/>
                                        </p:tgtEl>
                                        <p:attrNameLst>
                                          <p:attrName>style.visibility</p:attrName>
                                        </p:attrNameLst>
                                      </p:cBhvr>
                                      <p:to>
                                        <p:strVal val="visible"/>
                                      </p:to>
                                    </p:set>
                                    <p:anim calcmode="lin" valueType="num">
                                      <p:cBhvr>
                                        <p:cTn id="26" dur="500" fill="hold"/>
                                        <p:tgtEl>
                                          <p:spTgt spid="74"/>
                                        </p:tgtEl>
                                        <p:attrNameLst>
                                          <p:attrName>ppt_w</p:attrName>
                                        </p:attrNameLst>
                                      </p:cBhvr>
                                      <p:tavLst>
                                        <p:tav tm="0">
                                          <p:val>
                                            <p:strVal val="2/3*#ppt_w"/>
                                          </p:val>
                                        </p:tav>
                                        <p:tav tm="100000">
                                          <p:val>
                                            <p:strVal val="#ppt_w"/>
                                          </p:val>
                                        </p:tav>
                                      </p:tavLst>
                                    </p:anim>
                                    <p:anim calcmode="lin" valueType="num">
                                      <p:cBhvr>
                                        <p:cTn id="27" dur="500" fill="hold"/>
                                        <p:tgtEl>
                                          <p:spTgt spid="74"/>
                                        </p:tgtEl>
                                        <p:attrNameLst>
                                          <p:attrName>ppt_h</p:attrName>
                                        </p:attrNameLst>
                                      </p:cBhvr>
                                      <p:tavLst>
                                        <p:tav tm="0">
                                          <p:val>
                                            <p:strVal val="2/3*#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nodeType="clickEffect">
                                  <p:stCondLst>
                                    <p:cond delay="0"/>
                                  </p:stCondLst>
                                  <p:childTnLst>
                                    <p:set>
                                      <p:cBhvr>
                                        <p:cTn id="31" dur="1" fill="hold">
                                          <p:stCondLst>
                                            <p:cond delay="0"/>
                                          </p:stCondLst>
                                        </p:cTn>
                                        <p:tgtEl>
                                          <p:spTgt spid="77"/>
                                        </p:tgtEl>
                                        <p:attrNameLst>
                                          <p:attrName>style.visibility</p:attrName>
                                        </p:attrNameLst>
                                      </p:cBhvr>
                                      <p:to>
                                        <p:strVal val="visible"/>
                                      </p:to>
                                    </p:set>
                                    <p:anim calcmode="lin" valueType="num">
                                      <p:cBhvr>
                                        <p:cTn id="32" dur="500" fill="hold"/>
                                        <p:tgtEl>
                                          <p:spTgt spid="77"/>
                                        </p:tgtEl>
                                        <p:attrNameLst>
                                          <p:attrName>ppt_w</p:attrName>
                                        </p:attrNameLst>
                                      </p:cBhvr>
                                      <p:tavLst>
                                        <p:tav tm="0">
                                          <p:val>
                                            <p:fltVal val="0.000000"/>
                                          </p:val>
                                        </p:tav>
                                        <p:tav tm="100000">
                                          <p:val>
                                            <p:strVal val="#ppt_w"/>
                                          </p:val>
                                        </p:tav>
                                      </p:tavLst>
                                    </p:anim>
                                    <p:anim calcmode="lin" valueType="num">
                                      <p:cBhvr>
                                        <p:cTn id="33" dur="500" fill="hold"/>
                                        <p:tgtEl>
                                          <p:spTgt spid="77"/>
                                        </p:tgtEl>
                                        <p:attrNameLst>
                                          <p:attrName>ppt_h</p:attrName>
                                        </p:attrNameLst>
                                      </p:cBhvr>
                                      <p:tavLst>
                                        <p:tav tm="0">
                                          <p:val>
                                            <p:fltVal val="0.000000"/>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81"/>
                                        </p:tgtEl>
                                        <p:attrNameLst>
                                          <p:attrName>style.visibility</p:attrName>
                                        </p:attrNameLst>
                                      </p:cBhvr>
                                      <p:to>
                                        <p:strVal val="visible"/>
                                      </p:to>
                                    </p:set>
                                    <p:animEffect transition="in" filter="wipe(left)">
                                      <p:cBhvr>
                                        <p:cTn id="38" dur="500"/>
                                        <p:tgtEl>
                                          <p:spTgt spid="8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82"/>
                                        </p:tgtEl>
                                        <p:attrNameLst>
                                          <p:attrName>style.visibility</p:attrName>
                                        </p:attrNameLst>
                                      </p:cBhvr>
                                      <p:to>
                                        <p:strVal val="visible"/>
                                      </p:to>
                                    </p:set>
                                    <p:animEffect transition="in" filter="wipe(left)">
                                      <p:cBhvr>
                                        <p:cTn id="43" dur="500"/>
                                        <p:tgtEl>
                                          <p:spTgt spid="8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83"/>
                                        </p:tgtEl>
                                        <p:attrNameLst>
                                          <p:attrName>style.visibility</p:attrName>
                                        </p:attrNameLst>
                                      </p:cBhvr>
                                      <p:to>
                                        <p:strVal val="visible"/>
                                      </p:to>
                                    </p:set>
                                    <p:animEffect transition="in" filter="wipe(left)">
                                      <p:cBhvr>
                                        <p:cTn id="48" dur="500"/>
                                        <p:tgtEl>
                                          <p:spTgt spid="8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84"/>
                                        </p:tgtEl>
                                        <p:attrNameLst>
                                          <p:attrName>style.visibility</p:attrName>
                                        </p:attrNameLst>
                                      </p:cBhvr>
                                      <p:to>
                                        <p:strVal val="visible"/>
                                      </p:to>
                                    </p:set>
                                    <p:animEffect transition="in" filter="wipe(left)">
                                      <p:cBhvr>
                                        <p:cTn id="53" dur="500"/>
                                        <p:tgtEl>
                                          <p:spTgt spid="8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85"/>
                                        </p:tgtEl>
                                        <p:attrNameLst>
                                          <p:attrName>style.visibility</p:attrName>
                                        </p:attrNameLst>
                                      </p:cBhvr>
                                      <p:to>
                                        <p:strVal val="visible"/>
                                      </p:to>
                                    </p:set>
                                    <p:animEffect transition="in" filter="wipe(left)">
                                      <p:cBhvr>
                                        <p:cTn id="58" dur="500"/>
                                        <p:tgtEl>
                                          <p:spTgt spid="85"/>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blinds(horizontal)">
                                      <p:cBhvr>
                                        <p:cTn id="63" dur="500"/>
                                        <p:tgtEl>
                                          <p:spTgt spid="13"/>
                                        </p:tgtEl>
                                      </p:cBhvr>
                                    </p:animEffect>
                                  </p:childTnLst>
                                </p:cTn>
                              </p:par>
                              <p:par>
                                <p:cTn id="64" presetID="1" presetClass="entr" presetSubtype="0" fill="hold" grpId="0" nodeType="withEffect">
                                  <p:stCondLst>
                                    <p:cond delay="0"/>
                                  </p:stCondLst>
                                  <p:childTnLst>
                                    <p:set>
                                      <p:cBhvr>
                                        <p:cTn id="65" dur="1" fill="hold">
                                          <p:stCondLst>
                                            <p:cond delay="0"/>
                                          </p:stCondLst>
                                        </p:cTn>
                                        <p:tgtEl>
                                          <p:spTgt spid="3"/>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3"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5121"/>
          <p:cNvSpPr>
            <a:spLocks noGrp="1"/>
          </p:cNvSpPr>
          <p:nvPr>
            <p:ph type="title"/>
          </p:nvPr>
        </p:nvSpPr>
        <p:spPr>
          <a:xfrm>
            <a:off x="2209800" y="881063"/>
            <a:ext cx="7772400" cy="608013"/>
          </a:xfrm>
        </p:spPr>
        <p:txBody>
          <a:bodyPr anchor="ctr">
            <a:normAutofit fontScale="90000"/>
          </a:bodyPr>
          <a:p>
            <a:pPr marL="0" marR="0" indent="0" algn="l" defTabSz="914400" rtl="0" eaLnBrk="1" fontAlgn="auto" latinLnBrk="0" hangingPunct="1">
              <a:lnSpc>
                <a:spcPct val="90000"/>
              </a:lnSpc>
              <a:spcBef>
                <a:spcPct val="0"/>
              </a:spcBef>
              <a:spcAft>
                <a:spcPct val="0"/>
              </a:spcAft>
              <a:buClrTx/>
              <a:buSzTx/>
              <a:buFontTx/>
              <a:buNone/>
            </a:pPr>
            <a:r>
              <a:rPr kumimoji="0" lang="zh-CN" altLang="en-US" sz="4400" b="1" i="0" u="none" strike="noStrike" kern="1200" cap="none" spc="0" normalizeH="0" baseline="0" noProof="1">
                <a:solidFill>
                  <a:schemeClr val="tx1"/>
                </a:solidFill>
                <a:latin typeface="+mj-lt"/>
                <a:ea typeface="华文中宋" panose="02010600040101010101" pitchFamily="2" charset="-122"/>
                <a:cs typeface="+mj-cs"/>
              </a:rPr>
              <a:t>电场力作功的特点</a:t>
            </a:r>
            <a:r>
              <a:rPr kumimoji="0" lang="zh-CN" altLang="en-US" sz="4400" b="0" i="0" u="none" strike="noStrike" kern="1200" cap="none" spc="0" normalizeH="0" baseline="0" noProof="1">
                <a:solidFill>
                  <a:schemeClr val="tx1"/>
                </a:solidFill>
                <a:latin typeface="+mj-lt"/>
                <a:ea typeface="+mj-ea"/>
                <a:cs typeface="+mj-cs"/>
              </a:rPr>
              <a:t> </a:t>
            </a:r>
            <a:endParaRPr kumimoji="0" lang="zh-CN" altLang="en-US" sz="4400" b="0" i="0" u="none" strike="noStrike" kern="1200" cap="none" spc="0" normalizeH="0" baseline="0" noProof="1">
              <a:solidFill>
                <a:schemeClr val="tx1"/>
              </a:solidFill>
              <a:latin typeface="+mj-lt"/>
              <a:ea typeface="+mj-ea"/>
              <a:cs typeface="+mj-cs"/>
            </a:endParaRPr>
          </a:p>
        </p:txBody>
      </p:sp>
      <p:sp>
        <p:nvSpPr>
          <p:cNvPr id="8194" name="文本占位符 5122"/>
          <p:cNvSpPr>
            <a:spLocks noGrp="1"/>
          </p:cNvSpPr>
          <p:nvPr>
            <p:ph idx="1"/>
          </p:nvPr>
        </p:nvSpPr>
        <p:spPr>
          <a:xfrm>
            <a:off x="2387600" y="1858963"/>
            <a:ext cx="7416800" cy="2373312"/>
          </a:xfrm>
        </p:spPr>
        <p:txBody>
          <a:bodyPr vert="horz" lIns="91440" tIns="45720" rIns="91440" bIns="45720" anchor="t" anchorCtr="0"/>
          <a:p>
            <a:pPr algn="just"/>
            <a:r>
              <a:rPr lang="zh-CN" altLang="en-US">
                <a:solidFill>
                  <a:srgbClr val="FF0000"/>
                </a:solidFill>
                <a:ea typeface="黑体" panose="02010609060101010101" pitchFamily="49" charset="-122"/>
              </a:rPr>
              <a:t>结论</a:t>
            </a:r>
            <a:r>
              <a:rPr lang="zh-CN" altLang="en-US">
                <a:ea typeface="黑体" panose="02010609060101010101" pitchFamily="49" charset="-122"/>
              </a:rPr>
              <a:t>：</a:t>
            </a:r>
            <a:r>
              <a:rPr lang="zh-CN" altLang="en-US">
                <a:solidFill>
                  <a:srgbClr val="000080"/>
                </a:solidFill>
                <a:ea typeface="华文中宋" panose="02010600040101010101" pitchFamily="2" charset="-122"/>
              </a:rPr>
              <a:t>试验电荷在任何电场中移动时，</a:t>
            </a:r>
            <a:r>
              <a:rPr lang="zh-CN" altLang="en-US">
                <a:solidFill>
                  <a:srgbClr val="0000CC"/>
                </a:solidFill>
                <a:ea typeface="华文中宋" panose="02010600040101010101" pitchFamily="2" charset="-122"/>
              </a:rPr>
              <a:t>电场力所做的功</a:t>
            </a:r>
            <a:r>
              <a:rPr lang="zh-CN" altLang="en-US">
                <a:solidFill>
                  <a:srgbClr val="000080"/>
                </a:solidFill>
                <a:ea typeface="华文中宋" panose="02010600040101010101" pitchFamily="2" charset="-122"/>
              </a:rPr>
              <a:t>除了与</a:t>
            </a:r>
            <a:r>
              <a:rPr lang="zh-CN" altLang="en-US">
                <a:solidFill>
                  <a:srgbClr val="FF0000"/>
                </a:solidFill>
                <a:ea typeface="华文中宋" panose="02010600040101010101" pitchFamily="2" charset="-122"/>
              </a:rPr>
              <a:t>电场</a:t>
            </a:r>
            <a:r>
              <a:rPr lang="zh-CN" altLang="en-US">
                <a:solidFill>
                  <a:srgbClr val="000080"/>
                </a:solidFill>
                <a:ea typeface="华文中宋" panose="02010600040101010101" pitchFamily="2" charset="-122"/>
              </a:rPr>
              <a:t>本身有关外，仅与</a:t>
            </a:r>
            <a:r>
              <a:rPr lang="zh-CN" altLang="en-US">
                <a:solidFill>
                  <a:srgbClr val="FF0000"/>
                </a:solidFill>
                <a:ea typeface="华文中宋" panose="02010600040101010101" pitchFamily="2" charset="-122"/>
              </a:rPr>
              <a:t>试验电荷电量</a:t>
            </a:r>
            <a:r>
              <a:rPr lang="zh-CN" altLang="en-US">
                <a:solidFill>
                  <a:srgbClr val="000080"/>
                </a:solidFill>
                <a:ea typeface="华文中宋" panose="02010600040101010101" pitchFamily="2" charset="-122"/>
              </a:rPr>
              <a:t>的大小及路径的</a:t>
            </a:r>
            <a:r>
              <a:rPr lang="zh-CN" altLang="en-US">
                <a:solidFill>
                  <a:srgbClr val="FF0000"/>
                </a:solidFill>
                <a:ea typeface="华文中宋" panose="02010600040101010101" pitchFamily="2" charset="-122"/>
              </a:rPr>
              <a:t>起点终点</a:t>
            </a:r>
            <a:r>
              <a:rPr lang="zh-CN" altLang="en-US">
                <a:solidFill>
                  <a:srgbClr val="000080"/>
                </a:solidFill>
                <a:ea typeface="华文中宋" panose="02010600040101010101" pitchFamily="2" charset="-122"/>
              </a:rPr>
              <a:t>的位置有关，与</a:t>
            </a:r>
            <a:r>
              <a:rPr lang="zh-CN" altLang="en-US">
                <a:solidFill>
                  <a:srgbClr val="006600"/>
                </a:solidFill>
                <a:ea typeface="华文中宋" panose="02010600040101010101" pitchFamily="2" charset="-122"/>
              </a:rPr>
              <a:t>路径</a:t>
            </a:r>
            <a:r>
              <a:rPr lang="zh-CN" altLang="en-US">
                <a:solidFill>
                  <a:srgbClr val="000080"/>
                </a:solidFill>
                <a:ea typeface="华文中宋" panose="02010600040101010101" pitchFamily="2" charset="-122"/>
              </a:rPr>
              <a:t>无关。</a:t>
            </a:r>
            <a:endParaRPr lang="zh-CN" altLang="en-US">
              <a:ea typeface="华文中宋" panose="02010600040101010101" pitchFamily="2" charset="-122"/>
            </a:endParaRPr>
          </a:p>
        </p:txBody>
      </p:sp>
      <p:sp>
        <p:nvSpPr>
          <p:cNvPr id="8195" name="灯片编号占位符 1"/>
          <p:cNvSpPr/>
          <p:nvPr>
            <p:ph type="sldNum" sz="quarter" idx="12"/>
          </p:nvPr>
        </p:nvSpPr>
        <p:spPr>
          <a:noFill/>
          <a:ln>
            <a:noFill/>
          </a:ln>
        </p:spPr>
        <p:txBody>
          <a:bodyPr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a:ea typeface="宋体" panose="02010600030101010101" pitchFamily="2" charset="-122"/>
                <a:cs typeface="+mn-cs"/>
              </a:defRPr>
            </a:lvl5pPr>
          </a:lstStyle>
          <a:p>
            <a:pPr lvl="0" algn="r"/>
            <a:fld id="{9A0DB2DC-4C9A-4742-B13C-FB6460FD3503}" type="slidenum">
              <a:rPr lang="zh-CN" altLang="en-US" sz="1600" b="1" u="none" baseline="0" dirty="0">
                <a:solidFill>
                  <a:srgbClr val="0000FF"/>
                </a:solidFill>
                <a:latin typeface="Times New Roman" panose="02020603050405020304" pitchFamily="18" charset="0"/>
              </a:rPr>
            </a:fld>
            <a:endParaRPr lang="zh-CN" altLang="en-US" sz="1600" b="1" u="none" baseline="0" dirty="0">
              <a:solidFill>
                <a:srgbClr val="0000FF"/>
              </a:solidFill>
              <a:latin typeface="Times New Roman" panose="02020603050405020304" pitchFamily="18" charset="0"/>
            </a:endParaRPr>
          </a:p>
        </p:txBody>
      </p:sp>
      <p:graphicFrame>
        <p:nvGraphicFramePr>
          <p:cNvPr id="8196" name="对象 6145"/>
          <p:cNvGraphicFramePr>
            <a:graphicFrameLocks noChangeAspect="1"/>
          </p:cNvGraphicFramePr>
          <p:nvPr/>
        </p:nvGraphicFramePr>
        <p:xfrm>
          <a:off x="2959100" y="4083050"/>
          <a:ext cx="2230438" cy="733425"/>
        </p:xfrm>
        <a:graphic>
          <a:graphicData uri="http://schemas.openxmlformats.org/presentationml/2006/ole">
            <mc:AlternateContent xmlns:mc="http://schemas.openxmlformats.org/markup-compatibility/2006">
              <mc:Choice xmlns:v="urn:schemas-microsoft-com:vml" Requires="v">
                <p:oleObj spid="_x0000_s3085" name="" r:id="rId1" imgW="891540" imgH="292735" progId="Equation.DSMT4">
                  <p:embed/>
                </p:oleObj>
              </mc:Choice>
              <mc:Fallback>
                <p:oleObj name="" r:id="rId1" imgW="891540" imgH="292735" progId="Equation.DSMT4">
                  <p:embed/>
                  <p:pic>
                    <p:nvPicPr>
                      <p:cNvPr id="0" name="图片 3084"/>
                      <p:cNvPicPr/>
                      <p:nvPr/>
                    </p:nvPicPr>
                    <p:blipFill>
                      <a:blip r:embed="rId2"/>
                      <a:stretch>
                        <a:fillRect/>
                      </a:stretch>
                    </p:blipFill>
                    <p:spPr>
                      <a:xfrm>
                        <a:off x="2959100" y="4083050"/>
                        <a:ext cx="2230438" cy="733425"/>
                      </a:xfrm>
                      <a:prstGeom prst="rect">
                        <a:avLst/>
                      </a:prstGeom>
                      <a:noFill/>
                      <a:ln w="38100">
                        <a:noFill/>
                        <a:miter/>
                      </a:ln>
                    </p:spPr>
                  </p:pic>
                </p:oleObj>
              </mc:Fallback>
            </mc:AlternateContent>
          </a:graphicData>
        </a:graphic>
      </p:graphicFrame>
      <p:sp>
        <p:nvSpPr>
          <p:cNvPr id="8197" name="文本框 6147"/>
          <p:cNvSpPr txBox="1"/>
          <p:nvPr/>
        </p:nvSpPr>
        <p:spPr>
          <a:xfrm>
            <a:off x="2417763" y="5354638"/>
            <a:ext cx="7494587" cy="368300"/>
          </a:xfrm>
          <a:prstGeom prst="rect">
            <a:avLst/>
          </a:prstGeom>
          <a:solidFill>
            <a:srgbClr val="CCFFCC"/>
          </a:solidFill>
          <a:ln w="12700" cap="flat" cmpd="sng">
            <a:solidFill>
              <a:srgbClr val="0000FF"/>
            </a:solidFill>
            <a:prstDash val="solid"/>
            <a:miter/>
            <a:headEnd type="none" w="med" len="med"/>
            <a:tailEnd type="none" w="med" len="med"/>
          </a:ln>
        </p:spPr>
        <p:txBody>
          <a:bodyPr anchor="t" anchorCtr="0">
            <a:spAutoFit/>
          </a:bodyPr>
          <a:p>
            <a:pPr algn="just">
              <a:spcBef>
                <a:spcPct val="50000"/>
              </a:spcBef>
            </a:pPr>
            <a:r>
              <a:rPr lang="zh-CN" altLang="en-US" b="1" dirty="0">
                <a:latin typeface="宋体" panose="02010600030101010101" pitchFamily="2" charset="-122"/>
                <a:ea typeface="宋体" panose="02010600030101010101" pitchFamily="2" charset="-122"/>
              </a:rPr>
              <a:t>结论：静电场力做功与路径无关</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静电场力是</a:t>
            </a:r>
            <a:r>
              <a:rPr lang="zh-CN" altLang="en-US" b="1" dirty="0">
                <a:solidFill>
                  <a:srgbClr val="FF0000"/>
                </a:solidFill>
                <a:latin typeface="宋体" panose="02010600030101010101" pitchFamily="2" charset="-122"/>
                <a:ea typeface="宋体" panose="02010600030101010101" pitchFamily="2" charset="-122"/>
              </a:rPr>
              <a:t>保守力</a:t>
            </a:r>
            <a:r>
              <a:rPr lang="zh-CN" altLang="en-US" b="1" dirty="0">
                <a:latin typeface="宋体" panose="02010600030101010101" pitchFamily="2" charset="-122"/>
                <a:ea typeface="宋体" panose="02010600030101010101" pitchFamily="2" charset="-122"/>
              </a:rPr>
              <a:t>。</a:t>
            </a:r>
            <a:endParaRPr lang="zh-CN" altLang="en-US" b="1" dirty="0">
              <a:latin typeface="宋体" panose="02010600030101010101" pitchFamily="2" charset="-122"/>
              <a:ea typeface="宋体" panose="02010600030101010101" pitchFamily="2" charset="-122"/>
            </a:endParaRPr>
          </a:p>
        </p:txBody>
      </p:sp>
      <p:graphicFrame>
        <p:nvGraphicFramePr>
          <p:cNvPr id="8198" name="对象 4105"/>
          <p:cNvGraphicFramePr>
            <a:graphicFrameLocks noChangeAspect="1"/>
          </p:cNvGraphicFramePr>
          <p:nvPr/>
        </p:nvGraphicFramePr>
        <p:xfrm>
          <a:off x="5189538" y="3900488"/>
          <a:ext cx="2436812" cy="1100137"/>
        </p:xfrm>
        <a:graphic>
          <a:graphicData uri="http://schemas.openxmlformats.org/presentationml/2006/ole">
            <mc:AlternateContent xmlns:mc="http://schemas.openxmlformats.org/markup-compatibility/2006">
              <mc:Choice xmlns:v="urn:schemas-microsoft-com:vml" Requires="v">
                <p:oleObj spid="_x0000_s3086" name="" r:id="rId3" imgW="1157605" imgH="483235" progId="Equation.DSMT4">
                  <p:embed/>
                </p:oleObj>
              </mc:Choice>
              <mc:Fallback>
                <p:oleObj name="" r:id="rId3" imgW="1157605" imgH="483235" progId="Equation.DSMT4">
                  <p:embed/>
                  <p:pic>
                    <p:nvPicPr>
                      <p:cNvPr id="0" name="图片 3085"/>
                      <p:cNvPicPr/>
                      <p:nvPr/>
                    </p:nvPicPr>
                    <p:blipFill>
                      <a:blip r:embed="rId4"/>
                      <a:stretch>
                        <a:fillRect/>
                      </a:stretch>
                    </p:blipFill>
                    <p:spPr>
                      <a:xfrm>
                        <a:off x="5189538" y="3900488"/>
                        <a:ext cx="2436812" cy="1100137"/>
                      </a:xfrm>
                      <a:prstGeom prst="rect">
                        <a:avLst/>
                      </a:prstGeom>
                      <a:noFill/>
                      <a:ln w="38100">
                        <a:noFill/>
                        <a:miter/>
                      </a:ln>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ext Box 2"/>
          <p:cNvSpPr txBox="1">
            <a:spLocks noChangeArrowheads="1"/>
          </p:cNvSpPr>
          <p:nvPr/>
        </p:nvSpPr>
        <p:spPr bwMode="auto">
          <a:xfrm>
            <a:off x="1751013" y="242888"/>
            <a:ext cx="8820150" cy="646113"/>
          </a:xfrm>
          <a:prstGeom prst="rect">
            <a:avLst/>
          </a:prstGeom>
          <a:noFill/>
          <a:ln w="9525">
            <a:noFill/>
            <a:miter lim="800000"/>
          </a:ln>
          <a:effectLst/>
        </p:spPr>
        <p:txBody>
          <a:bodyPr wrap="square">
            <a:spAutoFit/>
          </a:bodyPr>
          <a:lstStyle/>
          <a:p>
            <a:pPr>
              <a:spcBef>
                <a:spcPct val="50000"/>
              </a:spcBef>
              <a:defRPr/>
            </a:pPr>
            <a:r>
              <a:rPr kumimoji="1" lang="zh-CN" altLang="en-US" sz="3600" b="1" noProof="1" dirty="0">
                <a:solidFill>
                  <a:srgbClr val="CC0000"/>
                </a:solidFill>
                <a:effectLst>
                  <a:outerShdw blurRad="38100" dist="38100" dir="2700000" algn="tl">
                    <a:srgbClr val="000000"/>
                  </a:outerShdw>
                </a:effectLst>
                <a:latin typeface="宋体" panose="02010600030101010101" pitchFamily="2" charset="-122"/>
                <a:ea typeface="+mn-ea"/>
                <a:cs typeface="+mn-cs"/>
              </a:rPr>
              <a:t>二、环路定理</a:t>
            </a:r>
            <a:r>
              <a:rPr kumimoji="1" lang="en-US" altLang="zh-CN" sz="2800" b="1" noProof="1" dirty="0">
                <a:solidFill>
                  <a:srgbClr val="CC0000"/>
                </a:solidFill>
                <a:latin typeface="Times New Roman" panose="02020603050405020304" pitchFamily="18" charset="0"/>
                <a:ea typeface="+mn-ea"/>
                <a:cs typeface="+mn-cs"/>
              </a:rPr>
              <a:t>(circuital theorem of electrostatic field)</a:t>
            </a:r>
            <a:endParaRPr kumimoji="1" lang="en-US" altLang="zh-CN" sz="2800" b="1" noProof="1" dirty="0">
              <a:solidFill>
                <a:srgbClr val="CC0000"/>
              </a:solidFill>
              <a:latin typeface="Times New Roman" panose="02020603050405020304" pitchFamily="18" charset="0"/>
            </a:endParaRPr>
          </a:p>
        </p:txBody>
      </p:sp>
      <p:sp>
        <p:nvSpPr>
          <p:cNvPr id="13" name="Text Box 4"/>
          <p:cNvSpPr txBox="1">
            <a:spLocks noChangeArrowheads="1"/>
          </p:cNvSpPr>
          <p:nvPr/>
        </p:nvSpPr>
        <p:spPr bwMode="auto">
          <a:xfrm>
            <a:off x="1144588" y="4525963"/>
            <a:ext cx="9215438" cy="1133475"/>
          </a:xfrm>
          <a:prstGeom prst="rect">
            <a:avLst/>
          </a:prstGeom>
          <a:noFill/>
          <a:ln w="9525">
            <a:noFill/>
            <a:miter lim="800000"/>
          </a:ln>
          <a:effectLst/>
        </p:spPr>
        <p:txBody>
          <a:bodyPr wrap="square">
            <a:spAutoFit/>
          </a:bodyPr>
          <a:lstStyle/>
          <a:p>
            <a:pPr>
              <a:lnSpc>
                <a:spcPct val="130000"/>
              </a:lnSpc>
              <a:spcBef>
                <a:spcPct val="50000"/>
              </a:spcBef>
              <a:defRPr/>
            </a:pPr>
            <a:r>
              <a:rPr kumimoji="1" lang="en-US" altLang="zh-CN" sz="2800" b="1" noProof="1" dirty="0">
                <a:solidFill>
                  <a:srgbClr val="000000"/>
                </a:solidFill>
                <a:latin typeface="宋体" panose="02010600030101010101" pitchFamily="2" charset="-122"/>
                <a:ea typeface="+mn-ea"/>
                <a:cs typeface="+mn-cs"/>
              </a:rPr>
              <a:t>  </a:t>
            </a:r>
            <a:r>
              <a:rPr kumimoji="1" lang="zh-CN" altLang="en-US" sz="2800" b="1" noProof="1" dirty="0">
                <a:solidFill>
                  <a:srgbClr val="000000"/>
                </a:solidFill>
                <a:latin typeface="宋体" panose="02010600030101010101" pitchFamily="2" charset="-122"/>
                <a:ea typeface="+mn-ea"/>
                <a:cs typeface="+mn-cs"/>
              </a:rPr>
              <a:t>静电场强沿</a:t>
            </a:r>
            <a:r>
              <a:rPr kumimoji="1" lang="zh-CN" altLang="en-US" sz="2800" b="1" noProof="1" dirty="0">
                <a:solidFill>
                  <a:srgbClr val="0000FF"/>
                </a:solidFill>
                <a:latin typeface="宋体" panose="02010600030101010101" pitchFamily="2" charset="-122"/>
                <a:ea typeface="+mn-ea"/>
                <a:cs typeface="+mn-cs"/>
              </a:rPr>
              <a:t>任意闭合路径</a:t>
            </a:r>
            <a:r>
              <a:rPr kumimoji="1" lang="zh-CN" altLang="en-US" sz="2800" b="1" noProof="1" dirty="0">
                <a:solidFill>
                  <a:srgbClr val="000000"/>
                </a:solidFill>
                <a:latin typeface="宋体" panose="02010600030101010101" pitchFamily="2" charset="-122"/>
                <a:ea typeface="+mn-ea"/>
                <a:cs typeface="+mn-cs"/>
              </a:rPr>
              <a:t>的线积分为零。反映了</a:t>
            </a:r>
            <a:r>
              <a:rPr kumimoji="1" lang="zh-CN" altLang="en-US" sz="2800" b="1" noProof="1" dirty="0">
                <a:solidFill>
                  <a:srgbClr val="0000CC"/>
                </a:solidFill>
                <a:latin typeface="宋体" panose="02010600030101010101" pitchFamily="2" charset="-122"/>
                <a:ea typeface="+mn-ea"/>
                <a:cs typeface="+mn-cs"/>
              </a:rPr>
              <a:t>静电场是</a:t>
            </a:r>
            <a:r>
              <a:rPr kumimoji="1" lang="zh-CN" altLang="en-US" sz="2800" b="1" noProof="1" dirty="0">
                <a:solidFill>
                  <a:srgbClr val="CC0000"/>
                </a:solidFill>
                <a:effectLst>
                  <a:outerShdw blurRad="38100" dist="38100" dir="2700000" algn="tl">
                    <a:srgbClr val="000000"/>
                  </a:outerShdw>
                </a:effectLst>
                <a:latin typeface="宋体" panose="02010600030101010101" pitchFamily="2" charset="-122"/>
                <a:ea typeface="+mn-ea"/>
                <a:cs typeface="+mn-cs"/>
              </a:rPr>
              <a:t>保守力场</a:t>
            </a:r>
            <a:r>
              <a:rPr kumimoji="1" lang="zh-CN" altLang="en-US" sz="2800" b="1" noProof="1" dirty="0">
                <a:solidFill>
                  <a:srgbClr val="000000"/>
                </a:solidFill>
                <a:latin typeface="宋体" panose="02010600030101010101" pitchFamily="2" charset="-122"/>
                <a:ea typeface="+mn-ea"/>
                <a:cs typeface="+mn-cs"/>
              </a:rPr>
              <a:t>。</a:t>
            </a:r>
            <a:endParaRPr kumimoji="1" lang="zh-CN" altLang="en-US" sz="2800" b="1" noProof="1" dirty="0">
              <a:solidFill>
                <a:srgbClr val="000000"/>
              </a:solidFill>
              <a:latin typeface="宋体" panose="02010600030101010101" pitchFamily="2" charset="-122"/>
            </a:endParaRPr>
          </a:p>
        </p:txBody>
      </p:sp>
      <p:sp>
        <p:nvSpPr>
          <p:cNvPr id="14" name="Text Box 5"/>
          <p:cNvSpPr txBox="1">
            <a:spLocks noChangeArrowheads="1"/>
          </p:cNvSpPr>
          <p:nvPr/>
        </p:nvSpPr>
        <p:spPr bwMode="auto">
          <a:xfrm>
            <a:off x="1919288" y="5884863"/>
            <a:ext cx="8088313" cy="519113"/>
          </a:xfrm>
          <a:prstGeom prst="rect">
            <a:avLst/>
          </a:prstGeom>
          <a:noFill/>
          <a:ln w="9525">
            <a:noFill/>
            <a:miter lim="800000"/>
          </a:ln>
          <a:effectLst/>
        </p:spPr>
        <p:txBody>
          <a:bodyPr>
            <a:spAutoFit/>
          </a:bodyPr>
          <a:lstStyle/>
          <a:p>
            <a:pPr>
              <a:spcBef>
                <a:spcPct val="50000"/>
              </a:spcBef>
              <a:defRPr/>
            </a:pPr>
            <a:r>
              <a:rPr kumimoji="1" lang="zh-CN" altLang="en-US" sz="2800" b="1" noProof="1" dirty="0">
                <a:solidFill>
                  <a:srgbClr val="000000"/>
                </a:solidFill>
                <a:latin typeface="宋体" panose="02010600030101010101" pitchFamily="2" charset="-122"/>
                <a:ea typeface="+mn-ea"/>
                <a:cs typeface="+mn-cs"/>
              </a:rPr>
              <a:t>凡保守力都有与其相关的势能，</a:t>
            </a:r>
            <a:r>
              <a:rPr kumimoji="1" lang="zh-CN" altLang="en-US" sz="2800" b="1" noProof="1" dirty="0">
                <a:solidFill>
                  <a:srgbClr val="0000CC"/>
                </a:solidFill>
                <a:latin typeface="宋体" panose="02010600030101010101" pitchFamily="2" charset="-122"/>
                <a:ea typeface="+mn-ea"/>
                <a:cs typeface="+mn-cs"/>
              </a:rPr>
              <a:t>静电场是</a:t>
            </a:r>
            <a:r>
              <a:rPr kumimoji="1" lang="zh-CN" altLang="en-US" sz="2800" b="1" noProof="1" dirty="0">
                <a:solidFill>
                  <a:srgbClr val="CC0000"/>
                </a:solidFill>
                <a:effectLst>
                  <a:outerShdw blurRad="38100" dist="38100" dir="2700000" algn="tl">
                    <a:srgbClr val="000000"/>
                  </a:outerShdw>
                </a:effectLst>
                <a:latin typeface="宋体" panose="02010600030101010101" pitchFamily="2" charset="-122"/>
                <a:ea typeface="+mn-ea"/>
                <a:cs typeface="+mn-cs"/>
              </a:rPr>
              <a:t>有势场</a:t>
            </a:r>
            <a:r>
              <a:rPr kumimoji="1" lang="zh-CN" altLang="en-US" sz="2800" b="1" noProof="1" dirty="0">
                <a:solidFill>
                  <a:srgbClr val="000000"/>
                </a:solidFill>
                <a:latin typeface="宋体" panose="02010600030101010101" pitchFamily="2" charset="-122"/>
                <a:ea typeface="+mn-ea"/>
                <a:cs typeface="+mn-cs"/>
              </a:rPr>
              <a:t>。</a:t>
            </a:r>
            <a:endParaRPr kumimoji="1" lang="zh-CN" altLang="en-US" sz="2800" b="1" noProof="1" dirty="0">
              <a:solidFill>
                <a:srgbClr val="000000"/>
              </a:solidFill>
              <a:latin typeface="宋体" panose="02010600030101010101" pitchFamily="2" charset="-122"/>
            </a:endParaRPr>
          </a:p>
        </p:txBody>
      </p:sp>
      <p:grpSp>
        <p:nvGrpSpPr>
          <p:cNvPr id="19" name="Group 19"/>
          <p:cNvGrpSpPr/>
          <p:nvPr/>
        </p:nvGrpSpPr>
        <p:grpSpPr>
          <a:xfrm>
            <a:off x="990600" y="2841625"/>
            <a:ext cx="7392988" cy="1320800"/>
            <a:chOff x="234" y="2024"/>
            <a:chExt cx="4657" cy="832"/>
          </a:xfrm>
        </p:grpSpPr>
        <p:sp>
          <p:nvSpPr>
            <p:cNvPr id="9221" name="Text Box 11"/>
            <p:cNvSpPr txBox="1"/>
            <p:nvPr/>
          </p:nvSpPr>
          <p:spPr>
            <a:xfrm>
              <a:off x="234" y="2093"/>
              <a:ext cx="1867" cy="327"/>
            </a:xfrm>
            <a:prstGeom prst="rect">
              <a:avLst/>
            </a:prstGeom>
            <a:noFill/>
            <a:ln w="9525">
              <a:noFill/>
            </a:ln>
          </p:spPr>
          <p:txBody>
            <a:bodyPr anchor="t" anchorCtr="0">
              <a:spAutoFit/>
            </a:bodyPr>
            <a:p>
              <a:pPr>
                <a:spcBef>
                  <a:spcPct val="50000"/>
                </a:spcBef>
                <a:buSzTx/>
              </a:pPr>
              <a:r>
                <a:rPr lang="zh-CN" altLang="en-US" sz="2800" b="1" baseline="0" dirty="0">
                  <a:solidFill>
                    <a:srgbClr val="0000CC"/>
                  </a:solidFill>
                  <a:latin typeface="宋体" panose="02010600030101010101" pitchFamily="2" charset="-122"/>
                  <a:ea typeface="宋体" panose="02010600030101010101" pitchFamily="2" charset="-122"/>
                </a:rPr>
                <a:t>静电场环路定理</a:t>
              </a:r>
              <a:r>
                <a:rPr lang="en-US" altLang="zh-CN" sz="2800" b="1" baseline="0" dirty="0">
                  <a:solidFill>
                    <a:srgbClr val="0000CC"/>
                  </a:solidFill>
                  <a:latin typeface="宋体" panose="02010600030101010101" pitchFamily="2" charset="-122"/>
                  <a:ea typeface="宋体" panose="02010600030101010101" pitchFamily="2" charset="-122"/>
                </a:rPr>
                <a:t>:</a:t>
              </a:r>
              <a:endParaRPr lang="en-US" altLang="zh-CN" sz="2800" b="1" baseline="0" dirty="0">
                <a:solidFill>
                  <a:srgbClr val="0000CC"/>
                </a:solidFill>
                <a:latin typeface="宋体" panose="02010600030101010101" pitchFamily="2" charset="-122"/>
                <a:ea typeface="宋体" panose="02010600030101010101" pitchFamily="2" charset="-122"/>
              </a:endParaRPr>
            </a:p>
          </p:txBody>
        </p:sp>
        <p:sp>
          <p:nvSpPr>
            <p:cNvPr id="9222" name="Text Box 12"/>
            <p:cNvSpPr txBox="1"/>
            <p:nvPr/>
          </p:nvSpPr>
          <p:spPr>
            <a:xfrm>
              <a:off x="2971" y="2568"/>
              <a:ext cx="1920" cy="288"/>
            </a:xfrm>
            <a:prstGeom prst="rect">
              <a:avLst/>
            </a:prstGeom>
            <a:noFill/>
            <a:ln w="9525">
              <a:noFill/>
            </a:ln>
          </p:spPr>
          <p:txBody>
            <a:bodyPr anchor="t" anchorCtr="0">
              <a:spAutoFit/>
            </a:bodyPr>
            <a:p>
              <a:pPr>
                <a:spcBef>
                  <a:spcPct val="50000"/>
                </a:spcBef>
                <a:buSzTx/>
              </a:pPr>
              <a:r>
                <a:rPr lang="zh-CN" altLang="en-US" sz="2400" b="1" baseline="0">
                  <a:solidFill>
                    <a:srgbClr val="0000CC"/>
                  </a:solidFill>
                  <a:latin typeface="宋体" panose="02010600030101010101" pitchFamily="2" charset="-122"/>
                  <a:ea typeface="宋体" panose="02010600030101010101" pitchFamily="2" charset="-122"/>
                </a:rPr>
                <a:t>路径上各点的总场强</a:t>
              </a:r>
              <a:endParaRPr lang="zh-CN" altLang="en-US" sz="2400" b="1" baseline="0">
                <a:solidFill>
                  <a:srgbClr val="0000CC"/>
                </a:solidFill>
                <a:latin typeface="宋体" panose="02010600030101010101" pitchFamily="2" charset="-122"/>
                <a:ea typeface="宋体" panose="02010600030101010101" pitchFamily="2" charset="-122"/>
              </a:endParaRPr>
            </a:p>
          </p:txBody>
        </p:sp>
        <p:graphicFrame>
          <p:nvGraphicFramePr>
            <p:cNvPr id="9223" name="Object 13"/>
            <p:cNvGraphicFramePr>
              <a:graphicFrameLocks noChangeAspect="1"/>
            </p:cNvGraphicFramePr>
            <p:nvPr/>
          </p:nvGraphicFramePr>
          <p:xfrm>
            <a:off x="2381" y="2024"/>
            <a:ext cx="1497" cy="466"/>
          </p:xfrm>
          <a:graphic>
            <a:graphicData uri="http://schemas.openxmlformats.org/presentationml/2006/ole">
              <mc:AlternateContent xmlns:mc="http://schemas.openxmlformats.org/markup-compatibility/2006">
                <mc:Choice xmlns:v="urn:schemas-microsoft-com:vml" Requires="v">
                  <p:oleObj spid="_x0000_s3080" name="" r:id="rId1" imgW="698500" imgH="254000" progId="Equation.3">
                    <p:embed/>
                  </p:oleObj>
                </mc:Choice>
                <mc:Fallback>
                  <p:oleObj name="" r:id="rId1" imgW="698500" imgH="254000" progId="Equation.3">
                    <p:embed/>
                    <p:pic>
                      <p:nvPicPr>
                        <p:cNvPr id="0" name="图片 3079"/>
                        <p:cNvPicPr/>
                        <p:nvPr/>
                      </p:nvPicPr>
                      <p:blipFill>
                        <a:blip r:embed="rId2"/>
                        <a:stretch>
                          <a:fillRect/>
                        </a:stretch>
                      </p:blipFill>
                      <p:spPr>
                        <a:xfrm>
                          <a:off x="2381" y="2024"/>
                          <a:ext cx="1497" cy="466"/>
                        </a:xfrm>
                        <a:prstGeom prst="rect">
                          <a:avLst/>
                        </a:prstGeom>
                        <a:noFill/>
                        <a:ln w="57150" cap="flat" cmpd="thinThick">
                          <a:solidFill>
                            <a:srgbClr val="FF0000"/>
                          </a:solidFill>
                          <a:prstDash val="solid"/>
                          <a:miter/>
                          <a:headEnd type="none" w="med" len="med"/>
                          <a:tailEnd type="none" w="med" len="med"/>
                        </a:ln>
                      </p:spPr>
                    </p:pic>
                  </p:oleObj>
                </mc:Fallback>
              </mc:AlternateContent>
            </a:graphicData>
          </a:graphic>
        </p:graphicFrame>
        <p:sp>
          <p:nvSpPr>
            <p:cNvPr id="23" name="Freeform 16"/>
            <p:cNvSpPr>
              <a:spLocks noChangeArrowheads="1"/>
            </p:cNvSpPr>
            <p:nvPr/>
          </p:nvSpPr>
          <p:spPr bwMode="auto">
            <a:xfrm>
              <a:off x="2699" y="2387"/>
              <a:ext cx="317" cy="371"/>
            </a:xfrm>
            <a:custGeom>
              <a:avLst/>
              <a:gdLst>
                <a:gd name="T0" fmla="*/ 0 w 272"/>
                <a:gd name="T1" fmla="*/ 0 h 190"/>
                <a:gd name="T2" fmla="*/ 61 w 272"/>
                <a:gd name="T3" fmla="*/ 127 h 190"/>
                <a:gd name="T4" fmla="*/ 151 w 272"/>
                <a:gd name="T5" fmla="*/ 181 h 190"/>
                <a:gd name="T6" fmla="*/ 272 w 272"/>
                <a:gd name="T7" fmla="*/ 181 h 190"/>
              </a:gdLst>
              <a:ahLst/>
              <a:cxnLst>
                <a:cxn ang="0">
                  <a:pos x="T0" y="T1"/>
                </a:cxn>
                <a:cxn ang="0">
                  <a:pos x="T2" y="T3"/>
                </a:cxn>
                <a:cxn ang="0">
                  <a:pos x="T4" y="T5"/>
                </a:cxn>
                <a:cxn ang="0">
                  <a:pos x="T6" y="T7"/>
                </a:cxn>
              </a:cxnLst>
              <a:rect l="0" t="0" r="r" b="b"/>
              <a:pathLst>
                <a:path w="272" h="190">
                  <a:moveTo>
                    <a:pt x="0" y="0"/>
                  </a:moveTo>
                  <a:cubicBezTo>
                    <a:pt x="10" y="21"/>
                    <a:pt x="36" y="97"/>
                    <a:pt x="61" y="127"/>
                  </a:cubicBezTo>
                  <a:cubicBezTo>
                    <a:pt x="86" y="157"/>
                    <a:pt x="116" y="172"/>
                    <a:pt x="151" y="181"/>
                  </a:cubicBezTo>
                  <a:cubicBezTo>
                    <a:pt x="186" y="190"/>
                    <a:pt x="247" y="181"/>
                    <a:pt x="272" y="181"/>
                  </a:cubicBezTo>
                </a:path>
              </a:pathLst>
            </a:custGeom>
            <a:noFill/>
            <a:ln w="28575">
              <a:solidFill>
                <a:srgbClr val="0000FF"/>
              </a:solidFill>
              <a:roun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2" name="Text Box 11"/>
          <p:cNvSpPr txBox="1"/>
          <p:nvPr/>
        </p:nvSpPr>
        <p:spPr>
          <a:xfrm>
            <a:off x="7194550" y="2647950"/>
            <a:ext cx="3843338" cy="522288"/>
          </a:xfrm>
          <a:prstGeom prst="rect">
            <a:avLst/>
          </a:prstGeom>
          <a:noFill/>
          <a:ln w="9525">
            <a:noFill/>
          </a:ln>
        </p:spPr>
        <p:txBody>
          <a:bodyPr wrap="square" anchor="t" anchorCtr="0">
            <a:spAutoFit/>
          </a:bodyPr>
          <a:p>
            <a:pPr>
              <a:spcBef>
                <a:spcPct val="50000"/>
              </a:spcBef>
              <a:buSzTx/>
            </a:pPr>
            <a:r>
              <a:rPr lang="zh-CN" altLang="en-US" sz="2800" b="1" baseline="0" dirty="0">
                <a:solidFill>
                  <a:srgbClr val="0000CC"/>
                </a:solidFill>
                <a:latin typeface="宋体" panose="02010600030101010101" pitchFamily="2" charset="-122"/>
                <a:ea typeface="宋体" panose="02010600030101010101" pitchFamily="2" charset="-122"/>
              </a:rPr>
              <a:t>静电场场强的环流为零</a:t>
            </a:r>
            <a:endParaRPr lang="en-US" altLang="zh-CN" sz="2800" b="1" baseline="0" dirty="0">
              <a:solidFill>
                <a:srgbClr val="0000CC"/>
              </a:solidFill>
              <a:latin typeface="宋体" panose="02010600030101010101" pitchFamily="2" charset="-122"/>
              <a:ea typeface="宋体" panose="02010600030101010101" pitchFamily="2" charset="-122"/>
            </a:endParaRPr>
          </a:p>
        </p:txBody>
      </p:sp>
      <p:sp>
        <p:nvSpPr>
          <p:cNvPr id="24" name="Text Box 11"/>
          <p:cNvSpPr txBox="1"/>
          <p:nvPr/>
        </p:nvSpPr>
        <p:spPr>
          <a:xfrm>
            <a:off x="7219950" y="3198813"/>
            <a:ext cx="3844925" cy="522287"/>
          </a:xfrm>
          <a:prstGeom prst="rect">
            <a:avLst/>
          </a:prstGeom>
          <a:noFill/>
          <a:ln w="9525">
            <a:noFill/>
          </a:ln>
        </p:spPr>
        <p:txBody>
          <a:bodyPr wrap="square" anchor="t" anchorCtr="0">
            <a:spAutoFit/>
          </a:bodyPr>
          <a:p>
            <a:pPr>
              <a:spcBef>
                <a:spcPct val="50000"/>
              </a:spcBef>
              <a:buSzTx/>
            </a:pPr>
            <a:r>
              <a:rPr lang="zh-CN" altLang="en-US" sz="2800" b="1" baseline="0" dirty="0">
                <a:solidFill>
                  <a:srgbClr val="0000CC"/>
                </a:solidFill>
                <a:latin typeface="宋体" panose="02010600030101010101" pitchFamily="2" charset="-122"/>
                <a:ea typeface="宋体" panose="02010600030101010101" pitchFamily="2" charset="-122"/>
              </a:rPr>
              <a:t>静电场</a:t>
            </a:r>
            <a:r>
              <a:rPr lang="zh-CN" altLang="en-US" sz="2800" b="1" dirty="0">
                <a:solidFill>
                  <a:srgbClr val="0000CC"/>
                </a:solidFill>
                <a:latin typeface="宋体" panose="02010600030101010101" pitchFamily="2" charset="-122"/>
                <a:ea typeface="宋体" panose="02010600030101010101" pitchFamily="2" charset="-122"/>
              </a:rPr>
              <a:t>为无旋场</a:t>
            </a:r>
            <a:endParaRPr lang="en-US" altLang="zh-CN" sz="2800" b="1" baseline="0" dirty="0">
              <a:solidFill>
                <a:srgbClr val="0000CC"/>
              </a:solidFill>
              <a:latin typeface="宋体" panose="02010600030101010101" pitchFamily="2" charset="-122"/>
              <a:ea typeface="宋体" panose="02010600030101010101" pitchFamily="2" charset="-122"/>
            </a:endParaRPr>
          </a:p>
        </p:txBody>
      </p:sp>
      <p:grpSp>
        <p:nvGrpSpPr>
          <p:cNvPr id="9227" name="组合 9"/>
          <p:cNvGrpSpPr/>
          <p:nvPr/>
        </p:nvGrpSpPr>
        <p:grpSpPr>
          <a:xfrm>
            <a:off x="3352800" y="1190625"/>
            <a:ext cx="4876800" cy="1295400"/>
            <a:chOff x="3352347" y="1191032"/>
            <a:chExt cx="4876800" cy="1295400"/>
          </a:xfrm>
        </p:grpSpPr>
        <p:grpSp>
          <p:nvGrpSpPr>
            <p:cNvPr id="9228" name="Group 18"/>
            <p:cNvGrpSpPr/>
            <p:nvPr/>
          </p:nvGrpSpPr>
          <p:grpSpPr>
            <a:xfrm>
              <a:off x="3352347" y="1191032"/>
              <a:ext cx="4876800" cy="1295400"/>
              <a:chOff x="1337" y="1152"/>
              <a:chExt cx="3072" cy="816"/>
            </a:xfrm>
          </p:grpSpPr>
          <p:graphicFrame>
            <p:nvGraphicFramePr>
              <p:cNvPr id="9229" name="Object 7"/>
              <p:cNvGraphicFramePr>
                <a:graphicFrameLocks noChangeAspect="1"/>
              </p:cNvGraphicFramePr>
              <p:nvPr/>
            </p:nvGraphicFramePr>
            <p:xfrm>
              <a:off x="1337" y="1152"/>
              <a:ext cx="3024" cy="516"/>
            </p:xfrm>
            <a:graphic>
              <a:graphicData uri="http://schemas.openxmlformats.org/presentationml/2006/ole">
                <mc:AlternateContent xmlns:mc="http://schemas.openxmlformats.org/markup-compatibility/2006">
                  <mc:Choice xmlns:v="urn:schemas-microsoft-com:vml" Requires="v">
                    <p:oleObj spid="_x0000_s3079" name="" r:id="rId3" imgW="1701800" imgH="292100" progId="Equation.3">
                      <p:embed/>
                    </p:oleObj>
                  </mc:Choice>
                  <mc:Fallback>
                    <p:oleObj name="" r:id="rId3" imgW="1701800" imgH="292100" progId="Equation.3">
                      <p:embed/>
                      <p:pic>
                        <p:nvPicPr>
                          <p:cNvPr id="0" name="图片 3078"/>
                          <p:cNvPicPr/>
                          <p:nvPr/>
                        </p:nvPicPr>
                        <p:blipFill>
                          <a:blip r:embed="rId4"/>
                          <a:stretch>
                            <a:fillRect/>
                          </a:stretch>
                        </p:blipFill>
                        <p:spPr>
                          <a:xfrm>
                            <a:off x="1337" y="1152"/>
                            <a:ext cx="3024" cy="516"/>
                          </a:xfrm>
                          <a:prstGeom prst="rect">
                            <a:avLst/>
                          </a:prstGeom>
                          <a:noFill/>
                          <a:ln w="38100">
                            <a:noFill/>
                            <a:miter/>
                          </a:ln>
                        </p:spPr>
                      </p:pic>
                    </p:oleObj>
                  </mc:Fallback>
                </mc:AlternateContent>
              </a:graphicData>
            </a:graphic>
          </p:graphicFrame>
          <p:sp>
            <p:nvSpPr>
              <p:cNvPr id="9230" name="Text Box 8"/>
              <p:cNvSpPr txBox="1"/>
              <p:nvPr/>
            </p:nvSpPr>
            <p:spPr>
              <a:xfrm>
                <a:off x="2297" y="1680"/>
                <a:ext cx="2112" cy="288"/>
              </a:xfrm>
              <a:prstGeom prst="rect">
                <a:avLst/>
              </a:prstGeom>
              <a:noFill/>
              <a:ln w="9525">
                <a:noFill/>
              </a:ln>
            </p:spPr>
            <p:txBody>
              <a:bodyPr anchor="t" anchorCtr="0">
                <a:spAutoFit/>
              </a:bodyPr>
              <a:p>
                <a:pPr>
                  <a:spcBef>
                    <a:spcPct val="50000"/>
                  </a:spcBef>
                  <a:buSzTx/>
                </a:pPr>
                <a:r>
                  <a:rPr lang="zh-CN" altLang="en-US" sz="2400" b="1" baseline="0" dirty="0">
                    <a:solidFill>
                      <a:srgbClr val="0000CC"/>
                    </a:solidFill>
                    <a:latin typeface="宋体" panose="02010600030101010101" pitchFamily="2" charset="-122"/>
                    <a:ea typeface="宋体" panose="02010600030101010101" pitchFamily="2" charset="-122"/>
                  </a:rPr>
                  <a:t>静电场中任意闭合路径</a:t>
                </a:r>
                <a:endParaRPr lang="zh-CN" altLang="en-US" sz="2400" b="1" baseline="0" dirty="0">
                  <a:solidFill>
                    <a:srgbClr val="0000CC"/>
                  </a:solidFill>
                  <a:latin typeface="宋体" panose="02010600030101010101" pitchFamily="2" charset="-122"/>
                  <a:ea typeface="宋体" panose="02010600030101010101" pitchFamily="2" charset="-122"/>
                </a:endParaRPr>
              </a:p>
            </p:txBody>
          </p:sp>
          <p:sp>
            <p:nvSpPr>
              <p:cNvPr id="18" name="Freeform 15"/>
              <p:cNvSpPr>
                <a:spLocks noChangeArrowheads="1"/>
              </p:cNvSpPr>
              <p:nvPr/>
            </p:nvSpPr>
            <p:spPr bwMode="auto">
              <a:xfrm>
                <a:off x="1973" y="1661"/>
                <a:ext cx="272" cy="190"/>
              </a:xfrm>
              <a:custGeom>
                <a:avLst/>
                <a:gdLst>
                  <a:gd name="T0" fmla="*/ 0 w 272"/>
                  <a:gd name="T1" fmla="*/ 0 h 190"/>
                  <a:gd name="T2" fmla="*/ 61 w 272"/>
                  <a:gd name="T3" fmla="*/ 127 h 190"/>
                  <a:gd name="T4" fmla="*/ 151 w 272"/>
                  <a:gd name="T5" fmla="*/ 181 h 190"/>
                  <a:gd name="T6" fmla="*/ 272 w 272"/>
                  <a:gd name="T7" fmla="*/ 181 h 190"/>
                </a:gdLst>
                <a:ahLst/>
                <a:cxnLst>
                  <a:cxn ang="0">
                    <a:pos x="T0" y="T1"/>
                  </a:cxn>
                  <a:cxn ang="0">
                    <a:pos x="T2" y="T3"/>
                  </a:cxn>
                  <a:cxn ang="0">
                    <a:pos x="T4" y="T5"/>
                  </a:cxn>
                  <a:cxn ang="0">
                    <a:pos x="T6" y="T7"/>
                  </a:cxn>
                </a:cxnLst>
                <a:rect l="0" t="0" r="r" b="b"/>
                <a:pathLst>
                  <a:path w="272" h="190">
                    <a:moveTo>
                      <a:pt x="0" y="0"/>
                    </a:moveTo>
                    <a:cubicBezTo>
                      <a:pt x="10" y="21"/>
                      <a:pt x="36" y="97"/>
                      <a:pt x="61" y="127"/>
                    </a:cubicBezTo>
                    <a:cubicBezTo>
                      <a:pt x="86" y="157"/>
                      <a:pt x="116" y="172"/>
                      <a:pt x="151" y="181"/>
                    </a:cubicBezTo>
                    <a:cubicBezTo>
                      <a:pt x="186" y="190"/>
                      <a:pt x="247" y="181"/>
                      <a:pt x="272" y="181"/>
                    </a:cubicBezTo>
                  </a:path>
                </a:pathLst>
              </a:custGeom>
              <a:noFill/>
              <a:ln w="28575">
                <a:solidFill>
                  <a:srgbClr val="FF0000"/>
                </a:solidFill>
                <a:roun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ndParaRPr>
              </a:p>
            </p:txBody>
          </p:sp>
        </p:grpSp>
        <p:cxnSp>
          <p:nvCxnSpPr>
            <p:cNvPr id="6" name="直接箭头连接符 5"/>
            <p:cNvCxnSpPr/>
            <p:nvPr/>
          </p:nvCxnSpPr>
          <p:spPr>
            <a:xfrm>
              <a:off x="5218894" y="1325976"/>
              <a:ext cx="210740" cy="0"/>
            </a:xfrm>
            <a:prstGeom prst="straightConnector1">
              <a:avLst/>
            </a:prstGeom>
            <a:ln w="127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2" grpId="0"/>
      <p:bldP spid="2" grpId="1"/>
      <p:bldP spid="24" grpId="0"/>
      <p:bldP spid="24"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文本框 2"/>
          <p:cNvSpPr txBox="1"/>
          <p:nvPr>
            <p:custDataLst>
              <p:tags r:id="rId1"/>
            </p:custDataLst>
          </p:nvPr>
        </p:nvSpPr>
        <p:spPr>
          <a:xfrm>
            <a:off x="2438400" y="635000"/>
            <a:ext cx="7315200" cy="2143125"/>
          </a:xfrm>
          <a:prstGeom prst="rect">
            <a:avLst/>
          </a:prstGeom>
          <a:noFill/>
          <a:ln w="9525">
            <a:noFill/>
          </a:ln>
        </p:spPr>
        <p:txBody>
          <a:bodyPr wrap="square" anchor="ctr" anchorCtr="0"/>
          <a:p>
            <a:r>
              <a:rPr lang="zh-CN" altLang="en-US" sz="2600">
                <a:solidFill>
                  <a:srgbClr val="000000"/>
                </a:solidFill>
                <a:latin typeface="微软雅黑" panose="020B0503020204020204" charset="-122"/>
                <a:ea typeface="微软雅黑" panose="020B0503020204020204" charset="-122"/>
              </a:rPr>
              <a:t>1</a:t>
            </a:r>
            <a:r>
              <a:rPr lang="en-US" altLang="zh-CN" sz="2600">
                <a:solidFill>
                  <a:srgbClr val="000000"/>
                </a:solidFill>
                <a:latin typeface="微软雅黑" panose="020B0503020204020204" charset="-122"/>
                <a:ea typeface="微软雅黑" panose="020B0503020204020204" charset="-122"/>
              </a:rPr>
              <a:t>-2</a:t>
            </a:r>
            <a:r>
              <a:rPr lang="zh-CN" altLang="en-US" sz="2600">
                <a:solidFill>
                  <a:srgbClr val="000000"/>
                </a:solidFill>
                <a:latin typeface="微软雅黑" panose="020B0503020204020204" charset="-122"/>
                <a:ea typeface="微软雅黑" panose="020B0503020204020204" charset="-122"/>
              </a:rPr>
              <a:t>.静电场场强的环流为  （</a:t>
            </a:r>
            <a:r>
              <a:rPr lang="en-US" altLang="zh-CN" sz="2600">
                <a:solidFill>
                  <a:srgbClr val="000000"/>
                </a:solidFill>
                <a:latin typeface="微软雅黑" panose="020B0503020204020204" charset="-122"/>
                <a:ea typeface="微软雅黑" panose="020B0503020204020204" charset="-122"/>
              </a:rPr>
              <a:t> </a:t>
            </a:r>
            <a:r>
              <a:rPr lang="en-US" altLang="zh-CN" sz="2600">
                <a:solidFill>
                  <a:srgbClr val="FF0000"/>
                </a:solidFill>
                <a:latin typeface="微软雅黑" panose="020B0503020204020204" charset="-122"/>
                <a:ea typeface="微软雅黑" panose="020B0503020204020204" charset="-122"/>
              </a:rPr>
              <a:t> 0  </a:t>
            </a:r>
            <a:r>
              <a:rPr lang="zh-CN" altLang="en-US" sz="2600">
                <a:solidFill>
                  <a:srgbClr val="000000"/>
                </a:solidFill>
                <a:latin typeface="微软雅黑" panose="020B0503020204020204" charset="-122"/>
                <a:ea typeface="微软雅黑" panose="020B0503020204020204" charset="-122"/>
              </a:rPr>
              <a:t>      ）  。 </a:t>
            </a:r>
            <a:endParaRPr lang="zh-CN" altLang="en-US" sz="2600">
              <a:solidFill>
                <a:srgbClr val="000000"/>
              </a:solidFill>
              <a:latin typeface="微软雅黑" panose="020B0503020204020204" charset="-122"/>
              <a:ea typeface="微软雅黑" panose="020B0503020204020204" charset="-122"/>
            </a:endParaRPr>
          </a:p>
        </p:txBody>
      </p:sp>
      <p:sp>
        <p:nvSpPr>
          <p:cNvPr id="4" name="圆角矩形 3"/>
          <p:cNvSpPr/>
          <p:nvPr>
            <p:custDataLst>
              <p:tags r:id="rId2"/>
            </p:custDataLst>
          </p:nvPr>
        </p:nvSpPr>
        <p:spPr>
          <a:xfrm>
            <a:off x="7696200" y="6215063"/>
            <a:ext cx="1543050" cy="411163"/>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600" strike="noStrike" noProof="1">
                <a:solidFill>
                  <a:srgbClr val="FFFFFF"/>
                </a:solidFill>
                <a:latin typeface="微软雅黑" panose="020B0503020204020204" charset="-122"/>
                <a:ea typeface="微软雅黑" panose="020B0503020204020204" charset="-122"/>
              </a:rPr>
              <a:t>作答</a:t>
            </a:r>
            <a:endParaRPr lang="zh-CN" altLang="en-US" sz="1600" strike="noStrike" noProof="1">
              <a:solidFill>
                <a:srgbClr val="FFFFFF"/>
              </a:solidFill>
              <a:latin typeface="微软雅黑" panose="020B0503020204020204" charset="-122"/>
              <a:ea typeface="微软雅黑" panose="020B0503020204020204" charset="-122"/>
            </a:endParaRPr>
          </a:p>
        </p:txBody>
      </p:sp>
      <p:sp>
        <p:nvSpPr>
          <p:cNvPr id="10" name="矩形 9"/>
          <p:cNvSpPr/>
          <p:nvPr>
            <p:custDataLst>
              <p:tags r:id="rId3"/>
            </p:custDataLst>
          </p:nvPr>
        </p:nvSpPr>
        <p:spPr>
          <a:xfrm>
            <a:off x="1524000" y="5848350"/>
            <a:ext cx="9144000" cy="366713"/>
          </a:xfrm>
          <a:prstGeom prst="rect">
            <a:avLst/>
          </a:prstGeom>
          <a:solidFill>
            <a:srgbClr val="FBFAEF"/>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p>
            <a:pPr lvl="0" algn="l" fontAlgn="base">
              <a:buNone/>
            </a:pPr>
            <a:r>
              <a:rPr lang="zh-CN" altLang="en-US" sz="1200" strike="noStrike" noProof="1">
                <a:solidFill>
                  <a:srgbClr val="F84F41"/>
                </a:solidFill>
                <a:latin typeface="微软雅黑" panose="020B0503020204020204" charset="-122"/>
                <a:ea typeface="微软雅黑" panose="020B0503020204020204" charset="-122"/>
                <a:cs typeface="微软雅黑" panose="020B0503020204020204" charset="-122"/>
              </a:rPr>
              <a:t>正常使用填空题需3.0以上版本雨课堂</a:t>
            </a:r>
            <a:endParaRPr lang="zh-CN" altLang="en-US" sz="1200" strike="noStrike" noProof="1">
              <a:solidFill>
                <a:srgbClr val="F84F41"/>
              </a:solidFill>
              <a:latin typeface="微软雅黑" panose="020B0503020204020204" charset="-122"/>
              <a:ea typeface="微软雅黑" panose="020B0503020204020204" charset="-122"/>
              <a:cs typeface="微软雅黑" panose="020B0503020204020204" charset="-122"/>
            </a:endParaRPr>
          </a:p>
        </p:txBody>
      </p:sp>
      <p:sp>
        <p:nvSpPr>
          <p:cNvPr id="11268" name="文本框 10"/>
          <p:cNvSpPr txBox="1"/>
          <p:nvPr>
            <p:custDataLst>
              <p:tags r:id="rId4"/>
            </p:custDataLst>
          </p:nvPr>
        </p:nvSpPr>
        <p:spPr>
          <a:xfrm>
            <a:off x="2438400" y="635000"/>
            <a:ext cx="7315200" cy="365125"/>
          </a:xfrm>
          <a:prstGeom prst="rect">
            <a:avLst/>
          </a:prstGeom>
          <a:solidFill>
            <a:srgbClr val="FBFAEF">
              <a:alpha val="89998"/>
            </a:srgbClr>
          </a:solidFill>
          <a:ln w="9525">
            <a:noFill/>
          </a:ln>
        </p:spPr>
        <p:txBody>
          <a:bodyPr wrap="none" anchor="ctr" anchorCtr="1"/>
          <a:p>
            <a:r>
              <a:rPr lang="zh-CN" altLang="en-US" sz="1200">
                <a:solidFill>
                  <a:srgbClr val="F84F41"/>
                </a:solidFill>
                <a:latin typeface="微软雅黑" panose="020B0503020204020204" charset="-122"/>
                <a:ea typeface="微软雅黑" panose="020B0503020204020204" charset="-122"/>
              </a:rPr>
              <a:t>此题未设答案</a:t>
            </a:r>
            <a:endParaRPr lang="zh-CN" altLang="en-US" sz="1200">
              <a:solidFill>
                <a:srgbClr val="F84F41"/>
              </a:solidFill>
              <a:latin typeface="微软雅黑" panose="020B0503020204020204" charset="-122"/>
              <a:ea typeface="微软雅黑" panose="020B0503020204020204" charset="-122"/>
            </a:endParaRPr>
          </a:p>
        </p:txBody>
      </p:sp>
      <p:grpSp>
        <p:nvGrpSpPr>
          <p:cNvPr id="11269" name="组合 8"/>
          <p:cNvGrpSpPr/>
          <p:nvPr/>
        </p:nvGrpSpPr>
        <p:grpSpPr>
          <a:xfrm>
            <a:off x="1524000" y="0"/>
            <a:ext cx="9144000" cy="635000"/>
            <a:chOff x="0" y="0"/>
            <a:chExt cx="14400" cy="1000"/>
          </a:xfrm>
        </p:grpSpPr>
        <p:sp>
          <p:nvSpPr>
            <p:cNvPr id="5" name="TitleBackground"/>
            <p:cNvSpPr/>
            <p:nvPr>
              <p:custDataLst>
                <p:tags r:id="rId5"/>
              </p:custDataLst>
            </p:nvPr>
          </p:nvSpPr>
          <p:spPr>
            <a:xfrm>
              <a:off x="0" y="0"/>
              <a:ext cx="144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 name="ColorBlock"/>
            <p:cNvSpPr/>
            <p:nvPr>
              <p:custDataLst>
                <p:tags r:id="rId6"/>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1272" name="TypeText"/>
            <p:cNvSpPr txBox="1"/>
            <p:nvPr>
              <p:custDataLst>
                <p:tags r:id="rId7"/>
              </p:custDataLst>
            </p:nvPr>
          </p:nvSpPr>
          <p:spPr>
            <a:xfrm>
              <a:off x="400" y="0"/>
              <a:ext cx="3000" cy="1000"/>
            </a:xfrm>
            <a:prstGeom prst="rect">
              <a:avLst/>
            </a:prstGeom>
            <a:noFill/>
            <a:ln w="9525">
              <a:noFill/>
            </a:ln>
          </p:spPr>
          <p:txBody>
            <a:bodyPr wrap="none" anchor="ctr" anchorCtr="0"/>
            <a:p>
              <a:r>
                <a:rPr lang="zh-CN" altLang="en-US" sz="2600">
                  <a:solidFill>
                    <a:srgbClr val="000000"/>
                  </a:solidFill>
                  <a:latin typeface="微软雅黑" panose="020B0503020204020204" charset="-122"/>
                  <a:ea typeface="微软雅黑" panose="020B0503020204020204" charset="-122"/>
                </a:rPr>
                <a:t>填空题</a:t>
              </a:r>
              <a:endParaRPr lang="zh-CN" altLang="en-US" sz="2600">
                <a:solidFill>
                  <a:srgbClr val="000000"/>
                </a:solidFill>
                <a:latin typeface="微软雅黑" panose="020B0503020204020204" charset="-122"/>
                <a:ea typeface="微软雅黑" panose="020B0503020204020204" charset="-122"/>
              </a:endParaRPr>
            </a:p>
          </p:txBody>
        </p:sp>
        <p:sp>
          <p:nvSpPr>
            <p:cNvPr id="11273" name="TipText"/>
            <p:cNvSpPr txBox="1"/>
            <p:nvPr>
              <p:custDataLst>
                <p:tags r:id="rId8"/>
              </p:custDataLst>
            </p:nvPr>
          </p:nvSpPr>
          <p:spPr>
            <a:xfrm>
              <a:off x="2248" y="172"/>
              <a:ext cx="3600" cy="800"/>
            </a:xfrm>
            <a:prstGeom prst="rect">
              <a:avLst/>
            </a:prstGeom>
            <a:noFill/>
            <a:ln w="9525">
              <a:noFill/>
            </a:ln>
          </p:spPr>
          <p:txBody>
            <a:bodyPr wrap="none" anchor="ctr" anchorCtr="0"/>
            <a:p>
              <a:r>
                <a:rPr lang="en-US" altLang="zh-CN" sz="2000">
                  <a:solidFill>
                    <a:srgbClr val="808080"/>
                  </a:solidFill>
                  <a:latin typeface="微软雅黑" panose="020B0503020204020204" charset="-122"/>
                  <a:ea typeface="微软雅黑" panose="020B0503020204020204" charset="-122"/>
                </a:rPr>
                <a:t>2</a:t>
              </a:r>
              <a:r>
                <a:rPr lang="zh-CN" altLang="en-US" sz="2000">
                  <a:solidFill>
                    <a:srgbClr val="808080"/>
                  </a:solidFill>
                  <a:latin typeface="微软雅黑" panose="020B0503020204020204" charset="-122"/>
                  <a:ea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endParaRPr>
            </a:p>
          </p:txBody>
        </p:sp>
      </p:grpSp>
      <p:pic>
        <p:nvPicPr>
          <p:cNvPr id="11274" name="图片 1" descr="tmpA352"/>
          <p:cNvPicPr>
            <a:picLocks noChangeAspect="1"/>
          </p:cNvPicPr>
          <p:nvPr>
            <p:custDataLst>
              <p:tags r:id="rId9"/>
            </p:custDataLst>
          </p:nvPr>
        </p:nvPicPr>
        <p:blipFill>
          <a:blip r:embed="rId10"/>
          <a:stretch>
            <a:fillRect/>
          </a:stretch>
        </p:blipFill>
        <p:spPr>
          <a:xfrm>
            <a:off x="9118600" y="63500"/>
            <a:ext cx="1422400" cy="508000"/>
          </a:xfrm>
          <a:prstGeom prst="rect">
            <a:avLst/>
          </a:prstGeom>
          <a:noFill/>
          <a:ln w="9525">
            <a:noFill/>
          </a:ln>
        </p:spPr>
      </p:pic>
    </p:spTree>
    <p:custDataLst>
      <p:tags r:id="rId1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ext Box 3"/>
          <p:cNvSpPr txBox="1">
            <a:spLocks noChangeArrowheads="1"/>
          </p:cNvSpPr>
          <p:nvPr/>
        </p:nvSpPr>
        <p:spPr bwMode="auto">
          <a:xfrm>
            <a:off x="2208213" y="315913"/>
            <a:ext cx="2673350" cy="519113"/>
          </a:xfrm>
          <a:prstGeom prst="rect">
            <a:avLst/>
          </a:prstGeom>
          <a:noFill/>
          <a:ln w="9525">
            <a:noFill/>
            <a:miter lim="800000"/>
          </a:ln>
          <a:effectLst/>
        </p:spPr>
        <p:txBody>
          <a:bodyPr>
            <a:spAutoFit/>
          </a:bodyPr>
          <a:lstStyle/>
          <a:p>
            <a:pPr>
              <a:spcBef>
                <a:spcPct val="50000"/>
              </a:spcBef>
              <a:defRPr/>
            </a:pPr>
            <a:r>
              <a:rPr kumimoji="1" lang="zh-CN" altLang="en-US" sz="2800" b="1" noProof="1">
                <a:solidFill>
                  <a:srgbClr val="CC0000"/>
                </a:solidFill>
                <a:effectLst>
                  <a:outerShdw blurRad="38100" dist="38100" dir="2700000" algn="tl">
                    <a:srgbClr val="000000"/>
                  </a:outerShdw>
                </a:effectLst>
                <a:latin typeface="宋体" panose="02010600030101010101" pitchFamily="2" charset="-122"/>
                <a:ea typeface="+mn-ea"/>
                <a:cs typeface="+mn-cs"/>
              </a:rPr>
              <a:t>三、电势</a:t>
            </a:r>
            <a:endParaRPr kumimoji="1" lang="zh-CN" altLang="en-US" sz="2800" b="1" noProof="1">
              <a:solidFill>
                <a:srgbClr val="CC0000"/>
              </a:solidFill>
              <a:effectLst>
                <a:outerShdw blurRad="38100" dist="38100" dir="2700000" algn="tl">
                  <a:srgbClr val="000000"/>
                </a:outerShdw>
              </a:effectLst>
              <a:latin typeface="宋体" panose="02010600030101010101" pitchFamily="2" charset="-122"/>
            </a:endParaRPr>
          </a:p>
        </p:txBody>
      </p:sp>
      <p:graphicFrame>
        <p:nvGraphicFramePr>
          <p:cNvPr id="15" name="Object 11"/>
          <p:cNvGraphicFramePr>
            <a:graphicFrameLocks noChangeAspect="1"/>
          </p:cNvGraphicFramePr>
          <p:nvPr/>
        </p:nvGraphicFramePr>
        <p:xfrm>
          <a:off x="2497138" y="1454150"/>
          <a:ext cx="4824412" cy="1096963"/>
        </p:xfrm>
        <a:graphic>
          <a:graphicData uri="http://schemas.openxmlformats.org/presentationml/2006/ole">
            <mc:AlternateContent xmlns:mc="http://schemas.openxmlformats.org/markup-compatibility/2006">
              <mc:Choice xmlns:v="urn:schemas-microsoft-com:vml" Requires="v">
                <p:oleObj spid="_x0000_s3107" name="" r:id="rId1" imgW="2514600" imgH="482600" progId="Equation.3">
                  <p:embed/>
                </p:oleObj>
              </mc:Choice>
              <mc:Fallback>
                <p:oleObj name="" r:id="rId1" imgW="2514600" imgH="482600" progId="Equation.3">
                  <p:embed/>
                  <p:pic>
                    <p:nvPicPr>
                      <p:cNvPr id="0" name="图片 3106"/>
                      <p:cNvPicPr/>
                      <p:nvPr/>
                    </p:nvPicPr>
                    <p:blipFill>
                      <a:blip r:embed="rId2"/>
                      <a:stretch>
                        <a:fillRect/>
                      </a:stretch>
                    </p:blipFill>
                    <p:spPr>
                      <a:xfrm>
                        <a:off x="2497138" y="1454150"/>
                        <a:ext cx="4824412" cy="1096963"/>
                      </a:xfrm>
                      <a:prstGeom prst="rect">
                        <a:avLst/>
                      </a:prstGeom>
                      <a:noFill/>
                      <a:ln w="38100">
                        <a:noFill/>
                        <a:miter/>
                      </a:ln>
                    </p:spPr>
                  </p:pic>
                </p:oleObj>
              </mc:Fallback>
            </mc:AlternateContent>
          </a:graphicData>
        </a:graphic>
      </p:graphicFrame>
      <p:grpSp>
        <p:nvGrpSpPr>
          <p:cNvPr id="16" name="Group 17"/>
          <p:cNvGrpSpPr/>
          <p:nvPr/>
        </p:nvGrpSpPr>
        <p:grpSpPr>
          <a:xfrm>
            <a:off x="2103438" y="4891088"/>
            <a:ext cx="6592887" cy="596900"/>
            <a:chOff x="528" y="1104"/>
            <a:chExt cx="4153" cy="376"/>
          </a:xfrm>
        </p:grpSpPr>
        <p:graphicFrame>
          <p:nvGraphicFramePr>
            <p:cNvPr id="12292" name="Object 18"/>
            <p:cNvGraphicFramePr>
              <a:graphicFrameLocks noChangeAspect="1"/>
            </p:cNvGraphicFramePr>
            <p:nvPr/>
          </p:nvGraphicFramePr>
          <p:xfrm>
            <a:off x="528" y="1152"/>
            <a:ext cx="432" cy="328"/>
          </p:xfrm>
          <a:graphic>
            <a:graphicData uri="http://schemas.openxmlformats.org/presentationml/2006/ole">
              <mc:AlternateContent xmlns:mc="http://schemas.openxmlformats.org/markup-compatibility/2006">
                <mc:Choice xmlns:v="urn:schemas-microsoft-com:vml" Requires="v">
                  <p:oleObj spid="_x0000_s3102" name="" r:id="rId3" imgW="673100" imgH="508000" progId="Equation.3">
                    <p:embed/>
                  </p:oleObj>
                </mc:Choice>
                <mc:Fallback>
                  <p:oleObj name="" r:id="rId3" imgW="673100" imgH="508000" progId="Equation.3">
                    <p:embed/>
                    <p:pic>
                      <p:nvPicPr>
                        <p:cNvPr id="0" name="图片 3101"/>
                        <p:cNvPicPr/>
                        <p:nvPr/>
                      </p:nvPicPr>
                      <p:blipFill>
                        <a:blip r:embed="rId4"/>
                        <a:stretch>
                          <a:fillRect/>
                        </a:stretch>
                      </p:blipFill>
                      <p:spPr>
                        <a:xfrm>
                          <a:off x="528" y="1152"/>
                          <a:ext cx="432" cy="328"/>
                        </a:xfrm>
                        <a:prstGeom prst="rect">
                          <a:avLst/>
                        </a:prstGeom>
                        <a:noFill/>
                        <a:ln w="38100">
                          <a:noFill/>
                          <a:miter/>
                        </a:ln>
                      </p:spPr>
                    </p:pic>
                  </p:oleObj>
                </mc:Fallback>
              </mc:AlternateContent>
            </a:graphicData>
          </a:graphic>
        </p:graphicFrame>
        <p:grpSp>
          <p:nvGrpSpPr>
            <p:cNvPr id="12293" name="Group 19"/>
            <p:cNvGrpSpPr/>
            <p:nvPr/>
          </p:nvGrpSpPr>
          <p:grpSpPr>
            <a:xfrm>
              <a:off x="1104" y="1104"/>
              <a:ext cx="3577" cy="327"/>
              <a:chOff x="1175" y="1248"/>
              <a:chExt cx="3577" cy="327"/>
            </a:xfrm>
          </p:grpSpPr>
          <p:sp>
            <p:nvSpPr>
              <p:cNvPr id="12294" name="Text Box 20"/>
              <p:cNvSpPr txBox="1"/>
              <p:nvPr/>
            </p:nvSpPr>
            <p:spPr>
              <a:xfrm>
                <a:off x="1175" y="1248"/>
                <a:ext cx="3577" cy="327"/>
              </a:xfrm>
              <a:prstGeom prst="rect">
                <a:avLst/>
              </a:prstGeom>
              <a:noFill/>
              <a:ln w="9525">
                <a:noFill/>
              </a:ln>
            </p:spPr>
            <p:txBody>
              <a:bodyPr anchor="t" anchorCtr="0">
                <a:spAutoFit/>
              </a:bodyPr>
              <a:p>
                <a:pPr>
                  <a:spcBef>
                    <a:spcPct val="50000"/>
                  </a:spcBef>
                  <a:buSzTx/>
                </a:pPr>
                <a:r>
                  <a:rPr lang="zh-CN" altLang="en-US" sz="2800" b="1" baseline="0">
                    <a:solidFill>
                      <a:srgbClr val="000000"/>
                    </a:solidFill>
                    <a:latin typeface="宋体" panose="02010600030101010101" pitchFamily="2" charset="-122"/>
                    <a:ea typeface="宋体" panose="02010600030101010101" pitchFamily="2" charset="-122"/>
                  </a:rPr>
                  <a:t>静电场与场中电荷   共同拥有。</a:t>
                </a:r>
                <a:endParaRPr lang="zh-CN" altLang="en-US" sz="2800" b="1" baseline="0">
                  <a:solidFill>
                    <a:srgbClr val="000000"/>
                  </a:solidFill>
                  <a:latin typeface="宋体" panose="02010600030101010101" pitchFamily="2" charset="-122"/>
                  <a:ea typeface="宋体" panose="02010600030101010101" pitchFamily="2" charset="-122"/>
                </a:endParaRPr>
              </a:p>
            </p:txBody>
          </p:sp>
          <p:graphicFrame>
            <p:nvGraphicFramePr>
              <p:cNvPr id="12295" name="Object 21"/>
              <p:cNvGraphicFramePr>
                <a:graphicFrameLocks noChangeAspect="1"/>
              </p:cNvGraphicFramePr>
              <p:nvPr/>
            </p:nvGraphicFramePr>
            <p:xfrm>
              <a:off x="3072" y="1248"/>
              <a:ext cx="257" cy="320"/>
            </p:xfrm>
            <a:graphic>
              <a:graphicData uri="http://schemas.openxmlformats.org/presentationml/2006/ole">
                <mc:AlternateContent xmlns:mc="http://schemas.openxmlformats.org/markup-compatibility/2006">
                  <mc:Choice xmlns:v="urn:schemas-microsoft-com:vml" Requires="v">
                    <p:oleObj spid="_x0000_s3110" name="" r:id="rId5" imgW="381000" imgH="508000" progId="Equation.3">
                      <p:embed/>
                    </p:oleObj>
                  </mc:Choice>
                  <mc:Fallback>
                    <p:oleObj name="" r:id="rId5" imgW="381000" imgH="508000" progId="Equation.3">
                      <p:embed/>
                      <p:pic>
                        <p:nvPicPr>
                          <p:cNvPr id="0" name="图片 3109"/>
                          <p:cNvPicPr/>
                          <p:nvPr/>
                        </p:nvPicPr>
                        <p:blipFill>
                          <a:blip r:embed="rId6"/>
                          <a:stretch>
                            <a:fillRect/>
                          </a:stretch>
                        </p:blipFill>
                        <p:spPr>
                          <a:xfrm>
                            <a:off x="3072" y="1248"/>
                            <a:ext cx="257" cy="320"/>
                          </a:xfrm>
                          <a:prstGeom prst="rect">
                            <a:avLst/>
                          </a:prstGeom>
                          <a:noFill/>
                          <a:ln w="38100">
                            <a:noFill/>
                            <a:miter/>
                          </a:ln>
                        </p:spPr>
                      </p:pic>
                    </p:oleObj>
                  </mc:Fallback>
                </mc:AlternateContent>
              </a:graphicData>
            </a:graphic>
          </p:graphicFrame>
        </p:grpSp>
      </p:grpSp>
      <p:grpSp>
        <p:nvGrpSpPr>
          <p:cNvPr id="21" name="Group 22"/>
          <p:cNvGrpSpPr/>
          <p:nvPr/>
        </p:nvGrpSpPr>
        <p:grpSpPr>
          <a:xfrm>
            <a:off x="1789113" y="5487988"/>
            <a:ext cx="10034587" cy="952500"/>
            <a:chOff x="432" y="3264"/>
            <a:chExt cx="6321" cy="600"/>
          </a:xfrm>
        </p:grpSpPr>
        <p:graphicFrame>
          <p:nvGraphicFramePr>
            <p:cNvPr id="12297" name="Object 23"/>
            <p:cNvGraphicFramePr>
              <a:graphicFrameLocks noChangeAspect="1"/>
            </p:cNvGraphicFramePr>
            <p:nvPr/>
          </p:nvGraphicFramePr>
          <p:xfrm>
            <a:off x="432" y="3264"/>
            <a:ext cx="672" cy="383"/>
          </p:xfrm>
          <a:graphic>
            <a:graphicData uri="http://schemas.openxmlformats.org/presentationml/2006/ole">
              <mc:AlternateContent xmlns:mc="http://schemas.openxmlformats.org/markup-compatibility/2006">
                <mc:Choice xmlns:v="urn:schemas-microsoft-com:vml" Requires="v">
                  <p:oleObj spid="_x0000_s3101" name="" r:id="rId7" imgW="508000" imgH="228600" progId="Equation.3">
                    <p:embed/>
                  </p:oleObj>
                </mc:Choice>
                <mc:Fallback>
                  <p:oleObj name="" r:id="rId7" imgW="508000" imgH="228600" progId="Equation.3">
                    <p:embed/>
                    <p:pic>
                      <p:nvPicPr>
                        <p:cNvPr id="0" name="图片 3100"/>
                        <p:cNvPicPr/>
                        <p:nvPr/>
                      </p:nvPicPr>
                      <p:blipFill>
                        <a:blip r:embed="rId8"/>
                        <a:stretch>
                          <a:fillRect/>
                        </a:stretch>
                      </p:blipFill>
                      <p:spPr>
                        <a:xfrm>
                          <a:off x="432" y="3264"/>
                          <a:ext cx="672" cy="383"/>
                        </a:xfrm>
                        <a:prstGeom prst="rect">
                          <a:avLst/>
                        </a:prstGeom>
                        <a:noFill/>
                        <a:ln w="38100">
                          <a:noFill/>
                          <a:miter/>
                        </a:ln>
                      </p:spPr>
                    </p:pic>
                  </p:oleObj>
                </mc:Fallback>
              </mc:AlternateContent>
            </a:graphicData>
          </a:graphic>
        </p:graphicFrame>
        <p:grpSp>
          <p:nvGrpSpPr>
            <p:cNvPr id="12298" name="Group 24"/>
            <p:cNvGrpSpPr/>
            <p:nvPr/>
          </p:nvGrpSpPr>
          <p:grpSpPr>
            <a:xfrm>
              <a:off x="1104" y="3264"/>
              <a:ext cx="5649" cy="600"/>
              <a:chOff x="1008" y="2544"/>
              <a:chExt cx="5649" cy="600"/>
            </a:xfrm>
          </p:grpSpPr>
          <p:sp>
            <p:nvSpPr>
              <p:cNvPr id="12299" name="Text Box 25"/>
              <p:cNvSpPr txBox="1"/>
              <p:nvPr/>
            </p:nvSpPr>
            <p:spPr>
              <a:xfrm>
                <a:off x="1008" y="2544"/>
                <a:ext cx="5649" cy="600"/>
              </a:xfrm>
              <a:prstGeom prst="rect">
                <a:avLst/>
              </a:prstGeom>
              <a:noFill/>
              <a:ln w="9525">
                <a:noFill/>
              </a:ln>
            </p:spPr>
            <p:txBody>
              <a:bodyPr wrap="square" anchor="t" anchorCtr="0">
                <a:spAutoFit/>
              </a:bodyPr>
              <a:p>
                <a:pPr>
                  <a:spcBef>
                    <a:spcPct val="50000"/>
                  </a:spcBef>
                  <a:buSzTx/>
                </a:pPr>
                <a:r>
                  <a:rPr lang="zh-CN" altLang="en-US" sz="2800" b="1" baseline="0" dirty="0">
                    <a:solidFill>
                      <a:srgbClr val="000000"/>
                    </a:solidFill>
                    <a:latin typeface="宋体" panose="02010600030101010101" pitchFamily="2" charset="-122"/>
                    <a:ea typeface="宋体" panose="02010600030101010101" pitchFamily="2" charset="-122"/>
                  </a:rPr>
                  <a:t>取决于电场分布。取决于场点位置和零势点选取，而与场中</a:t>
                </a:r>
                <a:r>
                  <a:rPr lang="zh-CN" altLang="en-US" sz="2800" b="1" dirty="0">
                    <a:solidFill>
                      <a:srgbClr val="000000"/>
                    </a:solidFill>
                    <a:latin typeface="宋体" panose="02010600030101010101" pitchFamily="2" charset="-122"/>
                    <a:ea typeface="宋体" panose="02010600030101010101" pitchFamily="2" charset="-122"/>
                  </a:rPr>
                  <a:t>试</a:t>
                </a:r>
                <a:r>
                  <a:rPr lang="zh-CN" altLang="en-US" sz="2800" b="1" baseline="0" dirty="0">
                    <a:solidFill>
                      <a:srgbClr val="000000"/>
                    </a:solidFill>
                    <a:latin typeface="宋体" panose="02010600030101010101" pitchFamily="2" charset="-122"/>
                    <a:ea typeface="宋体" panose="02010600030101010101" pitchFamily="2" charset="-122"/>
                  </a:rPr>
                  <a:t>验电荷   无关。可用以描述静电场自身的特性。</a:t>
                </a:r>
                <a:endParaRPr lang="zh-CN" altLang="en-US" sz="2800" b="1" baseline="0" dirty="0">
                  <a:solidFill>
                    <a:srgbClr val="000000"/>
                  </a:solidFill>
                  <a:latin typeface="宋体" panose="02010600030101010101" pitchFamily="2" charset="-122"/>
                  <a:ea typeface="宋体" panose="02010600030101010101" pitchFamily="2" charset="-122"/>
                </a:endParaRPr>
              </a:p>
            </p:txBody>
          </p:sp>
          <p:graphicFrame>
            <p:nvGraphicFramePr>
              <p:cNvPr id="12300" name="Object 26"/>
              <p:cNvGraphicFramePr>
                <a:graphicFrameLocks noChangeAspect="1"/>
              </p:cNvGraphicFramePr>
              <p:nvPr/>
            </p:nvGraphicFramePr>
            <p:xfrm>
              <a:off x="2485" y="2779"/>
              <a:ext cx="250" cy="320"/>
            </p:xfrm>
            <a:graphic>
              <a:graphicData uri="http://schemas.openxmlformats.org/presentationml/2006/ole">
                <mc:AlternateContent xmlns:mc="http://schemas.openxmlformats.org/markup-compatibility/2006">
                  <mc:Choice xmlns:v="urn:schemas-microsoft-com:vml" Requires="v">
                    <p:oleObj spid="_x0000_s3103" name="" r:id="rId9" imgW="381000" imgH="508000" progId="Equation.3">
                      <p:embed/>
                    </p:oleObj>
                  </mc:Choice>
                  <mc:Fallback>
                    <p:oleObj name="" r:id="rId9" imgW="381000" imgH="508000" progId="Equation.3">
                      <p:embed/>
                      <p:pic>
                        <p:nvPicPr>
                          <p:cNvPr id="0" name="图片 3102"/>
                          <p:cNvPicPr/>
                          <p:nvPr/>
                        </p:nvPicPr>
                        <p:blipFill>
                          <a:blip r:embed="rId6"/>
                          <a:stretch>
                            <a:fillRect/>
                          </a:stretch>
                        </p:blipFill>
                        <p:spPr>
                          <a:xfrm>
                            <a:off x="2485" y="2779"/>
                            <a:ext cx="250" cy="320"/>
                          </a:xfrm>
                          <a:prstGeom prst="rect">
                            <a:avLst/>
                          </a:prstGeom>
                          <a:noFill/>
                          <a:ln w="38100">
                            <a:noFill/>
                            <a:miter/>
                          </a:ln>
                        </p:spPr>
                      </p:pic>
                    </p:oleObj>
                  </mc:Fallback>
                </mc:AlternateContent>
              </a:graphicData>
            </a:graphic>
          </p:graphicFrame>
        </p:grpSp>
      </p:grpSp>
      <p:sp>
        <p:nvSpPr>
          <p:cNvPr id="12301" name="Text Box 28"/>
          <p:cNvSpPr txBox="1"/>
          <p:nvPr/>
        </p:nvSpPr>
        <p:spPr>
          <a:xfrm>
            <a:off x="2208213" y="1008063"/>
            <a:ext cx="5400675" cy="519112"/>
          </a:xfrm>
          <a:prstGeom prst="rect">
            <a:avLst/>
          </a:prstGeom>
          <a:noFill/>
          <a:ln w="9525">
            <a:noFill/>
          </a:ln>
        </p:spPr>
        <p:txBody>
          <a:bodyPr anchor="t" anchorCtr="0">
            <a:spAutoFit/>
          </a:bodyPr>
          <a:p>
            <a:pPr>
              <a:spcBef>
                <a:spcPct val="50000"/>
              </a:spcBef>
            </a:pPr>
            <a:r>
              <a:rPr lang="en-US" altLang="zh-CN" sz="2800" b="1">
                <a:solidFill>
                  <a:srgbClr val="0000CC"/>
                </a:solidFill>
                <a:latin typeface="Times New Roman" panose="02020603050405020304" pitchFamily="18" charset="0"/>
                <a:ea typeface="宋体" panose="02010600030101010101" pitchFamily="2" charset="-122"/>
              </a:rPr>
              <a:t>1.</a:t>
            </a:r>
            <a:r>
              <a:rPr lang="zh-CN" altLang="en-US" sz="2800" b="1">
                <a:solidFill>
                  <a:srgbClr val="0000CC"/>
                </a:solidFill>
                <a:latin typeface="宋体" panose="02010600030101010101" pitchFamily="2" charset="-122"/>
                <a:ea typeface="宋体" panose="02010600030101010101" pitchFamily="2" charset="-122"/>
              </a:rPr>
              <a:t>电势能</a:t>
            </a:r>
            <a:r>
              <a:rPr lang="en-US" altLang="zh-CN" sz="2400" b="1">
                <a:solidFill>
                  <a:srgbClr val="0000CC"/>
                </a:solidFill>
                <a:latin typeface="Times New Roman" panose="02020603050405020304" pitchFamily="18" charset="0"/>
                <a:ea typeface="宋体" panose="02010600030101010101" pitchFamily="2" charset="-122"/>
              </a:rPr>
              <a:t>(electric potential energy)</a:t>
            </a:r>
            <a:endParaRPr lang="en-US" altLang="zh-CN" sz="2400" b="1">
              <a:solidFill>
                <a:srgbClr val="0000CC"/>
              </a:solidFill>
              <a:latin typeface="Times New Roman" panose="02020603050405020304" pitchFamily="18" charset="0"/>
              <a:ea typeface="宋体" panose="02010600030101010101" pitchFamily="2" charset="-122"/>
            </a:endParaRPr>
          </a:p>
        </p:txBody>
      </p:sp>
      <p:grpSp>
        <p:nvGrpSpPr>
          <p:cNvPr id="27" name="Group 45"/>
          <p:cNvGrpSpPr/>
          <p:nvPr/>
        </p:nvGrpSpPr>
        <p:grpSpPr>
          <a:xfrm>
            <a:off x="8801100" y="762000"/>
            <a:ext cx="2016125" cy="2182813"/>
            <a:chOff x="4059" y="210"/>
            <a:chExt cx="1439" cy="1465"/>
          </a:xfrm>
        </p:grpSpPr>
        <p:grpSp>
          <p:nvGrpSpPr>
            <p:cNvPr id="12303" name="Group 31"/>
            <p:cNvGrpSpPr/>
            <p:nvPr/>
          </p:nvGrpSpPr>
          <p:grpSpPr>
            <a:xfrm>
              <a:off x="4059" y="1196"/>
              <a:ext cx="264" cy="284"/>
              <a:chOff x="3630" y="3466"/>
              <a:chExt cx="295" cy="336"/>
            </a:xfrm>
          </p:grpSpPr>
          <p:graphicFrame>
            <p:nvGraphicFramePr>
              <p:cNvPr id="12304" name="Object 32"/>
              <p:cNvGraphicFramePr>
                <a:graphicFrameLocks noChangeAspect="1"/>
              </p:cNvGraphicFramePr>
              <p:nvPr/>
            </p:nvGraphicFramePr>
            <p:xfrm>
              <a:off x="3630" y="3466"/>
              <a:ext cx="258" cy="336"/>
            </p:xfrm>
            <a:graphic>
              <a:graphicData uri="http://schemas.openxmlformats.org/presentationml/2006/ole">
                <mc:AlternateContent xmlns:mc="http://schemas.openxmlformats.org/markup-compatibility/2006">
                  <mc:Choice xmlns:v="urn:schemas-microsoft-com:vml" Requires="v">
                    <p:oleObj spid="_x0000_s3108" name="" r:id="rId10" imgW="127000" imgH="165100" progId="Equation.3">
                      <p:embed/>
                    </p:oleObj>
                  </mc:Choice>
                  <mc:Fallback>
                    <p:oleObj name="" r:id="rId10" imgW="127000" imgH="165100" progId="Equation.3">
                      <p:embed/>
                      <p:pic>
                        <p:nvPicPr>
                          <p:cNvPr id="0" name="图片 3107"/>
                          <p:cNvPicPr/>
                          <p:nvPr/>
                        </p:nvPicPr>
                        <p:blipFill>
                          <a:blip r:embed="rId11"/>
                          <a:stretch>
                            <a:fillRect/>
                          </a:stretch>
                        </p:blipFill>
                        <p:spPr>
                          <a:xfrm>
                            <a:off x="3630" y="3466"/>
                            <a:ext cx="258" cy="336"/>
                          </a:xfrm>
                          <a:prstGeom prst="rect">
                            <a:avLst/>
                          </a:prstGeom>
                          <a:noFill/>
                          <a:ln w="38100">
                            <a:noFill/>
                            <a:miter/>
                          </a:ln>
                        </p:spPr>
                      </p:pic>
                    </p:oleObj>
                  </mc:Fallback>
                </mc:AlternateContent>
              </a:graphicData>
            </a:graphic>
          </p:graphicFrame>
          <p:sp>
            <p:nvSpPr>
              <p:cNvPr id="39" name="Oval 33"/>
              <p:cNvSpPr>
                <a:spLocks noChangeArrowheads="1"/>
              </p:cNvSpPr>
              <p:nvPr/>
            </p:nvSpPr>
            <p:spPr bwMode="auto">
              <a:xfrm>
                <a:off x="3855" y="3674"/>
                <a:ext cx="70" cy="70"/>
              </a:xfrm>
              <a:prstGeom prst="ellipse">
                <a:avLst/>
              </a:prstGeom>
              <a:solidFill>
                <a:srgbClr val="FF0000"/>
              </a:solidFill>
              <a:ln w="9525">
                <a:solidFill>
                  <a:srgbClr val="000000"/>
                </a:solidFill>
                <a:rou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29" name="Freeform 35"/>
            <p:cNvSpPr>
              <a:spLocks noChangeArrowheads="1"/>
            </p:cNvSpPr>
            <p:nvPr/>
          </p:nvSpPr>
          <p:spPr bwMode="auto">
            <a:xfrm>
              <a:off x="4950" y="432"/>
              <a:ext cx="391" cy="900"/>
            </a:xfrm>
            <a:custGeom>
              <a:avLst/>
              <a:gdLst>
                <a:gd name="T0" fmla="*/ 192 w 391"/>
                <a:gd name="T1" fmla="*/ 900 h 900"/>
                <a:gd name="T2" fmla="*/ 348 w 391"/>
                <a:gd name="T3" fmla="*/ 456 h 900"/>
                <a:gd name="T4" fmla="*/ 228 w 391"/>
                <a:gd name="T5" fmla="*/ 228 h 900"/>
                <a:gd name="T6" fmla="*/ 0 w 391"/>
                <a:gd name="T7" fmla="*/ 0 h 900"/>
              </a:gdLst>
              <a:ahLst/>
              <a:cxnLst>
                <a:cxn ang="0">
                  <a:pos x="T0" y="T1"/>
                </a:cxn>
                <a:cxn ang="0">
                  <a:pos x="T2" y="T3"/>
                </a:cxn>
                <a:cxn ang="0">
                  <a:pos x="T4" y="T5"/>
                </a:cxn>
                <a:cxn ang="0">
                  <a:pos x="T6" y="T7"/>
                </a:cxn>
              </a:cxnLst>
              <a:rect l="0" t="0" r="r" b="b"/>
              <a:pathLst>
                <a:path w="391" h="900">
                  <a:moveTo>
                    <a:pt x="192" y="900"/>
                  </a:moveTo>
                  <a:cubicBezTo>
                    <a:pt x="364" y="411"/>
                    <a:pt x="304" y="619"/>
                    <a:pt x="348" y="456"/>
                  </a:cubicBezTo>
                  <a:cubicBezTo>
                    <a:pt x="391" y="293"/>
                    <a:pt x="300" y="336"/>
                    <a:pt x="228" y="228"/>
                  </a:cubicBezTo>
                  <a:cubicBezTo>
                    <a:pt x="156" y="120"/>
                    <a:pt x="38" y="41"/>
                    <a:pt x="0" y="0"/>
                  </a:cubicBezTo>
                </a:path>
              </a:pathLst>
            </a:custGeom>
            <a:noFill/>
            <a:ln w="19050">
              <a:solidFill>
                <a:srgbClr val="0000CC"/>
              </a:solidFill>
              <a:rou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ndParaRPr>
            </a:p>
          </p:txBody>
        </p:sp>
        <p:graphicFrame>
          <p:nvGraphicFramePr>
            <p:cNvPr id="12307" name="Object 36"/>
            <p:cNvGraphicFramePr>
              <a:graphicFrameLocks noChangeAspect="1"/>
            </p:cNvGraphicFramePr>
            <p:nvPr/>
          </p:nvGraphicFramePr>
          <p:xfrm>
            <a:off x="5284" y="845"/>
            <a:ext cx="214" cy="281"/>
          </p:xfrm>
          <a:graphic>
            <a:graphicData uri="http://schemas.openxmlformats.org/presentationml/2006/ole">
              <mc:AlternateContent xmlns:mc="http://schemas.openxmlformats.org/markup-compatibility/2006">
                <mc:Choice xmlns:v="urn:schemas-microsoft-com:vml" Requires="v">
                  <p:oleObj spid="_x0000_s3112" name="" r:id="rId12" imgW="165100" imgH="228600" progId="Equation.3">
                    <p:embed/>
                  </p:oleObj>
                </mc:Choice>
                <mc:Fallback>
                  <p:oleObj name="" r:id="rId12" imgW="165100" imgH="228600" progId="Equation.3">
                    <p:embed/>
                    <p:pic>
                      <p:nvPicPr>
                        <p:cNvPr id="0" name="图片 3111"/>
                        <p:cNvPicPr/>
                        <p:nvPr/>
                      </p:nvPicPr>
                      <p:blipFill>
                        <a:blip r:embed="rId13"/>
                        <a:stretch>
                          <a:fillRect/>
                        </a:stretch>
                      </p:blipFill>
                      <p:spPr>
                        <a:xfrm>
                          <a:off x="5284" y="845"/>
                          <a:ext cx="214" cy="281"/>
                        </a:xfrm>
                        <a:prstGeom prst="rect">
                          <a:avLst/>
                        </a:prstGeom>
                        <a:noFill/>
                        <a:ln w="38100">
                          <a:noFill/>
                          <a:miter/>
                        </a:ln>
                      </p:spPr>
                    </p:pic>
                  </p:oleObj>
                </mc:Fallback>
              </mc:AlternateContent>
            </a:graphicData>
          </a:graphic>
        </p:graphicFrame>
        <p:sp>
          <p:nvSpPr>
            <p:cNvPr id="31" name="Oval 37"/>
            <p:cNvSpPr>
              <a:spLocks noChangeArrowheads="1"/>
            </p:cNvSpPr>
            <p:nvPr/>
          </p:nvSpPr>
          <p:spPr bwMode="auto">
            <a:xfrm>
              <a:off x="5239" y="935"/>
              <a:ext cx="62" cy="58"/>
            </a:xfrm>
            <a:prstGeom prst="ellipse">
              <a:avLst/>
            </a:prstGeom>
            <a:solidFill>
              <a:srgbClr val="FF0000"/>
            </a:solidFill>
            <a:ln w="9525">
              <a:solidFill>
                <a:srgbClr val="000000"/>
              </a:solidFill>
              <a:rou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ndParaRPr>
            </a:p>
          </p:txBody>
        </p:sp>
        <p:graphicFrame>
          <p:nvGraphicFramePr>
            <p:cNvPr id="12309" name="Object 38"/>
            <p:cNvGraphicFramePr>
              <a:graphicFrameLocks noChangeAspect="1"/>
            </p:cNvGraphicFramePr>
            <p:nvPr/>
          </p:nvGraphicFramePr>
          <p:xfrm>
            <a:off x="4377" y="663"/>
            <a:ext cx="236" cy="364"/>
          </p:xfrm>
          <a:graphic>
            <a:graphicData uri="http://schemas.openxmlformats.org/presentationml/2006/ole">
              <mc:AlternateContent xmlns:mc="http://schemas.openxmlformats.org/markup-compatibility/2006">
                <mc:Choice xmlns:v="urn:schemas-microsoft-com:vml" Requires="v">
                  <p:oleObj spid="_x0000_s3105" name="" r:id="rId14" imgW="139700" imgH="228600" progId="Equation.3">
                    <p:embed/>
                  </p:oleObj>
                </mc:Choice>
                <mc:Fallback>
                  <p:oleObj name="" r:id="rId14" imgW="139700" imgH="228600" progId="Equation.3">
                    <p:embed/>
                    <p:pic>
                      <p:nvPicPr>
                        <p:cNvPr id="0" name="图片 3104"/>
                        <p:cNvPicPr/>
                        <p:nvPr/>
                      </p:nvPicPr>
                      <p:blipFill>
                        <a:blip r:embed="rId15"/>
                        <a:stretch>
                          <a:fillRect/>
                        </a:stretch>
                      </p:blipFill>
                      <p:spPr>
                        <a:xfrm>
                          <a:off x="4377" y="663"/>
                          <a:ext cx="236" cy="364"/>
                        </a:xfrm>
                        <a:prstGeom prst="rect">
                          <a:avLst/>
                        </a:prstGeom>
                        <a:noFill/>
                        <a:ln w="38100">
                          <a:noFill/>
                          <a:miter/>
                        </a:ln>
                      </p:spPr>
                    </p:pic>
                  </p:oleObj>
                </mc:Fallback>
              </mc:AlternateContent>
            </a:graphicData>
          </a:graphic>
        </p:graphicFrame>
        <p:sp>
          <p:nvSpPr>
            <p:cNvPr id="33" name="Line 39"/>
            <p:cNvSpPr>
              <a:spLocks noChangeShapeType="1"/>
            </p:cNvSpPr>
            <p:nvPr/>
          </p:nvSpPr>
          <p:spPr bwMode="auto">
            <a:xfrm flipV="1">
              <a:off x="4304" y="435"/>
              <a:ext cx="644" cy="972"/>
            </a:xfrm>
            <a:prstGeom prst="line">
              <a:avLst/>
            </a:prstGeom>
            <a:noFill/>
            <a:ln w="19050">
              <a:solidFill>
                <a:srgbClr val="000000"/>
              </a:solidFill>
              <a:rou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ndParaRPr>
            </a:p>
          </p:txBody>
        </p:sp>
        <p:graphicFrame>
          <p:nvGraphicFramePr>
            <p:cNvPr id="12311" name="Object 40"/>
            <p:cNvGraphicFramePr>
              <a:graphicFrameLocks noChangeAspect="1"/>
            </p:cNvGraphicFramePr>
            <p:nvPr/>
          </p:nvGraphicFramePr>
          <p:xfrm>
            <a:off x="4871" y="210"/>
            <a:ext cx="192" cy="254"/>
          </p:xfrm>
          <a:graphic>
            <a:graphicData uri="http://schemas.openxmlformats.org/presentationml/2006/ole">
              <mc:AlternateContent xmlns:mc="http://schemas.openxmlformats.org/markup-compatibility/2006">
                <mc:Choice xmlns:v="urn:schemas-microsoft-com:vml" Requires="v">
                  <p:oleObj spid="_x0000_s3109" name="" r:id="rId16" imgW="127000" imgH="177165" progId="Equation.3">
                    <p:embed/>
                  </p:oleObj>
                </mc:Choice>
                <mc:Fallback>
                  <p:oleObj name="" r:id="rId16" imgW="127000" imgH="177165" progId="Equation.3">
                    <p:embed/>
                    <p:pic>
                      <p:nvPicPr>
                        <p:cNvPr id="0" name="图片 3108"/>
                        <p:cNvPicPr/>
                        <p:nvPr/>
                      </p:nvPicPr>
                      <p:blipFill>
                        <a:blip r:embed="rId17"/>
                        <a:stretch>
                          <a:fillRect/>
                        </a:stretch>
                      </p:blipFill>
                      <p:spPr>
                        <a:xfrm>
                          <a:off x="4871" y="210"/>
                          <a:ext cx="192" cy="254"/>
                        </a:xfrm>
                        <a:prstGeom prst="rect">
                          <a:avLst/>
                        </a:prstGeom>
                        <a:noFill/>
                        <a:ln w="38100">
                          <a:noFill/>
                          <a:miter/>
                        </a:ln>
                      </p:spPr>
                    </p:pic>
                  </p:oleObj>
                </mc:Fallback>
              </mc:AlternateContent>
            </a:graphicData>
          </a:graphic>
        </p:graphicFrame>
        <p:graphicFrame>
          <p:nvGraphicFramePr>
            <p:cNvPr id="12312" name="Object 42"/>
            <p:cNvGraphicFramePr>
              <a:graphicFrameLocks noChangeAspect="1"/>
            </p:cNvGraphicFramePr>
            <p:nvPr/>
          </p:nvGraphicFramePr>
          <p:xfrm>
            <a:off x="4740" y="1298"/>
            <a:ext cx="243" cy="377"/>
          </p:xfrm>
          <a:graphic>
            <a:graphicData uri="http://schemas.openxmlformats.org/presentationml/2006/ole">
              <mc:AlternateContent xmlns:mc="http://schemas.openxmlformats.org/markup-compatibility/2006">
                <mc:Choice xmlns:v="urn:schemas-microsoft-com:vml" Requires="v">
                  <p:oleObj spid="_x0000_s3104" name="" r:id="rId18" imgW="139700" imgH="228600" progId="Equation.3">
                    <p:embed/>
                  </p:oleObj>
                </mc:Choice>
                <mc:Fallback>
                  <p:oleObj name="" r:id="rId18" imgW="139700" imgH="228600" progId="Equation.3">
                    <p:embed/>
                    <p:pic>
                      <p:nvPicPr>
                        <p:cNvPr id="0" name="图片 3103"/>
                        <p:cNvPicPr/>
                        <p:nvPr/>
                      </p:nvPicPr>
                      <p:blipFill>
                        <a:blip r:embed="rId19"/>
                        <a:stretch>
                          <a:fillRect/>
                        </a:stretch>
                      </p:blipFill>
                      <p:spPr>
                        <a:xfrm>
                          <a:off x="4740" y="1298"/>
                          <a:ext cx="243" cy="377"/>
                        </a:xfrm>
                        <a:prstGeom prst="rect">
                          <a:avLst/>
                        </a:prstGeom>
                        <a:noFill/>
                        <a:ln w="38100">
                          <a:noFill/>
                          <a:miter/>
                        </a:ln>
                      </p:spPr>
                    </p:pic>
                  </p:oleObj>
                </mc:Fallback>
              </mc:AlternateContent>
            </a:graphicData>
          </a:graphic>
        </p:graphicFrame>
        <p:sp>
          <p:nvSpPr>
            <p:cNvPr id="36" name="Freeform 43"/>
            <p:cNvSpPr>
              <a:spLocks noChangeArrowheads="1"/>
            </p:cNvSpPr>
            <p:nvPr/>
          </p:nvSpPr>
          <p:spPr bwMode="auto">
            <a:xfrm>
              <a:off x="4302" y="1318"/>
              <a:ext cx="845" cy="92"/>
            </a:xfrm>
            <a:custGeom>
              <a:avLst/>
              <a:gdLst>
                <a:gd name="T0" fmla="*/ 0 w 845"/>
                <a:gd name="T1" fmla="*/ 92 h 92"/>
                <a:gd name="T2" fmla="*/ 845 w 845"/>
                <a:gd name="T3" fmla="*/ 0 h 92"/>
              </a:gdLst>
              <a:ahLst/>
              <a:cxnLst>
                <a:cxn ang="0">
                  <a:pos x="T0" y="T1"/>
                </a:cxn>
                <a:cxn ang="0">
                  <a:pos x="T2" y="T3"/>
                </a:cxn>
              </a:cxnLst>
              <a:rect l="0" t="0" r="r" b="b"/>
              <a:pathLst>
                <a:path w="845" h="92">
                  <a:moveTo>
                    <a:pt x="0" y="92"/>
                  </a:moveTo>
                  <a:lnTo>
                    <a:pt x="845" y="0"/>
                  </a:lnTo>
                </a:path>
              </a:pathLst>
            </a:custGeom>
            <a:noFill/>
            <a:ln w="19050">
              <a:solidFill>
                <a:srgbClr val="000000"/>
              </a:solidFill>
              <a:roun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ndParaRPr>
            </a:p>
          </p:txBody>
        </p:sp>
        <p:graphicFrame>
          <p:nvGraphicFramePr>
            <p:cNvPr id="12314" name="Object 44"/>
            <p:cNvGraphicFramePr>
              <a:graphicFrameLocks noChangeAspect="1"/>
            </p:cNvGraphicFramePr>
            <p:nvPr/>
          </p:nvGraphicFramePr>
          <p:xfrm>
            <a:off x="5103" y="1298"/>
            <a:ext cx="198" cy="205"/>
          </p:xfrm>
          <a:graphic>
            <a:graphicData uri="http://schemas.openxmlformats.org/presentationml/2006/ole">
              <mc:AlternateContent xmlns:mc="http://schemas.openxmlformats.org/markup-compatibility/2006">
                <mc:Choice xmlns:v="urn:schemas-microsoft-com:vml" Requires="v">
                  <p:oleObj spid="_x0000_s3113" name="" r:id="rId20" imgW="127000" imgH="139700" progId="Equation.3">
                    <p:embed/>
                  </p:oleObj>
                </mc:Choice>
                <mc:Fallback>
                  <p:oleObj name="" r:id="rId20" imgW="127000" imgH="139700" progId="Equation.3">
                    <p:embed/>
                    <p:pic>
                      <p:nvPicPr>
                        <p:cNvPr id="0" name="图片 3112"/>
                        <p:cNvPicPr/>
                        <p:nvPr/>
                      </p:nvPicPr>
                      <p:blipFill>
                        <a:blip r:embed="rId21"/>
                        <a:stretch>
                          <a:fillRect/>
                        </a:stretch>
                      </p:blipFill>
                      <p:spPr>
                        <a:xfrm>
                          <a:off x="5103" y="1298"/>
                          <a:ext cx="198" cy="205"/>
                        </a:xfrm>
                        <a:prstGeom prst="rect">
                          <a:avLst/>
                        </a:prstGeom>
                        <a:noFill/>
                        <a:ln w="38100">
                          <a:noFill/>
                          <a:miter/>
                        </a:ln>
                      </p:spPr>
                    </p:pic>
                  </p:oleObj>
                </mc:Fallback>
              </mc:AlternateContent>
            </a:graphicData>
          </a:graphic>
        </p:graphicFrame>
      </p:grpSp>
      <p:grpSp>
        <p:nvGrpSpPr>
          <p:cNvPr id="40" name="Group 47"/>
          <p:cNvGrpSpPr/>
          <p:nvPr/>
        </p:nvGrpSpPr>
        <p:grpSpPr>
          <a:xfrm>
            <a:off x="2497138" y="2840038"/>
            <a:ext cx="5348287" cy="1865312"/>
            <a:chOff x="433" y="1493"/>
            <a:chExt cx="3369" cy="1175"/>
          </a:xfrm>
        </p:grpSpPr>
        <p:sp>
          <p:nvSpPr>
            <p:cNvPr id="12316" name="Text Box 13"/>
            <p:cNvSpPr txBox="1"/>
            <p:nvPr/>
          </p:nvSpPr>
          <p:spPr>
            <a:xfrm>
              <a:off x="433" y="1578"/>
              <a:ext cx="360" cy="327"/>
            </a:xfrm>
            <a:prstGeom prst="rect">
              <a:avLst/>
            </a:prstGeom>
            <a:noFill/>
            <a:ln w="9525">
              <a:noFill/>
            </a:ln>
          </p:spPr>
          <p:txBody>
            <a:bodyPr anchor="t" anchorCtr="0">
              <a:spAutoFit/>
            </a:bodyPr>
            <a:p>
              <a:pPr>
                <a:spcBef>
                  <a:spcPct val="50000"/>
                </a:spcBef>
                <a:buSzTx/>
              </a:pPr>
              <a:r>
                <a:rPr lang="zh-CN" altLang="en-US" sz="2800" b="1" baseline="0">
                  <a:solidFill>
                    <a:srgbClr val="000000"/>
                  </a:solidFill>
                  <a:latin typeface="宋体" panose="02010600030101010101" pitchFamily="2" charset="-122"/>
                  <a:ea typeface="宋体" panose="02010600030101010101" pitchFamily="2" charset="-122"/>
                </a:rPr>
                <a:t>令</a:t>
              </a:r>
              <a:endParaRPr lang="zh-CN" altLang="en-US" sz="2800" b="1" baseline="0">
                <a:solidFill>
                  <a:srgbClr val="000000"/>
                </a:solidFill>
                <a:latin typeface="宋体" panose="02010600030101010101" pitchFamily="2" charset="-122"/>
                <a:ea typeface="宋体" panose="02010600030101010101" pitchFamily="2" charset="-122"/>
              </a:endParaRPr>
            </a:p>
          </p:txBody>
        </p:sp>
        <p:graphicFrame>
          <p:nvGraphicFramePr>
            <p:cNvPr id="12317" name="Object 14"/>
            <p:cNvGraphicFramePr>
              <a:graphicFrameLocks noChangeAspect="1"/>
            </p:cNvGraphicFramePr>
            <p:nvPr/>
          </p:nvGraphicFramePr>
          <p:xfrm>
            <a:off x="772" y="1616"/>
            <a:ext cx="702" cy="325"/>
          </p:xfrm>
          <a:graphic>
            <a:graphicData uri="http://schemas.openxmlformats.org/presentationml/2006/ole">
              <mc:AlternateContent xmlns:mc="http://schemas.openxmlformats.org/markup-compatibility/2006">
                <mc:Choice xmlns:v="urn:schemas-microsoft-com:vml" Requires="v">
                  <p:oleObj spid="_x0000_s3106" name="" r:id="rId22" imgW="457200" imgH="228600" progId="Equation.3">
                    <p:embed/>
                  </p:oleObj>
                </mc:Choice>
                <mc:Fallback>
                  <p:oleObj name="" r:id="rId22" imgW="457200" imgH="228600" progId="Equation.3">
                    <p:embed/>
                    <p:pic>
                      <p:nvPicPr>
                        <p:cNvPr id="0" name="图片 3105"/>
                        <p:cNvPicPr/>
                        <p:nvPr/>
                      </p:nvPicPr>
                      <p:blipFill>
                        <a:blip r:embed="rId23"/>
                        <a:stretch>
                          <a:fillRect/>
                        </a:stretch>
                      </p:blipFill>
                      <p:spPr>
                        <a:xfrm>
                          <a:off x="772" y="1616"/>
                          <a:ext cx="702" cy="325"/>
                        </a:xfrm>
                        <a:prstGeom prst="rect">
                          <a:avLst/>
                        </a:prstGeom>
                        <a:noFill/>
                        <a:ln w="38100">
                          <a:noFill/>
                          <a:miter/>
                        </a:ln>
                      </p:spPr>
                    </p:pic>
                  </p:oleObj>
                </mc:Fallback>
              </mc:AlternateContent>
            </a:graphicData>
          </a:graphic>
        </p:graphicFrame>
        <p:sp>
          <p:nvSpPr>
            <p:cNvPr id="12318" name="Text Box 15"/>
            <p:cNvSpPr txBox="1"/>
            <p:nvPr/>
          </p:nvSpPr>
          <p:spPr>
            <a:xfrm>
              <a:off x="1551" y="1610"/>
              <a:ext cx="417" cy="327"/>
            </a:xfrm>
            <a:prstGeom prst="rect">
              <a:avLst/>
            </a:prstGeom>
            <a:noFill/>
            <a:ln w="9525">
              <a:noFill/>
            </a:ln>
          </p:spPr>
          <p:txBody>
            <a:bodyPr anchor="t" anchorCtr="0">
              <a:spAutoFit/>
            </a:bodyPr>
            <a:p>
              <a:pPr>
                <a:spcBef>
                  <a:spcPct val="50000"/>
                </a:spcBef>
                <a:buSzTx/>
              </a:pPr>
              <a:r>
                <a:rPr lang="zh-CN" altLang="en-US" sz="2800" b="1" baseline="0" dirty="0">
                  <a:solidFill>
                    <a:srgbClr val="CC0000"/>
                  </a:solidFill>
                  <a:latin typeface="宋体" panose="02010600030101010101" pitchFamily="2" charset="-122"/>
                  <a:ea typeface="宋体" panose="02010600030101010101" pitchFamily="2" charset="-122"/>
                </a:rPr>
                <a:t>得</a:t>
              </a:r>
              <a:endParaRPr lang="zh-CN" altLang="en-US" sz="2800" b="1" baseline="0" dirty="0">
                <a:solidFill>
                  <a:srgbClr val="CC0000"/>
                </a:solidFill>
                <a:latin typeface="宋体" panose="02010600030101010101" pitchFamily="2" charset="-122"/>
                <a:ea typeface="宋体" panose="02010600030101010101" pitchFamily="2" charset="-122"/>
              </a:endParaRPr>
            </a:p>
          </p:txBody>
        </p:sp>
        <p:graphicFrame>
          <p:nvGraphicFramePr>
            <p:cNvPr id="12319" name="Object 16"/>
            <p:cNvGraphicFramePr>
              <a:graphicFrameLocks noChangeAspect="1"/>
            </p:cNvGraphicFramePr>
            <p:nvPr/>
          </p:nvGraphicFramePr>
          <p:xfrm>
            <a:off x="2214" y="1493"/>
            <a:ext cx="1588" cy="738"/>
          </p:xfrm>
          <a:graphic>
            <a:graphicData uri="http://schemas.openxmlformats.org/presentationml/2006/ole">
              <mc:AlternateContent xmlns:mc="http://schemas.openxmlformats.org/markup-compatibility/2006">
                <mc:Choice xmlns:v="urn:schemas-microsoft-com:vml" Requires="v">
                  <p:oleObj spid="_x0000_s3111" name="" r:id="rId24" imgW="1028065" imgH="482600" progId="Equation.3">
                    <p:embed/>
                  </p:oleObj>
                </mc:Choice>
                <mc:Fallback>
                  <p:oleObj name="" r:id="rId24" imgW="1028065" imgH="482600" progId="Equation.3">
                    <p:embed/>
                    <p:pic>
                      <p:nvPicPr>
                        <p:cNvPr id="0" name="图片 3110"/>
                        <p:cNvPicPr/>
                        <p:nvPr/>
                      </p:nvPicPr>
                      <p:blipFill>
                        <a:blip r:embed="rId25"/>
                        <a:stretch>
                          <a:fillRect/>
                        </a:stretch>
                      </p:blipFill>
                      <p:spPr>
                        <a:xfrm>
                          <a:off x="2214" y="1493"/>
                          <a:ext cx="1588" cy="738"/>
                        </a:xfrm>
                        <a:prstGeom prst="rect">
                          <a:avLst/>
                        </a:prstGeom>
                        <a:noFill/>
                        <a:ln w="57150" cap="flat" cmpd="thinThick">
                          <a:solidFill>
                            <a:srgbClr val="FF0000"/>
                          </a:solidFill>
                          <a:prstDash val="solid"/>
                          <a:miter/>
                          <a:headEnd type="none" w="med" len="med"/>
                          <a:tailEnd type="none" w="med" len="med"/>
                        </a:ln>
                      </p:spPr>
                    </p:pic>
                  </p:oleObj>
                </mc:Fallback>
              </mc:AlternateContent>
            </a:graphicData>
          </a:graphic>
        </p:graphicFrame>
        <p:sp>
          <p:nvSpPr>
            <p:cNvPr id="45" name="Rectangle 46"/>
            <p:cNvSpPr>
              <a:spLocks noChangeArrowheads="1"/>
            </p:cNvSpPr>
            <p:nvPr/>
          </p:nvSpPr>
          <p:spPr bwMode="auto">
            <a:xfrm>
              <a:off x="567" y="2341"/>
              <a:ext cx="23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mn-ea"/>
                  <a:cs typeface="+mn-cs"/>
                </a:rPr>
                <a:t>电势能的单位</a:t>
              </a:r>
              <a:r>
                <a:rPr kumimoji="0" lang="en-US" altLang="zh-CN" sz="2800" b="1" i="0" u="none" strike="noStrike" kern="0" cap="none" spc="0" normalizeH="0" baseline="0" noProof="0">
                  <a:ln>
                    <a:noFill/>
                  </a:ln>
                  <a:solidFill>
                    <a:srgbClr val="000000"/>
                  </a:solidFill>
                  <a:effectLst/>
                  <a:uLnTx/>
                  <a:uFillTx/>
                  <a:latin typeface="Arial" panose="020B0604020202020204" pitchFamily="34" charset="0"/>
                  <a:ea typeface="+mn-ea"/>
                  <a:cs typeface="+mn-cs"/>
                </a:rPr>
                <a:t>: </a:t>
              </a:r>
              <a:r>
                <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mn-ea"/>
                  <a:cs typeface="+mn-cs"/>
                </a:rPr>
                <a:t>焦耳</a:t>
              </a:r>
              <a:r>
                <a:rPr kumimoji="0"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mn-ea"/>
                  <a:cs typeface="+mn-cs"/>
                </a:rPr>
                <a:t>(J)</a:t>
              </a:r>
              <a:endParaRPr kumimoji="0" lang="en-US" altLang="zh-CN" sz="2800" b="1" i="0" u="none" strike="noStrike" kern="0" cap="none" spc="0" normalizeH="0" baseline="0" noProof="0">
                <a:ln>
                  <a:noFill/>
                </a:ln>
                <a:solidFill>
                  <a:srgbClr val="000000"/>
                </a:solidFill>
                <a:effectLst/>
                <a:uLnTx/>
                <a:uFillTx/>
                <a:latin typeface="Times New Roman" panose="02020603050405020304" pitchFamily="18" charset="0"/>
              </a:endParaRPr>
            </a:p>
          </p:txBody>
        </p:sp>
      </p:grpSp>
      <p:sp>
        <p:nvSpPr>
          <p:cNvPr id="46" name="左箭头 45">
            <a:hlinkClick r:id="rId26" action="ppaction://hlinksldjump"/>
          </p:cNvPr>
          <p:cNvSpPr/>
          <p:nvPr/>
        </p:nvSpPr>
        <p:spPr>
          <a:xfrm>
            <a:off x="5026025" y="2232025"/>
            <a:ext cx="784225" cy="4222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322" name="Object 39"/>
          <p:cNvSpPr txBox="1">
            <a:spLocks noRot="1" noChangeAspect="1" noEditPoints="1" noTextEdit="1"/>
          </p:cNvSpPr>
          <p:nvPr/>
        </p:nvSpPr>
        <p:spPr>
          <a:xfrm>
            <a:off x="6350000" y="304800"/>
            <a:ext cx="2992438" cy="804863"/>
          </a:xfrm>
          <a:prstGeom prst="rect">
            <a:avLst/>
          </a:prstGeom>
          <a:blipFill rotWithShape="0">
            <a:blip r:embed="rId27"/>
            <a:stretch>
              <a:fillRect/>
            </a:stretch>
          </a:blipFill>
          <a:ln w="9525">
            <a:noFill/>
          </a:ln>
        </p:spPr>
        <p:txBody>
          <a:bodyPr anchor="t" anchorCtr="0"/>
          <a:p>
            <a:endParaRPr>
              <a:latin typeface="Calibri" panose="020F0502020204030204"/>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linds(horizontal)">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1" name="文本框 7170"/>
          <p:cNvSpPr txBox="1"/>
          <p:nvPr/>
        </p:nvSpPr>
        <p:spPr>
          <a:xfrm>
            <a:off x="2038350" y="1052513"/>
            <a:ext cx="8305800" cy="811212"/>
          </a:xfrm>
          <a:prstGeom prst="rect">
            <a:avLst/>
          </a:prstGeom>
          <a:noFill/>
          <a:ln w="9525">
            <a:noFill/>
          </a:ln>
        </p:spPr>
        <p:txBody>
          <a:bodyPr wrap="square" anchor="t" anchorCtr="0">
            <a:spAutoFit/>
          </a:bodyPr>
          <a:p>
            <a:pPr>
              <a:lnSpc>
                <a:spcPct val="130000"/>
              </a:lnSpc>
            </a:pPr>
            <a:r>
              <a:rPr lang="zh-CN" altLang="en-US" b="1" dirty="0">
                <a:latin typeface="宋体" panose="02010600030101010101" pitchFamily="2" charset="-122"/>
                <a:ea typeface="宋体" panose="02010600030101010101" pitchFamily="2" charset="-122"/>
              </a:rPr>
              <a:t>    静电场是保守场，静电场力是保守力。</a:t>
            </a:r>
            <a:r>
              <a:rPr lang="zh-CN" altLang="en-US" b="1" dirty="0">
                <a:solidFill>
                  <a:srgbClr val="FF0000"/>
                </a:solidFill>
                <a:latin typeface="宋体" panose="02010600030101010101" pitchFamily="2" charset="-122"/>
                <a:ea typeface="宋体" panose="02010600030101010101" pitchFamily="2" charset="-122"/>
              </a:rPr>
              <a:t>静电场力所做的功</a:t>
            </a:r>
            <a:r>
              <a:rPr lang="zh-CN" altLang="en-US" b="1" dirty="0">
                <a:latin typeface="宋体" panose="02010600030101010101" pitchFamily="2" charset="-122"/>
                <a:ea typeface="宋体" panose="02010600030101010101" pitchFamily="2" charset="-122"/>
              </a:rPr>
              <a:t>应该等于电荷</a:t>
            </a:r>
            <a:r>
              <a:rPr lang="zh-CN" altLang="en-US" b="1" dirty="0">
                <a:solidFill>
                  <a:srgbClr val="FF0000"/>
                </a:solidFill>
                <a:latin typeface="宋体" panose="02010600030101010101" pitchFamily="2" charset="-122"/>
                <a:ea typeface="宋体" panose="02010600030101010101" pitchFamily="2" charset="-122"/>
              </a:rPr>
              <a:t>电势能</a:t>
            </a:r>
            <a:r>
              <a:rPr lang="zh-CN" altLang="en-US" b="1" dirty="0">
                <a:latin typeface="宋体" panose="02010600030101010101" pitchFamily="2" charset="-122"/>
                <a:ea typeface="宋体" panose="02010600030101010101" pitchFamily="2" charset="-122"/>
              </a:rPr>
              <a:t>增量的负值。</a:t>
            </a:r>
            <a:endParaRPr lang="zh-CN" altLang="en-US" b="1" dirty="0">
              <a:latin typeface="宋体" panose="02010600030101010101" pitchFamily="2" charset="-122"/>
              <a:ea typeface="宋体" panose="02010600030101010101" pitchFamily="2" charset="-122"/>
            </a:endParaRPr>
          </a:p>
        </p:txBody>
      </p:sp>
      <p:sp>
        <p:nvSpPr>
          <p:cNvPr id="7173" name="文本框 7172"/>
          <p:cNvSpPr txBox="1"/>
          <p:nvPr/>
        </p:nvSpPr>
        <p:spPr>
          <a:xfrm>
            <a:off x="2808288" y="3830638"/>
            <a:ext cx="6765925" cy="368300"/>
          </a:xfrm>
          <a:prstGeom prst="rect">
            <a:avLst/>
          </a:prstGeom>
          <a:solidFill>
            <a:srgbClr val="FFE1FF"/>
          </a:solidFill>
          <a:ln w="9525" cap="flat" cmpd="sng">
            <a:solidFill>
              <a:srgbClr val="FF0000"/>
            </a:solidFill>
            <a:prstDash val="solid"/>
            <a:miter/>
            <a:headEnd type="none" w="med" len="med"/>
            <a:tailEnd type="none" w="med" len="med"/>
          </a:ln>
        </p:spPr>
        <p:txBody>
          <a:bodyPr anchor="t" anchorCtr="0">
            <a:spAutoFit/>
          </a:bodyPr>
          <a:p>
            <a:pPr algn="just">
              <a:spcBef>
                <a:spcPct val="50000"/>
              </a:spcBef>
            </a:pPr>
            <a:r>
              <a:rPr lang="zh-CN" altLang="en-US" b="1" dirty="0">
                <a:solidFill>
                  <a:schemeClr val="accent2"/>
                </a:solidFill>
                <a:latin typeface="Times New Roman" panose="02020603050405020304" pitchFamily="18" charset="0"/>
                <a:ea typeface="宋体" panose="02010600030101010101" pitchFamily="2" charset="-122"/>
              </a:rPr>
              <a:t>电势能的大小是相对的，电势能的差是绝对的。</a:t>
            </a:r>
            <a:endParaRPr lang="zh-CN" altLang="en-US" b="1" dirty="0">
              <a:solidFill>
                <a:schemeClr val="accent2"/>
              </a:solidFill>
              <a:latin typeface="Times New Roman" panose="02020603050405020304" pitchFamily="18" charset="0"/>
              <a:ea typeface="宋体" panose="02010600030101010101" pitchFamily="2" charset="-122"/>
            </a:endParaRPr>
          </a:p>
        </p:txBody>
      </p:sp>
      <p:grpSp>
        <p:nvGrpSpPr>
          <p:cNvPr id="7177" name="组合 7176"/>
          <p:cNvGrpSpPr/>
          <p:nvPr/>
        </p:nvGrpSpPr>
        <p:grpSpPr>
          <a:xfrm>
            <a:off x="1885950" y="2087563"/>
            <a:ext cx="8458200" cy="809625"/>
            <a:chOff x="-48" y="-1421"/>
            <a:chExt cx="5328" cy="529"/>
          </a:xfrm>
        </p:grpSpPr>
        <p:sp>
          <p:nvSpPr>
            <p:cNvPr id="13316" name="文本框 7177"/>
            <p:cNvSpPr txBox="1"/>
            <p:nvPr/>
          </p:nvSpPr>
          <p:spPr>
            <a:xfrm>
              <a:off x="-48" y="-1421"/>
              <a:ext cx="5328" cy="529"/>
            </a:xfrm>
            <a:prstGeom prst="rect">
              <a:avLst/>
            </a:prstGeom>
            <a:noFill/>
            <a:ln w="9525">
              <a:noFill/>
            </a:ln>
          </p:spPr>
          <p:txBody>
            <a:bodyPr wrap="square" anchor="t" anchorCtr="0">
              <a:spAutoFit/>
            </a:bodyPr>
            <a:p>
              <a:pPr eaLnBrk="0" hangingPunct="0">
                <a:lnSpc>
                  <a:spcPct val="130000"/>
                </a:lnSpc>
              </a:pPr>
              <a:r>
                <a:rPr lang="zh-CN" altLang="en-US" b="1" dirty="0">
                  <a:latin typeface="宋体" panose="02010600030101010101" pitchFamily="2" charset="-122"/>
                  <a:ea typeface="宋体" panose="02010600030101010101" pitchFamily="2" charset="-122"/>
                </a:rPr>
                <a:t>    试验电荷   在电场中某点的电势能，在数值上就等于把它从该点移到零势能处静电场力所作的功。</a:t>
              </a:r>
              <a:endParaRPr lang="zh-CN" altLang="en-US" b="1" dirty="0">
                <a:latin typeface="宋体" panose="02010600030101010101" pitchFamily="2" charset="-122"/>
                <a:ea typeface="宋体" panose="02010600030101010101" pitchFamily="2" charset="-122"/>
              </a:endParaRPr>
            </a:p>
          </p:txBody>
        </p:sp>
        <p:graphicFrame>
          <p:nvGraphicFramePr>
            <p:cNvPr id="13317" name="对象 7178"/>
            <p:cNvGraphicFramePr>
              <a:graphicFrameLocks noChangeAspect="1"/>
            </p:cNvGraphicFramePr>
            <p:nvPr/>
          </p:nvGraphicFramePr>
          <p:xfrm>
            <a:off x="898" y="-1355"/>
            <a:ext cx="188" cy="217"/>
          </p:xfrm>
          <a:graphic>
            <a:graphicData uri="http://schemas.openxmlformats.org/presentationml/2006/ole">
              <mc:AlternateContent xmlns:mc="http://schemas.openxmlformats.org/markup-compatibility/2006">
                <mc:Choice xmlns:v="urn:schemas-microsoft-com:vml" Requires="v">
                  <p:oleObj spid="_x0000_s3115" name="" r:id="rId1" imgW="165100" imgH="228600" progId="Equation.3">
                    <p:embed/>
                  </p:oleObj>
                </mc:Choice>
                <mc:Fallback>
                  <p:oleObj name="" r:id="rId1" imgW="165100" imgH="228600" progId="Equation.3">
                    <p:embed/>
                    <p:pic>
                      <p:nvPicPr>
                        <p:cNvPr id="0" name="图片 3114"/>
                        <p:cNvPicPr/>
                        <p:nvPr/>
                      </p:nvPicPr>
                      <p:blipFill>
                        <a:blip r:embed="rId2"/>
                        <a:stretch>
                          <a:fillRect/>
                        </a:stretch>
                      </p:blipFill>
                      <p:spPr>
                        <a:xfrm>
                          <a:off x="898" y="-1355"/>
                          <a:ext cx="188" cy="217"/>
                        </a:xfrm>
                        <a:prstGeom prst="rect">
                          <a:avLst/>
                        </a:prstGeom>
                        <a:noFill/>
                        <a:ln w="38100">
                          <a:noFill/>
                          <a:miter/>
                        </a:ln>
                      </p:spPr>
                    </p:pic>
                  </p:oleObj>
                </mc:Fallback>
              </mc:AlternateContent>
            </a:graphicData>
          </a:graphic>
        </p:graphicFrame>
      </p:grpSp>
      <p:sp>
        <p:nvSpPr>
          <p:cNvPr id="13318" name="灯片编号占位符 1"/>
          <p:cNvSpPr/>
          <p:nvPr>
            <p:ph type="sldNum" sz="quarter" idx="12"/>
          </p:nvPr>
        </p:nvSpPr>
        <p:spPr>
          <a:noFill/>
          <a:ln>
            <a:noFill/>
          </a:ln>
        </p:spPr>
        <p:txBody>
          <a:bodyPr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a:ea typeface="宋体" panose="02010600030101010101" pitchFamily="2" charset="-122"/>
                <a:cs typeface="+mn-cs"/>
              </a:defRPr>
            </a:lvl5pPr>
          </a:lstStyle>
          <a:p>
            <a:pPr lvl="0" algn="r"/>
            <a:fld id="{9A0DB2DC-4C9A-4742-B13C-FB6460FD3503}" type="slidenum">
              <a:rPr lang="zh-CN" altLang="en-US" sz="1600" b="1" u="none" baseline="0" dirty="0">
                <a:solidFill>
                  <a:srgbClr val="0000FF"/>
                </a:solidFill>
                <a:latin typeface="Times New Roman" panose="02020603050405020304" pitchFamily="18" charset="0"/>
              </a:rPr>
            </a:fld>
            <a:endParaRPr lang="zh-CN" altLang="en-US" sz="1600" b="1" u="none" baseline="0" dirty="0">
              <a:solidFill>
                <a:srgbClr val="0000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linds(horizontal)">
                                      <p:cBhvr>
                                        <p:cTn id="7" dur="500"/>
                                        <p:tgtEl>
                                          <p:spTgt spid="717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17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173"/>
                                        </p:tgtEl>
                                        <p:attrNameLst>
                                          <p:attrName>style.visibility</p:attrName>
                                        </p:attrNameLst>
                                      </p:cBhvr>
                                      <p:to>
                                        <p:strVal val="visible"/>
                                      </p:to>
                                    </p:set>
                                    <p:animEffect transition="in" filter="blinds(horizontal)">
                                      <p:cBhvr>
                                        <p:cTn id="16"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7173"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Text Box 2"/>
          <p:cNvSpPr txBox="1"/>
          <p:nvPr/>
        </p:nvSpPr>
        <p:spPr>
          <a:xfrm>
            <a:off x="2138363" y="234950"/>
            <a:ext cx="3887787" cy="519113"/>
          </a:xfrm>
          <a:prstGeom prst="rect">
            <a:avLst/>
          </a:prstGeom>
          <a:noFill/>
          <a:ln w="9525">
            <a:noFill/>
          </a:ln>
        </p:spPr>
        <p:txBody>
          <a:bodyPr anchor="t" anchorCtr="0">
            <a:spAutoFit/>
          </a:bodyPr>
          <a:p>
            <a:pPr>
              <a:spcBef>
                <a:spcPct val="50000"/>
              </a:spcBef>
            </a:pPr>
            <a:r>
              <a:rPr lang="en-US" altLang="zh-CN" sz="2800" b="1">
                <a:solidFill>
                  <a:srgbClr val="0000CC"/>
                </a:solidFill>
                <a:latin typeface="Times New Roman" panose="02020603050405020304" pitchFamily="18" charset="0"/>
                <a:ea typeface="宋体" panose="02010600030101010101" pitchFamily="2" charset="-122"/>
              </a:rPr>
              <a:t>2. </a:t>
            </a:r>
            <a:r>
              <a:rPr lang="zh-CN" altLang="en-US" sz="2800" b="1">
                <a:solidFill>
                  <a:srgbClr val="0000CC"/>
                </a:solidFill>
                <a:latin typeface="宋体" panose="02010600030101010101" pitchFamily="2" charset="-122"/>
                <a:ea typeface="宋体" panose="02010600030101010101" pitchFamily="2" charset="-122"/>
              </a:rPr>
              <a:t>电势</a:t>
            </a:r>
            <a:r>
              <a:rPr lang="en-US" altLang="zh-CN" sz="2400" b="1">
                <a:solidFill>
                  <a:srgbClr val="0000CC"/>
                </a:solidFill>
                <a:latin typeface="Times New Roman" panose="02020603050405020304" pitchFamily="18" charset="0"/>
                <a:ea typeface="宋体" panose="02010600030101010101" pitchFamily="2" charset="-122"/>
              </a:rPr>
              <a:t>(electric potential)</a:t>
            </a:r>
            <a:endParaRPr lang="en-US" altLang="zh-CN" sz="2400" b="1">
              <a:solidFill>
                <a:srgbClr val="0000CC"/>
              </a:solidFill>
              <a:latin typeface="Times New Roman" panose="02020603050405020304" pitchFamily="18" charset="0"/>
              <a:ea typeface="宋体" panose="02010600030101010101" pitchFamily="2" charset="-122"/>
            </a:endParaRPr>
          </a:p>
        </p:txBody>
      </p:sp>
      <p:graphicFrame>
        <p:nvGraphicFramePr>
          <p:cNvPr id="14338" name="Object 3"/>
          <p:cNvGraphicFramePr>
            <a:graphicFrameLocks noChangeAspect="1"/>
          </p:cNvGraphicFramePr>
          <p:nvPr/>
        </p:nvGraphicFramePr>
        <p:xfrm>
          <a:off x="4586288" y="811213"/>
          <a:ext cx="2808287" cy="1052512"/>
        </p:xfrm>
        <a:graphic>
          <a:graphicData uri="http://schemas.openxmlformats.org/presentationml/2006/ole">
            <mc:AlternateContent xmlns:mc="http://schemas.openxmlformats.org/markup-compatibility/2006">
              <mc:Choice xmlns:v="urn:schemas-microsoft-com:vml" Requires="v">
                <p:oleObj spid="_x0000_s3120" name="" r:id="rId1" imgW="1282700" imgH="482600" progId="Equation.3">
                  <p:embed/>
                </p:oleObj>
              </mc:Choice>
              <mc:Fallback>
                <p:oleObj name="" r:id="rId1" imgW="1282700" imgH="482600" progId="Equation.3">
                  <p:embed/>
                  <p:pic>
                    <p:nvPicPr>
                      <p:cNvPr id="0" name="图片 3119"/>
                      <p:cNvPicPr/>
                      <p:nvPr/>
                    </p:nvPicPr>
                    <p:blipFill>
                      <a:blip r:embed="rId2"/>
                      <a:stretch>
                        <a:fillRect/>
                      </a:stretch>
                    </p:blipFill>
                    <p:spPr>
                      <a:xfrm>
                        <a:off x="4586288" y="811213"/>
                        <a:ext cx="2808287" cy="1052512"/>
                      </a:xfrm>
                      <a:prstGeom prst="rect">
                        <a:avLst/>
                      </a:prstGeom>
                      <a:noFill/>
                      <a:ln w="57150" cap="flat" cmpd="thinThick">
                        <a:solidFill>
                          <a:srgbClr val="FF0000"/>
                        </a:solidFill>
                        <a:prstDash val="solid"/>
                        <a:miter/>
                        <a:headEnd type="none" w="med" len="med"/>
                        <a:tailEnd type="none" w="med" len="med"/>
                      </a:ln>
                    </p:spPr>
                  </p:pic>
                </p:oleObj>
              </mc:Fallback>
            </mc:AlternateContent>
          </a:graphicData>
        </a:graphic>
      </p:graphicFrame>
      <p:sp>
        <p:nvSpPr>
          <p:cNvPr id="14339" name="Text Box 4"/>
          <p:cNvSpPr txBox="1"/>
          <p:nvPr/>
        </p:nvSpPr>
        <p:spPr>
          <a:xfrm>
            <a:off x="1708150" y="1947863"/>
            <a:ext cx="9580563" cy="954087"/>
          </a:xfrm>
          <a:prstGeom prst="rect">
            <a:avLst/>
          </a:prstGeom>
          <a:noFill/>
          <a:ln w="9525">
            <a:noFill/>
          </a:ln>
        </p:spPr>
        <p:txBody>
          <a:bodyPr wrap="square" lIns="18000" rIns="18000" anchor="t" anchorCtr="0">
            <a:spAutoFit/>
          </a:bodyPr>
          <a:p>
            <a:pPr>
              <a:spcBef>
                <a:spcPct val="50000"/>
              </a:spcBef>
            </a:pPr>
            <a:r>
              <a:rPr lang="en-US" altLang="zh-CN" sz="2400" b="1" dirty="0">
                <a:solidFill>
                  <a:srgbClr val="000000"/>
                </a:solidFill>
                <a:latin typeface="宋体" panose="02010600030101010101" pitchFamily="2" charset="-122"/>
                <a:ea typeface="宋体" panose="02010600030101010101" pitchFamily="2" charset="-122"/>
              </a:rPr>
              <a:t> </a:t>
            </a:r>
            <a:r>
              <a:rPr lang="en-US" altLang="zh-CN" sz="2800" b="1" dirty="0">
                <a:solidFill>
                  <a:srgbClr val="000000"/>
                </a:solidFill>
                <a:latin typeface="宋体" panose="02010600030101010101" pitchFamily="2" charset="-122"/>
                <a:ea typeface="宋体" panose="02010600030101010101" pitchFamily="2" charset="-122"/>
              </a:rPr>
              <a:t> </a:t>
            </a:r>
            <a:r>
              <a:rPr lang="zh-CN" altLang="en-US" sz="2800" b="1" dirty="0">
                <a:solidFill>
                  <a:srgbClr val="000000"/>
                </a:solidFill>
                <a:latin typeface="宋体" panose="02010600030101010101" pitchFamily="2" charset="-122"/>
                <a:ea typeface="宋体" panose="02010600030101010101" pitchFamily="2" charset="-122"/>
              </a:rPr>
              <a:t>静电场中某点电势等于</a:t>
            </a:r>
            <a:r>
              <a:rPr lang="zh-CN" altLang="en-US" sz="2800" b="1" dirty="0">
                <a:solidFill>
                  <a:srgbClr val="FF0000"/>
                </a:solidFill>
                <a:latin typeface="宋体" panose="02010600030101010101" pitchFamily="2" charset="-122"/>
                <a:ea typeface="宋体" panose="02010600030101010101" pitchFamily="2" charset="-122"/>
              </a:rPr>
              <a:t>单位正电荷</a:t>
            </a:r>
            <a:r>
              <a:rPr lang="zh-CN" altLang="en-US" sz="2800" b="1" dirty="0">
                <a:solidFill>
                  <a:srgbClr val="000000"/>
                </a:solidFill>
                <a:latin typeface="宋体" panose="02010600030101010101" pitchFamily="2" charset="-122"/>
                <a:ea typeface="宋体" panose="02010600030101010101" pitchFamily="2" charset="-122"/>
              </a:rPr>
              <a:t>在该点具有的</a:t>
            </a:r>
            <a:r>
              <a:rPr lang="zh-CN" altLang="en-US" sz="2800" b="1" dirty="0">
                <a:solidFill>
                  <a:srgbClr val="FF0000"/>
                </a:solidFill>
                <a:latin typeface="宋体" panose="02010600030101010101" pitchFamily="2" charset="-122"/>
                <a:ea typeface="宋体" panose="02010600030101010101" pitchFamily="2" charset="-122"/>
              </a:rPr>
              <a:t>电势能</a:t>
            </a:r>
            <a:r>
              <a:rPr lang="zh-CN" altLang="en-US" sz="2800" b="1" dirty="0">
                <a:solidFill>
                  <a:srgbClr val="000000"/>
                </a:solidFill>
                <a:latin typeface="宋体" panose="02010600030101010101" pitchFamily="2" charset="-122"/>
                <a:ea typeface="宋体" panose="02010600030101010101" pitchFamily="2" charset="-122"/>
              </a:rPr>
              <a:t>，或将</a:t>
            </a:r>
            <a:r>
              <a:rPr lang="zh-CN" altLang="en-US" sz="2800" b="1" dirty="0">
                <a:solidFill>
                  <a:srgbClr val="FF0000"/>
                </a:solidFill>
                <a:latin typeface="宋体" panose="02010600030101010101" pitchFamily="2" charset="-122"/>
                <a:ea typeface="宋体" panose="02010600030101010101" pitchFamily="2" charset="-122"/>
              </a:rPr>
              <a:t>单位正电荷</a:t>
            </a:r>
            <a:r>
              <a:rPr lang="zh-CN" altLang="en-US" sz="2800" b="1" dirty="0">
                <a:solidFill>
                  <a:srgbClr val="000000"/>
                </a:solidFill>
                <a:latin typeface="宋体" panose="02010600030101010101" pitchFamily="2" charset="-122"/>
                <a:ea typeface="宋体" panose="02010600030101010101" pitchFamily="2" charset="-122"/>
              </a:rPr>
              <a:t>由该点移至零势点过程中静电场所做的功。</a:t>
            </a:r>
            <a:endParaRPr lang="zh-CN" altLang="en-US" sz="2800" b="1" dirty="0">
              <a:solidFill>
                <a:srgbClr val="000000"/>
              </a:solidFill>
              <a:latin typeface="宋体" panose="02010600030101010101" pitchFamily="2" charset="-122"/>
              <a:ea typeface="宋体" panose="02010600030101010101" pitchFamily="2" charset="-122"/>
            </a:endParaRPr>
          </a:p>
        </p:txBody>
      </p:sp>
      <p:grpSp>
        <p:nvGrpSpPr>
          <p:cNvPr id="7" name="Group 13"/>
          <p:cNvGrpSpPr/>
          <p:nvPr/>
        </p:nvGrpSpPr>
        <p:grpSpPr>
          <a:xfrm>
            <a:off x="2211388" y="2868613"/>
            <a:ext cx="5472112" cy="1390650"/>
            <a:chOff x="431" y="1914"/>
            <a:chExt cx="3447" cy="876"/>
          </a:xfrm>
        </p:grpSpPr>
        <p:sp>
          <p:nvSpPr>
            <p:cNvPr id="14341" name="Text Box 6"/>
            <p:cNvSpPr txBox="1"/>
            <p:nvPr/>
          </p:nvSpPr>
          <p:spPr>
            <a:xfrm>
              <a:off x="431" y="1914"/>
              <a:ext cx="3447" cy="327"/>
            </a:xfrm>
            <a:prstGeom prst="rect">
              <a:avLst/>
            </a:prstGeom>
            <a:noFill/>
            <a:ln w="9525">
              <a:noFill/>
            </a:ln>
          </p:spPr>
          <p:txBody>
            <a:bodyPr lIns="0" rIns="18000" anchor="t" anchorCtr="0">
              <a:spAutoFit/>
            </a:bodyPr>
            <a:p>
              <a:pPr>
                <a:spcBef>
                  <a:spcPct val="50000"/>
                </a:spcBef>
                <a:buSzTx/>
              </a:pPr>
              <a:r>
                <a:rPr lang="en-US" altLang="zh-CN" sz="2800" b="1" baseline="0">
                  <a:solidFill>
                    <a:srgbClr val="0000CC"/>
                  </a:solidFill>
                  <a:latin typeface="Times New Roman" panose="02020603050405020304" pitchFamily="18" charset="0"/>
                  <a:ea typeface="宋体" panose="02010600030101010101" pitchFamily="2" charset="-122"/>
                </a:rPr>
                <a:t>3. </a:t>
              </a:r>
              <a:r>
                <a:rPr lang="zh-CN" altLang="en-US" sz="2800" b="1" baseline="0">
                  <a:solidFill>
                    <a:srgbClr val="0000CC"/>
                  </a:solidFill>
                  <a:latin typeface="宋体" panose="02010600030101010101" pitchFamily="2" charset="-122"/>
                  <a:ea typeface="宋体" panose="02010600030101010101" pitchFamily="2" charset="-122"/>
                </a:rPr>
                <a:t>电势差</a:t>
              </a:r>
              <a:r>
                <a:rPr lang="en-US" altLang="zh-CN" sz="2400" b="1" baseline="0">
                  <a:solidFill>
                    <a:srgbClr val="0000CC"/>
                  </a:solidFill>
                  <a:latin typeface="Times New Roman" panose="02020603050405020304" pitchFamily="18" charset="0"/>
                  <a:ea typeface="宋体" panose="02010600030101010101" pitchFamily="2" charset="-122"/>
                </a:rPr>
                <a:t>(electric potential difference)</a:t>
              </a:r>
              <a:endParaRPr lang="en-US" altLang="zh-CN" sz="2800" b="1" baseline="0">
                <a:solidFill>
                  <a:srgbClr val="0000CC"/>
                </a:solidFill>
                <a:latin typeface="宋体" panose="02010600030101010101" pitchFamily="2" charset="-122"/>
                <a:ea typeface="宋体" panose="02010600030101010101" pitchFamily="2" charset="-122"/>
              </a:endParaRPr>
            </a:p>
          </p:txBody>
        </p:sp>
        <p:graphicFrame>
          <p:nvGraphicFramePr>
            <p:cNvPr id="14342" name="Object 7"/>
            <p:cNvGraphicFramePr>
              <a:graphicFrameLocks noChangeAspect="1"/>
            </p:cNvGraphicFramePr>
            <p:nvPr/>
          </p:nvGraphicFramePr>
          <p:xfrm>
            <a:off x="1791" y="2114"/>
            <a:ext cx="1814" cy="676"/>
          </p:xfrm>
          <a:graphic>
            <a:graphicData uri="http://schemas.openxmlformats.org/presentationml/2006/ole">
              <mc:AlternateContent xmlns:mc="http://schemas.openxmlformats.org/markup-compatibility/2006">
                <mc:Choice xmlns:v="urn:schemas-microsoft-com:vml" Requires="v">
                  <p:oleObj spid="_x0000_s3117" name="" r:id="rId3" imgW="1473200" imgH="482600" progId="Equation.3">
                    <p:embed/>
                  </p:oleObj>
                </mc:Choice>
                <mc:Fallback>
                  <p:oleObj name="" r:id="rId3" imgW="1473200" imgH="482600" progId="Equation.3">
                    <p:embed/>
                    <p:pic>
                      <p:nvPicPr>
                        <p:cNvPr id="0" name="图片 3116"/>
                        <p:cNvPicPr/>
                        <p:nvPr/>
                      </p:nvPicPr>
                      <p:blipFill>
                        <a:blip r:embed="rId4"/>
                        <a:stretch>
                          <a:fillRect/>
                        </a:stretch>
                      </p:blipFill>
                      <p:spPr>
                        <a:xfrm>
                          <a:off x="1791" y="2114"/>
                          <a:ext cx="1814" cy="676"/>
                        </a:xfrm>
                        <a:prstGeom prst="rect">
                          <a:avLst/>
                        </a:prstGeom>
                        <a:noFill/>
                        <a:ln w="38100">
                          <a:noFill/>
                          <a:miter/>
                        </a:ln>
                      </p:spPr>
                    </p:pic>
                  </p:oleObj>
                </mc:Fallback>
              </mc:AlternateContent>
            </a:graphicData>
          </a:graphic>
        </p:graphicFrame>
      </p:grpSp>
      <p:grpSp>
        <p:nvGrpSpPr>
          <p:cNvPr id="10" name="Group 14"/>
          <p:cNvGrpSpPr/>
          <p:nvPr/>
        </p:nvGrpSpPr>
        <p:grpSpPr>
          <a:xfrm>
            <a:off x="1474788" y="5122863"/>
            <a:ext cx="10045700" cy="1671637"/>
            <a:chOff x="68" y="3158"/>
            <a:chExt cx="6328" cy="1053"/>
          </a:xfrm>
        </p:grpSpPr>
        <p:sp>
          <p:nvSpPr>
            <p:cNvPr id="14344" name="Text Box 10"/>
            <p:cNvSpPr txBox="1"/>
            <p:nvPr/>
          </p:nvSpPr>
          <p:spPr>
            <a:xfrm>
              <a:off x="68" y="3158"/>
              <a:ext cx="6328" cy="332"/>
            </a:xfrm>
            <a:prstGeom prst="rect">
              <a:avLst/>
            </a:prstGeom>
            <a:noFill/>
            <a:ln w="9525">
              <a:noFill/>
            </a:ln>
          </p:spPr>
          <p:txBody>
            <a:bodyPr wrap="square" anchor="t" anchorCtr="0">
              <a:spAutoFit/>
            </a:bodyPr>
            <a:p>
              <a:pPr>
                <a:lnSpc>
                  <a:spcPct val="110000"/>
                </a:lnSpc>
                <a:spcBef>
                  <a:spcPct val="50000"/>
                </a:spcBef>
                <a:buSzTx/>
              </a:pPr>
              <a:r>
                <a:rPr lang="en-US" altLang="zh-CN" sz="2800" b="1" baseline="0" dirty="0">
                  <a:solidFill>
                    <a:srgbClr val="000000"/>
                  </a:solidFill>
                  <a:latin typeface="宋体" panose="02010600030101010101" pitchFamily="2" charset="-122"/>
                  <a:ea typeface="宋体" panose="02010600030101010101" pitchFamily="2" charset="-122"/>
                </a:rPr>
                <a:t>  </a:t>
              </a:r>
              <a:r>
                <a:rPr lang="zh-CN" altLang="en-US" sz="2800" b="1" baseline="0" dirty="0">
                  <a:solidFill>
                    <a:srgbClr val="000000"/>
                  </a:solidFill>
                  <a:latin typeface="宋体" panose="02010600030101010101" pitchFamily="2" charset="-122"/>
                  <a:ea typeface="宋体" panose="02010600030101010101" pitchFamily="2" charset="-122"/>
                </a:rPr>
                <a:t>点电荷</a:t>
              </a:r>
              <a:r>
                <a:rPr lang="en-US" altLang="zh-CN" sz="2800" b="1" i="1" baseline="0" dirty="0">
                  <a:solidFill>
                    <a:srgbClr val="000000"/>
                  </a:solidFill>
                  <a:latin typeface="Times New Roman" panose="02020603050405020304" pitchFamily="18" charset="0"/>
                  <a:ea typeface="宋体" panose="02010600030101010101" pitchFamily="2" charset="-122"/>
                </a:rPr>
                <a:t>q</a:t>
              </a:r>
              <a:r>
                <a:rPr lang="zh-CN" altLang="en-US" sz="2800" b="1" baseline="0" dirty="0">
                  <a:solidFill>
                    <a:srgbClr val="000000"/>
                  </a:solidFill>
                  <a:latin typeface="宋体" panose="02010600030101010101" pitchFamily="2" charset="-122"/>
                  <a:ea typeface="宋体" panose="02010600030101010101" pitchFamily="2" charset="-122"/>
                </a:rPr>
                <a:t>在静电场中</a:t>
              </a:r>
              <a:r>
                <a:rPr lang="zh-CN" altLang="en-US" sz="2800" b="1" dirty="0">
                  <a:solidFill>
                    <a:srgbClr val="000000"/>
                  </a:solidFill>
                  <a:latin typeface="宋体" panose="02010600030101010101" pitchFamily="2" charset="-122"/>
                  <a:ea typeface="宋体" panose="02010600030101010101" pitchFamily="2" charset="-122"/>
                </a:rPr>
                <a:t>由</a:t>
              </a:r>
              <a:r>
                <a:rPr lang="en-US" altLang="zh-CN" sz="2800" i="1" baseline="0" dirty="0">
                  <a:solidFill>
                    <a:srgbClr val="000000"/>
                  </a:solidFill>
                  <a:latin typeface="Times New Roman" panose="02020603050405020304" pitchFamily="18" charset="0"/>
                  <a:ea typeface="宋体" panose="02010600030101010101" pitchFamily="2" charset="-122"/>
                </a:rPr>
                <a:t>a</a:t>
              </a:r>
              <a:r>
                <a:rPr lang="zh-CN" altLang="en-US" sz="2800" b="1" baseline="0" dirty="0">
                  <a:solidFill>
                    <a:srgbClr val="000000"/>
                  </a:solidFill>
                  <a:latin typeface="宋体" panose="02010600030101010101" pitchFamily="2" charset="-122"/>
                  <a:ea typeface="宋体" panose="02010600030101010101" pitchFamily="2" charset="-122"/>
                </a:rPr>
                <a:t>沿</a:t>
              </a:r>
              <a:r>
                <a:rPr lang="zh-CN" altLang="en-US" sz="2800" b="1" baseline="0" dirty="0">
                  <a:solidFill>
                    <a:srgbClr val="0000FF"/>
                  </a:solidFill>
                  <a:latin typeface="宋体" panose="02010600030101010101" pitchFamily="2" charset="-122"/>
                  <a:ea typeface="宋体" panose="02010600030101010101" pitchFamily="2" charset="-122"/>
                </a:rPr>
                <a:t>任意路径</a:t>
              </a:r>
              <a:r>
                <a:rPr lang="zh-CN" altLang="en-US" sz="2800" b="1" baseline="0" dirty="0">
                  <a:latin typeface="宋体" panose="02010600030101010101" pitchFamily="2" charset="-122"/>
                  <a:ea typeface="宋体" panose="02010600030101010101" pitchFamily="2" charset="-122"/>
                </a:rPr>
                <a:t>移</a:t>
              </a:r>
              <a:r>
                <a:rPr lang="zh-CN" altLang="en-US" sz="2800" b="1" baseline="0" dirty="0">
                  <a:solidFill>
                    <a:srgbClr val="000000"/>
                  </a:solidFill>
                  <a:latin typeface="宋体" panose="02010600030101010101" pitchFamily="2" charset="-122"/>
                  <a:ea typeface="宋体" panose="02010600030101010101" pitchFamily="2" charset="-122"/>
                </a:rPr>
                <a:t>至</a:t>
              </a:r>
              <a:r>
                <a:rPr lang="en-US" altLang="zh-CN" sz="2800" i="1" baseline="0" dirty="0">
                  <a:solidFill>
                    <a:srgbClr val="000000"/>
                  </a:solidFill>
                  <a:latin typeface="Times New Roman" panose="02020603050405020304" pitchFamily="18" charset="0"/>
                  <a:ea typeface="宋体" panose="02010600030101010101" pitchFamily="2" charset="-122"/>
                </a:rPr>
                <a:t>b</a:t>
              </a:r>
              <a:r>
                <a:rPr lang="zh-CN" altLang="en-US" sz="2800" b="1" baseline="0" dirty="0">
                  <a:solidFill>
                    <a:srgbClr val="000000"/>
                  </a:solidFill>
                  <a:latin typeface="宋体" panose="02010600030101010101" pitchFamily="2" charset="-122"/>
                  <a:ea typeface="宋体" panose="02010600030101010101" pitchFamily="2" charset="-122"/>
                </a:rPr>
                <a:t>过程中静电场做的功</a:t>
              </a:r>
              <a:endParaRPr lang="zh-CN" altLang="en-US" sz="2800" b="1" baseline="0" dirty="0">
                <a:solidFill>
                  <a:srgbClr val="000000"/>
                </a:solidFill>
                <a:latin typeface="宋体" panose="02010600030101010101" pitchFamily="2" charset="-122"/>
                <a:ea typeface="宋体" panose="02010600030101010101" pitchFamily="2" charset="-122"/>
              </a:endParaRPr>
            </a:p>
          </p:txBody>
        </p:sp>
        <p:graphicFrame>
          <p:nvGraphicFramePr>
            <p:cNvPr id="14345" name="Object 11"/>
            <p:cNvGraphicFramePr>
              <a:graphicFrameLocks noChangeAspect="1"/>
            </p:cNvGraphicFramePr>
            <p:nvPr/>
          </p:nvGraphicFramePr>
          <p:xfrm>
            <a:off x="1383" y="3475"/>
            <a:ext cx="2450" cy="736"/>
          </p:xfrm>
          <a:graphic>
            <a:graphicData uri="http://schemas.openxmlformats.org/presentationml/2006/ole">
              <mc:AlternateContent xmlns:mc="http://schemas.openxmlformats.org/markup-compatibility/2006">
                <mc:Choice xmlns:v="urn:schemas-microsoft-com:vml" Requires="v">
                  <p:oleObj spid="_x0000_s3116" name="" r:id="rId5" imgW="1752600" imgH="508000" progId="Equation.3">
                    <p:embed/>
                  </p:oleObj>
                </mc:Choice>
                <mc:Fallback>
                  <p:oleObj name="" r:id="rId5" imgW="1752600" imgH="508000" progId="Equation.3">
                    <p:embed/>
                    <p:pic>
                      <p:nvPicPr>
                        <p:cNvPr id="0" name="图片 3115"/>
                        <p:cNvPicPr/>
                        <p:nvPr/>
                      </p:nvPicPr>
                      <p:blipFill>
                        <a:blip r:embed="rId6"/>
                        <a:stretch>
                          <a:fillRect/>
                        </a:stretch>
                      </p:blipFill>
                      <p:spPr>
                        <a:xfrm>
                          <a:off x="1383" y="3475"/>
                          <a:ext cx="2450" cy="736"/>
                        </a:xfrm>
                        <a:prstGeom prst="rect">
                          <a:avLst/>
                        </a:prstGeom>
                        <a:noFill/>
                        <a:ln w="38100">
                          <a:noFill/>
                          <a:miter/>
                        </a:ln>
                      </p:spPr>
                    </p:pic>
                  </p:oleObj>
                </mc:Fallback>
              </mc:AlternateContent>
            </a:graphicData>
          </a:graphic>
        </p:graphicFrame>
      </p:grpSp>
      <p:sp>
        <p:nvSpPr>
          <p:cNvPr id="13" name="Text Box 12"/>
          <p:cNvSpPr txBox="1"/>
          <p:nvPr/>
        </p:nvSpPr>
        <p:spPr>
          <a:xfrm>
            <a:off x="1995488" y="4176713"/>
            <a:ext cx="8351837" cy="946150"/>
          </a:xfrm>
          <a:prstGeom prst="rect">
            <a:avLst/>
          </a:prstGeom>
          <a:noFill/>
          <a:ln w="9525">
            <a:noFill/>
          </a:ln>
        </p:spPr>
        <p:txBody>
          <a:bodyPr anchor="t" anchorCtr="0">
            <a:spAutoFit/>
          </a:bodyPr>
          <a:p>
            <a:pPr eaLnBrk="0" hangingPunct="0"/>
            <a:r>
              <a:rPr lang="zh-CN" altLang="en-US" sz="2800" b="1" dirty="0">
                <a:solidFill>
                  <a:srgbClr val="000000"/>
                </a:solidFill>
                <a:latin typeface="Times New Roman" panose="02020603050405020304" pitchFamily="18" charset="0"/>
                <a:ea typeface="宋体" panose="02010600030101010101" pitchFamily="2" charset="-122"/>
              </a:rPr>
              <a:t>在</a:t>
            </a:r>
            <a:r>
              <a:rPr lang="en-US" altLang="zh-CN" sz="2800" b="1" dirty="0">
                <a:solidFill>
                  <a:srgbClr val="000000"/>
                </a:solidFill>
                <a:latin typeface="Times New Roman" panose="02020603050405020304" pitchFamily="18" charset="0"/>
                <a:ea typeface="宋体" panose="02010600030101010101" pitchFamily="2" charset="-122"/>
              </a:rPr>
              <a:t>SI</a:t>
            </a:r>
            <a:r>
              <a:rPr lang="zh-CN" altLang="en-US" sz="2800" b="1" dirty="0">
                <a:solidFill>
                  <a:srgbClr val="000000"/>
                </a:solidFill>
                <a:latin typeface="Times New Roman" panose="02020603050405020304" pitchFamily="18" charset="0"/>
                <a:ea typeface="宋体" panose="02010600030101010101" pitchFamily="2" charset="-122"/>
              </a:rPr>
              <a:t>中，电势差和电势的单位相同：</a:t>
            </a:r>
            <a:endParaRPr lang="zh-CN" altLang="en-US" sz="2800" b="1" dirty="0">
              <a:solidFill>
                <a:srgbClr val="000000"/>
              </a:solidFill>
              <a:latin typeface="Times New Roman" panose="02020603050405020304" pitchFamily="18" charset="0"/>
              <a:ea typeface="宋体" panose="02010600030101010101" pitchFamily="2" charset="-122"/>
            </a:endParaRPr>
          </a:p>
          <a:p>
            <a:pPr eaLnBrk="0" hangingPunct="0"/>
            <a:r>
              <a:rPr lang="zh-CN" altLang="en-US" sz="2800" b="1" dirty="0">
                <a:solidFill>
                  <a:srgbClr val="000000"/>
                </a:solidFill>
                <a:latin typeface="Times New Roman" panose="02020603050405020304" pitchFamily="18" charset="0"/>
                <a:ea typeface="宋体" panose="02010600030101010101" pitchFamily="2" charset="-122"/>
              </a:rPr>
              <a:t>焦耳</a:t>
            </a:r>
            <a:r>
              <a:rPr lang="en-US" altLang="zh-CN" sz="2800" b="1" dirty="0">
                <a:solidFill>
                  <a:srgbClr val="000000"/>
                </a:solidFill>
                <a:latin typeface="Times New Roman" panose="02020603050405020304" pitchFamily="18" charset="0"/>
                <a:ea typeface="宋体" panose="02010600030101010101" pitchFamily="2" charset="-122"/>
              </a:rPr>
              <a:t>/</a:t>
            </a:r>
            <a:r>
              <a:rPr lang="zh-CN" altLang="en-US" sz="2800" b="1" dirty="0">
                <a:solidFill>
                  <a:srgbClr val="000000"/>
                </a:solidFill>
                <a:latin typeface="Times New Roman" panose="02020603050405020304" pitchFamily="18" charset="0"/>
                <a:ea typeface="宋体" panose="02010600030101010101" pitchFamily="2" charset="-122"/>
              </a:rPr>
              <a:t>库仑</a:t>
            </a:r>
            <a:r>
              <a:rPr lang="en-US" altLang="zh-CN" sz="2800" b="1" dirty="0">
                <a:solidFill>
                  <a:srgbClr val="000000"/>
                </a:solidFill>
                <a:latin typeface="Times New Roman" panose="02020603050405020304" pitchFamily="18" charset="0"/>
                <a:ea typeface="宋体" panose="02010600030101010101" pitchFamily="2" charset="-122"/>
              </a:rPr>
              <a:t>(J·C</a:t>
            </a:r>
            <a:r>
              <a:rPr lang="en-US" altLang="zh-CN" sz="2800" b="1" baseline="30000" dirty="0">
                <a:solidFill>
                  <a:srgbClr val="000000"/>
                </a:solidFill>
                <a:latin typeface="Times New Roman" panose="02020603050405020304" pitchFamily="18" charset="0"/>
                <a:ea typeface="宋体" panose="02010600030101010101" pitchFamily="2" charset="-122"/>
              </a:rPr>
              <a:t>-1</a:t>
            </a:r>
            <a:r>
              <a:rPr lang="en-US" altLang="zh-CN" sz="2800" b="1" dirty="0">
                <a:solidFill>
                  <a:srgbClr val="000000"/>
                </a:solidFill>
                <a:latin typeface="Times New Roman" panose="02020603050405020304" pitchFamily="18" charset="0"/>
                <a:ea typeface="宋体" panose="02010600030101010101" pitchFamily="2" charset="-122"/>
              </a:rPr>
              <a:t>)</a:t>
            </a:r>
            <a:r>
              <a:rPr lang="zh-CN" altLang="en-US" sz="2800" b="1" dirty="0">
                <a:solidFill>
                  <a:srgbClr val="000000"/>
                </a:solidFill>
                <a:latin typeface="Times New Roman" panose="02020603050405020304" pitchFamily="18" charset="0"/>
                <a:ea typeface="宋体" panose="02010600030101010101" pitchFamily="2" charset="-122"/>
              </a:rPr>
              <a:t>，也称为伏特</a:t>
            </a:r>
            <a:r>
              <a:rPr lang="en-US" altLang="zh-CN" sz="2800" b="1" dirty="0">
                <a:solidFill>
                  <a:srgbClr val="000000"/>
                </a:solidFill>
                <a:latin typeface="Times New Roman" panose="02020603050405020304" pitchFamily="18" charset="0"/>
                <a:ea typeface="宋体" panose="02010600030101010101" pitchFamily="2" charset="-122"/>
              </a:rPr>
              <a:t>(V)</a:t>
            </a:r>
            <a:r>
              <a:rPr lang="zh-CN" altLang="en-US" sz="2800" b="1" dirty="0">
                <a:solidFill>
                  <a:srgbClr val="000000"/>
                </a:solidFill>
                <a:latin typeface="Times New Roman" panose="02020603050405020304" pitchFamily="18" charset="0"/>
                <a:ea typeface="宋体" panose="02010600030101010101" pitchFamily="2" charset="-122"/>
              </a:rPr>
              <a:t>，即 </a:t>
            </a:r>
            <a:r>
              <a:rPr lang="en-US" altLang="zh-CN" sz="2800" b="1" dirty="0">
                <a:solidFill>
                  <a:srgbClr val="000000"/>
                </a:solidFill>
                <a:latin typeface="Times New Roman" panose="02020603050405020304" pitchFamily="18" charset="0"/>
                <a:ea typeface="宋体" panose="02010600030101010101" pitchFamily="2" charset="-122"/>
              </a:rPr>
              <a:t>1V</a:t>
            </a:r>
            <a:r>
              <a:rPr lang="zh-CN" altLang="en-US" sz="2800" b="1" dirty="0">
                <a:solidFill>
                  <a:srgbClr val="000000"/>
                </a:solidFill>
                <a:latin typeface="Times New Roman" panose="02020603050405020304" pitchFamily="18" charset="0"/>
                <a:ea typeface="宋体" panose="02010600030101010101" pitchFamily="2" charset="-122"/>
              </a:rPr>
              <a:t>＝</a:t>
            </a:r>
            <a:r>
              <a:rPr lang="en-US" altLang="zh-CN" sz="2800" b="1" dirty="0">
                <a:solidFill>
                  <a:srgbClr val="000000"/>
                </a:solidFill>
                <a:latin typeface="Times New Roman" panose="02020603050405020304" pitchFamily="18" charset="0"/>
                <a:ea typeface="宋体" panose="02010600030101010101" pitchFamily="2" charset="-122"/>
              </a:rPr>
              <a:t>1J·C</a:t>
            </a:r>
            <a:r>
              <a:rPr lang="en-US" altLang="zh-CN" sz="2800" b="1" baseline="30000" dirty="0">
                <a:solidFill>
                  <a:srgbClr val="000000"/>
                </a:solidFill>
                <a:latin typeface="Times New Roman" panose="02020603050405020304" pitchFamily="18" charset="0"/>
                <a:ea typeface="宋体" panose="02010600030101010101" pitchFamily="2" charset="-122"/>
              </a:rPr>
              <a:t>-1</a:t>
            </a:r>
            <a:endParaRPr lang="en-US" altLang="zh-CN" sz="2800" b="1" baseline="3000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ox(in)">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文本框 2"/>
          <p:cNvSpPr txBox="1"/>
          <p:nvPr>
            <p:custDataLst>
              <p:tags r:id="rId1"/>
            </p:custDataLst>
          </p:nvPr>
        </p:nvSpPr>
        <p:spPr>
          <a:xfrm>
            <a:off x="2438400" y="635000"/>
            <a:ext cx="7315200" cy="2143125"/>
          </a:xfrm>
          <a:prstGeom prst="rect">
            <a:avLst/>
          </a:prstGeom>
          <a:noFill/>
          <a:ln w="9525">
            <a:noFill/>
          </a:ln>
        </p:spPr>
        <p:txBody>
          <a:bodyPr wrap="square" anchor="ctr" anchorCtr="0"/>
          <a:p>
            <a:r>
              <a:rPr lang="en-US" altLang="zh-CN" sz="2600">
                <a:solidFill>
                  <a:srgbClr val="000000"/>
                </a:solidFill>
                <a:latin typeface="微软雅黑" panose="020B0503020204020204" charset="-122"/>
                <a:ea typeface="微软雅黑" panose="020B0503020204020204" charset="-122"/>
              </a:rPr>
              <a:t>1-5</a:t>
            </a:r>
            <a:r>
              <a:rPr lang="zh-CN" altLang="en-US" sz="2600">
                <a:solidFill>
                  <a:srgbClr val="000000"/>
                </a:solidFill>
                <a:latin typeface="微软雅黑" panose="020B0503020204020204" charset="-122"/>
                <a:ea typeface="微软雅黑" panose="020B0503020204020204" charset="-122"/>
              </a:rPr>
              <a:t>下面表述正确的是（   ）</a:t>
            </a:r>
            <a:endParaRPr lang="zh-CN" altLang="en-US" sz="2600">
              <a:solidFill>
                <a:srgbClr val="000000"/>
              </a:solidFill>
              <a:latin typeface="微软雅黑" panose="020B0503020204020204" charset="-122"/>
              <a:ea typeface="微软雅黑" panose="020B0503020204020204" charset="-122"/>
            </a:endParaRPr>
          </a:p>
        </p:txBody>
      </p:sp>
      <p:sp>
        <p:nvSpPr>
          <p:cNvPr id="18434" name="文本框 3"/>
          <p:cNvSpPr txBox="1"/>
          <p:nvPr>
            <p:custDataLst>
              <p:tags r:id="rId2"/>
            </p:custDataLst>
          </p:nvPr>
        </p:nvSpPr>
        <p:spPr>
          <a:xfrm>
            <a:off x="3352800" y="2786063"/>
            <a:ext cx="6400800" cy="642937"/>
          </a:xfrm>
          <a:prstGeom prst="rect">
            <a:avLst/>
          </a:prstGeom>
          <a:noFill/>
          <a:ln w="9525">
            <a:noFill/>
          </a:ln>
        </p:spPr>
        <p:txBody>
          <a:bodyPr wrap="square" anchor="ctr" anchorCtr="0"/>
          <a:p>
            <a:r>
              <a:rPr lang="zh-CN" altLang="en-US" sz="2600">
                <a:solidFill>
                  <a:srgbClr val="000000"/>
                </a:solidFill>
                <a:latin typeface="微软雅黑" panose="020B0503020204020204" charset="-122"/>
                <a:ea typeface="微软雅黑" panose="020B0503020204020204" charset="-122"/>
              </a:rPr>
              <a:t>电场中各点的电势与电势0点选择有关，但任意两点间的电势差保持不变</a:t>
            </a:r>
            <a:endParaRPr lang="zh-CN" altLang="en-US" sz="2600">
              <a:solidFill>
                <a:srgbClr val="000000"/>
              </a:solidFill>
              <a:latin typeface="微软雅黑" panose="020B0503020204020204" charset="-122"/>
              <a:ea typeface="微软雅黑" panose="020B0503020204020204" charset="-122"/>
            </a:endParaRPr>
          </a:p>
        </p:txBody>
      </p:sp>
      <p:sp>
        <p:nvSpPr>
          <p:cNvPr id="18435" name="文本框 4"/>
          <p:cNvSpPr txBox="1"/>
          <p:nvPr>
            <p:custDataLst>
              <p:tags r:id="rId3"/>
            </p:custDataLst>
          </p:nvPr>
        </p:nvSpPr>
        <p:spPr>
          <a:xfrm>
            <a:off x="3352800" y="3643313"/>
            <a:ext cx="6400800" cy="642937"/>
          </a:xfrm>
          <a:prstGeom prst="rect">
            <a:avLst/>
          </a:prstGeom>
          <a:noFill/>
          <a:ln w="9525">
            <a:noFill/>
          </a:ln>
        </p:spPr>
        <p:txBody>
          <a:bodyPr wrap="square" anchor="ctr" anchorCtr="0"/>
          <a:p>
            <a:r>
              <a:rPr lang="zh-CN" altLang="en-US" sz="2600">
                <a:solidFill>
                  <a:srgbClr val="000000"/>
                </a:solidFill>
                <a:latin typeface="微软雅黑" panose="020B0503020204020204" charset="-122"/>
                <a:ea typeface="微软雅黑" panose="020B0503020204020204" charset="-122"/>
              </a:rPr>
              <a:t>电场中各点的电势与电势0点选择无关，但任意两点间的电势差保持不变</a:t>
            </a:r>
            <a:endParaRPr lang="zh-CN" altLang="en-US" sz="2600">
              <a:solidFill>
                <a:srgbClr val="000000"/>
              </a:solidFill>
              <a:latin typeface="微软雅黑" panose="020B0503020204020204" charset="-122"/>
              <a:ea typeface="微软雅黑" panose="020B0503020204020204" charset="-122"/>
            </a:endParaRPr>
          </a:p>
        </p:txBody>
      </p:sp>
      <p:sp>
        <p:nvSpPr>
          <p:cNvPr id="18436" name="文本框 5"/>
          <p:cNvSpPr txBox="1"/>
          <p:nvPr>
            <p:custDataLst>
              <p:tags r:id="rId4"/>
            </p:custDataLst>
          </p:nvPr>
        </p:nvSpPr>
        <p:spPr>
          <a:xfrm>
            <a:off x="3352800" y="4450398"/>
            <a:ext cx="6400800" cy="642937"/>
          </a:xfrm>
          <a:prstGeom prst="rect">
            <a:avLst/>
          </a:prstGeom>
          <a:noFill/>
          <a:ln w="9525">
            <a:noFill/>
          </a:ln>
        </p:spPr>
        <p:txBody>
          <a:bodyPr wrap="square" anchor="ctr" anchorCtr="0"/>
          <a:p>
            <a:r>
              <a:rPr lang="zh-CN" altLang="en-US" sz="2600">
                <a:solidFill>
                  <a:srgbClr val="000000"/>
                </a:solidFill>
                <a:latin typeface="微软雅黑" panose="020B0503020204020204" charset="-122"/>
                <a:ea typeface="微软雅黑" panose="020B0503020204020204" charset="-122"/>
              </a:rPr>
              <a:t>电场中各点的电势与电势0点选择有关，任意两点间的电势差随电势0点不同而不同</a:t>
            </a:r>
            <a:endParaRPr lang="zh-CN" altLang="en-US" sz="2600">
              <a:solidFill>
                <a:srgbClr val="000000"/>
              </a:solidFill>
              <a:latin typeface="微软雅黑" panose="020B0503020204020204" charset="-122"/>
              <a:ea typeface="微软雅黑" panose="020B0503020204020204" charset="-122"/>
            </a:endParaRPr>
          </a:p>
        </p:txBody>
      </p:sp>
      <p:sp>
        <p:nvSpPr>
          <p:cNvPr id="18437" name="文本框 6"/>
          <p:cNvSpPr txBox="1"/>
          <p:nvPr>
            <p:custDataLst>
              <p:tags r:id="rId5"/>
            </p:custDataLst>
          </p:nvPr>
        </p:nvSpPr>
        <p:spPr>
          <a:xfrm>
            <a:off x="3352800" y="5357813"/>
            <a:ext cx="6400800" cy="642937"/>
          </a:xfrm>
          <a:prstGeom prst="rect">
            <a:avLst/>
          </a:prstGeom>
          <a:noFill/>
          <a:ln w="9525">
            <a:noFill/>
          </a:ln>
        </p:spPr>
        <p:txBody>
          <a:bodyPr wrap="square" anchor="ctr" anchorCtr="0"/>
          <a:p>
            <a:r>
              <a:rPr lang="zh-CN" altLang="en-US" sz="2600">
                <a:solidFill>
                  <a:srgbClr val="000000"/>
                </a:solidFill>
                <a:latin typeface="微软雅黑" panose="020B0503020204020204" charset="-122"/>
                <a:ea typeface="微软雅黑" panose="020B0503020204020204" charset="-122"/>
              </a:rPr>
              <a:t>以上各种情形都可能出现</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2638425" y="2849563"/>
            <a:ext cx="514350" cy="514350"/>
          </a:xfrm>
          <a:prstGeom prst="ellipse">
            <a:avLst/>
          </a:prstGeom>
          <a:solidFill>
            <a:srgbClr val="00B05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600" strike="noStrike" noProof="1">
                <a:solidFill>
                  <a:srgbClr val="FFFFFF"/>
                </a:solidFill>
                <a:latin typeface="微软雅黑" panose="020B0503020204020204" charset="-122"/>
                <a:ea typeface="微软雅黑" panose="020B0503020204020204" charset="-122"/>
              </a:rPr>
              <a:t>A</a:t>
            </a:r>
            <a:endParaRPr lang="zh-CN" altLang="en-US" sz="1600" strike="noStrike" noProof="1">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2638425" y="3706813"/>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600" strike="noStrike" noProof="1">
                <a:solidFill>
                  <a:srgbClr val="FFFFFF"/>
                </a:solidFill>
                <a:latin typeface="微软雅黑" panose="020B0503020204020204" charset="-122"/>
                <a:ea typeface="微软雅黑" panose="020B0503020204020204" charset="-122"/>
              </a:rPr>
              <a:t>B</a:t>
            </a:r>
            <a:endParaRPr lang="zh-CN" altLang="en-US" sz="1600" strike="noStrike" noProof="1">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2638425" y="4564063"/>
            <a:ext cx="514350" cy="514350"/>
          </a:xfrm>
          <a:prstGeom prst="ellipse">
            <a:avLst/>
          </a:prstGeom>
          <a:solidFill>
            <a:schemeClr val="bg1">
              <a:lumMod val="50000"/>
            </a:schemeClr>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600" strike="noStrike" noProof="1">
                <a:solidFill>
                  <a:srgbClr val="FFFFFF"/>
                </a:solidFill>
                <a:latin typeface="微软雅黑" panose="020B0503020204020204" charset="-122"/>
                <a:ea typeface="微软雅黑" panose="020B0503020204020204" charset="-122"/>
              </a:rPr>
              <a:t>C</a:t>
            </a:r>
            <a:endParaRPr lang="zh-CN" altLang="en-US" sz="1600" strike="noStrike" noProof="1">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2638425" y="5421313"/>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600" strike="noStrike" noProof="1">
                <a:solidFill>
                  <a:srgbClr val="FFFFFF"/>
                </a:solidFill>
                <a:latin typeface="微软雅黑" panose="020B0503020204020204" charset="-122"/>
                <a:ea typeface="微软雅黑" panose="020B0503020204020204" charset="-122"/>
              </a:rPr>
              <a:t>D</a:t>
            </a:r>
            <a:endParaRPr lang="zh-CN" altLang="en-US" sz="1600" strike="noStrike" noProof="1">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7696200" y="6215063"/>
            <a:ext cx="1543050" cy="411163"/>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600" strike="noStrike" noProof="1">
                <a:solidFill>
                  <a:srgbClr val="FFFFFF"/>
                </a:solidFill>
                <a:latin typeface="微软雅黑" panose="020B0503020204020204" charset="-122"/>
                <a:ea typeface="微软雅黑" panose="020B0503020204020204" charset="-122"/>
              </a:rPr>
              <a:t>提交</a:t>
            </a:r>
            <a:endParaRPr lang="zh-CN" altLang="en-US" sz="1600" strike="noStrike" noProof="1">
              <a:solidFill>
                <a:srgbClr val="FFFFFF"/>
              </a:solidFill>
              <a:latin typeface="微软雅黑" panose="020B0503020204020204" charset="-122"/>
              <a:ea typeface="微软雅黑" panose="020B0503020204020204" charset="-122"/>
            </a:endParaRPr>
          </a:p>
        </p:txBody>
      </p:sp>
      <p:grpSp>
        <p:nvGrpSpPr>
          <p:cNvPr id="18443" name="组合 16"/>
          <p:cNvGrpSpPr/>
          <p:nvPr/>
        </p:nvGrpSpPr>
        <p:grpSpPr>
          <a:xfrm>
            <a:off x="1524000" y="0"/>
            <a:ext cx="9144000" cy="635000"/>
            <a:chOff x="0" y="0"/>
            <a:chExt cx="14400" cy="1000"/>
          </a:xfrm>
        </p:grpSpPr>
        <p:sp>
          <p:nvSpPr>
            <p:cNvPr id="13" name="TitleBackground"/>
            <p:cNvSpPr/>
            <p:nvPr>
              <p:custDataLst>
                <p:tags r:id="rId11"/>
              </p:custDataLst>
            </p:nvPr>
          </p:nvSpPr>
          <p:spPr>
            <a:xfrm>
              <a:off x="0" y="0"/>
              <a:ext cx="144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4" name="ColorBlock"/>
            <p:cNvSpPr/>
            <p:nvPr>
              <p:custDataLst>
                <p:tags r:id="rId12"/>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8446" name="TypeText"/>
            <p:cNvSpPr txBox="1"/>
            <p:nvPr>
              <p:custDataLst>
                <p:tags r:id="rId13"/>
              </p:custDataLst>
            </p:nvPr>
          </p:nvSpPr>
          <p:spPr>
            <a:xfrm>
              <a:off x="400" y="0"/>
              <a:ext cx="3000" cy="1000"/>
            </a:xfrm>
            <a:prstGeom prst="rect">
              <a:avLst/>
            </a:prstGeom>
            <a:noFill/>
            <a:ln w="9525">
              <a:noFill/>
            </a:ln>
          </p:spPr>
          <p:txBody>
            <a:bodyPr wrap="none" anchor="ctr" anchorCtr="0"/>
            <a:p>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8447" name="TipText"/>
            <p:cNvSpPr txBox="1"/>
            <p:nvPr>
              <p:custDataLst>
                <p:tags r:id="rId14"/>
              </p:custDataLst>
            </p:nvPr>
          </p:nvSpPr>
          <p:spPr>
            <a:xfrm>
              <a:off x="2248" y="172"/>
              <a:ext cx="3600" cy="800"/>
            </a:xfrm>
            <a:prstGeom prst="rect">
              <a:avLst/>
            </a:prstGeom>
            <a:noFill/>
            <a:ln w="9525">
              <a:noFill/>
            </a:ln>
          </p:spPr>
          <p:txBody>
            <a:bodyPr wrap="none" anchor="ctr" anchorCtr="0"/>
            <a:p>
              <a:r>
                <a:rPr lang="en-US" altLang="zh-CN" sz="2000">
                  <a:solidFill>
                    <a:srgbClr val="808080"/>
                  </a:solidFill>
                  <a:latin typeface="微软雅黑" panose="020B0503020204020204" charset="-122"/>
                  <a:ea typeface="微软雅黑" panose="020B0503020204020204" charset="-122"/>
                </a:rPr>
                <a:t>2</a:t>
              </a:r>
              <a:r>
                <a:rPr lang="zh-CN" altLang="en-US" sz="2000">
                  <a:solidFill>
                    <a:srgbClr val="808080"/>
                  </a:solidFill>
                  <a:latin typeface="微软雅黑" panose="020B0503020204020204" charset="-122"/>
                  <a:ea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endParaRPr>
            </a:p>
          </p:txBody>
        </p:sp>
      </p:grpSp>
      <p:pic>
        <p:nvPicPr>
          <p:cNvPr id="18448" name="图片 1" descr="tmpA352"/>
          <p:cNvPicPr>
            <a:picLocks noChangeAspect="1"/>
          </p:cNvPicPr>
          <p:nvPr>
            <p:custDataLst>
              <p:tags r:id="rId15"/>
            </p:custDataLst>
          </p:nvPr>
        </p:nvPicPr>
        <p:blipFill>
          <a:blip r:embed="rId16"/>
          <a:stretch>
            <a:fillRect/>
          </a:stretch>
        </p:blipFill>
        <p:spPr>
          <a:xfrm>
            <a:off x="9118600" y="63500"/>
            <a:ext cx="1422400" cy="508000"/>
          </a:xfrm>
          <a:prstGeom prst="rect">
            <a:avLst/>
          </a:prstGeom>
          <a:noFill/>
          <a:ln w="9525">
            <a:noFill/>
          </a:ln>
        </p:spPr>
      </p:pic>
    </p:spTree>
    <p:custDataLst>
      <p:tags r:id="rId17"/>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文本框 2"/>
          <p:cNvSpPr txBox="1"/>
          <p:nvPr>
            <p:custDataLst>
              <p:tags r:id="rId1"/>
            </p:custDataLst>
          </p:nvPr>
        </p:nvSpPr>
        <p:spPr>
          <a:xfrm>
            <a:off x="2438400" y="635000"/>
            <a:ext cx="8750300" cy="1208405"/>
          </a:xfrm>
          <a:prstGeom prst="rect">
            <a:avLst/>
          </a:prstGeom>
          <a:noFill/>
          <a:ln w="9525">
            <a:noFill/>
          </a:ln>
        </p:spPr>
        <p:txBody>
          <a:bodyPr wrap="square" anchor="ctr" anchorCtr="0"/>
          <a:p>
            <a:r>
              <a:rPr sz="2600">
                <a:solidFill>
                  <a:srgbClr val="000000"/>
                </a:solidFill>
                <a:latin typeface="微软雅黑" panose="020B0503020204020204" charset="-122"/>
                <a:ea typeface="微软雅黑" panose="020B0503020204020204" charset="-122"/>
              </a:rPr>
              <a:t>关于电势差和电场力做功的说法中，错误的是（　   　）。</a:t>
            </a:r>
            <a:endParaRPr sz="2600">
              <a:solidFill>
                <a:srgbClr val="000000"/>
              </a:solidFill>
              <a:latin typeface="微软雅黑" panose="020B0503020204020204" charset="-122"/>
              <a:ea typeface="微软雅黑" panose="020B0503020204020204" charset="-122"/>
            </a:endParaRPr>
          </a:p>
        </p:txBody>
      </p:sp>
      <p:sp>
        <p:nvSpPr>
          <p:cNvPr id="18434" name="文本框 3"/>
          <p:cNvSpPr txBox="1"/>
          <p:nvPr>
            <p:custDataLst>
              <p:tags r:id="rId2"/>
            </p:custDataLst>
          </p:nvPr>
        </p:nvSpPr>
        <p:spPr>
          <a:xfrm>
            <a:off x="3352800" y="2786380"/>
            <a:ext cx="7835265" cy="642620"/>
          </a:xfrm>
          <a:prstGeom prst="rect">
            <a:avLst/>
          </a:prstGeom>
          <a:noFill/>
          <a:ln w="9525">
            <a:noFill/>
          </a:ln>
        </p:spPr>
        <p:txBody>
          <a:bodyPr wrap="square" anchor="ctr" anchorCtr="0"/>
          <a:p>
            <a:r>
              <a:rPr lang="zh-CN" altLang="en-US" sz="2600">
                <a:solidFill>
                  <a:srgbClr val="000000"/>
                </a:solidFill>
                <a:latin typeface="微软雅黑" panose="020B0503020204020204" charset="-122"/>
                <a:ea typeface="微软雅黑" panose="020B0503020204020204" charset="-122"/>
              </a:rPr>
              <a:t>A.静电场力对正电荷做正功，正电荷电势能减少，对负电荷做正功，负电荷电势能减少</a:t>
            </a:r>
            <a:endParaRPr lang="zh-CN" altLang="en-US" sz="2600">
              <a:solidFill>
                <a:srgbClr val="000000"/>
              </a:solidFill>
              <a:latin typeface="微软雅黑" panose="020B0503020204020204" charset="-122"/>
              <a:ea typeface="微软雅黑" panose="020B0503020204020204" charset="-122"/>
            </a:endParaRPr>
          </a:p>
        </p:txBody>
      </p:sp>
      <p:sp>
        <p:nvSpPr>
          <p:cNvPr id="18435" name="文本框 4"/>
          <p:cNvSpPr txBox="1"/>
          <p:nvPr>
            <p:custDataLst>
              <p:tags r:id="rId3"/>
            </p:custDataLst>
          </p:nvPr>
        </p:nvSpPr>
        <p:spPr>
          <a:xfrm>
            <a:off x="3352800" y="3643630"/>
            <a:ext cx="7667625" cy="642620"/>
          </a:xfrm>
          <a:prstGeom prst="rect">
            <a:avLst/>
          </a:prstGeom>
          <a:noFill/>
          <a:ln w="9525">
            <a:noFill/>
          </a:ln>
        </p:spPr>
        <p:txBody>
          <a:bodyPr wrap="square" anchor="ctr" anchorCtr="0"/>
          <a:p>
            <a:r>
              <a:rPr lang="zh-CN" altLang="en-US" sz="2600">
                <a:solidFill>
                  <a:srgbClr val="000000"/>
                </a:solidFill>
                <a:latin typeface="微软雅黑" panose="020B0503020204020204" charset="-122"/>
                <a:ea typeface="微软雅黑" panose="020B0503020204020204" charset="-122"/>
              </a:rPr>
              <a:t>电场力在两点间移动电荷做功的多少由两点间的电势差和该电荷的电量决定</a:t>
            </a:r>
            <a:endParaRPr lang="zh-CN" altLang="en-US" sz="2600">
              <a:solidFill>
                <a:srgbClr val="000000"/>
              </a:solidFill>
              <a:latin typeface="微软雅黑" panose="020B0503020204020204" charset="-122"/>
              <a:ea typeface="微软雅黑" panose="020B0503020204020204" charset="-122"/>
            </a:endParaRPr>
          </a:p>
        </p:txBody>
      </p:sp>
      <p:sp>
        <p:nvSpPr>
          <p:cNvPr id="18436" name="文本框 5"/>
          <p:cNvSpPr txBox="1"/>
          <p:nvPr>
            <p:custDataLst>
              <p:tags r:id="rId4"/>
            </p:custDataLst>
          </p:nvPr>
        </p:nvSpPr>
        <p:spPr>
          <a:xfrm>
            <a:off x="3352800" y="4450398"/>
            <a:ext cx="6400800" cy="642937"/>
          </a:xfrm>
          <a:prstGeom prst="rect">
            <a:avLst/>
          </a:prstGeom>
          <a:noFill/>
          <a:ln w="9525">
            <a:noFill/>
          </a:ln>
        </p:spPr>
        <p:txBody>
          <a:bodyPr wrap="square" anchor="ctr" anchorCtr="0"/>
          <a:p>
            <a:r>
              <a:rPr lang="zh-CN" altLang="en-US" sz="2600">
                <a:solidFill>
                  <a:srgbClr val="000000"/>
                </a:solidFill>
                <a:latin typeface="微软雅黑" panose="020B0503020204020204" charset="-122"/>
                <a:ea typeface="微软雅黑" panose="020B0503020204020204" charset="-122"/>
              </a:rPr>
              <a:t>电势差是矢量，电场力做的功是标量</a:t>
            </a:r>
            <a:endParaRPr lang="zh-CN" altLang="en-US" sz="2600">
              <a:solidFill>
                <a:srgbClr val="000000"/>
              </a:solidFill>
              <a:latin typeface="微软雅黑" panose="020B0503020204020204" charset="-122"/>
              <a:ea typeface="微软雅黑" panose="020B0503020204020204" charset="-122"/>
            </a:endParaRPr>
          </a:p>
        </p:txBody>
      </p:sp>
      <p:sp>
        <p:nvSpPr>
          <p:cNvPr id="18437" name="文本框 6"/>
          <p:cNvSpPr txBox="1"/>
          <p:nvPr>
            <p:custDataLst>
              <p:tags r:id="rId5"/>
            </p:custDataLst>
          </p:nvPr>
        </p:nvSpPr>
        <p:spPr>
          <a:xfrm>
            <a:off x="3352800" y="5358130"/>
            <a:ext cx="7667625" cy="642620"/>
          </a:xfrm>
          <a:prstGeom prst="rect">
            <a:avLst/>
          </a:prstGeom>
          <a:noFill/>
          <a:ln w="9525">
            <a:noFill/>
          </a:ln>
        </p:spPr>
        <p:txBody>
          <a:bodyPr wrap="square" anchor="ctr" anchorCtr="0"/>
          <a:p>
            <a:r>
              <a:rPr lang="zh-CN" altLang="en-US" sz="2600">
                <a:solidFill>
                  <a:srgbClr val="000000"/>
                </a:solidFill>
                <a:latin typeface="微软雅黑" panose="020B0503020204020204" charset="-122"/>
                <a:ea typeface="微软雅黑" panose="020B0503020204020204" charset="-122"/>
              </a:rPr>
              <a:t>在匀强电场中与电场线垂直方向上任意两点的电势差为零</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2638425" y="2849563"/>
            <a:ext cx="514350" cy="514350"/>
          </a:xfrm>
          <a:prstGeom prst="ellipse">
            <a:avLst/>
          </a:prstGeom>
          <a:solidFill>
            <a:schemeClr val="bg1">
              <a:lumMod val="50000"/>
            </a:scheme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600" strike="noStrike" noProof="1">
                <a:solidFill>
                  <a:srgbClr val="FFFFFF"/>
                </a:solidFill>
                <a:latin typeface="微软雅黑" panose="020B0503020204020204" charset="-122"/>
                <a:ea typeface="微软雅黑" panose="020B0503020204020204" charset="-122"/>
              </a:rPr>
              <a:t>A</a:t>
            </a:r>
            <a:endParaRPr lang="zh-CN" altLang="en-US" sz="1600" strike="noStrike" noProof="1">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2638425" y="3706813"/>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600" strike="noStrike" noProof="1">
                <a:solidFill>
                  <a:srgbClr val="FFFFFF"/>
                </a:solidFill>
                <a:latin typeface="微软雅黑" panose="020B0503020204020204" charset="-122"/>
                <a:ea typeface="微软雅黑" panose="020B0503020204020204" charset="-122"/>
              </a:rPr>
              <a:t>B</a:t>
            </a:r>
            <a:endParaRPr lang="zh-CN" altLang="en-US" sz="1600" strike="noStrike" noProof="1">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2638425" y="4564063"/>
            <a:ext cx="514350" cy="514350"/>
          </a:xfrm>
          <a:prstGeom prst="ellipse">
            <a:avLst/>
          </a:prstGeom>
          <a:solidFill>
            <a:srgbClr val="00B05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600" strike="noStrike" noProof="1">
                <a:solidFill>
                  <a:srgbClr val="FFFFFF"/>
                </a:solidFill>
                <a:latin typeface="微软雅黑" panose="020B0503020204020204" charset="-122"/>
                <a:ea typeface="微软雅黑" panose="020B0503020204020204" charset="-122"/>
              </a:rPr>
              <a:t>C</a:t>
            </a:r>
            <a:endParaRPr lang="zh-CN" altLang="en-US" sz="1600" strike="noStrike" noProof="1">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2638425" y="5421313"/>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600" strike="noStrike" noProof="1">
                <a:solidFill>
                  <a:srgbClr val="FFFFFF"/>
                </a:solidFill>
                <a:latin typeface="微软雅黑" panose="020B0503020204020204" charset="-122"/>
                <a:ea typeface="微软雅黑" panose="020B0503020204020204" charset="-122"/>
              </a:rPr>
              <a:t>D</a:t>
            </a:r>
            <a:endParaRPr lang="zh-CN" altLang="en-US" sz="1600" strike="noStrike" noProof="1">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7696200" y="6215063"/>
            <a:ext cx="1543050" cy="411163"/>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600" strike="noStrike" noProof="1">
                <a:solidFill>
                  <a:srgbClr val="FFFFFF"/>
                </a:solidFill>
                <a:latin typeface="微软雅黑" panose="020B0503020204020204" charset="-122"/>
                <a:ea typeface="微软雅黑" panose="020B0503020204020204" charset="-122"/>
              </a:rPr>
              <a:t>提交</a:t>
            </a:r>
            <a:endParaRPr lang="zh-CN" altLang="en-US" sz="1600" strike="noStrike" noProof="1">
              <a:solidFill>
                <a:srgbClr val="FFFFFF"/>
              </a:solidFill>
              <a:latin typeface="微软雅黑" panose="020B0503020204020204" charset="-122"/>
              <a:ea typeface="微软雅黑" panose="020B0503020204020204" charset="-122"/>
            </a:endParaRPr>
          </a:p>
        </p:txBody>
      </p:sp>
      <p:grpSp>
        <p:nvGrpSpPr>
          <p:cNvPr id="18443" name="组合 16"/>
          <p:cNvGrpSpPr/>
          <p:nvPr/>
        </p:nvGrpSpPr>
        <p:grpSpPr>
          <a:xfrm>
            <a:off x="1524000" y="0"/>
            <a:ext cx="9144000" cy="635000"/>
            <a:chOff x="0" y="0"/>
            <a:chExt cx="14400" cy="1000"/>
          </a:xfrm>
        </p:grpSpPr>
        <p:sp>
          <p:nvSpPr>
            <p:cNvPr id="13" name="TitleBackground"/>
            <p:cNvSpPr/>
            <p:nvPr>
              <p:custDataLst>
                <p:tags r:id="rId11"/>
              </p:custDataLst>
            </p:nvPr>
          </p:nvSpPr>
          <p:spPr>
            <a:xfrm>
              <a:off x="0" y="0"/>
              <a:ext cx="144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4" name="ColorBlock"/>
            <p:cNvSpPr/>
            <p:nvPr>
              <p:custDataLst>
                <p:tags r:id="rId12"/>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8446" name="TypeText"/>
            <p:cNvSpPr txBox="1"/>
            <p:nvPr>
              <p:custDataLst>
                <p:tags r:id="rId13"/>
              </p:custDataLst>
            </p:nvPr>
          </p:nvSpPr>
          <p:spPr>
            <a:xfrm>
              <a:off x="400" y="0"/>
              <a:ext cx="3000" cy="1000"/>
            </a:xfrm>
            <a:prstGeom prst="rect">
              <a:avLst/>
            </a:prstGeom>
            <a:noFill/>
            <a:ln w="9525">
              <a:noFill/>
            </a:ln>
          </p:spPr>
          <p:txBody>
            <a:bodyPr wrap="none" anchor="ctr" anchorCtr="0"/>
            <a:p>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8447" name="TipText"/>
            <p:cNvSpPr txBox="1"/>
            <p:nvPr>
              <p:custDataLst>
                <p:tags r:id="rId14"/>
              </p:custDataLst>
            </p:nvPr>
          </p:nvSpPr>
          <p:spPr>
            <a:xfrm>
              <a:off x="2248" y="172"/>
              <a:ext cx="3600" cy="800"/>
            </a:xfrm>
            <a:prstGeom prst="rect">
              <a:avLst/>
            </a:prstGeom>
            <a:noFill/>
            <a:ln w="9525">
              <a:noFill/>
            </a:ln>
          </p:spPr>
          <p:txBody>
            <a:bodyPr wrap="none" anchor="ctr" anchorCtr="0"/>
            <a:p>
              <a:r>
                <a:rPr lang="en-US" altLang="zh-CN" sz="2000">
                  <a:solidFill>
                    <a:srgbClr val="808080"/>
                  </a:solidFill>
                  <a:latin typeface="微软雅黑" panose="020B0503020204020204" charset="-122"/>
                  <a:ea typeface="微软雅黑" panose="020B0503020204020204" charset="-122"/>
                </a:rPr>
                <a:t>2</a:t>
              </a:r>
              <a:r>
                <a:rPr lang="zh-CN" altLang="en-US" sz="2000">
                  <a:solidFill>
                    <a:srgbClr val="808080"/>
                  </a:solidFill>
                  <a:latin typeface="微软雅黑" panose="020B0503020204020204" charset="-122"/>
                  <a:ea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endParaRPr>
            </a:p>
          </p:txBody>
        </p:sp>
      </p:grpSp>
      <p:pic>
        <p:nvPicPr>
          <p:cNvPr id="18448" name="图片 1" descr="tmpA352"/>
          <p:cNvPicPr>
            <a:picLocks noChangeAspect="1"/>
          </p:cNvPicPr>
          <p:nvPr>
            <p:custDataLst>
              <p:tags r:id="rId15"/>
            </p:custDataLst>
          </p:nvPr>
        </p:nvPicPr>
        <p:blipFill>
          <a:blip r:embed="rId16"/>
          <a:stretch>
            <a:fillRect/>
          </a:stretch>
        </p:blipFill>
        <p:spPr>
          <a:xfrm>
            <a:off x="9118600" y="63500"/>
            <a:ext cx="1422400" cy="508000"/>
          </a:xfrm>
          <a:prstGeom prst="rect">
            <a:avLst/>
          </a:prstGeom>
          <a:noFill/>
          <a:ln w="9525">
            <a:noFill/>
          </a:ln>
        </p:spPr>
      </p:pic>
    </p:spTree>
    <p:custDataLst>
      <p:tags r:id="rId17"/>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7"/>
          <p:cNvSpPr txBox="1">
            <a:spLocks noChangeArrowheads="1"/>
          </p:cNvSpPr>
          <p:nvPr/>
        </p:nvSpPr>
        <p:spPr bwMode="auto">
          <a:xfrm>
            <a:off x="2066925" y="234950"/>
            <a:ext cx="5486400" cy="519113"/>
          </a:xfrm>
          <a:prstGeom prst="rect">
            <a:avLst/>
          </a:prstGeom>
          <a:noFill/>
          <a:ln w="9525">
            <a:noFill/>
            <a:miter lim="800000"/>
          </a:ln>
          <a:effectLst/>
        </p:spPr>
        <p:txBody>
          <a:bodyPr>
            <a:spAutoFit/>
          </a:bodyPr>
          <a:lstStyle/>
          <a:p>
            <a:pPr>
              <a:spcBef>
                <a:spcPct val="50000"/>
              </a:spcBef>
              <a:defRPr/>
            </a:pPr>
            <a:r>
              <a:rPr kumimoji="1" lang="zh-CN" altLang="en-US" sz="2800" b="1" noProof="1">
                <a:solidFill>
                  <a:srgbClr val="CC0000"/>
                </a:solidFill>
                <a:effectLst>
                  <a:outerShdw blurRad="38100" dist="38100" dir="2700000" algn="tl">
                    <a:srgbClr val="000000"/>
                  </a:outerShdw>
                </a:effectLst>
                <a:latin typeface="宋体" panose="02010600030101010101" pitchFamily="2" charset="-122"/>
                <a:ea typeface="+mn-ea"/>
                <a:cs typeface="+mn-cs"/>
              </a:rPr>
              <a:t>四、电势的计算</a:t>
            </a:r>
            <a:r>
              <a:rPr kumimoji="1" lang="en-US" altLang="zh-CN" sz="2800" b="1" noProof="1">
                <a:solidFill>
                  <a:srgbClr val="CC0000"/>
                </a:solidFill>
                <a:effectLst>
                  <a:outerShdw blurRad="38100" dist="38100" dir="2700000" algn="tl">
                    <a:srgbClr val="000000"/>
                  </a:outerShdw>
                </a:effectLst>
                <a:latin typeface="宋体" panose="02010600030101010101" pitchFamily="2" charset="-122"/>
                <a:ea typeface="+mn-ea"/>
                <a:cs typeface="+mn-cs"/>
              </a:rPr>
              <a:t>(</a:t>
            </a:r>
            <a:r>
              <a:rPr kumimoji="1" lang="zh-CN" altLang="en-US" sz="2800" b="1" noProof="1">
                <a:solidFill>
                  <a:srgbClr val="CC0000"/>
                </a:solidFill>
                <a:effectLst>
                  <a:outerShdw blurRad="38100" dist="38100" dir="2700000" algn="tl">
                    <a:srgbClr val="000000"/>
                  </a:outerShdw>
                </a:effectLst>
                <a:latin typeface="宋体" panose="02010600030101010101" pitchFamily="2" charset="-122"/>
                <a:ea typeface="+mn-ea"/>
                <a:cs typeface="+mn-cs"/>
              </a:rPr>
              <a:t>两种基本方法</a:t>
            </a:r>
            <a:r>
              <a:rPr kumimoji="1" lang="en-US" altLang="zh-CN" sz="2800" b="1" noProof="1">
                <a:solidFill>
                  <a:srgbClr val="CC0000"/>
                </a:solidFill>
                <a:effectLst>
                  <a:outerShdw blurRad="38100" dist="38100" dir="2700000" algn="tl">
                    <a:srgbClr val="000000"/>
                  </a:outerShdw>
                </a:effectLst>
                <a:latin typeface="宋体" panose="02010600030101010101" pitchFamily="2" charset="-122"/>
                <a:ea typeface="+mn-ea"/>
                <a:cs typeface="+mn-cs"/>
              </a:rPr>
              <a:t>)</a:t>
            </a:r>
            <a:endParaRPr kumimoji="1" lang="en-US" altLang="zh-CN" sz="2800" b="1" noProof="1">
              <a:solidFill>
                <a:srgbClr val="CC0000"/>
              </a:solidFill>
              <a:effectLst>
                <a:outerShdw blurRad="38100" dist="38100" dir="2700000" algn="tl">
                  <a:srgbClr val="000000"/>
                </a:outerShdw>
              </a:effectLst>
              <a:latin typeface="宋体" panose="02010600030101010101" pitchFamily="2" charset="-122"/>
            </a:endParaRPr>
          </a:p>
        </p:txBody>
      </p:sp>
      <p:sp>
        <p:nvSpPr>
          <p:cNvPr id="19458" name="Text Box 9"/>
          <p:cNvSpPr txBox="1"/>
          <p:nvPr/>
        </p:nvSpPr>
        <p:spPr>
          <a:xfrm>
            <a:off x="2073275" y="825500"/>
            <a:ext cx="4343400" cy="519113"/>
          </a:xfrm>
          <a:prstGeom prst="rect">
            <a:avLst/>
          </a:prstGeom>
          <a:noFill/>
          <a:ln w="9525">
            <a:noFill/>
          </a:ln>
        </p:spPr>
        <p:txBody>
          <a:bodyPr anchor="t" anchorCtr="0">
            <a:spAutoFit/>
          </a:bodyPr>
          <a:p>
            <a:pPr>
              <a:spcBef>
                <a:spcPct val="50000"/>
              </a:spcBef>
              <a:buSzTx/>
            </a:pPr>
            <a:r>
              <a:rPr lang="en-US" altLang="zh-CN" sz="2800" b="1" baseline="0">
                <a:solidFill>
                  <a:srgbClr val="0000CC"/>
                </a:solidFill>
                <a:latin typeface="Times New Roman" panose="02020603050405020304" pitchFamily="18" charset="0"/>
                <a:ea typeface="宋体" panose="02010600030101010101" pitchFamily="2" charset="-122"/>
              </a:rPr>
              <a:t>1</a:t>
            </a:r>
            <a:r>
              <a:rPr lang="en-US" altLang="zh-CN" sz="2800" b="1" baseline="0">
                <a:solidFill>
                  <a:srgbClr val="0000CC"/>
                </a:solidFill>
                <a:latin typeface="宋体" panose="02010600030101010101" pitchFamily="2" charset="-122"/>
                <a:ea typeface="宋体" panose="02010600030101010101" pitchFamily="2" charset="-122"/>
              </a:rPr>
              <a:t>.</a:t>
            </a:r>
            <a:r>
              <a:rPr lang="zh-CN" altLang="en-US" sz="2800" b="1" baseline="0">
                <a:solidFill>
                  <a:srgbClr val="0000CC"/>
                </a:solidFill>
                <a:latin typeface="宋体" panose="02010600030101010101" pitchFamily="2" charset="-122"/>
                <a:ea typeface="宋体" panose="02010600030101010101" pitchFamily="2" charset="-122"/>
              </a:rPr>
              <a:t>场强积分法</a:t>
            </a:r>
            <a:r>
              <a:rPr lang="en-US" altLang="zh-CN" sz="2800" b="1" baseline="0">
                <a:solidFill>
                  <a:srgbClr val="000000"/>
                </a:solidFill>
                <a:latin typeface="宋体" panose="02010600030101010101" pitchFamily="2" charset="-122"/>
                <a:ea typeface="宋体" panose="02010600030101010101" pitchFamily="2" charset="-122"/>
              </a:rPr>
              <a:t>(</a:t>
            </a:r>
            <a:r>
              <a:rPr lang="zh-CN" altLang="en-US" sz="2800" b="1" baseline="0">
                <a:solidFill>
                  <a:srgbClr val="000000"/>
                </a:solidFill>
                <a:latin typeface="宋体" panose="02010600030101010101" pitchFamily="2" charset="-122"/>
                <a:ea typeface="宋体" panose="02010600030101010101" pitchFamily="2" charset="-122"/>
              </a:rPr>
              <a:t>由定义求</a:t>
            </a:r>
            <a:r>
              <a:rPr lang="en-US" altLang="zh-CN" sz="2800" b="1" baseline="0">
                <a:solidFill>
                  <a:srgbClr val="000000"/>
                </a:solidFill>
                <a:latin typeface="宋体" panose="02010600030101010101" pitchFamily="2" charset="-122"/>
                <a:ea typeface="宋体" panose="02010600030101010101" pitchFamily="2" charset="-122"/>
              </a:rPr>
              <a:t>)</a:t>
            </a:r>
            <a:endParaRPr lang="en-US" altLang="zh-CN" sz="2800" b="1" baseline="0">
              <a:solidFill>
                <a:srgbClr val="000000"/>
              </a:solidFill>
              <a:latin typeface="宋体" panose="02010600030101010101" pitchFamily="2" charset="-122"/>
              <a:ea typeface="宋体" panose="02010600030101010101" pitchFamily="2" charset="-122"/>
            </a:endParaRPr>
          </a:p>
        </p:txBody>
      </p:sp>
      <p:grpSp>
        <p:nvGrpSpPr>
          <p:cNvPr id="7" name="Group 10"/>
          <p:cNvGrpSpPr/>
          <p:nvPr/>
        </p:nvGrpSpPr>
        <p:grpSpPr>
          <a:xfrm>
            <a:off x="1997075" y="1358900"/>
            <a:ext cx="3203575" cy="519113"/>
            <a:chOff x="382" y="2369"/>
            <a:chExt cx="2018" cy="327"/>
          </a:xfrm>
        </p:grpSpPr>
        <p:sp>
          <p:nvSpPr>
            <p:cNvPr id="19460" name="Text Box 11"/>
            <p:cNvSpPr txBox="1"/>
            <p:nvPr/>
          </p:nvSpPr>
          <p:spPr>
            <a:xfrm>
              <a:off x="382" y="2369"/>
              <a:ext cx="2018" cy="327"/>
            </a:xfrm>
            <a:prstGeom prst="rect">
              <a:avLst/>
            </a:prstGeom>
            <a:noFill/>
            <a:ln w="9525">
              <a:noFill/>
            </a:ln>
          </p:spPr>
          <p:txBody>
            <a:bodyPr anchor="t" anchorCtr="0">
              <a:spAutoFit/>
            </a:bodyPr>
            <a:p>
              <a:pPr>
                <a:spcBef>
                  <a:spcPct val="50000"/>
                </a:spcBef>
                <a:buSzTx/>
              </a:pPr>
              <a:r>
                <a:rPr lang="en-US" altLang="zh-CN" sz="2800" b="1" baseline="0">
                  <a:solidFill>
                    <a:srgbClr val="808080"/>
                  </a:solidFill>
                  <a:latin typeface="宋体" panose="02010600030101010101" pitchFamily="2" charset="-122"/>
                  <a:ea typeface="宋体" panose="02010600030101010101" pitchFamily="2" charset="-122"/>
                </a:rPr>
                <a:t> </a:t>
              </a:r>
              <a:r>
                <a:rPr lang="en-US" altLang="zh-CN" sz="2800" b="1" baseline="0">
                  <a:solidFill>
                    <a:srgbClr val="000000"/>
                  </a:solidFill>
                  <a:latin typeface="宋体" panose="02010600030101010101" pitchFamily="2" charset="-122"/>
                  <a:ea typeface="宋体" panose="02010600030101010101" pitchFamily="2" charset="-122"/>
                </a:rPr>
                <a:t>(</a:t>
              </a:r>
              <a:r>
                <a:rPr lang="en-US" altLang="zh-CN" sz="2800" b="1" baseline="0">
                  <a:solidFill>
                    <a:srgbClr val="000000"/>
                  </a:solidFill>
                  <a:latin typeface="Times New Roman" panose="02020603050405020304" pitchFamily="18" charset="0"/>
                  <a:ea typeface="宋体" panose="02010600030101010101" pitchFamily="2" charset="-122"/>
                </a:rPr>
                <a:t>1</a:t>
              </a:r>
              <a:r>
                <a:rPr lang="en-US" altLang="zh-CN" sz="2800" b="1" baseline="0">
                  <a:solidFill>
                    <a:srgbClr val="000000"/>
                  </a:solidFill>
                  <a:latin typeface="宋体" panose="02010600030101010101" pitchFamily="2" charset="-122"/>
                  <a:ea typeface="宋体" panose="02010600030101010101" pitchFamily="2" charset="-122"/>
                </a:rPr>
                <a:t>) </a:t>
              </a:r>
              <a:r>
                <a:rPr lang="zh-CN" altLang="en-US" sz="2800" b="1" baseline="0">
                  <a:solidFill>
                    <a:srgbClr val="000000"/>
                  </a:solidFill>
                  <a:latin typeface="宋体" panose="02010600030101010101" pitchFamily="2" charset="-122"/>
                  <a:ea typeface="宋体" panose="02010600030101010101" pitchFamily="2" charset="-122"/>
                </a:rPr>
                <a:t>确定   分布</a:t>
              </a:r>
              <a:endParaRPr lang="zh-CN" altLang="en-US" sz="2800" b="1" baseline="0">
                <a:solidFill>
                  <a:srgbClr val="000000"/>
                </a:solidFill>
                <a:latin typeface="宋体" panose="02010600030101010101" pitchFamily="2" charset="-122"/>
                <a:ea typeface="宋体" panose="02010600030101010101" pitchFamily="2" charset="-122"/>
              </a:endParaRPr>
            </a:p>
          </p:txBody>
        </p:sp>
        <p:graphicFrame>
          <p:nvGraphicFramePr>
            <p:cNvPr id="19461" name="Object 12"/>
            <p:cNvGraphicFramePr>
              <a:graphicFrameLocks noChangeAspect="1"/>
            </p:cNvGraphicFramePr>
            <p:nvPr/>
          </p:nvGraphicFramePr>
          <p:xfrm>
            <a:off x="1536" y="2400"/>
            <a:ext cx="169" cy="271"/>
          </p:xfrm>
          <a:graphic>
            <a:graphicData uri="http://schemas.openxmlformats.org/presentationml/2006/ole">
              <mc:AlternateContent xmlns:mc="http://schemas.openxmlformats.org/markup-compatibility/2006">
                <mc:Choice xmlns:v="urn:schemas-microsoft-com:vml" Requires="v">
                  <p:oleObj spid="_x0000_s3106" name="" r:id="rId1" imgW="419100" imgH="546100" progId="Equation.3">
                    <p:embed/>
                  </p:oleObj>
                </mc:Choice>
                <mc:Fallback>
                  <p:oleObj name="" r:id="rId1" imgW="419100" imgH="546100" progId="Equation.3">
                    <p:embed/>
                    <p:pic>
                      <p:nvPicPr>
                        <p:cNvPr id="0" name="图片 3105"/>
                        <p:cNvPicPr/>
                        <p:nvPr/>
                      </p:nvPicPr>
                      <p:blipFill>
                        <a:blip r:embed="rId2"/>
                        <a:stretch>
                          <a:fillRect/>
                        </a:stretch>
                      </p:blipFill>
                      <p:spPr>
                        <a:xfrm>
                          <a:off x="1536" y="2400"/>
                          <a:ext cx="169" cy="271"/>
                        </a:xfrm>
                        <a:prstGeom prst="rect">
                          <a:avLst/>
                        </a:prstGeom>
                        <a:noFill/>
                        <a:ln w="38100">
                          <a:noFill/>
                          <a:miter/>
                        </a:ln>
                      </p:spPr>
                    </p:pic>
                  </p:oleObj>
                </mc:Fallback>
              </mc:AlternateContent>
            </a:graphicData>
          </a:graphic>
        </p:graphicFrame>
      </p:grpSp>
      <p:sp>
        <p:nvSpPr>
          <p:cNvPr id="8" name="Text Box 13"/>
          <p:cNvSpPr txBox="1"/>
          <p:nvPr/>
        </p:nvSpPr>
        <p:spPr>
          <a:xfrm>
            <a:off x="1997075" y="1892300"/>
            <a:ext cx="6248400" cy="519113"/>
          </a:xfrm>
          <a:prstGeom prst="rect">
            <a:avLst/>
          </a:prstGeom>
          <a:noFill/>
          <a:ln w="9525">
            <a:noFill/>
          </a:ln>
        </p:spPr>
        <p:txBody>
          <a:bodyPr anchor="t" anchorCtr="0">
            <a:spAutoFit/>
          </a:bodyPr>
          <a:p>
            <a:pPr>
              <a:spcBef>
                <a:spcPct val="50000"/>
              </a:spcBef>
              <a:buSzTx/>
            </a:pPr>
            <a:r>
              <a:rPr lang="en-US" altLang="zh-CN" sz="2800" b="1" baseline="0">
                <a:solidFill>
                  <a:srgbClr val="808080"/>
                </a:solidFill>
                <a:latin typeface="宋体" panose="02010600030101010101" pitchFamily="2" charset="-122"/>
                <a:ea typeface="宋体" panose="02010600030101010101" pitchFamily="2" charset="-122"/>
              </a:rPr>
              <a:t> </a:t>
            </a:r>
            <a:r>
              <a:rPr lang="en-US" altLang="zh-CN" sz="2800" b="1" baseline="0">
                <a:solidFill>
                  <a:srgbClr val="000000"/>
                </a:solidFill>
                <a:latin typeface="宋体" panose="02010600030101010101" pitchFamily="2" charset="-122"/>
                <a:ea typeface="宋体" panose="02010600030101010101" pitchFamily="2" charset="-122"/>
              </a:rPr>
              <a:t>(</a:t>
            </a:r>
            <a:r>
              <a:rPr lang="en-US" altLang="zh-CN" sz="2800" b="1" baseline="0">
                <a:solidFill>
                  <a:srgbClr val="000000"/>
                </a:solidFill>
                <a:latin typeface="Times New Roman" panose="02020603050405020304" pitchFamily="18" charset="0"/>
                <a:ea typeface="宋体" panose="02010600030101010101" pitchFamily="2" charset="-122"/>
              </a:rPr>
              <a:t>2</a:t>
            </a:r>
            <a:r>
              <a:rPr lang="en-US" altLang="zh-CN" sz="2800" b="1" baseline="0">
                <a:solidFill>
                  <a:srgbClr val="000000"/>
                </a:solidFill>
                <a:latin typeface="宋体" panose="02010600030101010101" pitchFamily="2" charset="-122"/>
                <a:ea typeface="宋体" panose="02010600030101010101" pitchFamily="2" charset="-122"/>
              </a:rPr>
              <a:t>) </a:t>
            </a:r>
            <a:r>
              <a:rPr lang="zh-CN" altLang="en-US" sz="2800" b="1" baseline="0">
                <a:solidFill>
                  <a:srgbClr val="000000"/>
                </a:solidFill>
                <a:latin typeface="宋体" panose="02010600030101010101" pitchFamily="2" charset="-122"/>
                <a:ea typeface="宋体" panose="02010600030101010101" pitchFamily="2" charset="-122"/>
              </a:rPr>
              <a:t>选零势点和便于计算的积分路径</a:t>
            </a:r>
            <a:endParaRPr lang="zh-CN" altLang="en-US" sz="2800" b="1" baseline="0">
              <a:solidFill>
                <a:srgbClr val="000000"/>
              </a:solidFill>
              <a:latin typeface="宋体" panose="02010600030101010101" pitchFamily="2" charset="-122"/>
              <a:ea typeface="宋体" panose="02010600030101010101" pitchFamily="2" charset="-122"/>
            </a:endParaRPr>
          </a:p>
        </p:txBody>
      </p:sp>
      <p:sp>
        <p:nvSpPr>
          <p:cNvPr id="9" name="Text Box 14"/>
          <p:cNvSpPr txBox="1"/>
          <p:nvPr/>
        </p:nvSpPr>
        <p:spPr>
          <a:xfrm>
            <a:off x="1997075" y="2363788"/>
            <a:ext cx="3268663" cy="519112"/>
          </a:xfrm>
          <a:prstGeom prst="rect">
            <a:avLst/>
          </a:prstGeom>
          <a:noFill/>
          <a:ln w="9525">
            <a:noFill/>
          </a:ln>
        </p:spPr>
        <p:txBody>
          <a:bodyPr anchor="t" anchorCtr="0">
            <a:spAutoFit/>
          </a:bodyPr>
          <a:p>
            <a:pPr>
              <a:spcBef>
                <a:spcPct val="50000"/>
              </a:spcBef>
              <a:buSzTx/>
            </a:pPr>
            <a:r>
              <a:rPr lang="en-US" altLang="zh-CN" sz="2800" b="1" baseline="0">
                <a:solidFill>
                  <a:srgbClr val="808080"/>
                </a:solidFill>
                <a:latin typeface="宋体" panose="02010600030101010101" pitchFamily="2" charset="-122"/>
                <a:ea typeface="宋体" panose="02010600030101010101" pitchFamily="2" charset="-122"/>
              </a:rPr>
              <a:t> </a:t>
            </a:r>
            <a:r>
              <a:rPr lang="en-US" altLang="zh-CN" sz="2800" b="1" baseline="0">
                <a:solidFill>
                  <a:srgbClr val="000000"/>
                </a:solidFill>
                <a:latin typeface="宋体" panose="02010600030101010101" pitchFamily="2" charset="-122"/>
                <a:ea typeface="宋体" panose="02010600030101010101" pitchFamily="2" charset="-122"/>
              </a:rPr>
              <a:t>(</a:t>
            </a:r>
            <a:r>
              <a:rPr lang="en-US" altLang="zh-CN" sz="2800" b="1" baseline="0">
                <a:solidFill>
                  <a:srgbClr val="000000"/>
                </a:solidFill>
                <a:latin typeface="Times New Roman" panose="02020603050405020304" pitchFamily="18" charset="0"/>
                <a:ea typeface="宋体" panose="02010600030101010101" pitchFamily="2" charset="-122"/>
              </a:rPr>
              <a:t>3</a:t>
            </a:r>
            <a:r>
              <a:rPr lang="en-US" altLang="zh-CN" sz="2800" b="1" baseline="0">
                <a:solidFill>
                  <a:srgbClr val="000000"/>
                </a:solidFill>
                <a:latin typeface="宋体" panose="02010600030101010101" pitchFamily="2" charset="-122"/>
                <a:ea typeface="宋体" panose="02010600030101010101" pitchFamily="2" charset="-122"/>
              </a:rPr>
              <a:t>) </a:t>
            </a:r>
            <a:r>
              <a:rPr lang="zh-CN" altLang="en-US" sz="2800" b="1" baseline="0">
                <a:solidFill>
                  <a:srgbClr val="000000"/>
                </a:solidFill>
                <a:latin typeface="宋体" panose="02010600030101010101" pitchFamily="2" charset="-122"/>
                <a:ea typeface="宋体" panose="02010600030101010101" pitchFamily="2" charset="-122"/>
              </a:rPr>
              <a:t>由电势定义</a:t>
            </a:r>
            <a:endParaRPr lang="zh-CN" altLang="en-US" sz="2800" b="1" baseline="0">
              <a:solidFill>
                <a:srgbClr val="000000"/>
              </a:solidFill>
              <a:latin typeface="宋体" panose="02010600030101010101" pitchFamily="2" charset="-122"/>
              <a:ea typeface="宋体" panose="02010600030101010101" pitchFamily="2" charset="-122"/>
            </a:endParaRPr>
          </a:p>
        </p:txBody>
      </p:sp>
      <p:graphicFrame>
        <p:nvGraphicFramePr>
          <p:cNvPr id="10" name="Object 15"/>
          <p:cNvGraphicFramePr>
            <a:graphicFrameLocks noChangeAspect="1"/>
          </p:cNvGraphicFramePr>
          <p:nvPr/>
        </p:nvGraphicFramePr>
        <p:xfrm>
          <a:off x="2987675" y="2928938"/>
          <a:ext cx="6629400" cy="1230312"/>
        </p:xfrm>
        <a:graphic>
          <a:graphicData uri="http://schemas.openxmlformats.org/presentationml/2006/ole">
            <mc:AlternateContent xmlns:mc="http://schemas.openxmlformats.org/markup-compatibility/2006">
              <mc:Choice xmlns:v="urn:schemas-microsoft-com:vml" Requires="v">
                <p:oleObj spid="_x0000_s3104" name="" r:id="rId3" imgW="3429000" imgH="622300" progId="Equation.3">
                  <p:embed/>
                </p:oleObj>
              </mc:Choice>
              <mc:Fallback>
                <p:oleObj name="" r:id="rId3" imgW="3429000" imgH="622300" progId="Equation.3">
                  <p:embed/>
                  <p:pic>
                    <p:nvPicPr>
                      <p:cNvPr id="0" name="图片 3103"/>
                      <p:cNvPicPr/>
                      <p:nvPr/>
                    </p:nvPicPr>
                    <p:blipFill>
                      <a:blip r:embed="rId4"/>
                      <a:stretch>
                        <a:fillRect/>
                      </a:stretch>
                    </p:blipFill>
                    <p:spPr>
                      <a:xfrm>
                        <a:off x="2987675" y="2928938"/>
                        <a:ext cx="6629400" cy="1230312"/>
                      </a:xfrm>
                      <a:prstGeom prst="rect">
                        <a:avLst/>
                      </a:prstGeom>
                      <a:noFill/>
                      <a:ln w="38100">
                        <a:noFill/>
                        <a:miter/>
                      </a:ln>
                    </p:spPr>
                  </p:pic>
                </p:oleObj>
              </mc:Fallback>
            </mc:AlternateContent>
          </a:graphicData>
        </a:graphic>
      </p:graphicFrame>
      <p:sp>
        <p:nvSpPr>
          <p:cNvPr id="13" name="AutoShape 16"/>
          <p:cNvSpPr/>
          <p:nvPr/>
        </p:nvSpPr>
        <p:spPr>
          <a:xfrm>
            <a:off x="6746875" y="574675"/>
            <a:ext cx="3786188" cy="1439863"/>
          </a:xfrm>
          <a:prstGeom prst="cloudCallout">
            <a:avLst>
              <a:gd name="adj1" fmla="val -116801"/>
              <a:gd name="adj2" fmla="val 56944"/>
            </a:avLst>
          </a:prstGeom>
          <a:noFill/>
          <a:ln w="9525" cap="flat" cmpd="sng">
            <a:solidFill>
              <a:srgbClr val="FF9933"/>
            </a:solidFill>
            <a:prstDash val="solid"/>
            <a:round/>
            <a:headEnd type="none" w="med" len="med"/>
            <a:tailEnd type="none" w="med" len="med"/>
          </a:ln>
        </p:spPr>
        <p:txBody>
          <a:bodyPr lIns="0" rIns="0" anchor="t" anchorCtr="0"/>
          <a:p>
            <a:r>
              <a:rPr lang="zh-CN" altLang="en-US" b="1">
                <a:solidFill>
                  <a:srgbClr val="0000FF"/>
                </a:solidFill>
                <a:latin typeface="Arial" panose="020B0604020202020204" pitchFamily="34" charset="0"/>
                <a:ea typeface="宋体" panose="02010600030101010101" pitchFamily="2" charset="-122"/>
              </a:rPr>
              <a:t>常选地球电势为零。电势差与电势的零点选取无关。</a:t>
            </a:r>
            <a:endParaRPr lang="zh-CN" altLang="en-US" b="1">
              <a:solidFill>
                <a:srgbClr val="0000FF"/>
              </a:solidFill>
              <a:latin typeface="Arial" panose="020B0604020202020204" pitchFamily="34" charset="0"/>
              <a:ea typeface="宋体" panose="02010600030101010101" pitchFamily="2" charset="-122"/>
            </a:endParaRPr>
          </a:p>
        </p:txBody>
      </p:sp>
      <p:grpSp>
        <p:nvGrpSpPr>
          <p:cNvPr id="14" name="Group 28"/>
          <p:cNvGrpSpPr/>
          <p:nvPr/>
        </p:nvGrpSpPr>
        <p:grpSpPr>
          <a:xfrm>
            <a:off x="1997075" y="4102100"/>
            <a:ext cx="7956550" cy="2300288"/>
            <a:chOff x="385" y="2432"/>
            <a:chExt cx="5012" cy="1449"/>
          </a:xfrm>
        </p:grpSpPr>
        <p:sp>
          <p:nvSpPr>
            <p:cNvPr id="19467" name="Text Box 18"/>
            <p:cNvSpPr txBox="1"/>
            <p:nvPr/>
          </p:nvSpPr>
          <p:spPr>
            <a:xfrm>
              <a:off x="385" y="2432"/>
              <a:ext cx="1152" cy="327"/>
            </a:xfrm>
            <a:prstGeom prst="rect">
              <a:avLst/>
            </a:prstGeom>
            <a:noFill/>
            <a:ln w="9525">
              <a:noFill/>
            </a:ln>
          </p:spPr>
          <p:txBody>
            <a:bodyPr anchor="t" anchorCtr="0">
              <a:spAutoFit/>
            </a:bodyPr>
            <a:p>
              <a:pPr>
                <a:spcBef>
                  <a:spcPct val="50000"/>
                </a:spcBef>
                <a:buSzTx/>
              </a:pPr>
              <a:r>
                <a:rPr lang="en-US" altLang="zh-CN" sz="2800" b="1" baseline="0">
                  <a:solidFill>
                    <a:srgbClr val="0000CC"/>
                  </a:solidFill>
                  <a:latin typeface="Times New Roman" panose="02020603050405020304" pitchFamily="18" charset="0"/>
                  <a:ea typeface="宋体" panose="02010600030101010101" pitchFamily="2" charset="-122"/>
                </a:rPr>
                <a:t>2.</a:t>
              </a:r>
              <a:r>
                <a:rPr lang="en-US" altLang="zh-CN" sz="2800" b="1" baseline="0">
                  <a:solidFill>
                    <a:srgbClr val="0000CC"/>
                  </a:solidFill>
                  <a:latin typeface="宋体" panose="02010600030101010101" pitchFamily="2" charset="-122"/>
                  <a:ea typeface="宋体" panose="02010600030101010101" pitchFamily="2" charset="-122"/>
                </a:rPr>
                <a:t> </a:t>
              </a:r>
              <a:r>
                <a:rPr lang="zh-CN" altLang="en-US" sz="2800" b="1" baseline="0">
                  <a:solidFill>
                    <a:srgbClr val="0000CC"/>
                  </a:solidFill>
                  <a:latin typeface="宋体" panose="02010600030101010101" pitchFamily="2" charset="-122"/>
                  <a:ea typeface="宋体" panose="02010600030101010101" pitchFamily="2" charset="-122"/>
                </a:rPr>
                <a:t>叠加法</a:t>
              </a:r>
              <a:endParaRPr lang="zh-CN" altLang="en-US" sz="2800" b="1" baseline="0">
                <a:solidFill>
                  <a:srgbClr val="0000CC"/>
                </a:solidFill>
                <a:latin typeface="宋体" panose="02010600030101010101" pitchFamily="2" charset="-122"/>
                <a:ea typeface="宋体" panose="02010600030101010101" pitchFamily="2" charset="-122"/>
              </a:endParaRPr>
            </a:p>
          </p:txBody>
        </p:sp>
        <p:sp>
          <p:nvSpPr>
            <p:cNvPr id="19468" name="Text Box 19"/>
            <p:cNvSpPr txBox="1"/>
            <p:nvPr/>
          </p:nvSpPr>
          <p:spPr>
            <a:xfrm>
              <a:off x="625" y="2768"/>
              <a:ext cx="3888" cy="327"/>
            </a:xfrm>
            <a:prstGeom prst="rect">
              <a:avLst/>
            </a:prstGeom>
            <a:noFill/>
            <a:ln w="9525">
              <a:noFill/>
            </a:ln>
          </p:spPr>
          <p:txBody>
            <a:bodyPr anchor="t" anchorCtr="0">
              <a:spAutoFit/>
            </a:bodyPr>
            <a:p>
              <a:pPr>
                <a:spcBef>
                  <a:spcPct val="50000"/>
                </a:spcBef>
                <a:buSzTx/>
              </a:pPr>
              <a:r>
                <a:rPr lang="en-US" altLang="zh-CN" sz="2800" b="1" baseline="0">
                  <a:solidFill>
                    <a:srgbClr val="808080"/>
                  </a:solidFill>
                  <a:latin typeface="宋体" panose="02010600030101010101" pitchFamily="2" charset="-122"/>
                  <a:ea typeface="宋体" panose="02010600030101010101" pitchFamily="2" charset="-122"/>
                </a:rPr>
                <a:t> </a:t>
              </a:r>
              <a:r>
                <a:rPr lang="en-US" altLang="zh-CN" sz="2800" b="1" baseline="0">
                  <a:solidFill>
                    <a:srgbClr val="000000"/>
                  </a:solidFill>
                  <a:latin typeface="Times New Roman" panose="02020603050405020304" pitchFamily="18" charset="0"/>
                  <a:ea typeface="宋体" panose="02010600030101010101" pitchFamily="2" charset="-122"/>
                </a:rPr>
                <a:t>(1)</a:t>
              </a:r>
              <a:r>
                <a:rPr lang="en-US" altLang="zh-CN" sz="2800" b="1" baseline="0">
                  <a:solidFill>
                    <a:srgbClr val="000000"/>
                  </a:solidFill>
                  <a:latin typeface="宋体" panose="02010600030101010101" pitchFamily="2" charset="-122"/>
                  <a:ea typeface="宋体" panose="02010600030101010101" pitchFamily="2" charset="-122"/>
                </a:rPr>
                <a:t> </a:t>
              </a:r>
              <a:r>
                <a:rPr lang="zh-CN" altLang="en-US" sz="2800" b="1" baseline="0">
                  <a:solidFill>
                    <a:srgbClr val="000000"/>
                  </a:solidFill>
                  <a:latin typeface="宋体" panose="02010600030101010101" pitchFamily="2" charset="-122"/>
                  <a:ea typeface="宋体" panose="02010600030101010101" pitchFamily="2" charset="-122"/>
                </a:rPr>
                <a:t>将带电体划分为若干电荷元</a:t>
              </a:r>
              <a:endParaRPr lang="zh-CN" altLang="en-US" sz="2800" b="1" baseline="0">
                <a:solidFill>
                  <a:srgbClr val="000000"/>
                </a:solidFill>
                <a:latin typeface="宋体" panose="02010600030101010101" pitchFamily="2" charset="-122"/>
                <a:ea typeface="宋体" panose="02010600030101010101" pitchFamily="2" charset="-122"/>
              </a:endParaRPr>
            </a:p>
          </p:txBody>
        </p:sp>
        <p:graphicFrame>
          <p:nvGraphicFramePr>
            <p:cNvPr id="19469" name="Object 20"/>
            <p:cNvGraphicFramePr>
              <a:graphicFrameLocks noChangeAspect="1"/>
            </p:cNvGraphicFramePr>
            <p:nvPr/>
          </p:nvGraphicFramePr>
          <p:xfrm>
            <a:off x="3878" y="2750"/>
            <a:ext cx="408" cy="364"/>
          </p:xfrm>
          <a:graphic>
            <a:graphicData uri="http://schemas.openxmlformats.org/presentationml/2006/ole">
              <mc:AlternateContent xmlns:mc="http://schemas.openxmlformats.org/markup-compatibility/2006">
                <mc:Choice xmlns:v="urn:schemas-microsoft-com:vml" Requires="v">
                  <p:oleObj spid="_x0000_s3105" name="" r:id="rId5" imgW="203200" imgH="203200" progId="Equation.3">
                    <p:embed/>
                  </p:oleObj>
                </mc:Choice>
                <mc:Fallback>
                  <p:oleObj name="" r:id="rId5" imgW="203200" imgH="203200" progId="Equation.3">
                    <p:embed/>
                    <p:pic>
                      <p:nvPicPr>
                        <p:cNvPr id="0" name="图片 3104"/>
                        <p:cNvPicPr/>
                        <p:nvPr/>
                      </p:nvPicPr>
                      <p:blipFill>
                        <a:blip r:embed="rId6"/>
                        <a:stretch>
                          <a:fillRect/>
                        </a:stretch>
                      </p:blipFill>
                      <p:spPr>
                        <a:xfrm>
                          <a:off x="3878" y="2750"/>
                          <a:ext cx="408" cy="364"/>
                        </a:xfrm>
                        <a:prstGeom prst="rect">
                          <a:avLst/>
                        </a:prstGeom>
                        <a:noFill/>
                        <a:ln w="38100">
                          <a:noFill/>
                          <a:miter/>
                        </a:ln>
                      </p:spPr>
                    </p:pic>
                  </p:oleObj>
                </mc:Fallback>
              </mc:AlternateContent>
            </a:graphicData>
          </a:graphic>
        </p:graphicFrame>
        <p:sp>
          <p:nvSpPr>
            <p:cNvPr id="19470" name="Text Box 21"/>
            <p:cNvSpPr txBox="1"/>
            <p:nvPr/>
          </p:nvSpPr>
          <p:spPr>
            <a:xfrm>
              <a:off x="625" y="3440"/>
              <a:ext cx="2139" cy="327"/>
            </a:xfrm>
            <a:prstGeom prst="rect">
              <a:avLst/>
            </a:prstGeom>
            <a:noFill/>
            <a:ln w="9525">
              <a:noFill/>
            </a:ln>
          </p:spPr>
          <p:txBody>
            <a:bodyPr anchor="t" anchorCtr="0">
              <a:spAutoFit/>
            </a:bodyPr>
            <a:p>
              <a:pPr>
                <a:spcBef>
                  <a:spcPct val="50000"/>
                </a:spcBef>
                <a:buSzTx/>
              </a:pPr>
              <a:r>
                <a:rPr lang="en-US" altLang="zh-CN" sz="2800" b="1" baseline="0">
                  <a:solidFill>
                    <a:srgbClr val="808080"/>
                  </a:solidFill>
                  <a:latin typeface="宋体" panose="02010600030101010101" pitchFamily="2" charset="-122"/>
                  <a:ea typeface="宋体" panose="02010600030101010101" pitchFamily="2" charset="-122"/>
                </a:rPr>
                <a:t> </a:t>
              </a:r>
              <a:r>
                <a:rPr lang="en-US" altLang="zh-CN" sz="2800" b="1" baseline="0">
                  <a:solidFill>
                    <a:srgbClr val="000000"/>
                  </a:solidFill>
                  <a:latin typeface="Times New Roman" panose="02020603050405020304" pitchFamily="18" charset="0"/>
                  <a:ea typeface="宋体" panose="02010600030101010101" pitchFamily="2" charset="-122"/>
                </a:rPr>
                <a:t>(3)</a:t>
              </a:r>
              <a:r>
                <a:rPr lang="en-US" altLang="zh-CN" sz="2800" b="1" baseline="0">
                  <a:solidFill>
                    <a:srgbClr val="000000"/>
                  </a:solidFill>
                  <a:latin typeface="宋体" panose="02010600030101010101" pitchFamily="2" charset="-122"/>
                  <a:ea typeface="宋体" panose="02010600030101010101" pitchFamily="2" charset="-122"/>
                </a:rPr>
                <a:t> </a:t>
              </a:r>
              <a:r>
                <a:rPr lang="zh-CN" altLang="en-US" sz="2800" b="1" baseline="0">
                  <a:solidFill>
                    <a:srgbClr val="000000"/>
                  </a:solidFill>
                  <a:latin typeface="宋体" panose="02010600030101010101" pitchFamily="2" charset="-122"/>
                  <a:ea typeface="宋体" panose="02010600030101010101" pitchFamily="2" charset="-122"/>
                </a:rPr>
                <a:t>由叠加原理得</a:t>
              </a:r>
              <a:r>
                <a:rPr lang="zh-CN" altLang="en-US" sz="2800" b="1" baseline="0">
                  <a:solidFill>
                    <a:srgbClr val="808080"/>
                  </a:solidFill>
                  <a:latin typeface="宋体" panose="02010600030101010101" pitchFamily="2" charset="-122"/>
                  <a:ea typeface="宋体" panose="02010600030101010101" pitchFamily="2" charset="-122"/>
                </a:rPr>
                <a:t>             </a:t>
              </a:r>
              <a:endParaRPr lang="zh-CN" altLang="en-US" sz="2800" b="1" baseline="0">
                <a:solidFill>
                  <a:srgbClr val="808080"/>
                </a:solidFill>
                <a:latin typeface="宋体" panose="02010600030101010101" pitchFamily="2" charset="-122"/>
                <a:ea typeface="宋体" panose="02010600030101010101" pitchFamily="2" charset="-122"/>
              </a:endParaRPr>
            </a:p>
          </p:txBody>
        </p:sp>
        <p:graphicFrame>
          <p:nvGraphicFramePr>
            <p:cNvPr id="19471" name="Object 22"/>
            <p:cNvGraphicFramePr>
              <a:graphicFrameLocks noChangeAspect="1"/>
            </p:cNvGraphicFramePr>
            <p:nvPr/>
          </p:nvGraphicFramePr>
          <p:xfrm>
            <a:off x="2583" y="3377"/>
            <a:ext cx="2132" cy="504"/>
          </p:xfrm>
          <a:graphic>
            <a:graphicData uri="http://schemas.openxmlformats.org/presentationml/2006/ole">
              <mc:AlternateContent xmlns:mc="http://schemas.openxmlformats.org/markup-compatibility/2006">
                <mc:Choice xmlns:v="urn:schemas-microsoft-com:vml" Requires="v">
                  <p:oleObj spid="_x0000_s3109" name="" r:id="rId7" imgW="1409065" imgH="304800" progId="Equation.3">
                    <p:embed/>
                  </p:oleObj>
                </mc:Choice>
                <mc:Fallback>
                  <p:oleObj name="" r:id="rId7" imgW="1409065" imgH="304800" progId="Equation.3">
                    <p:embed/>
                    <p:pic>
                      <p:nvPicPr>
                        <p:cNvPr id="0" name="图片 3108"/>
                        <p:cNvPicPr/>
                        <p:nvPr/>
                      </p:nvPicPr>
                      <p:blipFill>
                        <a:blip r:embed="rId8"/>
                        <a:stretch>
                          <a:fillRect/>
                        </a:stretch>
                      </p:blipFill>
                      <p:spPr>
                        <a:xfrm>
                          <a:off x="2583" y="3377"/>
                          <a:ext cx="2132" cy="504"/>
                        </a:xfrm>
                        <a:prstGeom prst="rect">
                          <a:avLst/>
                        </a:prstGeom>
                        <a:noFill/>
                        <a:ln w="38100">
                          <a:noFill/>
                          <a:miter/>
                        </a:ln>
                      </p:spPr>
                    </p:pic>
                  </p:oleObj>
                </mc:Fallback>
              </mc:AlternateContent>
            </a:graphicData>
          </a:graphic>
        </p:graphicFrame>
        <p:sp>
          <p:nvSpPr>
            <p:cNvPr id="19472" name="Text Box 23"/>
            <p:cNvSpPr txBox="1"/>
            <p:nvPr/>
          </p:nvSpPr>
          <p:spPr>
            <a:xfrm>
              <a:off x="625" y="3104"/>
              <a:ext cx="4464" cy="327"/>
            </a:xfrm>
            <a:prstGeom prst="rect">
              <a:avLst/>
            </a:prstGeom>
            <a:noFill/>
            <a:ln w="9525">
              <a:noFill/>
            </a:ln>
          </p:spPr>
          <p:txBody>
            <a:bodyPr anchor="t" anchorCtr="0">
              <a:spAutoFit/>
            </a:bodyPr>
            <a:p>
              <a:pPr>
                <a:spcBef>
                  <a:spcPct val="50000"/>
                </a:spcBef>
                <a:buSzTx/>
              </a:pPr>
              <a:r>
                <a:rPr lang="en-US" altLang="zh-CN" sz="2800" b="1" baseline="0">
                  <a:solidFill>
                    <a:srgbClr val="808080"/>
                  </a:solidFill>
                  <a:latin typeface="宋体" panose="02010600030101010101" pitchFamily="2" charset="-122"/>
                  <a:ea typeface="宋体" panose="02010600030101010101" pitchFamily="2" charset="-122"/>
                </a:rPr>
                <a:t> </a:t>
              </a:r>
              <a:r>
                <a:rPr lang="en-US" altLang="zh-CN" sz="2800" b="1" baseline="0">
                  <a:solidFill>
                    <a:srgbClr val="000000"/>
                  </a:solidFill>
                  <a:latin typeface="Times New Roman" panose="02020603050405020304" pitchFamily="18" charset="0"/>
                  <a:ea typeface="宋体" panose="02010600030101010101" pitchFamily="2" charset="-122"/>
                </a:rPr>
                <a:t>(2)</a:t>
              </a:r>
              <a:r>
                <a:rPr lang="en-US" altLang="zh-CN" sz="2800" b="1" baseline="0">
                  <a:solidFill>
                    <a:srgbClr val="000000"/>
                  </a:solidFill>
                  <a:latin typeface="宋体" panose="02010600030101010101" pitchFamily="2" charset="-122"/>
                  <a:ea typeface="宋体" panose="02010600030101010101" pitchFamily="2" charset="-122"/>
                </a:rPr>
                <a:t> </a:t>
              </a:r>
              <a:r>
                <a:rPr lang="zh-CN" altLang="en-US" sz="2800" b="1" baseline="0">
                  <a:solidFill>
                    <a:srgbClr val="000000"/>
                  </a:solidFill>
                  <a:latin typeface="宋体" panose="02010600030101010101" pitchFamily="2" charset="-122"/>
                  <a:ea typeface="宋体" panose="02010600030101010101" pitchFamily="2" charset="-122"/>
                </a:rPr>
                <a:t>选零势点，写出某一    在场点的电势</a:t>
              </a:r>
              <a:endParaRPr lang="zh-CN" altLang="en-US" sz="2800" b="1" baseline="0">
                <a:solidFill>
                  <a:srgbClr val="000000"/>
                </a:solidFill>
                <a:latin typeface="宋体" panose="02010600030101010101" pitchFamily="2" charset="-122"/>
                <a:ea typeface="宋体" panose="02010600030101010101" pitchFamily="2" charset="-122"/>
              </a:endParaRPr>
            </a:p>
          </p:txBody>
        </p:sp>
        <p:graphicFrame>
          <p:nvGraphicFramePr>
            <p:cNvPr id="19473" name="Object 24"/>
            <p:cNvGraphicFramePr>
              <a:graphicFrameLocks noChangeAspect="1"/>
            </p:cNvGraphicFramePr>
            <p:nvPr/>
          </p:nvGraphicFramePr>
          <p:xfrm>
            <a:off x="4967" y="3158"/>
            <a:ext cx="430" cy="270"/>
          </p:xfrm>
          <a:graphic>
            <a:graphicData uri="http://schemas.openxmlformats.org/presentationml/2006/ole">
              <mc:AlternateContent xmlns:mc="http://schemas.openxmlformats.org/markup-compatibility/2006">
                <mc:Choice xmlns:v="urn:schemas-microsoft-com:vml" Requires="v">
                  <p:oleObj spid="_x0000_s3107" name="" r:id="rId9" imgW="253365" imgH="177800" progId="Equation.3">
                    <p:embed/>
                  </p:oleObj>
                </mc:Choice>
                <mc:Fallback>
                  <p:oleObj name="" r:id="rId9" imgW="253365" imgH="177800" progId="Equation.3">
                    <p:embed/>
                    <p:pic>
                      <p:nvPicPr>
                        <p:cNvPr id="0" name="图片 3106"/>
                        <p:cNvPicPr/>
                        <p:nvPr/>
                      </p:nvPicPr>
                      <p:blipFill>
                        <a:blip r:embed="rId10"/>
                        <a:stretch>
                          <a:fillRect/>
                        </a:stretch>
                      </p:blipFill>
                      <p:spPr>
                        <a:xfrm>
                          <a:off x="4967" y="3158"/>
                          <a:ext cx="430" cy="270"/>
                        </a:xfrm>
                        <a:prstGeom prst="rect">
                          <a:avLst/>
                        </a:prstGeom>
                        <a:noFill/>
                        <a:ln w="38100">
                          <a:noFill/>
                          <a:miter/>
                        </a:ln>
                      </p:spPr>
                    </p:pic>
                  </p:oleObj>
                </mc:Fallback>
              </mc:AlternateContent>
            </a:graphicData>
          </a:graphic>
        </p:graphicFrame>
        <p:graphicFrame>
          <p:nvGraphicFramePr>
            <p:cNvPr id="19474" name="Object 25"/>
            <p:cNvGraphicFramePr>
              <a:graphicFrameLocks noChangeAspect="1"/>
            </p:cNvGraphicFramePr>
            <p:nvPr/>
          </p:nvGraphicFramePr>
          <p:xfrm>
            <a:off x="3243" y="3111"/>
            <a:ext cx="408" cy="364"/>
          </p:xfrm>
          <a:graphic>
            <a:graphicData uri="http://schemas.openxmlformats.org/presentationml/2006/ole">
              <mc:AlternateContent xmlns:mc="http://schemas.openxmlformats.org/markup-compatibility/2006">
                <mc:Choice xmlns:v="urn:schemas-microsoft-com:vml" Requires="v">
                  <p:oleObj spid="_x0000_s3108" name="" r:id="rId11" imgW="203200" imgH="203200" progId="Equation.3">
                    <p:embed/>
                  </p:oleObj>
                </mc:Choice>
                <mc:Fallback>
                  <p:oleObj name="" r:id="rId11" imgW="203200" imgH="203200" progId="Equation.3">
                    <p:embed/>
                    <p:pic>
                      <p:nvPicPr>
                        <p:cNvPr id="0" name="图片 3107"/>
                        <p:cNvPicPr/>
                        <p:nvPr/>
                      </p:nvPicPr>
                      <p:blipFill>
                        <a:blip r:embed="rId6"/>
                        <a:stretch>
                          <a:fillRect/>
                        </a:stretch>
                      </p:blipFill>
                      <p:spPr>
                        <a:xfrm>
                          <a:off x="3243" y="3111"/>
                          <a:ext cx="408" cy="364"/>
                        </a:xfrm>
                        <a:prstGeom prst="rect">
                          <a:avLst/>
                        </a:prstGeom>
                        <a:noFill/>
                        <a:ln w="38100">
                          <a:noFill/>
                          <a:miter/>
                        </a:ln>
                      </p:spPr>
                    </p:pic>
                  </p:oleObj>
                </mc:Fallback>
              </mc:AlternateContent>
            </a:graphicData>
          </a:graphic>
        </p:graphicFrame>
      </p:grpSp>
      <p:sp>
        <p:nvSpPr>
          <p:cNvPr id="19475" name="Oval 26"/>
          <p:cNvSpPr/>
          <p:nvPr/>
        </p:nvSpPr>
        <p:spPr>
          <a:xfrm>
            <a:off x="2930525" y="1833563"/>
            <a:ext cx="1512888" cy="647700"/>
          </a:xfrm>
          <a:prstGeom prst="ellipse">
            <a:avLst/>
          </a:prstGeom>
          <a:noFill/>
          <a:ln w="19050" cap="flat" cmpd="sng">
            <a:solidFill>
              <a:srgbClr val="FF0000"/>
            </a:solidFill>
            <a:prstDash val="solid"/>
            <a:round/>
            <a:headEnd type="none" w="med" len="med"/>
            <a:tailEnd type="none" w="med" len="med"/>
          </a:ln>
        </p:spPr>
        <p:txBody>
          <a:bodyPr wrap="none" anchor="ctr" anchorCtr="0"/>
          <a:p>
            <a:endParaRPr lang="zh-CN" altLang="en-US" sz="2800" b="1">
              <a:solidFill>
                <a:srgbClr val="0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22" presetClass="entr" presetSubtype="8"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20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a:spLocks noChangeArrowheads="1"/>
          </p:cNvSpPr>
          <p:nvPr/>
        </p:nvSpPr>
        <p:spPr bwMode="auto">
          <a:xfrm>
            <a:off x="1876425" y="-34925"/>
            <a:ext cx="3632200" cy="520700"/>
          </a:xfrm>
          <a:prstGeom prst="rect">
            <a:avLst/>
          </a:prstGeom>
          <a:noFill/>
          <a:ln w="57150" cmpd="thickThin">
            <a:noFill/>
            <a:miter lim="800000"/>
          </a:ln>
          <a:effectLst/>
        </p:spPr>
        <p:txBody>
          <a:bodyPr>
            <a:spAutoFit/>
          </a:bodyPr>
          <a:lstStyle/>
          <a:p>
            <a:pPr marR="0" algn="just" defTabSz="914400">
              <a:spcBef>
                <a:spcPct val="50000"/>
              </a:spcBef>
              <a:buClrTx/>
              <a:buSzTx/>
              <a:buFontTx/>
              <a:defRPr/>
            </a:pPr>
            <a:r>
              <a:rPr kumimoji="0" lang="zh-CN" altLang="en-US" sz="2800" b="1" kern="1200" cap="none" spc="0" normalizeH="0" baseline="0" noProof="1">
                <a:solidFill>
                  <a:srgbClr val="CC0000"/>
                </a:solidFill>
                <a:effectLst>
                  <a:outerShdw blurRad="38100" dist="38100" dir="2700000" algn="tl">
                    <a:srgbClr val="000000"/>
                  </a:outerShdw>
                </a:effectLst>
                <a:latin typeface="宋体" panose="02010600030101010101" pitchFamily="2" charset="-122"/>
                <a:ea typeface="+mn-ea"/>
                <a:cs typeface="+mn-cs"/>
              </a:rPr>
              <a:t>二、导体和电介质</a:t>
            </a:r>
            <a:endParaRPr kumimoji="0" lang="zh-CN" altLang="en-US" sz="2800" b="1" kern="1200" cap="none" spc="0" normalizeH="0" baseline="0" noProof="1">
              <a:solidFill>
                <a:srgbClr val="CC0000"/>
              </a:solidFill>
              <a:effectLst>
                <a:outerShdw blurRad="38100" dist="38100" dir="2700000" algn="tl">
                  <a:srgbClr val="000000"/>
                </a:outerShdw>
              </a:effectLst>
              <a:latin typeface="宋体" panose="02010600030101010101" pitchFamily="2" charset="-122"/>
              <a:ea typeface="宋体" panose="02010600030101010101" pitchFamily="2" charset="-122"/>
              <a:cs typeface="+mn-cs"/>
            </a:endParaRPr>
          </a:p>
        </p:txBody>
      </p:sp>
      <p:sp>
        <p:nvSpPr>
          <p:cNvPr id="5" name="Text Box 3"/>
          <p:cNvSpPr txBox="1">
            <a:spLocks noChangeArrowheads="1"/>
          </p:cNvSpPr>
          <p:nvPr/>
        </p:nvSpPr>
        <p:spPr bwMode="auto">
          <a:xfrm>
            <a:off x="1876425" y="2759075"/>
            <a:ext cx="3630613" cy="522288"/>
          </a:xfrm>
          <a:prstGeom prst="rect">
            <a:avLst/>
          </a:prstGeom>
          <a:noFill/>
          <a:ln w="57150" cmpd="thickThin">
            <a:noFill/>
            <a:miter lim="800000"/>
          </a:ln>
          <a:effectLst/>
        </p:spPr>
        <p:txBody>
          <a:bodyPr>
            <a:spAutoFit/>
          </a:bodyPr>
          <a:lstStyle/>
          <a:p>
            <a:pPr marR="0" algn="just" defTabSz="914400">
              <a:spcBef>
                <a:spcPct val="50000"/>
              </a:spcBef>
              <a:buClrTx/>
              <a:buSzTx/>
              <a:buFontTx/>
              <a:defRPr/>
            </a:pPr>
            <a:r>
              <a:rPr kumimoji="0" lang="zh-CN" altLang="en-US" sz="2800" b="1" kern="1200" cap="none" spc="0" normalizeH="0" baseline="0" noProof="1">
                <a:solidFill>
                  <a:srgbClr val="CC0000"/>
                </a:solidFill>
                <a:effectLst>
                  <a:outerShdw blurRad="38100" dist="38100" dir="2700000" algn="tl">
                    <a:srgbClr val="000000"/>
                  </a:outerShdw>
                </a:effectLst>
                <a:latin typeface="宋体" panose="02010600030101010101" pitchFamily="2" charset="-122"/>
                <a:ea typeface="+mn-ea"/>
                <a:cs typeface="+mn-cs"/>
              </a:rPr>
              <a:t>三、点电荷和带电体</a:t>
            </a:r>
            <a:endParaRPr kumimoji="0" lang="zh-CN" altLang="en-US" sz="2800" b="1" kern="1200" cap="none" spc="0" normalizeH="0" baseline="0" noProof="1">
              <a:solidFill>
                <a:srgbClr val="CC0000"/>
              </a:solidFill>
              <a:effectLst>
                <a:outerShdw blurRad="38100" dist="38100" dir="2700000" algn="tl">
                  <a:srgbClr val="000000"/>
                </a:outerShdw>
              </a:effectLst>
              <a:latin typeface="宋体" panose="02010600030101010101" pitchFamily="2" charset="-122"/>
              <a:ea typeface="宋体" panose="02010600030101010101" pitchFamily="2" charset="-122"/>
              <a:cs typeface="+mn-cs"/>
            </a:endParaRPr>
          </a:p>
        </p:txBody>
      </p:sp>
      <p:sp>
        <p:nvSpPr>
          <p:cNvPr id="6" name="Rectangle 10"/>
          <p:cNvSpPr>
            <a:spLocks noChangeArrowheads="1"/>
          </p:cNvSpPr>
          <p:nvPr/>
        </p:nvSpPr>
        <p:spPr bwMode="auto">
          <a:xfrm>
            <a:off x="1797050" y="3400425"/>
            <a:ext cx="9251950" cy="909638"/>
          </a:xfrm>
          <a:prstGeom prst="rect">
            <a:avLst/>
          </a:prstGeom>
          <a:noFill/>
          <a:ln w="9525">
            <a:noFill/>
            <a:miter lim="800000"/>
          </a:ln>
          <a:effectLst/>
        </p:spPr>
        <p:txBody>
          <a:bodyPr>
            <a:spAutoFit/>
          </a:bodyPr>
          <a:lstStyle/>
          <a:p>
            <a:pPr marL="0" marR="0" lvl="0" indent="0" algn="l" defTabSz="914400" rtl="0" eaLnBrk="1" fontAlgn="base" latinLnBrk="0" hangingPunct="1">
              <a:lnSpc>
                <a:spcPct val="95000"/>
              </a:lnSpc>
              <a:spcBef>
                <a:spcPct val="0"/>
              </a:spcBef>
              <a:spcAft>
                <a:spcPct val="0"/>
              </a:spcAft>
              <a:buClrTx/>
              <a:buSzTx/>
              <a:buFontTx/>
              <a:buNone/>
              <a:defRPr/>
            </a:pPr>
            <a:r>
              <a:rPr kumimoji="0" lang="en-US" altLang="zh-CN" sz="2800" b="1" i="0" u="none" strike="noStrike" kern="1200" cap="none" spc="0" normalizeH="0" baseline="0" noProof="1">
                <a:ln>
                  <a:noFill/>
                </a:ln>
                <a:solidFill>
                  <a:srgbClr val="000000"/>
                </a:solidFill>
                <a:effectLst>
                  <a:outerShdw blurRad="38100" dist="38100" dir="2700000" algn="tl">
                    <a:srgbClr val="FFFFFF"/>
                  </a:outerShdw>
                </a:effectLst>
                <a:uLnTx/>
                <a:uFillTx/>
                <a:latin typeface="Arial" panose="020B0604020202020204" pitchFamily="34" charset="0"/>
                <a:ea typeface="+mn-ea"/>
                <a:cs typeface="+mn-cs"/>
              </a:rPr>
              <a:t>    </a:t>
            </a:r>
            <a:r>
              <a:rPr kumimoji="0" lang="en-US" altLang="zh-CN" sz="2800" b="1" i="0" u="none" strike="noStrike" kern="1200" cap="none" spc="0" normalizeH="0" baseline="0" noProof="1">
                <a:ln>
                  <a:noFill/>
                </a:ln>
                <a:solidFill>
                  <a:srgbClr val="0000FF"/>
                </a:solidFill>
                <a:effectLst/>
                <a:uLnTx/>
                <a:uFillTx/>
                <a:latin typeface="Times New Roman" panose="02020603050405020304" pitchFamily="18" charset="0"/>
                <a:ea typeface="+mn-ea"/>
                <a:cs typeface="+mn-cs"/>
              </a:rPr>
              <a:t>1.</a:t>
            </a:r>
            <a:r>
              <a:rPr kumimoji="0" lang="en-US" altLang="zh-CN" sz="2800" b="1" i="0" u="none" strike="noStrike" kern="1200" cap="none" spc="0" normalizeH="0" baseline="0" noProof="1">
                <a:ln>
                  <a:noFill/>
                </a:ln>
                <a:solidFill>
                  <a:srgbClr val="0000FF"/>
                </a:solidFill>
                <a:effectLst/>
                <a:uLnTx/>
                <a:uFillTx/>
                <a:latin typeface="Arial" panose="020B0604020202020204" pitchFamily="34" charset="0"/>
                <a:ea typeface="+mn-ea"/>
                <a:cs typeface="+mn-cs"/>
              </a:rPr>
              <a:t> </a:t>
            </a:r>
            <a:r>
              <a:rPr kumimoji="0" lang="zh-CN" altLang="en-US" sz="2800" b="1" i="0" u="none" strike="noStrike" kern="1200" cap="none" spc="0" normalizeH="0" baseline="0" noProof="1">
                <a:ln>
                  <a:noFill/>
                </a:ln>
                <a:solidFill>
                  <a:srgbClr val="0000FF"/>
                </a:solidFill>
                <a:effectLst/>
                <a:uLnTx/>
                <a:uFillTx/>
                <a:latin typeface="Arial" panose="020B0604020202020204" pitchFamily="34" charset="0"/>
                <a:ea typeface="+mn-ea"/>
                <a:cs typeface="+mn-cs"/>
              </a:rPr>
              <a:t>点电荷</a:t>
            </a:r>
            <a:r>
              <a:rPr kumimoji="0" lang="en-US" altLang="zh-CN" sz="2800" b="1" i="0" u="none" strike="noStrike" kern="1200" cap="none" spc="0" normalizeH="0" baseline="0" noProof="1">
                <a:ln>
                  <a:noFill/>
                </a:ln>
                <a:solidFill>
                  <a:srgbClr val="0000FF"/>
                </a:solidFill>
                <a:effectLst/>
                <a:uLnTx/>
                <a:uFillTx/>
                <a:latin typeface="Times New Roman" panose="02020603050405020304" pitchFamily="18" charset="0"/>
                <a:ea typeface="+mn-ea"/>
                <a:cs typeface="+mn-cs"/>
              </a:rPr>
              <a:t>(</a:t>
            </a:r>
            <a:r>
              <a:rPr kumimoji="0" lang="zh-CN" altLang="en-US" sz="2800" b="1" i="0" u="none" strike="noStrike" kern="1200" cap="none" spc="0" normalizeH="0" baseline="0" noProof="1">
                <a:ln>
                  <a:noFill/>
                </a:ln>
                <a:solidFill>
                  <a:srgbClr val="0000FF"/>
                </a:solidFill>
                <a:effectLst/>
                <a:uLnTx/>
                <a:uFillTx/>
                <a:latin typeface="Arial" panose="020B0604020202020204" pitchFamily="34" charset="0"/>
                <a:ea typeface="+mn-ea"/>
                <a:cs typeface="+mn-cs"/>
              </a:rPr>
              <a:t>理想模型</a:t>
            </a:r>
            <a:r>
              <a:rPr kumimoji="0" lang="en-US" altLang="zh-CN" sz="2800" b="1" i="0" u="none" strike="noStrike" kern="1200" cap="none" spc="0" normalizeH="0" baseline="0" noProof="1">
                <a:ln>
                  <a:noFill/>
                </a:ln>
                <a:solidFill>
                  <a:srgbClr val="0000FF"/>
                </a:solidFill>
                <a:effectLst/>
                <a:uLnTx/>
                <a:uFillTx/>
                <a:latin typeface="Times New Roman" panose="02020603050405020304" pitchFamily="18" charset="0"/>
                <a:ea typeface="+mn-ea"/>
                <a:cs typeface="+mn-cs"/>
              </a:rPr>
              <a:t>)</a:t>
            </a:r>
            <a:r>
              <a:rPr kumimoji="0" lang="zh-CN" altLang="en-US" sz="2800" b="0" i="0" u="none" strike="noStrike" kern="1200" cap="none" spc="0" normalizeH="0" baseline="0" noProof="1">
                <a:ln>
                  <a:noFill/>
                </a:ln>
                <a:solidFill>
                  <a:srgbClr val="0000FF"/>
                </a:solidFill>
                <a:effectLst>
                  <a:outerShdw blurRad="38100" dist="38100" dir="2700000" algn="tl">
                    <a:srgbClr val="000000"/>
                  </a:outerShdw>
                </a:effectLst>
                <a:uLnTx/>
                <a:uFillTx/>
                <a:latin typeface="Arial" panose="020B0604020202020204" pitchFamily="34" charset="0"/>
                <a:ea typeface="+mn-ea"/>
                <a:cs typeface="+mn-cs"/>
              </a:rPr>
              <a:t>：</a:t>
            </a:r>
            <a:r>
              <a:rPr kumimoji="0" lang="zh-CN" altLang="en-US" sz="2800" b="1" i="0" u="none" strike="noStrike" kern="1200" cap="none" spc="0" normalizeH="0" baseline="0" noProof="1">
                <a:ln>
                  <a:noFill/>
                </a:ln>
                <a:solidFill>
                  <a:srgbClr val="000000"/>
                </a:solidFill>
                <a:effectLst/>
                <a:uLnTx/>
                <a:uFillTx/>
                <a:latin typeface="Arial" panose="020B0604020202020204" pitchFamily="34" charset="0"/>
                <a:ea typeface="+mn-ea"/>
                <a:cs typeface="+mn-cs"/>
              </a:rPr>
              <a:t>带电体的大小和带电体之间的距离相比很小时，</a:t>
            </a:r>
            <a:r>
              <a:rPr kumimoji="0" lang="zh-CN" altLang="en-US" sz="2800" b="1" i="0" u="none" strike="noStrike" kern="1200" cap="none" spc="0" normalizeH="0" baseline="0" noProof="1">
                <a:ln>
                  <a:noFill/>
                </a:ln>
                <a:solidFill>
                  <a:srgbClr val="000000"/>
                </a:solidFill>
                <a:effectLst/>
                <a:uLnTx/>
                <a:uFillTx/>
                <a:latin typeface="Times New Roman" panose="02020603050405020304" pitchFamily="18" charset="0"/>
                <a:ea typeface="+mn-ea"/>
                <a:cs typeface="+mn-cs"/>
              </a:rPr>
              <a:t>就可看作点电荷。</a:t>
            </a:r>
            <a:r>
              <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mn-ea"/>
                <a:cs typeface="+mn-cs"/>
              </a:rPr>
              <a:t>(</a:t>
            </a:r>
            <a:r>
              <a:rPr kumimoji="0" lang="zh-CN" altLang="en-US" sz="2800" b="1" i="0" u="none" strike="noStrike" kern="1200" cap="none" spc="0" normalizeH="0" baseline="0" noProof="1">
                <a:ln>
                  <a:noFill/>
                </a:ln>
                <a:solidFill>
                  <a:srgbClr val="000000"/>
                </a:solidFill>
                <a:effectLst/>
                <a:uLnTx/>
                <a:uFillTx/>
                <a:latin typeface="Times New Roman" panose="02020603050405020304" pitchFamily="18" charset="0"/>
                <a:ea typeface="+mn-ea"/>
                <a:cs typeface="+mn-cs"/>
              </a:rPr>
              <a:t>忽略其形状和大小</a:t>
            </a:r>
            <a:r>
              <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mn-ea"/>
                <a:cs typeface="+mn-cs"/>
              </a:rPr>
              <a:t>)</a:t>
            </a: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7" name="Group 20"/>
          <p:cNvGrpSpPr/>
          <p:nvPr/>
        </p:nvGrpSpPr>
        <p:grpSpPr>
          <a:xfrm>
            <a:off x="3530600" y="800100"/>
            <a:ext cx="5473700" cy="1960563"/>
            <a:chOff x="2018" y="212"/>
            <a:chExt cx="3448" cy="1235"/>
          </a:xfrm>
        </p:grpSpPr>
        <p:sp>
          <p:nvSpPr>
            <p:cNvPr id="12293" name="Rectangle 14"/>
            <p:cNvSpPr/>
            <p:nvPr/>
          </p:nvSpPr>
          <p:spPr>
            <a:xfrm>
              <a:off x="2154" y="212"/>
              <a:ext cx="3312" cy="301"/>
            </a:xfrm>
            <a:prstGeom prst="rect">
              <a:avLst/>
            </a:prstGeom>
            <a:noFill/>
            <a:ln w="9525">
              <a:noFill/>
            </a:ln>
          </p:spPr>
          <p:txBody>
            <a:bodyPr anchor="t" anchorCtr="0">
              <a:spAutoFit/>
            </a:bodyPr>
            <a:p>
              <a:pPr>
                <a:lnSpc>
                  <a:spcPct val="90000"/>
                </a:lnSpc>
              </a:pPr>
              <a:r>
                <a:rPr lang="zh-CN" altLang="en-US" sz="2800" b="1" dirty="0">
                  <a:solidFill>
                    <a:srgbClr val="0000CC"/>
                  </a:solidFill>
                  <a:latin typeface="宋体" panose="02010600030101010101" pitchFamily="2" charset="-122"/>
                  <a:ea typeface="宋体" panose="02010600030101010101" pitchFamily="2" charset="-122"/>
                </a:rPr>
                <a:t>导体</a:t>
              </a:r>
              <a:endParaRPr lang="zh-CN" altLang="en-US" sz="2800" b="1" dirty="0">
                <a:solidFill>
                  <a:srgbClr val="000000"/>
                </a:solidFill>
                <a:latin typeface="宋体" panose="02010600030101010101" pitchFamily="2" charset="-122"/>
                <a:ea typeface="宋体" panose="02010600030101010101" pitchFamily="2" charset="-122"/>
              </a:endParaRPr>
            </a:p>
          </p:txBody>
        </p:sp>
        <p:sp>
          <p:nvSpPr>
            <p:cNvPr id="12294" name="Rectangle 15"/>
            <p:cNvSpPr/>
            <p:nvPr/>
          </p:nvSpPr>
          <p:spPr>
            <a:xfrm>
              <a:off x="2160" y="1117"/>
              <a:ext cx="3096" cy="330"/>
            </a:xfrm>
            <a:prstGeom prst="rect">
              <a:avLst/>
            </a:prstGeom>
            <a:noFill/>
            <a:ln w="9525">
              <a:noFill/>
            </a:ln>
          </p:spPr>
          <p:txBody>
            <a:bodyPr anchor="t" anchorCtr="0">
              <a:spAutoFit/>
            </a:bodyPr>
            <a:p>
              <a:r>
                <a:rPr lang="zh-CN" altLang="en-US" sz="2800" b="1" dirty="0">
                  <a:solidFill>
                    <a:srgbClr val="0000CC"/>
                  </a:solidFill>
                  <a:latin typeface="宋体" panose="02010600030101010101" pitchFamily="2" charset="-122"/>
                  <a:ea typeface="宋体" panose="02010600030101010101" pitchFamily="2" charset="-122"/>
                </a:rPr>
                <a:t>半导体</a:t>
              </a:r>
              <a:r>
                <a:rPr lang="en-US" altLang="zh-CN" sz="2800" b="1" dirty="0">
                  <a:solidFill>
                    <a:srgbClr val="0000CC"/>
                  </a:solidFill>
                  <a:latin typeface="宋体" panose="02010600030101010101" pitchFamily="2" charset="-122"/>
                  <a:ea typeface="宋体" panose="02010600030101010101" pitchFamily="2" charset="-122"/>
                </a:rPr>
                <a:t>:</a:t>
              </a:r>
              <a:r>
                <a:rPr lang="zh-CN" altLang="en-US" sz="2800" b="1" dirty="0">
                  <a:solidFill>
                    <a:srgbClr val="0000CC"/>
                  </a:solidFill>
                  <a:latin typeface="宋体" panose="02010600030101010101" pitchFamily="2" charset="-122"/>
                  <a:ea typeface="宋体" panose="02010600030101010101" pitchFamily="2" charset="-122"/>
                </a:rPr>
                <a:t>介于以上二者之间</a:t>
              </a:r>
              <a:r>
                <a:rPr lang="en-US" altLang="zh-CN" sz="2800" b="1" dirty="0">
                  <a:solidFill>
                    <a:srgbClr val="0000CC"/>
                  </a:solidFill>
                  <a:latin typeface="宋体" panose="02010600030101010101" pitchFamily="2" charset="-122"/>
                  <a:ea typeface="宋体" panose="02010600030101010101" pitchFamily="2" charset="-122"/>
                </a:rPr>
                <a:t> </a:t>
              </a:r>
              <a:endParaRPr lang="en-US" altLang="zh-CN" sz="2800" b="1" baseline="30000" dirty="0">
                <a:solidFill>
                  <a:srgbClr val="000000"/>
                </a:solidFill>
                <a:latin typeface="Times New Roman" panose="02020603050405020304" pitchFamily="18" charset="0"/>
                <a:ea typeface="宋体" panose="02010600030101010101" pitchFamily="2" charset="-122"/>
              </a:endParaRPr>
            </a:p>
          </p:txBody>
        </p:sp>
        <p:sp>
          <p:nvSpPr>
            <p:cNvPr id="12295" name="Rectangle 17"/>
            <p:cNvSpPr/>
            <p:nvPr/>
          </p:nvSpPr>
          <p:spPr>
            <a:xfrm>
              <a:off x="2205" y="720"/>
              <a:ext cx="2597" cy="330"/>
            </a:xfrm>
            <a:prstGeom prst="rect">
              <a:avLst/>
            </a:prstGeom>
            <a:noFill/>
            <a:ln w="9525">
              <a:noFill/>
            </a:ln>
          </p:spPr>
          <p:txBody>
            <a:bodyPr lIns="18000" rIns="18000" anchor="t" anchorCtr="0">
              <a:spAutoFit/>
            </a:bodyPr>
            <a:p>
              <a:r>
                <a:rPr lang="zh-CN" altLang="en-US" sz="2800" b="1" dirty="0">
                  <a:solidFill>
                    <a:srgbClr val="0000CC"/>
                  </a:solidFill>
                  <a:latin typeface="宋体" panose="02010600030101010101" pitchFamily="2" charset="-122"/>
                  <a:ea typeface="宋体" panose="02010600030101010101" pitchFamily="2" charset="-122"/>
                </a:rPr>
                <a:t>电介质</a:t>
              </a:r>
              <a:r>
                <a:rPr lang="en-US" altLang="zh-CN" sz="2800" b="1" dirty="0">
                  <a:solidFill>
                    <a:srgbClr val="0000CC"/>
                  </a:solidFill>
                  <a:latin typeface="宋体" panose="02010600030101010101" pitchFamily="2" charset="-122"/>
                  <a:ea typeface="宋体" panose="02010600030101010101" pitchFamily="2" charset="-122"/>
                </a:rPr>
                <a:t>(</a:t>
              </a:r>
              <a:r>
                <a:rPr lang="zh-CN" altLang="en-US" sz="2800" b="1" dirty="0">
                  <a:solidFill>
                    <a:srgbClr val="0000CC"/>
                  </a:solidFill>
                  <a:latin typeface="宋体" panose="02010600030101010101" pitchFamily="2" charset="-122"/>
                  <a:ea typeface="宋体" panose="02010600030101010101" pitchFamily="2" charset="-122"/>
                </a:rPr>
                <a:t>绝缘体</a:t>
              </a:r>
              <a:r>
                <a:rPr lang="en-US" altLang="zh-CN" sz="2800" b="1" dirty="0">
                  <a:solidFill>
                    <a:srgbClr val="0000CC"/>
                  </a:solidFill>
                  <a:latin typeface="宋体" panose="02010600030101010101" pitchFamily="2" charset="-122"/>
                  <a:ea typeface="宋体" panose="02010600030101010101" pitchFamily="2" charset="-122"/>
                </a:rPr>
                <a:t>):</a:t>
              </a:r>
              <a:r>
                <a:rPr lang="zh-CN" altLang="en-US" sz="2800" b="1" dirty="0">
                  <a:solidFill>
                    <a:srgbClr val="0000CC"/>
                  </a:solidFill>
                  <a:latin typeface="宋体" panose="02010600030101010101" pitchFamily="2" charset="-122"/>
                  <a:ea typeface="宋体" panose="02010600030101010101" pitchFamily="2" charset="-122"/>
                </a:rPr>
                <a:t>不导电</a:t>
              </a:r>
              <a:endParaRPr lang="zh-CN" altLang="en-US" sz="2800" b="1" dirty="0">
                <a:solidFill>
                  <a:srgbClr val="000000"/>
                </a:solidFill>
                <a:latin typeface="宋体" panose="02010600030101010101" pitchFamily="2" charset="-122"/>
                <a:ea typeface="宋体" panose="02010600030101010101" pitchFamily="2" charset="-122"/>
              </a:endParaRPr>
            </a:p>
          </p:txBody>
        </p:sp>
        <p:sp>
          <p:nvSpPr>
            <p:cNvPr id="12296" name="AutoShape 19"/>
            <p:cNvSpPr/>
            <p:nvPr/>
          </p:nvSpPr>
          <p:spPr>
            <a:xfrm>
              <a:off x="2018" y="346"/>
              <a:ext cx="136" cy="969"/>
            </a:xfrm>
            <a:prstGeom prst="leftBrace">
              <a:avLst>
                <a:gd name="adj1" fmla="val 59375"/>
                <a:gd name="adj2" fmla="val 50000"/>
              </a:avLst>
            </a:prstGeom>
            <a:noFill/>
            <a:ln w="28575" cap="flat" cmpd="sng">
              <a:solidFill>
                <a:srgbClr val="A20484"/>
              </a:solidFill>
              <a:prstDash val="solid"/>
              <a:round/>
              <a:headEnd type="none" w="med" len="med"/>
              <a:tailEnd type="none" w="med" len="med"/>
            </a:ln>
          </p:spPr>
          <p:txBody>
            <a:bodyPr wrap="none" anchor="ctr" anchorCtr="0"/>
            <a:p>
              <a:endParaRPr lang="zh-CN" altLang="en-US" sz="2800" b="1" dirty="0">
                <a:solidFill>
                  <a:srgbClr val="000000"/>
                </a:solidFill>
                <a:latin typeface="Arial" panose="020B0604020202020204" pitchFamily="34" charset="0"/>
                <a:ea typeface="宋体" panose="02010600030101010101" pitchFamily="2" charset="-122"/>
              </a:endParaRPr>
            </a:p>
          </p:txBody>
        </p:sp>
      </p:grpSp>
      <p:sp>
        <p:nvSpPr>
          <p:cNvPr id="12" name="AutoShape 19"/>
          <p:cNvSpPr/>
          <p:nvPr/>
        </p:nvSpPr>
        <p:spPr>
          <a:xfrm>
            <a:off x="4768850" y="625475"/>
            <a:ext cx="133350" cy="842963"/>
          </a:xfrm>
          <a:prstGeom prst="leftBrace">
            <a:avLst>
              <a:gd name="adj1" fmla="val 59234"/>
              <a:gd name="adj2" fmla="val 50000"/>
            </a:avLst>
          </a:prstGeom>
          <a:noFill/>
          <a:ln w="28575" cap="flat" cmpd="sng">
            <a:solidFill>
              <a:srgbClr val="A20484"/>
            </a:solidFill>
            <a:prstDash val="solid"/>
            <a:round/>
            <a:headEnd type="none" w="med" len="med"/>
            <a:tailEnd type="none" w="med" len="med"/>
          </a:ln>
        </p:spPr>
        <p:txBody>
          <a:bodyPr wrap="none" anchor="ctr" anchorCtr="0"/>
          <a:p>
            <a:endParaRPr lang="zh-CN" altLang="en-US" sz="2800" b="1" dirty="0">
              <a:solidFill>
                <a:srgbClr val="000000"/>
              </a:solidFill>
              <a:latin typeface="Arial" panose="020B0604020202020204" pitchFamily="34" charset="0"/>
              <a:ea typeface="宋体" panose="02010600030101010101" pitchFamily="2" charset="-122"/>
            </a:endParaRPr>
          </a:p>
        </p:txBody>
      </p:sp>
      <p:sp>
        <p:nvSpPr>
          <p:cNvPr id="13" name="Rectangle 15"/>
          <p:cNvSpPr/>
          <p:nvPr/>
        </p:nvSpPr>
        <p:spPr>
          <a:xfrm>
            <a:off x="4879975" y="498475"/>
            <a:ext cx="6550025" cy="460375"/>
          </a:xfrm>
          <a:prstGeom prst="rect">
            <a:avLst/>
          </a:prstGeom>
          <a:noFill/>
          <a:ln w="9525">
            <a:noFill/>
          </a:ln>
        </p:spPr>
        <p:txBody>
          <a:bodyPr wrap="square" anchor="t" anchorCtr="0">
            <a:spAutoFit/>
          </a:bodyPr>
          <a:p>
            <a:r>
              <a:rPr lang="zh-CN" altLang="en-US" sz="2400" b="1" dirty="0">
                <a:solidFill>
                  <a:srgbClr val="0000CC"/>
                </a:solidFill>
                <a:latin typeface="宋体" panose="02010600030101010101" pitchFamily="2" charset="-122"/>
                <a:ea typeface="宋体" panose="02010600030101010101" pitchFamily="2" charset="-122"/>
              </a:rPr>
              <a:t>第一类导体</a:t>
            </a:r>
            <a:r>
              <a:rPr lang="en-US" altLang="zh-CN" sz="2400" b="1" dirty="0">
                <a:solidFill>
                  <a:srgbClr val="0000CC"/>
                </a:solidFill>
                <a:latin typeface="宋体" panose="02010600030101010101" pitchFamily="2" charset="-122"/>
                <a:ea typeface="宋体" panose="02010600030101010101" pitchFamily="2" charset="-122"/>
              </a:rPr>
              <a:t>:</a:t>
            </a:r>
            <a:r>
              <a:rPr lang="zh-CN" altLang="en-US" sz="2400" b="1" dirty="0">
                <a:solidFill>
                  <a:srgbClr val="0000CC"/>
                </a:solidFill>
                <a:latin typeface="宋体" panose="02010600030101010101" pitchFamily="2" charset="-122"/>
                <a:ea typeface="宋体" panose="02010600030101010101" pitchFamily="2" charset="-122"/>
              </a:rPr>
              <a:t>电荷移动无化学变化（如金属）</a:t>
            </a:r>
            <a:endParaRPr lang="zh-CN" altLang="en-US" sz="2400" b="1" dirty="0">
              <a:solidFill>
                <a:srgbClr val="0000CC"/>
              </a:solidFill>
              <a:latin typeface="宋体" panose="02010600030101010101" pitchFamily="2" charset="-122"/>
              <a:ea typeface="宋体" panose="02010600030101010101" pitchFamily="2" charset="-122"/>
            </a:endParaRPr>
          </a:p>
        </p:txBody>
      </p:sp>
      <p:sp>
        <p:nvSpPr>
          <p:cNvPr id="14" name="Rectangle 14"/>
          <p:cNvSpPr/>
          <p:nvPr/>
        </p:nvSpPr>
        <p:spPr>
          <a:xfrm>
            <a:off x="2478088" y="1468438"/>
            <a:ext cx="1079500" cy="477837"/>
          </a:xfrm>
          <a:prstGeom prst="rect">
            <a:avLst/>
          </a:prstGeom>
          <a:noFill/>
          <a:ln w="9525">
            <a:noFill/>
          </a:ln>
        </p:spPr>
        <p:txBody>
          <a:bodyPr anchor="t" anchorCtr="0">
            <a:spAutoFit/>
          </a:bodyPr>
          <a:p>
            <a:pPr>
              <a:lnSpc>
                <a:spcPct val="90000"/>
              </a:lnSpc>
            </a:pPr>
            <a:r>
              <a:rPr lang="zh-CN" altLang="en-US" sz="2800" b="1" dirty="0">
                <a:solidFill>
                  <a:srgbClr val="0000CC"/>
                </a:solidFill>
                <a:latin typeface="宋体" panose="02010600030101010101" pitchFamily="2" charset="-122"/>
                <a:ea typeface="宋体" panose="02010600030101010101" pitchFamily="2" charset="-122"/>
              </a:rPr>
              <a:t>物体</a:t>
            </a:r>
            <a:endParaRPr lang="zh-CN" altLang="en-US" sz="2800" b="1" dirty="0">
              <a:solidFill>
                <a:srgbClr val="000000"/>
              </a:solidFill>
              <a:latin typeface="宋体" panose="02010600030101010101" pitchFamily="2" charset="-122"/>
              <a:ea typeface="宋体" panose="02010600030101010101" pitchFamily="2" charset="-122"/>
            </a:endParaRPr>
          </a:p>
        </p:txBody>
      </p:sp>
      <p:sp>
        <p:nvSpPr>
          <p:cNvPr id="15" name="Rectangle 10"/>
          <p:cNvSpPr>
            <a:spLocks noChangeArrowheads="1"/>
          </p:cNvSpPr>
          <p:nvPr/>
        </p:nvSpPr>
        <p:spPr bwMode="auto">
          <a:xfrm>
            <a:off x="1833563" y="4395788"/>
            <a:ext cx="4495800" cy="501650"/>
          </a:xfrm>
          <a:prstGeom prst="rect">
            <a:avLst/>
          </a:prstGeom>
          <a:noFill/>
          <a:ln w="9525">
            <a:noFill/>
            <a:miter lim="800000"/>
          </a:ln>
          <a:effectLst/>
        </p:spPr>
        <p:txBody>
          <a:bodyPr>
            <a:spAutoFit/>
          </a:bodyPr>
          <a:lstStyle/>
          <a:p>
            <a:pPr marL="0" marR="0" lvl="0" indent="0" algn="l" defTabSz="914400" rtl="0" eaLnBrk="1" fontAlgn="base" latinLnBrk="0" hangingPunct="1">
              <a:lnSpc>
                <a:spcPct val="95000"/>
              </a:lnSpc>
              <a:spcBef>
                <a:spcPct val="0"/>
              </a:spcBef>
              <a:spcAft>
                <a:spcPct val="0"/>
              </a:spcAft>
              <a:buClrTx/>
              <a:buSzTx/>
              <a:buFontTx/>
              <a:buNone/>
              <a:defRPr/>
            </a:pPr>
            <a:r>
              <a:rPr kumimoji="0" lang="en-US" altLang="zh-CN" sz="2800" b="1" i="0" u="none" strike="noStrike" kern="1200" cap="none" spc="0" normalizeH="0" baseline="0" noProof="1">
                <a:ln>
                  <a:noFill/>
                </a:ln>
                <a:solidFill>
                  <a:srgbClr val="000000"/>
                </a:solidFill>
                <a:effectLst>
                  <a:outerShdw blurRad="38100" dist="38100" dir="2700000" algn="tl">
                    <a:srgbClr val="FFFFFF"/>
                  </a:outerShdw>
                </a:effectLst>
                <a:uLnTx/>
                <a:uFillTx/>
                <a:latin typeface="Arial" panose="020B0604020202020204" pitchFamily="34" charset="0"/>
                <a:ea typeface="+mn-ea"/>
                <a:cs typeface="+mn-cs"/>
              </a:rPr>
              <a:t>    </a:t>
            </a:r>
            <a:r>
              <a:rPr kumimoji="0" lang="en-US" altLang="zh-CN" sz="2800" b="1" i="0" u="none" strike="noStrike" kern="1200" cap="none" spc="0" normalizeH="0" baseline="0" noProof="1">
                <a:ln>
                  <a:noFill/>
                </a:ln>
                <a:solidFill>
                  <a:srgbClr val="0000FF"/>
                </a:solidFill>
                <a:effectLst/>
                <a:uLnTx/>
                <a:uFillTx/>
                <a:latin typeface="Times New Roman" panose="02020603050405020304" pitchFamily="18" charset="0"/>
                <a:ea typeface="+mn-ea"/>
                <a:cs typeface="+mn-cs"/>
              </a:rPr>
              <a:t>2.</a:t>
            </a:r>
            <a:r>
              <a:rPr kumimoji="0" lang="en-US" altLang="zh-CN" sz="2800" b="1" i="0" u="none" strike="noStrike" kern="1200" cap="none" spc="0" normalizeH="0" baseline="0" noProof="1">
                <a:ln>
                  <a:noFill/>
                </a:ln>
                <a:solidFill>
                  <a:srgbClr val="0000FF"/>
                </a:solidFill>
                <a:effectLst/>
                <a:uLnTx/>
                <a:uFillTx/>
                <a:latin typeface="Arial" panose="020B0604020202020204" pitchFamily="34" charset="0"/>
                <a:ea typeface="+mn-ea"/>
                <a:cs typeface="+mn-cs"/>
              </a:rPr>
              <a:t> </a:t>
            </a:r>
            <a:r>
              <a:rPr kumimoji="0" lang="zh-CN" altLang="en-US" sz="2800" b="1" i="0" u="none" strike="noStrike" kern="1200" cap="none" spc="0" normalizeH="0" baseline="0" noProof="1">
                <a:ln>
                  <a:noFill/>
                </a:ln>
                <a:solidFill>
                  <a:srgbClr val="0000FF"/>
                </a:solidFill>
                <a:effectLst/>
                <a:uLnTx/>
                <a:uFillTx/>
                <a:latin typeface="Arial" panose="020B0604020202020204" pitchFamily="34" charset="0"/>
                <a:ea typeface="+mn-ea"/>
                <a:cs typeface="+mn-cs"/>
              </a:rPr>
              <a:t>带电体与电荷元</a:t>
            </a:r>
            <a:r>
              <a:rPr kumimoji="0" lang="en-US" altLang="zh-CN" sz="2800" b="1" i="0" u="none" strike="noStrike" kern="1200" cap="none" spc="0" normalizeH="0" baseline="0" noProof="1">
                <a:ln>
                  <a:noFill/>
                </a:ln>
                <a:solidFill>
                  <a:srgbClr val="0000FF"/>
                </a:solidFill>
                <a:effectLst/>
                <a:uLnTx/>
                <a:uFillTx/>
                <a:latin typeface="Arial" panose="020B0604020202020204" pitchFamily="34" charset="0"/>
                <a:ea typeface="+mn-ea"/>
                <a:cs typeface="+mn-cs"/>
              </a:rPr>
              <a:t>dq</a:t>
            </a: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16" name="Group 20"/>
          <p:cNvGrpSpPr/>
          <p:nvPr/>
        </p:nvGrpSpPr>
        <p:grpSpPr>
          <a:xfrm>
            <a:off x="6196013" y="5010150"/>
            <a:ext cx="2281237" cy="1557338"/>
            <a:chOff x="2018" y="284"/>
            <a:chExt cx="1437" cy="981"/>
          </a:xfrm>
        </p:grpSpPr>
        <p:sp>
          <p:nvSpPr>
            <p:cNvPr id="12302" name="Rectangle 14"/>
            <p:cNvSpPr/>
            <p:nvPr/>
          </p:nvSpPr>
          <p:spPr>
            <a:xfrm>
              <a:off x="2160" y="284"/>
              <a:ext cx="1295" cy="301"/>
            </a:xfrm>
            <a:prstGeom prst="rect">
              <a:avLst/>
            </a:prstGeom>
            <a:noFill/>
            <a:ln w="9525">
              <a:noFill/>
            </a:ln>
          </p:spPr>
          <p:txBody>
            <a:bodyPr anchor="t" anchorCtr="0">
              <a:spAutoFit/>
            </a:bodyPr>
            <a:p>
              <a:pPr>
                <a:lnSpc>
                  <a:spcPct val="90000"/>
                </a:lnSpc>
              </a:pPr>
              <a:r>
                <a:rPr lang="zh-CN" altLang="en-US" sz="2800" b="1" dirty="0">
                  <a:solidFill>
                    <a:srgbClr val="0000CC"/>
                  </a:solidFill>
                  <a:latin typeface="宋体" panose="02010600030101010101" pitchFamily="2" charset="-122"/>
                  <a:ea typeface="宋体" panose="02010600030101010101" pitchFamily="2" charset="-122"/>
                </a:rPr>
                <a:t>体电荷密度</a:t>
              </a:r>
              <a:endParaRPr lang="zh-CN" altLang="en-US" sz="2800" b="1" dirty="0">
                <a:solidFill>
                  <a:srgbClr val="000000"/>
                </a:solidFill>
                <a:latin typeface="宋体" panose="02010600030101010101" pitchFamily="2" charset="-122"/>
                <a:ea typeface="宋体" panose="02010600030101010101" pitchFamily="2" charset="-122"/>
              </a:endParaRPr>
            </a:p>
          </p:txBody>
        </p:sp>
        <p:sp>
          <p:nvSpPr>
            <p:cNvPr id="12303" name="Rectangle 15"/>
            <p:cNvSpPr/>
            <p:nvPr/>
          </p:nvSpPr>
          <p:spPr>
            <a:xfrm>
              <a:off x="2170" y="936"/>
              <a:ext cx="1266" cy="329"/>
            </a:xfrm>
            <a:prstGeom prst="rect">
              <a:avLst/>
            </a:prstGeom>
            <a:noFill/>
            <a:ln w="9525">
              <a:noFill/>
            </a:ln>
          </p:spPr>
          <p:txBody>
            <a:bodyPr anchor="t" anchorCtr="0">
              <a:spAutoFit/>
            </a:bodyPr>
            <a:p>
              <a:r>
                <a:rPr lang="zh-CN" altLang="en-US" sz="2800" b="1" dirty="0">
                  <a:solidFill>
                    <a:srgbClr val="0000CC"/>
                  </a:solidFill>
                  <a:latin typeface="宋体" panose="02010600030101010101" pitchFamily="2" charset="-122"/>
                  <a:ea typeface="宋体" panose="02010600030101010101" pitchFamily="2" charset="-122"/>
                </a:rPr>
                <a:t>线电荷密度</a:t>
              </a:r>
              <a:endParaRPr lang="en-US" altLang="zh-CN" sz="2800" b="1" baseline="30000" dirty="0">
                <a:solidFill>
                  <a:srgbClr val="000000"/>
                </a:solidFill>
                <a:latin typeface="Times New Roman" panose="02020603050405020304" pitchFamily="18" charset="0"/>
                <a:ea typeface="宋体" panose="02010600030101010101" pitchFamily="2" charset="-122"/>
              </a:endParaRPr>
            </a:p>
          </p:txBody>
        </p:sp>
        <p:sp>
          <p:nvSpPr>
            <p:cNvPr id="12304" name="Rectangle 17"/>
            <p:cNvSpPr/>
            <p:nvPr/>
          </p:nvSpPr>
          <p:spPr>
            <a:xfrm>
              <a:off x="2212" y="607"/>
              <a:ext cx="1148" cy="329"/>
            </a:xfrm>
            <a:prstGeom prst="rect">
              <a:avLst/>
            </a:prstGeom>
            <a:noFill/>
            <a:ln w="9525">
              <a:noFill/>
            </a:ln>
          </p:spPr>
          <p:txBody>
            <a:bodyPr wrap="none" lIns="18000" rIns="18000" anchor="t" anchorCtr="0">
              <a:spAutoFit/>
            </a:bodyPr>
            <a:p>
              <a:r>
                <a:rPr lang="zh-CN" altLang="en-US" sz="2800" b="1" dirty="0">
                  <a:solidFill>
                    <a:srgbClr val="0000CC"/>
                  </a:solidFill>
                  <a:latin typeface="宋体" panose="02010600030101010101" pitchFamily="2" charset="-122"/>
                  <a:ea typeface="宋体" panose="02010600030101010101" pitchFamily="2" charset="-122"/>
                </a:rPr>
                <a:t>面电荷密度</a:t>
              </a:r>
              <a:endParaRPr lang="zh-CN" altLang="en-US" sz="2800" b="1" dirty="0">
                <a:solidFill>
                  <a:srgbClr val="000000"/>
                </a:solidFill>
                <a:latin typeface="宋体" panose="02010600030101010101" pitchFamily="2" charset="-122"/>
                <a:ea typeface="宋体" panose="02010600030101010101" pitchFamily="2" charset="-122"/>
              </a:endParaRPr>
            </a:p>
          </p:txBody>
        </p:sp>
        <p:sp>
          <p:nvSpPr>
            <p:cNvPr id="12305" name="AutoShape 19"/>
            <p:cNvSpPr/>
            <p:nvPr/>
          </p:nvSpPr>
          <p:spPr>
            <a:xfrm>
              <a:off x="2018" y="316"/>
              <a:ext cx="107" cy="864"/>
            </a:xfrm>
            <a:prstGeom prst="leftBrace">
              <a:avLst>
                <a:gd name="adj1" fmla="val 59177"/>
                <a:gd name="adj2" fmla="val 50000"/>
              </a:avLst>
            </a:prstGeom>
            <a:noFill/>
            <a:ln w="28575" cap="flat" cmpd="sng">
              <a:solidFill>
                <a:srgbClr val="A20484"/>
              </a:solidFill>
              <a:prstDash val="solid"/>
              <a:round/>
              <a:headEnd type="none" w="med" len="med"/>
              <a:tailEnd type="none" w="med" len="med"/>
            </a:ln>
          </p:spPr>
          <p:txBody>
            <a:bodyPr wrap="none" anchor="ctr" anchorCtr="0"/>
            <a:p>
              <a:endParaRPr lang="zh-CN" altLang="en-US" sz="2800" b="1" dirty="0">
                <a:solidFill>
                  <a:srgbClr val="000000"/>
                </a:solidFill>
                <a:latin typeface="Arial" panose="020B0604020202020204" pitchFamily="34" charset="0"/>
                <a:ea typeface="宋体" panose="02010600030101010101" pitchFamily="2" charset="-122"/>
              </a:endParaRPr>
            </a:p>
          </p:txBody>
        </p:sp>
      </p:grpSp>
      <p:sp>
        <p:nvSpPr>
          <p:cNvPr id="21" name="Rectangle 14"/>
          <p:cNvSpPr/>
          <p:nvPr/>
        </p:nvSpPr>
        <p:spPr>
          <a:xfrm>
            <a:off x="2087563" y="5437188"/>
            <a:ext cx="1357312" cy="477837"/>
          </a:xfrm>
          <a:prstGeom prst="rect">
            <a:avLst/>
          </a:prstGeom>
          <a:noFill/>
          <a:ln w="9525">
            <a:noFill/>
          </a:ln>
        </p:spPr>
        <p:txBody>
          <a:bodyPr anchor="t" anchorCtr="0">
            <a:spAutoFit/>
          </a:bodyPr>
          <a:p>
            <a:pPr>
              <a:lnSpc>
                <a:spcPct val="90000"/>
              </a:lnSpc>
            </a:pPr>
            <a:r>
              <a:rPr lang="zh-CN" altLang="en-US" sz="2800" b="1" dirty="0">
                <a:solidFill>
                  <a:srgbClr val="0000CC"/>
                </a:solidFill>
                <a:latin typeface="宋体" panose="02010600030101010101" pitchFamily="2" charset="-122"/>
                <a:ea typeface="宋体" panose="02010600030101010101" pitchFamily="2" charset="-122"/>
              </a:rPr>
              <a:t>带电体</a:t>
            </a:r>
            <a:endParaRPr lang="zh-CN" altLang="en-US" sz="2800" b="1" dirty="0">
              <a:solidFill>
                <a:srgbClr val="000000"/>
              </a:solidFill>
              <a:latin typeface="宋体" panose="02010600030101010101" pitchFamily="2" charset="-122"/>
              <a:ea typeface="宋体" panose="02010600030101010101" pitchFamily="2" charset="-122"/>
            </a:endParaRPr>
          </a:p>
        </p:txBody>
      </p:sp>
      <p:graphicFrame>
        <p:nvGraphicFramePr>
          <p:cNvPr id="22" name="对象 21"/>
          <p:cNvGraphicFramePr/>
          <p:nvPr/>
        </p:nvGraphicFramePr>
        <p:xfrm>
          <a:off x="8632825" y="4884738"/>
          <a:ext cx="1743075" cy="588962"/>
        </p:xfrm>
        <a:graphic>
          <a:graphicData uri="http://schemas.openxmlformats.org/presentationml/2006/ole">
            <mc:AlternateContent xmlns:mc="http://schemas.openxmlformats.org/markup-compatibility/2006">
              <mc:Choice xmlns:v="urn:schemas-microsoft-com:vml" Requires="v">
                <p:oleObj spid="_x0000_s3083" name="" r:id="rId1" imgW="1231265" imgH="405765" progId="Equation.DSMT4">
                  <p:embed/>
                </p:oleObj>
              </mc:Choice>
              <mc:Fallback>
                <p:oleObj name="" r:id="rId1" imgW="1231265" imgH="405765" progId="Equation.DSMT4">
                  <p:embed/>
                  <p:pic>
                    <p:nvPicPr>
                      <p:cNvPr id="0" name="图片 3082"/>
                      <p:cNvPicPr/>
                      <p:nvPr/>
                    </p:nvPicPr>
                    <p:blipFill>
                      <a:blip r:embed="rId2"/>
                      <a:stretch>
                        <a:fillRect/>
                      </a:stretch>
                    </p:blipFill>
                    <p:spPr>
                      <a:xfrm>
                        <a:off x="8632825" y="4884738"/>
                        <a:ext cx="1743075" cy="588962"/>
                      </a:xfrm>
                      <a:prstGeom prst="rect">
                        <a:avLst/>
                      </a:prstGeom>
                      <a:noFill/>
                      <a:ln w="38100">
                        <a:noFill/>
                        <a:miter/>
                      </a:ln>
                    </p:spPr>
                  </p:pic>
                </p:oleObj>
              </mc:Fallback>
            </mc:AlternateContent>
          </a:graphicData>
        </a:graphic>
      </p:graphicFrame>
      <p:graphicFrame>
        <p:nvGraphicFramePr>
          <p:cNvPr id="23" name="对象 22"/>
          <p:cNvGraphicFramePr/>
          <p:nvPr/>
        </p:nvGraphicFramePr>
        <p:xfrm>
          <a:off x="8648700" y="5473700"/>
          <a:ext cx="1571625" cy="630238"/>
        </p:xfrm>
        <a:graphic>
          <a:graphicData uri="http://schemas.openxmlformats.org/presentationml/2006/ole">
            <mc:AlternateContent xmlns:mc="http://schemas.openxmlformats.org/markup-compatibility/2006">
              <mc:Choice xmlns:v="urn:schemas-microsoft-com:vml" Requires="v">
                <p:oleObj spid="_x0000_s3084" name="" r:id="rId3" imgW="1155700" imgH="405765" progId="Equation.DSMT4">
                  <p:embed/>
                </p:oleObj>
              </mc:Choice>
              <mc:Fallback>
                <p:oleObj name="" r:id="rId3" imgW="1155700" imgH="405765" progId="Equation.DSMT4">
                  <p:embed/>
                  <p:pic>
                    <p:nvPicPr>
                      <p:cNvPr id="0" name="图片 3083"/>
                      <p:cNvPicPr/>
                      <p:nvPr/>
                    </p:nvPicPr>
                    <p:blipFill>
                      <a:blip r:embed="rId4"/>
                      <a:stretch>
                        <a:fillRect/>
                      </a:stretch>
                    </p:blipFill>
                    <p:spPr>
                      <a:xfrm>
                        <a:off x="8648700" y="5473700"/>
                        <a:ext cx="1571625" cy="630238"/>
                      </a:xfrm>
                      <a:prstGeom prst="rect">
                        <a:avLst/>
                      </a:prstGeom>
                      <a:noFill/>
                      <a:ln w="38100">
                        <a:noFill/>
                        <a:miter/>
                      </a:ln>
                    </p:spPr>
                  </p:pic>
                </p:oleObj>
              </mc:Fallback>
            </mc:AlternateContent>
          </a:graphicData>
        </a:graphic>
      </p:graphicFrame>
      <p:graphicFrame>
        <p:nvGraphicFramePr>
          <p:cNvPr id="24" name="对象 23"/>
          <p:cNvGraphicFramePr/>
          <p:nvPr/>
        </p:nvGraphicFramePr>
        <p:xfrm>
          <a:off x="8655050" y="6107113"/>
          <a:ext cx="1565275" cy="611187"/>
        </p:xfrm>
        <a:graphic>
          <a:graphicData uri="http://schemas.openxmlformats.org/presentationml/2006/ole">
            <mc:AlternateContent xmlns:mc="http://schemas.openxmlformats.org/markup-compatibility/2006">
              <mc:Choice xmlns:v="urn:schemas-microsoft-com:vml" Requires="v">
                <p:oleObj spid="_x0000_s3086" name="" r:id="rId5" imgW="1091565" imgH="405765" progId="Equation.DSMT4">
                  <p:embed/>
                </p:oleObj>
              </mc:Choice>
              <mc:Fallback>
                <p:oleObj name="" r:id="rId5" imgW="1091565" imgH="405765" progId="Equation.DSMT4">
                  <p:embed/>
                  <p:pic>
                    <p:nvPicPr>
                      <p:cNvPr id="0" name="图片 3085"/>
                      <p:cNvPicPr/>
                      <p:nvPr/>
                    </p:nvPicPr>
                    <p:blipFill>
                      <a:blip r:embed="rId6"/>
                      <a:stretch>
                        <a:fillRect/>
                      </a:stretch>
                    </p:blipFill>
                    <p:spPr>
                      <a:xfrm>
                        <a:off x="8655050" y="6107113"/>
                        <a:ext cx="1565275" cy="611187"/>
                      </a:xfrm>
                      <a:prstGeom prst="rect">
                        <a:avLst/>
                      </a:prstGeom>
                      <a:noFill/>
                      <a:ln w="38100">
                        <a:noFill/>
                        <a:miter/>
                      </a:ln>
                    </p:spPr>
                  </p:pic>
                </p:oleObj>
              </mc:Fallback>
            </mc:AlternateContent>
          </a:graphicData>
        </a:graphic>
      </p:graphicFrame>
      <p:sp>
        <p:nvSpPr>
          <p:cNvPr id="25" name="Rectangle 14"/>
          <p:cNvSpPr/>
          <p:nvPr/>
        </p:nvSpPr>
        <p:spPr>
          <a:xfrm>
            <a:off x="2262188" y="1946275"/>
            <a:ext cx="1316037" cy="368300"/>
          </a:xfrm>
          <a:prstGeom prst="rect">
            <a:avLst/>
          </a:prstGeom>
          <a:noFill/>
          <a:ln w="9525">
            <a:noFill/>
          </a:ln>
        </p:spPr>
        <p:txBody>
          <a:bodyPr anchor="t" anchorCtr="0">
            <a:spAutoFit/>
          </a:bodyPr>
          <a:p>
            <a:pPr>
              <a:lnSpc>
                <a:spcPct val="90000"/>
              </a:lnSpc>
            </a:pPr>
            <a:r>
              <a:rPr lang="zh-CN" altLang="zh-CN" sz="2000" b="1" dirty="0">
                <a:solidFill>
                  <a:srgbClr val="0000CC"/>
                </a:solidFill>
                <a:latin typeface="宋体" panose="02010600030101010101" pitchFamily="2" charset="-122"/>
                <a:ea typeface="宋体" panose="02010600030101010101" pitchFamily="2" charset="-122"/>
              </a:rPr>
              <a:t>（导电性）</a:t>
            </a:r>
            <a:endParaRPr lang="zh-CN" altLang="zh-CN" sz="2000" b="1" dirty="0">
              <a:solidFill>
                <a:srgbClr val="0000CC"/>
              </a:solidFill>
              <a:latin typeface="宋体" panose="02010600030101010101" pitchFamily="2" charset="-122"/>
              <a:ea typeface="宋体" panose="02010600030101010101" pitchFamily="2" charset="-122"/>
            </a:endParaRPr>
          </a:p>
        </p:txBody>
      </p:sp>
      <p:sp>
        <p:nvSpPr>
          <p:cNvPr id="2" name="Rectangle 15"/>
          <p:cNvSpPr/>
          <p:nvPr/>
        </p:nvSpPr>
        <p:spPr>
          <a:xfrm>
            <a:off x="4902200" y="1012825"/>
            <a:ext cx="6397625" cy="460375"/>
          </a:xfrm>
          <a:prstGeom prst="rect">
            <a:avLst/>
          </a:prstGeom>
          <a:noFill/>
          <a:ln w="9525">
            <a:noFill/>
          </a:ln>
        </p:spPr>
        <p:txBody>
          <a:bodyPr wrap="square" anchor="t" anchorCtr="0">
            <a:spAutoFit/>
          </a:bodyPr>
          <a:p>
            <a:r>
              <a:rPr lang="zh-CN" altLang="en-US" sz="2400" b="1" dirty="0">
                <a:solidFill>
                  <a:srgbClr val="0000CC"/>
                </a:solidFill>
                <a:latin typeface="宋体" panose="02010600030101010101" pitchFamily="2" charset="-122"/>
                <a:ea typeface="宋体" panose="02010600030101010101" pitchFamily="2" charset="-122"/>
              </a:rPr>
              <a:t>第二类导体</a:t>
            </a:r>
            <a:r>
              <a:rPr lang="en-US" altLang="zh-CN" sz="2400" b="1" dirty="0">
                <a:solidFill>
                  <a:srgbClr val="0000CC"/>
                </a:solidFill>
                <a:latin typeface="宋体" panose="02010600030101010101" pitchFamily="2" charset="-122"/>
                <a:ea typeface="宋体" panose="02010600030101010101" pitchFamily="2" charset="-122"/>
              </a:rPr>
              <a:t>:</a:t>
            </a:r>
            <a:r>
              <a:rPr lang="zh-CN" altLang="en-US" sz="2400" b="1" dirty="0">
                <a:solidFill>
                  <a:srgbClr val="0000CC"/>
                </a:solidFill>
                <a:latin typeface="宋体" panose="02010600030101010101" pitchFamily="2" charset="-122"/>
                <a:ea typeface="宋体" panose="02010600030101010101" pitchFamily="2" charset="-122"/>
              </a:rPr>
              <a:t>电荷移动有化学变化（如盐溶液）</a:t>
            </a:r>
            <a:endParaRPr lang="zh-CN" altLang="en-US" sz="2400" b="1" dirty="0">
              <a:solidFill>
                <a:srgbClr val="0000CC"/>
              </a:solidFill>
              <a:latin typeface="宋体" panose="02010600030101010101" pitchFamily="2" charset="-122"/>
              <a:ea typeface="宋体" panose="02010600030101010101" pitchFamily="2" charset="-122"/>
            </a:endParaRPr>
          </a:p>
        </p:txBody>
      </p:sp>
      <p:grpSp>
        <p:nvGrpSpPr>
          <p:cNvPr id="26" name="Group 20"/>
          <p:cNvGrpSpPr/>
          <p:nvPr/>
        </p:nvGrpSpPr>
        <p:grpSpPr>
          <a:xfrm>
            <a:off x="3444875" y="5045075"/>
            <a:ext cx="2281238" cy="1557338"/>
            <a:chOff x="2018" y="284"/>
            <a:chExt cx="1437" cy="981"/>
          </a:xfrm>
        </p:grpSpPr>
        <p:sp>
          <p:nvSpPr>
            <p:cNvPr id="12313" name="Rectangle 14"/>
            <p:cNvSpPr/>
            <p:nvPr/>
          </p:nvSpPr>
          <p:spPr>
            <a:xfrm>
              <a:off x="2160" y="284"/>
              <a:ext cx="1295" cy="301"/>
            </a:xfrm>
            <a:prstGeom prst="rect">
              <a:avLst/>
            </a:prstGeom>
            <a:noFill/>
            <a:ln w="9525">
              <a:noFill/>
            </a:ln>
          </p:spPr>
          <p:txBody>
            <a:bodyPr anchor="t" anchorCtr="0">
              <a:spAutoFit/>
            </a:bodyPr>
            <a:p>
              <a:pPr>
                <a:lnSpc>
                  <a:spcPct val="90000"/>
                </a:lnSpc>
              </a:pPr>
              <a:r>
                <a:rPr lang="zh-CN" altLang="en-US" sz="2800" b="1" dirty="0">
                  <a:solidFill>
                    <a:srgbClr val="0000CC"/>
                  </a:solidFill>
                  <a:latin typeface="宋体" panose="02010600030101010101" pitchFamily="2" charset="-122"/>
                  <a:ea typeface="宋体" panose="02010600030101010101" pitchFamily="2" charset="-122"/>
                </a:rPr>
                <a:t>体电荷</a:t>
              </a:r>
              <a:endParaRPr lang="zh-CN" altLang="en-US" sz="2800" b="1" dirty="0">
                <a:solidFill>
                  <a:srgbClr val="000000"/>
                </a:solidFill>
                <a:latin typeface="宋体" panose="02010600030101010101" pitchFamily="2" charset="-122"/>
                <a:ea typeface="宋体" panose="02010600030101010101" pitchFamily="2" charset="-122"/>
              </a:endParaRPr>
            </a:p>
          </p:txBody>
        </p:sp>
        <p:sp>
          <p:nvSpPr>
            <p:cNvPr id="12314" name="Rectangle 15"/>
            <p:cNvSpPr/>
            <p:nvPr/>
          </p:nvSpPr>
          <p:spPr>
            <a:xfrm>
              <a:off x="2170" y="936"/>
              <a:ext cx="1266" cy="329"/>
            </a:xfrm>
            <a:prstGeom prst="rect">
              <a:avLst/>
            </a:prstGeom>
            <a:noFill/>
            <a:ln w="9525">
              <a:noFill/>
            </a:ln>
          </p:spPr>
          <p:txBody>
            <a:bodyPr anchor="t" anchorCtr="0">
              <a:spAutoFit/>
            </a:bodyPr>
            <a:p>
              <a:r>
                <a:rPr lang="zh-CN" altLang="en-US" sz="2800" b="1" dirty="0">
                  <a:solidFill>
                    <a:srgbClr val="0000CC"/>
                  </a:solidFill>
                  <a:latin typeface="宋体" panose="02010600030101010101" pitchFamily="2" charset="-122"/>
                  <a:ea typeface="宋体" panose="02010600030101010101" pitchFamily="2" charset="-122"/>
                </a:rPr>
                <a:t>线电荷</a:t>
              </a:r>
              <a:endParaRPr lang="en-US" altLang="zh-CN" sz="2800" b="1" baseline="30000" dirty="0">
                <a:solidFill>
                  <a:srgbClr val="000000"/>
                </a:solidFill>
                <a:latin typeface="Times New Roman" panose="02020603050405020304" pitchFamily="18" charset="0"/>
                <a:ea typeface="宋体" panose="02010600030101010101" pitchFamily="2" charset="-122"/>
              </a:endParaRPr>
            </a:p>
          </p:txBody>
        </p:sp>
        <p:sp>
          <p:nvSpPr>
            <p:cNvPr id="12315" name="Rectangle 17"/>
            <p:cNvSpPr/>
            <p:nvPr/>
          </p:nvSpPr>
          <p:spPr>
            <a:xfrm>
              <a:off x="2212" y="607"/>
              <a:ext cx="704" cy="330"/>
            </a:xfrm>
            <a:prstGeom prst="rect">
              <a:avLst/>
            </a:prstGeom>
            <a:noFill/>
            <a:ln w="9525">
              <a:noFill/>
            </a:ln>
          </p:spPr>
          <p:txBody>
            <a:bodyPr wrap="none" lIns="18000" rIns="18000" anchor="t" anchorCtr="0">
              <a:spAutoFit/>
            </a:bodyPr>
            <a:p>
              <a:r>
                <a:rPr lang="zh-CN" altLang="en-US" sz="2800" b="1" dirty="0">
                  <a:solidFill>
                    <a:srgbClr val="0000CC"/>
                  </a:solidFill>
                  <a:latin typeface="宋体" panose="02010600030101010101" pitchFamily="2" charset="-122"/>
                  <a:ea typeface="宋体" panose="02010600030101010101" pitchFamily="2" charset="-122"/>
                </a:rPr>
                <a:t>面电荷</a:t>
              </a:r>
              <a:endParaRPr lang="zh-CN" altLang="en-US" sz="2800" b="1" dirty="0">
                <a:solidFill>
                  <a:srgbClr val="000000"/>
                </a:solidFill>
                <a:latin typeface="宋体" panose="02010600030101010101" pitchFamily="2" charset="-122"/>
                <a:ea typeface="宋体" panose="02010600030101010101" pitchFamily="2" charset="-122"/>
              </a:endParaRPr>
            </a:p>
          </p:txBody>
        </p:sp>
        <p:sp>
          <p:nvSpPr>
            <p:cNvPr id="12316" name="AutoShape 19"/>
            <p:cNvSpPr/>
            <p:nvPr/>
          </p:nvSpPr>
          <p:spPr>
            <a:xfrm>
              <a:off x="2018" y="316"/>
              <a:ext cx="107" cy="864"/>
            </a:xfrm>
            <a:prstGeom prst="leftBrace">
              <a:avLst>
                <a:gd name="adj1" fmla="val 59177"/>
                <a:gd name="adj2" fmla="val 50000"/>
              </a:avLst>
            </a:prstGeom>
            <a:noFill/>
            <a:ln w="28575" cap="flat" cmpd="sng">
              <a:solidFill>
                <a:srgbClr val="A20484"/>
              </a:solidFill>
              <a:prstDash val="solid"/>
              <a:round/>
              <a:headEnd type="none" w="med" len="med"/>
              <a:tailEnd type="none" w="med" len="med"/>
            </a:ln>
          </p:spPr>
          <p:txBody>
            <a:bodyPr wrap="none" anchor="ctr" anchorCtr="0"/>
            <a:p>
              <a:endParaRPr lang="zh-CN" altLang="en-US" sz="2800" b="1" dirty="0">
                <a:solidFill>
                  <a:srgbClr val="000000"/>
                </a:solidFill>
                <a:latin typeface="Arial" panose="020B0604020202020204" pitchFamily="34" charset="0"/>
                <a:ea typeface="宋体" panose="02010600030101010101" pitchFamily="2" charset="-122"/>
              </a:endParaRPr>
            </a:p>
          </p:txBody>
        </p:sp>
      </p:grpSp>
      <p:sp>
        <p:nvSpPr>
          <p:cNvPr id="3" name="右箭头 2"/>
          <p:cNvSpPr/>
          <p:nvPr/>
        </p:nvSpPr>
        <p:spPr>
          <a:xfrm>
            <a:off x="5210175" y="5567363"/>
            <a:ext cx="679450" cy="3476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aphicFrame>
        <p:nvGraphicFramePr>
          <p:cNvPr id="12318" name="对象 140307"/>
          <p:cNvGraphicFramePr/>
          <p:nvPr/>
        </p:nvGraphicFramePr>
        <p:xfrm>
          <a:off x="8632825" y="4397375"/>
          <a:ext cx="1360488" cy="487363"/>
        </p:xfrm>
        <a:graphic>
          <a:graphicData uri="http://schemas.openxmlformats.org/presentationml/2006/ole">
            <mc:AlternateContent xmlns:mc="http://schemas.openxmlformats.org/markup-compatibility/2006">
              <mc:Choice xmlns:v="urn:schemas-microsoft-com:vml" Requires="v">
                <p:oleObj spid="_x0000_s3081" name="" r:id="rId7" imgW="533400" imgH="381000" progId="Equation.3">
                  <p:embed/>
                </p:oleObj>
              </mc:Choice>
              <mc:Fallback>
                <p:oleObj name="" r:id="rId7" imgW="533400" imgH="381000" progId="Equation.3">
                  <p:embed/>
                  <p:pic>
                    <p:nvPicPr>
                      <p:cNvPr id="0" name="图片 3080"/>
                      <p:cNvPicPr/>
                      <p:nvPr/>
                    </p:nvPicPr>
                    <p:blipFill>
                      <a:blip r:embed="rId8"/>
                      <a:stretch>
                        <a:fillRect/>
                      </a:stretch>
                    </p:blipFill>
                    <p:spPr>
                      <a:xfrm>
                        <a:off x="8632825" y="4397375"/>
                        <a:ext cx="1360488" cy="487363"/>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500"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500" fill="hold">
                                          <p:stCondLst>
                                            <p:cond delay="0"/>
                                          </p:stCondLst>
                                        </p:cTn>
                                        <p:tgtEl>
                                          <p:spTgt spid="26"/>
                                        </p:tgtEl>
                                        <p:attrNameLst>
                                          <p:attrName>style.visibility</p:attrName>
                                        </p:attrNameLst>
                                      </p:cBhvr>
                                      <p:to>
                                        <p:strVal val="visible"/>
                                      </p:to>
                                    </p:set>
                                    <p:animEffect transition="in" filter="wipe(left)">
                                      <p:cBhvr>
                                        <p:cTn id="44" dur="500"/>
                                        <p:tgtEl>
                                          <p:spTgt spid="26"/>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500" fill="hold">
                                          <p:stCondLst>
                                            <p:cond delay="0"/>
                                          </p:stCondLst>
                                        </p:cTn>
                                        <p:tgtEl>
                                          <p:spTgt spid="16"/>
                                        </p:tgtEl>
                                        <p:attrNameLst>
                                          <p:attrName>style.visibility</p:attrName>
                                        </p:attrNameLst>
                                      </p:cBhvr>
                                      <p:to>
                                        <p:strVal val="visible"/>
                                      </p:to>
                                    </p:set>
                                    <p:animEffect transition="in" filter="wipe(left)">
                                      <p:cBhvr>
                                        <p:cTn id="53" dur="500"/>
                                        <p:tgtEl>
                                          <p:spTgt spid="16"/>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2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2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ldLvl="0" animBg="1"/>
      <p:bldP spid="12" grpId="0" bldLvl="0" animBg="1"/>
      <p:bldP spid="13" grpId="0"/>
      <p:bldP spid="14" grpId="0"/>
      <p:bldP spid="15" grpId="0" bldLvl="0" animBg="1"/>
      <p:bldP spid="21" grpId="0"/>
      <p:bldP spid="25" grpId="0"/>
      <p:bldP spid="2" grpId="0"/>
      <p:bldP spid="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600" dirty="0">
                <a:solidFill>
                  <a:srgbClr val="0000FF"/>
                </a:solidFill>
              </a:rPr>
            </a:fld>
            <a:endParaRPr lang="zh-CN" altLang="en-US" sz="1600" dirty="0">
              <a:solidFill>
                <a:srgbClr val="0000FF"/>
              </a:solidFill>
            </a:endParaRPr>
          </a:p>
        </p:txBody>
      </p:sp>
      <p:grpSp>
        <p:nvGrpSpPr>
          <p:cNvPr id="12387" name="Group 99"/>
          <p:cNvGrpSpPr/>
          <p:nvPr/>
        </p:nvGrpSpPr>
        <p:grpSpPr>
          <a:xfrm>
            <a:off x="5600700" y="4014788"/>
            <a:ext cx="2881313" cy="1800225"/>
            <a:chOff x="3648" y="2527"/>
            <a:chExt cx="1824" cy="1152"/>
          </a:xfrm>
        </p:grpSpPr>
        <p:grpSp>
          <p:nvGrpSpPr>
            <p:cNvPr id="5189" name="Group 34"/>
            <p:cNvGrpSpPr/>
            <p:nvPr/>
          </p:nvGrpSpPr>
          <p:grpSpPr>
            <a:xfrm>
              <a:off x="3648" y="2527"/>
              <a:ext cx="1824" cy="1152"/>
              <a:chOff x="3744" y="2448"/>
              <a:chExt cx="1824" cy="1152"/>
            </a:xfrm>
          </p:grpSpPr>
          <p:sp>
            <p:nvSpPr>
              <p:cNvPr id="5214" name="Oval 35"/>
              <p:cNvSpPr/>
              <p:nvPr/>
            </p:nvSpPr>
            <p:spPr>
              <a:xfrm>
                <a:off x="3744" y="2448"/>
                <a:ext cx="1824" cy="432"/>
              </a:xfrm>
              <a:prstGeom prst="ellipse">
                <a:avLst/>
              </a:prstGeom>
              <a:gradFill rotWithShape="0">
                <a:gsLst>
                  <a:gs pos="0">
                    <a:srgbClr val="B2B2B2"/>
                  </a:gs>
                  <a:gs pos="100000">
                    <a:schemeClr val="bg1"/>
                  </a:gs>
                </a:gsLst>
                <a:lin ang="5400000" scaled="1"/>
                <a:tileRect/>
              </a:gradFill>
              <a:ln w="19050" cap="flat" cmpd="sng">
                <a:solidFill>
                  <a:schemeClr val="tx1"/>
                </a:solidFill>
                <a:prstDash val="solid"/>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sp>
            <p:nvSpPr>
              <p:cNvPr id="5215" name="Oval 36"/>
              <p:cNvSpPr/>
              <p:nvPr/>
            </p:nvSpPr>
            <p:spPr>
              <a:xfrm>
                <a:off x="4272" y="3360"/>
                <a:ext cx="720" cy="240"/>
              </a:xfrm>
              <a:prstGeom prst="ellipse">
                <a:avLst/>
              </a:prstGeom>
              <a:gradFill rotWithShape="0">
                <a:gsLst>
                  <a:gs pos="0">
                    <a:schemeClr val="tx1"/>
                  </a:gs>
                  <a:gs pos="100000">
                    <a:schemeClr val="bg1"/>
                  </a:gs>
                </a:gsLst>
                <a:lin ang="5400000" scaled="1"/>
                <a:tileRect/>
              </a:gradFill>
              <a:ln w="19050" cap="flat" cmpd="sng">
                <a:solidFill>
                  <a:schemeClr val="tx1"/>
                </a:solidFill>
                <a:prstDash val="solid"/>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sp>
            <p:nvSpPr>
              <p:cNvPr id="12325" name="Rectangle 37"/>
              <p:cNvSpPr>
                <a:spLocks noChangeArrowheads="1"/>
              </p:cNvSpPr>
              <p:nvPr/>
            </p:nvSpPr>
            <p:spPr bwMode="auto">
              <a:xfrm>
                <a:off x="4560" y="2880"/>
                <a:ext cx="144" cy="576"/>
              </a:xfrm>
              <a:prstGeom prst="rect">
                <a:avLst/>
              </a:prstGeom>
              <a:gradFill rotWithShape="0">
                <a:gsLst>
                  <a:gs pos="0">
                    <a:schemeClr val="tx1"/>
                  </a:gs>
                  <a:gs pos="50000">
                    <a:srgbClr val="DDDDDD"/>
                  </a:gs>
                  <a:gs pos="100000">
                    <a:schemeClr val="tx1"/>
                  </a:gs>
                </a:gsLst>
                <a:lin ang="0" scaled="1"/>
              </a:gradFill>
              <a:ln w="1905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5190" name="Group 38"/>
            <p:cNvGrpSpPr/>
            <p:nvPr/>
          </p:nvGrpSpPr>
          <p:grpSpPr>
            <a:xfrm>
              <a:off x="4992" y="2623"/>
              <a:ext cx="192" cy="192"/>
              <a:chOff x="5088" y="2592"/>
              <a:chExt cx="192" cy="192"/>
            </a:xfrm>
          </p:grpSpPr>
          <p:sp>
            <p:nvSpPr>
              <p:cNvPr id="5212" name="Oval 39"/>
              <p:cNvSpPr/>
              <p:nvPr/>
            </p:nvSpPr>
            <p:spPr>
              <a:xfrm>
                <a:off x="5088" y="2592"/>
                <a:ext cx="192" cy="192"/>
              </a:xfrm>
              <a:prstGeom prst="ellipse">
                <a:avLst/>
              </a:prstGeom>
              <a:gradFill rotWithShape="0">
                <a:gsLst>
                  <a:gs pos="0">
                    <a:schemeClr val="bg1"/>
                  </a:gs>
                  <a:gs pos="100000">
                    <a:srgbClr val="99CCFF"/>
                  </a:gs>
                </a:gsLst>
                <a:path path="shape">
                  <a:fillToRect l="50000" t="50000" r="50000" b="50000"/>
                </a:path>
                <a:tileRect/>
              </a:gradFill>
              <a:ln w="9525" cap="flat" cmpd="sng">
                <a:solidFill>
                  <a:schemeClr val="tx1"/>
                </a:solidFill>
                <a:prstDash val="solid"/>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sp>
            <p:nvSpPr>
              <p:cNvPr id="5213" name="Line 40"/>
              <p:cNvSpPr/>
              <p:nvPr/>
            </p:nvSpPr>
            <p:spPr>
              <a:xfrm>
                <a:off x="5121" y="2688"/>
                <a:ext cx="125" cy="0"/>
              </a:xfrm>
              <a:prstGeom prst="line">
                <a:avLst/>
              </a:prstGeom>
              <a:ln w="38100" cap="flat" cmpd="sng">
                <a:solidFill>
                  <a:schemeClr val="tx1"/>
                </a:solidFill>
                <a:prstDash val="solid"/>
                <a:headEnd type="none" w="med" len="med"/>
                <a:tailEnd type="none" w="med" len="med"/>
              </a:ln>
            </p:spPr>
          </p:sp>
        </p:grpSp>
        <p:grpSp>
          <p:nvGrpSpPr>
            <p:cNvPr id="5191" name="Group 41"/>
            <p:cNvGrpSpPr/>
            <p:nvPr/>
          </p:nvGrpSpPr>
          <p:grpSpPr>
            <a:xfrm>
              <a:off x="5088" y="2575"/>
              <a:ext cx="199" cy="240"/>
              <a:chOff x="5295" y="2784"/>
              <a:chExt cx="199" cy="240"/>
            </a:xfrm>
          </p:grpSpPr>
          <p:sp>
            <p:nvSpPr>
              <p:cNvPr id="5210" name="Oval 42"/>
              <p:cNvSpPr/>
              <p:nvPr/>
            </p:nvSpPr>
            <p:spPr>
              <a:xfrm>
                <a:off x="5302" y="2832"/>
                <a:ext cx="192" cy="192"/>
              </a:xfrm>
              <a:prstGeom prst="ellipse">
                <a:avLst/>
              </a:prstGeom>
              <a:gradFill rotWithShape="0">
                <a:gsLst>
                  <a:gs pos="0">
                    <a:schemeClr val="bg1"/>
                  </a:gs>
                  <a:gs pos="100000">
                    <a:srgbClr val="FF9999"/>
                  </a:gs>
                </a:gsLst>
                <a:path path="shape">
                  <a:fillToRect l="50000" t="50000" r="50000" b="50000"/>
                </a:path>
                <a:tileRect/>
              </a:gradFill>
              <a:ln w="9525" cap="flat" cmpd="sng">
                <a:solidFill>
                  <a:srgbClr val="0000FF"/>
                </a:solidFill>
                <a:prstDash val="solid"/>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sp>
            <p:nvSpPr>
              <p:cNvPr id="5211" name="Text Box 43"/>
              <p:cNvSpPr txBox="1"/>
              <p:nvPr/>
            </p:nvSpPr>
            <p:spPr>
              <a:xfrm>
                <a:off x="5295" y="2784"/>
                <a:ext cx="197" cy="236"/>
              </a:xfrm>
              <a:prstGeom prst="rect">
                <a:avLst/>
              </a:prstGeom>
              <a:noFill/>
              <a:ln w="9525">
                <a:noFill/>
              </a:ln>
            </p:spPr>
            <p:txBody>
              <a:bodyPr wrap="none">
                <a:spAutoFit/>
              </a:bodyPr>
              <a:p>
                <a:pPr eaLnBrk="1" hangingPunct="1">
                  <a:spcBef>
                    <a:spcPct val="50000"/>
                  </a:spcBef>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pSp>
        <p:grpSp>
          <p:nvGrpSpPr>
            <p:cNvPr id="5192" name="Group 44"/>
            <p:cNvGrpSpPr/>
            <p:nvPr/>
          </p:nvGrpSpPr>
          <p:grpSpPr>
            <a:xfrm>
              <a:off x="4623" y="2623"/>
              <a:ext cx="192" cy="192"/>
              <a:chOff x="5088" y="2592"/>
              <a:chExt cx="192" cy="192"/>
            </a:xfrm>
          </p:grpSpPr>
          <p:sp>
            <p:nvSpPr>
              <p:cNvPr id="5208" name="Oval 45"/>
              <p:cNvSpPr/>
              <p:nvPr/>
            </p:nvSpPr>
            <p:spPr>
              <a:xfrm>
                <a:off x="5088" y="2592"/>
                <a:ext cx="192" cy="192"/>
              </a:xfrm>
              <a:prstGeom prst="ellipse">
                <a:avLst/>
              </a:prstGeom>
              <a:gradFill rotWithShape="0">
                <a:gsLst>
                  <a:gs pos="0">
                    <a:schemeClr val="bg1"/>
                  </a:gs>
                  <a:gs pos="100000">
                    <a:srgbClr val="99CCFF"/>
                  </a:gs>
                </a:gsLst>
                <a:path path="shape">
                  <a:fillToRect l="50000" t="50000" r="50000" b="50000"/>
                </a:path>
                <a:tileRect/>
              </a:gradFill>
              <a:ln w="9525" cap="flat" cmpd="sng">
                <a:solidFill>
                  <a:schemeClr val="tx1"/>
                </a:solidFill>
                <a:prstDash val="solid"/>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sp>
            <p:nvSpPr>
              <p:cNvPr id="5209" name="Line 46"/>
              <p:cNvSpPr/>
              <p:nvPr/>
            </p:nvSpPr>
            <p:spPr>
              <a:xfrm>
                <a:off x="5121" y="2688"/>
                <a:ext cx="125" cy="0"/>
              </a:xfrm>
              <a:prstGeom prst="line">
                <a:avLst/>
              </a:prstGeom>
              <a:ln w="38100" cap="flat" cmpd="sng">
                <a:solidFill>
                  <a:schemeClr val="tx1"/>
                </a:solidFill>
                <a:prstDash val="solid"/>
                <a:headEnd type="none" w="med" len="med"/>
                <a:tailEnd type="none" w="med" len="med"/>
              </a:ln>
            </p:spPr>
          </p:sp>
        </p:grpSp>
        <p:grpSp>
          <p:nvGrpSpPr>
            <p:cNvPr id="5193" name="Group 47"/>
            <p:cNvGrpSpPr/>
            <p:nvPr/>
          </p:nvGrpSpPr>
          <p:grpSpPr>
            <a:xfrm>
              <a:off x="4719" y="2575"/>
              <a:ext cx="199" cy="240"/>
              <a:chOff x="5295" y="2784"/>
              <a:chExt cx="199" cy="240"/>
            </a:xfrm>
          </p:grpSpPr>
          <p:sp>
            <p:nvSpPr>
              <p:cNvPr id="5206" name="Oval 48"/>
              <p:cNvSpPr/>
              <p:nvPr/>
            </p:nvSpPr>
            <p:spPr>
              <a:xfrm>
                <a:off x="5302" y="2832"/>
                <a:ext cx="192" cy="192"/>
              </a:xfrm>
              <a:prstGeom prst="ellipse">
                <a:avLst/>
              </a:prstGeom>
              <a:gradFill rotWithShape="0">
                <a:gsLst>
                  <a:gs pos="0">
                    <a:schemeClr val="bg1"/>
                  </a:gs>
                  <a:gs pos="100000">
                    <a:srgbClr val="FF9999"/>
                  </a:gs>
                </a:gsLst>
                <a:path path="shape">
                  <a:fillToRect l="50000" t="50000" r="50000" b="50000"/>
                </a:path>
                <a:tileRect/>
              </a:gradFill>
              <a:ln w="9525" cap="flat" cmpd="sng">
                <a:solidFill>
                  <a:srgbClr val="0000FF"/>
                </a:solidFill>
                <a:prstDash val="solid"/>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sp>
            <p:nvSpPr>
              <p:cNvPr id="5207" name="Text Box 49"/>
              <p:cNvSpPr txBox="1"/>
              <p:nvPr/>
            </p:nvSpPr>
            <p:spPr>
              <a:xfrm>
                <a:off x="5295" y="2784"/>
                <a:ext cx="197" cy="236"/>
              </a:xfrm>
              <a:prstGeom prst="rect">
                <a:avLst/>
              </a:prstGeom>
              <a:noFill/>
              <a:ln w="9525">
                <a:noFill/>
              </a:ln>
            </p:spPr>
            <p:txBody>
              <a:bodyPr wrap="none">
                <a:spAutoFit/>
              </a:bodyPr>
              <a:p>
                <a:pPr eaLnBrk="1" hangingPunct="1">
                  <a:spcBef>
                    <a:spcPct val="50000"/>
                  </a:spcBef>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pSp>
        <p:grpSp>
          <p:nvGrpSpPr>
            <p:cNvPr id="5194" name="Group 50"/>
            <p:cNvGrpSpPr/>
            <p:nvPr/>
          </p:nvGrpSpPr>
          <p:grpSpPr>
            <a:xfrm>
              <a:off x="4239" y="2623"/>
              <a:ext cx="192" cy="192"/>
              <a:chOff x="5088" y="2592"/>
              <a:chExt cx="192" cy="192"/>
            </a:xfrm>
          </p:grpSpPr>
          <p:sp>
            <p:nvSpPr>
              <p:cNvPr id="5204" name="Oval 51"/>
              <p:cNvSpPr/>
              <p:nvPr/>
            </p:nvSpPr>
            <p:spPr>
              <a:xfrm>
                <a:off x="5088" y="2592"/>
                <a:ext cx="192" cy="192"/>
              </a:xfrm>
              <a:prstGeom prst="ellipse">
                <a:avLst/>
              </a:prstGeom>
              <a:gradFill rotWithShape="0">
                <a:gsLst>
                  <a:gs pos="0">
                    <a:schemeClr val="bg1"/>
                  </a:gs>
                  <a:gs pos="100000">
                    <a:srgbClr val="99CCFF"/>
                  </a:gs>
                </a:gsLst>
                <a:path path="shape">
                  <a:fillToRect l="50000" t="50000" r="50000" b="50000"/>
                </a:path>
                <a:tileRect/>
              </a:gradFill>
              <a:ln w="9525" cap="flat" cmpd="sng">
                <a:solidFill>
                  <a:schemeClr val="tx1"/>
                </a:solidFill>
                <a:prstDash val="solid"/>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sp>
            <p:nvSpPr>
              <p:cNvPr id="5205" name="Line 52"/>
              <p:cNvSpPr/>
              <p:nvPr/>
            </p:nvSpPr>
            <p:spPr>
              <a:xfrm>
                <a:off x="5121" y="2688"/>
                <a:ext cx="125" cy="0"/>
              </a:xfrm>
              <a:prstGeom prst="line">
                <a:avLst/>
              </a:prstGeom>
              <a:ln w="38100" cap="flat" cmpd="sng">
                <a:solidFill>
                  <a:schemeClr val="tx1"/>
                </a:solidFill>
                <a:prstDash val="solid"/>
                <a:headEnd type="none" w="med" len="med"/>
                <a:tailEnd type="none" w="med" len="med"/>
              </a:ln>
            </p:spPr>
          </p:sp>
        </p:grpSp>
        <p:grpSp>
          <p:nvGrpSpPr>
            <p:cNvPr id="5195" name="Group 53"/>
            <p:cNvGrpSpPr/>
            <p:nvPr/>
          </p:nvGrpSpPr>
          <p:grpSpPr>
            <a:xfrm>
              <a:off x="4335" y="2575"/>
              <a:ext cx="199" cy="240"/>
              <a:chOff x="5295" y="2784"/>
              <a:chExt cx="199" cy="240"/>
            </a:xfrm>
          </p:grpSpPr>
          <p:sp>
            <p:nvSpPr>
              <p:cNvPr id="5202" name="Oval 54"/>
              <p:cNvSpPr/>
              <p:nvPr/>
            </p:nvSpPr>
            <p:spPr>
              <a:xfrm>
                <a:off x="5302" y="2832"/>
                <a:ext cx="192" cy="192"/>
              </a:xfrm>
              <a:prstGeom prst="ellipse">
                <a:avLst/>
              </a:prstGeom>
              <a:gradFill rotWithShape="0">
                <a:gsLst>
                  <a:gs pos="0">
                    <a:schemeClr val="bg1"/>
                  </a:gs>
                  <a:gs pos="100000">
                    <a:srgbClr val="FF9999"/>
                  </a:gs>
                </a:gsLst>
                <a:path path="shape">
                  <a:fillToRect l="50000" t="50000" r="50000" b="50000"/>
                </a:path>
                <a:tileRect/>
              </a:gradFill>
              <a:ln w="9525" cap="flat" cmpd="sng">
                <a:solidFill>
                  <a:srgbClr val="0000FF"/>
                </a:solidFill>
                <a:prstDash val="solid"/>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sp>
            <p:nvSpPr>
              <p:cNvPr id="5203" name="Text Box 55"/>
              <p:cNvSpPr txBox="1"/>
              <p:nvPr/>
            </p:nvSpPr>
            <p:spPr>
              <a:xfrm>
                <a:off x="5295" y="2784"/>
                <a:ext cx="197" cy="236"/>
              </a:xfrm>
              <a:prstGeom prst="rect">
                <a:avLst/>
              </a:prstGeom>
              <a:noFill/>
              <a:ln w="9525">
                <a:noFill/>
              </a:ln>
            </p:spPr>
            <p:txBody>
              <a:bodyPr wrap="none">
                <a:spAutoFit/>
              </a:bodyPr>
              <a:p>
                <a:pPr eaLnBrk="1" hangingPunct="1">
                  <a:spcBef>
                    <a:spcPct val="50000"/>
                  </a:spcBef>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pSp>
        <p:grpSp>
          <p:nvGrpSpPr>
            <p:cNvPr id="5196" name="Group 56"/>
            <p:cNvGrpSpPr/>
            <p:nvPr/>
          </p:nvGrpSpPr>
          <p:grpSpPr>
            <a:xfrm>
              <a:off x="3840" y="2623"/>
              <a:ext cx="192" cy="192"/>
              <a:chOff x="5088" y="2592"/>
              <a:chExt cx="192" cy="192"/>
            </a:xfrm>
          </p:grpSpPr>
          <p:sp>
            <p:nvSpPr>
              <p:cNvPr id="5200" name="Oval 57"/>
              <p:cNvSpPr/>
              <p:nvPr/>
            </p:nvSpPr>
            <p:spPr>
              <a:xfrm>
                <a:off x="5088" y="2592"/>
                <a:ext cx="192" cy="192"/>
              </a:xfrm>
              <a:prstGeom prst="ellipse">
                <a:avLst/>
              </a:prstGeom>
              <a:gradFill rotWithShape="0">
                <a:gsLst>
                  <a:gs pos="0">
                    <a:schemeClr val="bg1"/>
                  </a:gs>
                  <a:gs pos="100000">
                    <a:srgbClr val="99CCFF"/>
                  </a:gs>
                </a:gsLst>
                <a:path path="shape">
                  <a:fillToRect l="50000" t="50000" r="50000" b="50000"/>
                </a:path>
                <a:tileRect/>
              </a:gradFill>
              <a:ln w="9525" cap="flat" cmpd="sng">
                <a:solidFill>
                  <a:schemeClr val="tx1"/>
                </a:solidFill>
                <a:prstDash val="solid"/>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sp>
            <p:nvSpPr>
              <p:cNvPr id="5201" name="Line 58"/>
              <p:cNvSpPr/>
              <p:nvPr/>
            </p:nvSpPr>
            <p:spPr>
              <a:xfrm>
                <a:off x="5121" y="2688"/>
                <a:ext cx="125" cy="0"/>
              </a:xfrm>
              <a:prstGeom prst="line">
                <a:avLst/>
              </a:prstGeom>
              <a:ln w="38100" cap="flat" cmpd="sng">
                <a:solidFill>
                  <a:schemeClr val="tx1"/>
                </a:solidFill>
                <a:prstDash val="solid"/>
                <a:headEnd type="none" w="med" len="med"/>
                <a:tailEnd type="none" w="med" len="med"/>
              </a:ln>
            </p:spPr>
          </p:sp>
        </p:grpSp>
        <p:grpSp>
          <p:nvGrpSpPr>
            <p:cNvPr id="5197" name="Group 59"/>
            <p:cNvGrpSpPr/>
            <p:nvPr/>
          </p:nvGrpSpPr>
          <p:grpSpPr>
            <a:xfrm>
              <a:off x="3936" y="2575"/>
              <a:ext cx="199" cy="240"/>
              <a:chOff x="5295" y="2784"/>
              <a:chExt cx="199" cy="240"/>
            </a:xfrm>
          </p:grpSpPr>
          <p:sp>
            <p:nvSpPr>
              <p:cNvPr id="5198" name="Oval 60"/>
              <p:cNvSpPr/>
              <p:nvPr/>
            </p:nvSpPr>
            <p:spPr>
              <a:xfrm>
                <a:off x="5302" y="2832"/>
                <a:ext cx="192" cy="192"/>
              </a:xfrm>
              <a:prstGeom prst="ellipse">
                <a:avLst/>
              </a:prstGeom>
              <a:gradFill rotWithShape="0">
                <a:gsLst>
                  <a:gs pos="0">
                    <a:schemeClr val="bg1"/>
                  </a:gs>
                  <a:gs pos="100000">
                    <a:srgbClr val="FF9999"/>
                  </a:gs>
                </a:gsLst>
                <a:path path="shape">
                  <a:fillToRect l="50000" t="50000" r="50000" b="50000"/>
                </a:path>
                <a:tileRect/>
              </a:gradFill>
              <a:ln w="9525" cap="flat" cmpd="sng">
                <a:solidFill>
                  <a:srgbClr val="0000FF"/>
                </a:solidFill>
                <a:prstDash val="solid"/>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sp>
            <p:nvSpPr>
              <p:cNvPr id="5199" name="Text Box 61"/>
              <p:cNvSpPr txBox="1"/>
              <p:nvPr/>
            </p:nvSpPr>
            <p:spPr>
              <a:xfrm>
                <a:off x="5295" y="2784"/>
                <a:ext cx="197" cy="236"/>
              </a:xfrm>
              <a:prstGeom prst="rect">
                <a:avLst/>
              </a:prstGeom>
              <a:noFill/>
              <a:ln w="9525">
                <a:noFill/>
              </a:ln>
            </p:spPr>
            <p:txBody>
              <a:bodyPr wrap="none">
                <a:spAutoFit/>
              </a:bodyPr>
              <a:p>
                <a:pPr eaLnBrk="1" hangingPunct="1">
                  <a:spcBef>
                    <a:spcPct val="50000"/>
                  </a:spcBef>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pSp>
      </p:grpSp>
      <p:grpSp>
        <p:nvGrpSpPr>
          <p:cNvPr id="12292" name="Group 4"/>
          <p:cNvGrpSpPr/>
          <p:nvPr/>
        </p:nvGrpSpPr>
        <p:grpSpPr>
          <a:xfrm>
            <a:off x="2058988" y="2436813"/>
            <a:ext cx="3359150" cy="3408362"/>
            <a:chOff x="576" y="1611"/>
            <a:chExt cx="2103" cy="2160"/>
          </a:xfrm>
        </p:grpSpPr>
        <p:grpSp>
          <p:nvGrpSpPr>
            <p:cNvPr id="5161" name="Group 5"/>
            <p:cNvGrpSpPr/>
            <p:nvPr/>
          </p:nvGrpSpPr>
          <p:grpSpPr>
            <a:xfrm>
              <a:off x="576" y="1611"/>
              <a:ext cx="2103" cy="2160"/>
              <a:chOff x="3264" y="1872"/>
              <a:chExt cx="2103" cy="2160"/>
            </a:xfrm>
          </p:grpSpPr>
          <p:sp>
            <p:nvSpPr>
              <p:cNvPr id="5165" name="Line 6"/>
              <p:cNvSpPr/>
              <p:nvPr/>
            </p:nvSpPr>
            <p:spPr>
              <a:xfrm flipH="1">
                <a:off x="3321" y="2993"/>
                <a:ext cx="1989" cy="1"/>
              </a:xfrm>
              <a:prstGeom prst="line">
                <a:avLst/>
              </a:prstGeom>
              <a:ln w="28575" cap="flat" cmpd="sng">
                <a:solidFill>
                  <a:srgbClr val="FF0000"/>
                </a:solidFill>
                <a:prstDash val="solid"/>
                <a:headEnd type="none" w="med" len="med"/>
                <a:tailEnd type="none" w="med" len="med"/>
              </a:ln>
            </p:spPr>
          </p:sp>
          <p:sp>
            <p:nvSpPr>
              <p:cNvPr id="5166" name="Freeform 7"/>
              <p:cNvSpPr/>
              <p:nvPr/>
            </p:nvSpPr>
            <p:spPr>
              <a:xfrm>
                <a:off x="5282" y="2964"/>
                <a:ext cx="85" cy="59"/>
              </a:xfrm>
              <a:custGeom>
                <a:avLst/>
                <a:gdLst/>
                <a:ahLst/>
                <a:cxnLst>
                  <a:cxn ang="0">
                    <a:pos x="0" y="59"/>
                  </a:cxn>
                  <a:cxn ang="0">
                    <a:pos x="85" y="29"/>
                  </a:cxn>
                  <a:cxn ang="0">
                    <a:pos x="0" y="0"/>
                  </a:cxn>
                  <a:cxn ang="0">
                    <a:pos x="27" y="29"/>
                  </a:cxn>
                  <a:cxn ang="0">
                    <a:pos x="0" y="59"/>
                  </a:cxn>
                </a:cxnLst>
                <a:pathLst>
                  <a:path w="99" h="67">
                    <a:moveTo>
                      <a:pt x="0" y="67"/>
                    </a:moveTo>
                    <a:lnTo>
                      <a:pt x="99" y="33"/>
                    </a:lnTo>
                    <a:lnTo>
                      <a:pt x="0" y="0"/>
                    </a:lnTo>
                    <a:lnTo>
                      <a:pt x="31" y="33"/>
                    </a:lnTo>
                    <a:lnTo>
                      <a:pt x="0" y="67"/>
                    </a:lnTo>
                    <a:close/>
                  </a:path>
                </a:pathLst>
              </a:custGeom>
              <a:solidFill>
                <a:srgbClr val="FF0000">
                  <a:alpha val="100000"/>
                </a:srgbClr>
              </a:solidFill>
              <a:ln w="28575" cap="flat" cmpd="sng">
                <a:solidFill>
                  <a:srgbClr val="FF0000">
                    <a:alpha val="100000"/>
                  </a:srgbClr>
                </a:solidFill>
                <a:prstDash val="solid"/>
                <a:round/>
                <a:headEnd type="none" w="med" len="med"/>
                <a:tailEnd type="none" w="med" len="med"/>
              </a:ln>
            </p:spPr>
            <p:txBody>
              <a:bodyPr/>
              <a:p>
                <a:endParaRPr lang="zh-CN" altLang="en-US"/>
              </a:p>
            </p:txBody>
          </p:sp>
          <p:sp>
            <p:nvSpPr>
              <p:cNvPr id="5167" name="Freeform 8"/>
              <p:cNvSpPr/>
              <p:nvPr/>
            </p:nvSpPr>
            <p:spPr>
              <a:xfrm>
                <a:off x="3264" y="2963"/>
                <a:ext cx="85" cy="59"/>
              </a:xfrm>
              <a:custGeom>
                <a:avLst/>
                <a:gdLst/>
                <a:ahLst/>
                <a:cxnLst>
                  <a:cxn ang="0">
                    <a:pos x="85" y="0"/>
                  </a:cxn>
                  <a:cxn ang="0">
                    <a:pos x="0" y="30"/>
                  </a:cxn>
                  <a:cxn ang="0">
                    <a:pos x="85" y="59"/>
                  </a:cxn>
                  <a:cxn ang="0">
                    <a:pos x="58" y="30"/>
                  </a:cxn>
                  <a:cxn ang="0">
                    <a:pos x="85" y="0"/>
                  </a:cxn>
                </a:cxnLst>
                <a:pathLst>
                  <a:path w="99" h="67">
                    <a:moveTo>
                      <a:pt x="99" y="0"/>
                    </a:moveTo>
                    <a:lnTo>
                      <a:pt x="0" y="34"/>
                    </a:lnTo>
                    <a:lnTo>
                      <a:pt x="99" y="67"/>
                    </a:lnTo>
                    <a:lnTo>
                      <a:pt x="68" y="34"/>
                    </a:lnTo>
                    <a:lnTo>
                      <a:pt x="99" y="0"/>
                    </a:lnTo>
                    <a:close/>
                  </a:path>
                </a:pathLst>
              </a:custGeom>
              <a:solidFill>
                <a:srgbClr val="FF0000">
                  <a:alpha val="100000"/>
                </a:srgbClr>
              </a:solidFill>
              <a:ln w="28575" cap="flat" cmpd="sng">
                <a:solidFill>
                  <a:srgbClr val="FF0000">
                    <a:alpha val="100000"/>
                  </a:srgbClr>
                </a:solidFill>
                <a:prstDash val="solid"/>
                <a:round/>
                <a:headEnd type="none" w="med" len="med"/>
                <a:tailEnd type="none" w="med" len="med"/>
              </a:ln>
            </p:spPr>
            <p:txBody>
              <a:bodyPr/>
              <a:p>
                <a:endParaRPr lang="zh-CN" altLang="en-US"/>
              </a:p>
            </p:txBody>
          </p:sp>
          <p:sp>
            <p:nvSpPr>
              <p:cNvPr id="5168" name="Line 9"/>
              <p:cNvSpPr/>
              <p:nvPr/>
            </p:nvSpPr>
            <p:spPr>
              <a:xfrm flipH="1" flipV="1">
                <a:off x="3341" y="2613"/>
                <a:ext cx="1846" cy="766"/>
              </a:xfrm>
              <a:prstGeom prst="line">
                <a:avLst/>
              </a:prstGeom>
              <a:ln w="28575" cap="flat" cmpd="sng">
                <a:solidFill>
                  <a:srgbClr val="FF0000"/>
                </a:solidFill>
                <a:prstDash val="solid"/>
                <a:headEnd type="none" w="med" len="med"/>
                <a:tailEnd type="none" w="med" len="med"/>
              </a:ln>
            </p:spPr>
          </p:sp>
          <p:sp>
            <p:nvSpPr>
              <p:cNvPr id="5169" name="Freeform 10"/>
              <p:cNvSpPr/>
              <p:nvPr/>
            </p:nvSpPr>
            <p:spPr>
              <a:xfrm>
                <a:off x="5172" y="3343"/>
                <a:ext cx="90" cy="59"/>
              </a:xfrm>
              <a:custGeom>
                <a:avLst/>
                <a:gdLst/>
                <a:ahLst/>
                <a:cxnLst>
                  <a:cxn ang="0">
                    <a:pos x="0" y="55"/>
                  </a:cxn>
                  <a:cxn ang="0">
                    <a:pos x="90" y="59"/>
                  </a:cxn>
                  <a:cxn ang="0">
                    <a:pos x="21" y="0"/>
                  </a:cxn>
                  <a:cxn ang="0">
                    <a:pos x="36" y="37"/>
                  </a:cxn>
                  <a:cxn ang="0">
                    <a:pos x="0" y="55"/>
                  </a:cxn>
                </a:cxnLst>
                <a:pathLst>
                  <a:path w="105" h="67">
                    <a:moveTo>
                      <a:pt x="0" y="62"/>
                    </a:moveTo>
                    <a:lnTo>
                      <a:pt x="105" y="67"/>
                    </a:lnTo>
                    <a:lnTo>
                      <a:pt x="25" y="0"/>
                    </a:lnTo>
                    <a:lnTo>
                      <a:pt x="42" y="42"/>
                    </a:lnTo>
                    <a:lnTo>
                      <a:pt x="0" y="62"/>
                    </a:lnTo>
                    <a:close/>
                  </a:path>
                </a:pathLst>
              </a:custGeom>
              <a:solidFill>
                <a:srgbClr val="FF0000">
                  <a:alpha val="100000"/>
                </a:srgbClr>
              </a:solidFill>
              <a:ln w="28575" cap="flat" cmpd="sng">
                <a:solidFill>
                  <a:srgbClr val="FF0000">
                    <a:alpha val="100000"/>
                  </a:srgbClr>
                </a:solidFill>
                <a:prstDash val="solid"/>
                <a:round/>
                <a:headEnd type="none" w="med" len="med"/>
                <a:tailEnd type="none" w="med" len="med"/>
              </a:ln>
            </p:spPr>
            <p:txBody>
              <a:bodyPr/>
              <a:p>
                <a:endParaRPr lang="zh-CN" altLang="en-US"/>
              </a:p>
            </p:txBody>
          </p:sp>
          <p:sp>
            <p:nvSpPr>
              <p:cNvPr id="5170" name="Freeform 11"/>
              <p:cNvSpPr/>
              <p:nvPr/>
            </p:nvSpPr>
            <p:spPr>
              <a:xfrm>
                <a:off x="3312" y="2592"/>
                <a:ext cx="90" cy="59"/>
              </a:xfrm>
              <a:custGeom>
                <a:avLst/>
                <a:gdLst/>
                <a:ahLst/>
                <a:cxnLst>
                  <a:cxn ang="0">
                    <a:pos x="90" y="4"/>
                  </a:cxn>
                  <a:cxn ang="0">
                    <a:pos x="0" y="0"/>
                  </a:cxn>
                  <a:cxn ang="0">
                    <a:pos x="69" y="59"/>
                  </a:cxn>
                  <a:cxn ang="0">
                    <a:pos x="54" y="22"/>
                  </a:cxn>
                  <a:cxn ang="0">
                    <a:pos x="90" y="4"/>
                  </a:cxn>
                </a:cxnLst>
                <a:pathLst>
                  <a:path w="105" h="67">
                    <a:moveTo>
                      <a:pt x="105" y="5"/>
                    </a:moveTo>
                    <a:lnTo>
                      <a:pt x="0" y="0"/>
                    </a:lnTo>
                    <a:lnTo>
                      <a:pt x="80" y="67"/>
                    </a:lnTo>
                    <a:lnTo>
                      <a:pt x="63" y="25"/>
                    </a:lnTo>
                    <a:lnTo>
                      <a:pt x="105" y="5"/>
                    </a:lnTo>
                    <a:close/>
                  </a:path>
                </a:pathLst>
              </a:custGeom>
              <a:solidFill>
                <a:srgbClr val="FF0000">
                  <a:alpha val="100000"/>
                </a:srgbClr>
              </a:solidFill>
              <a:ln w="28575" cap="flat" cmpd="sng">
                <a:solidFill>
                  <a:srgbClr val="FF0000">
                    <a:alpha val="100000"/>
                  </a:srgbClr>
                </a:solidFill>
                <a:prstDash val="solid"/>
                <a:round/>
                <a:headEnd type="none" w="med" len="med"/>
                <a:tailEnd type="none" w="med" len="med"/>
              </a:ln>
            </p:spPr>
            <p:txBody>
              <a:bodyPr/>
              <a:p>
                <a:endParaRPr lang="zh-CN" altLang="en-US"/>
              </a:p>
            </p:txBody>
          </p:sp>
          <p:sp>
            <p:nvSpPr>
              <p:cNvPr id="5171" name="Line 12"/>
              <p:cNvSpPr/>
              <p:nvPr/>
            </p:nvSpPr>
            <p:spPr>
              <a:xfrm flipH="1" flipV="1">
                <a:off x="3544" y="2296"/>
                <a:ext cx="1460" cy="1411"/>
              </a:xfrm>
              <a:prstGeom prst="line">
                <a:avLst/>
              </a:prstGeom>
              <a:ln w="28575" cap="flat" cmpd="sng">
                <a:solidFill>
                  <a:srgbClr val="FF0000"/>
                </a:solidFill>
                <a:prstDash val="solid"/>
                <a:headEnd type="none" w="med" len="med"/>
                <a:tailEnd type="none" w="med" len="med"/>
              </a:ln>
            </p:spPr>
          </p:sp>
          <p:sp>
            <p:nvSpPr>
              <p:cNvPr id="5172" name="Freeform 13"/>
              <p:cNvSpPr/>
              <p:nvPr/>
            </p:nvSpPr>
            <p:spPr>
              <a:xfrm>
                <a:off x="4962" y="3666"/>
                <a:ext cx="82" cy="81"/>
              </a:xfrm>
              <a:custGeom>
                <a:avLst/>
                <a:gdLst/>
                <a:ahLst/>
                <a:cxnLst>
                  <a:cxn ang="0">
                    <a:pos x="0" y="42"/>
                  </a:cxn>
                  <a:cxn ang="0">
                    <a:pos x="82" y="81"/>
                  </a:cxn>
                  <a:cxn ang="0">
                    <a:pos x="40" y="0"/>
                  </a:cxn>
                  <a:cxn ang="0">
                    <a:pos x="40" y="40"/>
                  </a:cxn>
                  <a:cxn ang="0">
                    <a:pos x="0" y="42"/>
                  </a:cxn>
                </a:cxnLst>
                <a:pathLst>
                  <a:path w="95" h="92">
                    <a:moveTo>
                      <a:pt x="0" y="48"/>
                    </a:moveTo>
                    <a:lnTo>
                      <a:pt x="95" y="92"/>
                    </a:lnTo>
                    <a:lnTo>
                      <a:pt x="46" y="0"/>
                    </a:lnTo>
                    <a:lnTo>
                      <a:pt x="46" y="45"/>
                    </a:lnTo>
                    <a:lnTo>
                      <a:pt x="0" y="48"/>
                    </a:lnTo>
                    <a:close/>
                  </a:path>
                </a:pathLst>
              </a:custGeom>
              <a:solidFill>
                <a:srgbClr val="FF0000">
                  <a:alpha val="100000"/>
                </a:srgbClr>
              </a:solidFill>
              <a:ln w="28575" cap="flat" cmpd="sng">
                <a:solidFill>
                  <a:srgbClr val="FF0000">
                    <a:alpha val="100000"/>
                  </a:srgbClr>
                </a:solidFill>
                <a:prstDash val="solid"/>
                <a:round/>
                <a:headEnd type="none" w="med" len="med"/>
                <a:tailEnd type="none" w="med" len="med"/>
              </a:ln>
            </p:spPr>
            <p:txBody>
              <a:bodyPr/>
              <a:p>
                <a:endParaRPr lang="zh-CN" altLang="en-US"/>
              </a:p>
            </p:txBody>
          </p:sp>
          <p:sp>
            <p:nvSpPr>
              <p:cNvPr id="5173" name="Freeform 14"/>
              <p:cNvSpPr/>
              <p:nvPr/>
            </p:nvSpPr>
            <p:spPr>
              <a:xfrm>
                <a:off x="3504" y="2256"/>
                <a:ext cx="82" cy="81"/>
              </a:xfrm>
              <a:custGeom>
                <a:avLst/>
                <a:gdLst/>
                <a:ahLst/>
                <a:cxnLst>
                  <a:cxn ang="0">
                    <a:pos x="82" y="39"/>
                  </a:cxn>
                  <a:cxn ang="0">
                    <a:pos x="0" y="0"/>
                  </a:cxn>
                  <a:cxn ang="0">
                    <a:pos x="42" y="81"/>
                  </a:cxn>
                  <a:cxn ang="0">
                    <a:pos x="42" y="41"/>
                  </a:cxn>
                  <a:cxn ang="0">
                    <a:pos x="82" y="39"/>
                  </a:cxn>
                </a:cxnLst>
                <a:pathLst>
                  <a:path w="95" h="92">
                    <a:moveTo>
                      <a:pt x="95" y="44"/>
                    </a:moveTo>
                    <a:lnTo>
                      <a:pt x="0" y="0"/>
                    </a:lnTo>
                    <a:lnTo>
                      <a:pt x="49" y="92"/>
                    </a:lnTo>
                    <a:lnTo>
                      <a:pt x="49" y="47"/>
                    </a:lnTo>
                    <a:lnTo>
                      <a:pt x="95" y="44"/>
                    </a:lnTo>
                    <a:close/>
                  </a:path>
                </a:pathLst>
              </a:custGeom>
              <a:solidFill>
                <a:srgbClr val="FF0000">
                  <a:alpha val="100000"/>
                </a:srgbClr>
              </a:solidFill>
              <a:ln w="28575" cap="flat" cmpd="sng">
                <a:solidFill>
                  <a:srgbClr val="FF0000">
                    <a:alpha val="100000"/>
                  </a:srgbClr>
                </a:solidFill>
                <a:prstDash val="solid"/>
                <a:round/>
                <a:headEnd type="none" w="med" len="med"/>
                <a:tailEnd type="none" w="med" len="med"/>
              </a:ln>
            </p:spPr>
            <p:txBody>
              <a:bodyPr/>
              <a:p>
                <a:endParaRPr lang="zh-CN" altLang="en-US"/>
              </a:p>
            </p:txBody>
          </p:sp>
          <p:sp>
            <p:nvSpPr>
              <p:cNvPr id="5174" name="Line 15"/>
              <p:cNvSpPr/>
              <p:nvPr/>
            </p:nvSpPr>
            <p:spPr>
              <a:xfrm flipH="1">
                <a:off x="3911" y="2027"/>
                <a:ext cx="785" cy="1858"/>
              </a:xfrm>
              <a:prstGeom prst="line">
                <a:avLst/>
              </a:prstGeom>
              <a:ln w="28575" cap="flat" cmpd="sng">
                <a:solidFill>
                  <a:srgbClr val="FF0000"/>
                </a:solidFill>
                <a:prstDash val="solid"/>
                <a:headEnd type="none" w="med" len="med"/>
                <a:tailEnd type="none" w="med" len="med"/>
              </a:ln>
            </p:spPr>
          </p:sp>
          <p:sp>
            <p:nvSpPr>
              <p:cNvPr id="5175" name="Freeform 16"/>
              <p:cNvSpPr/>
              <p:nvPr/>
            </p:nvSpPr>
            <p:spPr>
              <a:xfrm>
                <a:off x="4659" y="1974"/>
                <a:ext cx="60" cy="92"/>
              </a:xfrm>
              <a:custGeom>
                <a:avLst/>
                <a:gdLst/>
                <a:ahLst/>
                <a:cxnLst>
                  <a:cxn ang="0">
                    <a:pos x="53" y="92"/>
                  </a:cxn>
                  <a:cxn ang="0">
                    <a:pos x="60" y="0"/>
                  </a:cxn>
                  <a:cxn ang="0">
                    <a:pos x="0" y="69"/>
                  </a:cxn>
                  <a:cxn ang="0">
                    <a:pos x="37" y="55"/>
                  </a:cxn>
                  <a:cxn ang="0">
                    <a:pos x="53" y="92"/>
                  </a:cxn>
                </a:cxnLst>
                <a:pathLst>
                  <a:path w="70" h="104">
                    <a:moveTo>
                      <a:pt x="62" y="104"/>
                    </a:moveTo>
                    <a:lnTo>
                      <a:pt x="70" y="0"/>
                    </a:lnTo>
                    <a:lnTo>
                      <a:pt x="0" y="78"/>
                    </a:lnTo>
                    <a:lnTo>
                      <a:pt x="43" y="62"/>
                    </a:lnTo>
                    <a:lnTo>
                      <a:pt x="62" y="104"/>
                    </a:lnTo>
                    <a:close/>
                  </a:path>
                </a:pathLst>
              </a:custGeom>
              <a:solidFill>
                <a:srgbClr val="FF0000">
                  <a:alpha val="100000"/>
                </a:srgbClr>
              </a:solidFill>
              <a:ln w="28575" cap="flat" cmpd="sng">
                <a:solidFill>
                  <a:srgbClr val="FF0000">
                    <a:alpha val="100000"/>
                  </a:srgbClr>
                </a:solidFill>
                <a:prstDash val="solid"/>
                <a:round/>
                <a:headEnd type="none" w="med" len="med"/>
                <a:tailEnd type="none" w="med" len="med"/>
              </a:ln>
            </p:spPr>
            <p:txBody>
              <a:bodyPr/>
              <a:p>
                <a:endParaRPr lang="zh-CN" altLang="en-US"/>
              </a:p>
            </p:txBody>
          </p:sp>
          <p:sp>
            <p:nvSpPr>
              <p:cNvPr id="5176" name="Freeform 17"/>
              <p:cNvSpPr/>
              <p:nvPr/>
            </p:nvSpPr>
            <p:spPr>
              <a:xfrm>
                <a:off x="3888" y="3846"/>
                <a:ext cx="60" cy="92"/>
              </a:xfrm>
              <a:custGeom>
                <a:avLst/>
                <a:gdLst/>
                <a:ahLst/>
                <a:cxnLst>
                  <a:cxn ang="0">
                    <a:pos x="7" y="0"/>
                  </a:cxn>
                  <a:cxn ang="0">
                    <a:pos x="0" y="92"/>
                  </a:cxn>
                  <a:cxn ang="0">
                    <a:pos x="60" y="23"/>
                  </a:cxn>
                  <a:cxn ang="0">
                    <a:pos x="23" y="37"/>
                  </a:cxn>
                  <a:cxn ang="0">
                    <a:pos x="7" y="0"/>
                  </a:cxn>
                </a:cxnLst>
                <a:pathLst>
                  <a:path w="70" h="104">
                    <a:moveTo>
                      <a:pt x="8" y="0"/>
                    </a:moveTo>
                    <a:lnTo>
                      <a:pt x="0" y="104"/>
                    </a:lnTo>
                    <a:lnTo>
                      <a:pt x="70" y="26"/>
                    </a:lnTo>
                    <a:lnTo>
                      <a:pt x="27" y="42"/>
                    </a:lnTo>
                    <a:lnTo>
                      <a:pt x="8" y="0"/>
                    </a:lnTo>
                    <a:close/>
                  </a:path>
                </a:pathLst>
              </a:custGeom>
              <a:solidFill>
                <a:srgbClr val="FF0000">
                  <a:alpha val="100000"/>
                </a:srgbClr>
              </a:solidFill>
              <a:ln w="28575" cap="flat" cmpd="sng">
                <a:solidFill>
                  <a:srgbClr val="FF0000">
                    <a:alpha val="100000"/>
                  </a:srgbClr>
                </a:solidFill>
                <a:prstDash val="solid"/>
                <a:round/>
                <a:headEnd type="none" w="med" len="med"/>
                <a:tailEnd type="none" w="med" len="med"/>
              </a:ln>
            </p:spPr>
            <p:txBody>
              <a:bodyPr/>
              <a:p>
                <a:endParaRPr lang="zh-CN" altLang="en-US"/>
              </a:p>
            </p:txBody>
          </p:sp>
          <p:sp>
            <p:nvSpPr>
              <p:cNvPr id="5177" name="Line 18"/>
              <p:cNvSpPr/>
              <p:nvPr/>
            </p:nvSpPr>
            <p:spPr>
              <a:xfrm flipH="1">
                <a:off x="3381" y="2645"/>
                <a:ext cx="1870" cy="697"/>
              </a:xfrm>
              <a:prstGeom prst="line">
                <a:avLst/>
              </a:prstGeom>
              <a:ln w="28575" cap="flat" cmpd="sng">
                <a:solidFill>
                  <a:srgbClr val="FF0000"/>
                </a:solidFill>
                <a:prstDash val="solid"/>
                <a:headEnd type="none" w="med" len="med"/>
                <a:tailEnd type="none" w="med" len="med"/>
              </a:ln>
            </p:spPr>
          </p:sp>
          <p:sp>
            <p:nvSpPr>
              <p:cNvPr id="5178" name="Freeform 19"/>
              <p:cNvSpPr/>
              <p:nvPr/>
            </p:nvSpPr>
            <p:spPr>
              <a:xfrm>
                <a:off x="5215" y="2625"/>
                <a:ext cx="89" cy="57"/>
              </a:xfrm>
              <a:custGeom>
                <a:avLst/>
                <a:gdLst/>
                <a:ahLst/>
                <a:cxnLst>
                  <a:cxn ang="0">
                    <a:pos x="19" y="57"/>
                  </a:cxn>
                  <a:cxn ang="0">
                    <a:pos x="89" y="0"/>
                  </a:cxn>
                  <a:cxn ang="0">
                    <a:pos x="0" y="2"/>
                  </a:cxn>
                  <a:cxn ang="0">
                    <a:pos x="34" y="20"/>
                  </a:cxn>
                  <a:cxn ang="0">
                    <a:pos x="19" y="57"/>
                  </a:cxn>
                </a:cxnLst>
                <a:pathLst>
                  <a:path w="104" h="65">
                    <a:moveTo>
                      <a:pt x="22" y="65"/>
                    </a:moveTo>
                    <a:lnTo>
                      <a:pt x="104" y="0"/>
                    </a:lnTo>
                    <a:lnTo>
                      <a:pt x="0" y="2"/>
                    </a:lnTo>
                    <a:lnTo>
                      <a:pt x="40" y="23"/>
                    </a:lnTo>
                    <a:lnTo>
                      <a:pt x="22" y="65"/>
                    </a:lnTo>
                    <a:close/>
                  </a:path>
                </a:pathLst>
              </a:custGeom>
              <a:solidFill>
                <a:srgbClr val="FF0000">
                  <a:alpha val="100000"/>
                </a:srgbClr>
              </a:solidFill>
              <a:ln w="28575" cap="flat" cmpd="sng">
                <a:solidFill>
                  <a:srgbClr val="FF0000">
                    <a:alpha val="100000"/>
                  </a:srgbClr>
                </a:solidFill>
                <a:prstDash val="solid"/>
                <a:round/>
                <a:headEnd type="none" w="med" len="med"/>
                <a:tailEnd type="none" w="med" len="med"/>
              </a:ln>
            </p:spPr>
            <p:txBody>
              <a:bodyPr/>
              <a:p>
                <a:endParaRPr lang="zh-CN" altLang="en-US"/>
              </a:p>
            </p:txBody>
          </p:sp>
          <p:sp>
            <p:nvSpPr>
              <p:cNvPr id="5179" name="Freeform 20"/>
              <p:cNvSpPr/>
              <p:nvPr/>
            </p:nvSpPr>
            <p:spPr>
              <a:xfrm>
                <a:off x="3328" y="3305"/>
                <a:ext cx="89" cy="57"/>
              </a:xfrm>
              <a:custGeom>
                <a:avLst/>
                <a:gdLst/>
                <a:ahLst/>
                <a:cxnLst>
                  <a:cxn ang="0">
                    <a:pos x="70" y="0"/>
                  </a:cxn>
                  <a:cxn ang="0">
                    <a:pos x="0" y="57"/>
                  </a:cxn>
                  <a:cxn ang="0">
                    <a:pos x="89" y="55"/>
                  </a:cxn>
                  <a:cxn ang="0">
                    <a:pos x="55" y="37"/>
                  </a:cxn>
                  <a:cxn ang="0">
                    <a:pos x="70" y="0"/>
                  </a:cxn>
                </a:cxnLst>
                <a:pathLst>
                  <a:path w="104" h="65">
                    <a:moveTo>
                      <a:pt x="82" y="0"/>
                    </a:moveTo>
                    <a:lnTo>
                      <a:pt x="0" y="65"/>
                    </a:lnTo>
                    <a:lnTo>
                      <a:pt x="104" y="63"/>
                    </a:lnTo>
                    <a:lnTo>
                      <a:pt x="64" y="42"/>
                    </a:lnTo>
                    <a:lnTo>
                      <a:pt x="82" y="0"/>
                    </a:lnTo>
                    <a:close/>
                  </a:path>
                </a:pathLst>
              </a:custGeom>
              <a:solidFill>
                <a:srgbClr val="FF0000">
                  <a:alpha val="100000"/>
                </a:srgbClr>
              </a:solidFill>
              <a:ln w="28575" cap="flat" cmpd="sng">
                <a:solidFill>
                  <a:srgbClr val="FF0000">
                    <a:alpha val="100000"/>
                  </a:srgbClr>
                </a:solidFill>
                <a:prstDash val="solid"/>
                <a:round/>
                <a:headEnd type="none" w="med" len="med"/>
                <a:tailEnd type="none" w="med" len="med"/>
              </a:ln>
            </p:spPr>
            <p:txBody>
              <a:bodyPr/>
              <a:p>
                <a:endParaRPr lang="zh-CN" altLang="en-US"/>
              </a:p>
            </p:txBody>
          </p:sp>
          <p:sp>
            <p:nvSpPr>
              <p:cNvPr id="5180" name="Line 21"/>
              <p:cNvSpPr/>
              <p:nvPr/>
            </p:nvSpPr>
            <p:spPr>
              <a:xfrm flipV="1">
                <a:off x="3600" y="2241"/>
                <a:ext cx="1433" cy="1420"/>
              </a:xfrm>
              <a:prstGeom prst="line">
                <a:avLst/>
              </a:prstGeom>
              <a:ln w="28575" cap="flat" cmpd="sng">
                <a:solidFill>
                  <a:srgbClr val="FF0000"/>
                </a:solidFill>
                <a:prstDash val="solid"/>
                <a:headEnd type="none" w="med" len="med"/>
                <a:tailEnd type="none" w="med" len="med"/>
              </a:ln>
            </p:spPr>
          </p:sp>
          <p:sp>
            <p:nvSpPr>
              <p:cNvPr id="5181" name="Freeform 22"/>
              <p:cNvSpPr/>
              <p:nvPr/>
            </p:nvSpPr>
            <p:spPr>
              <a:xfrm>
                <a:off x="3560" y="3619"/>
                <a:ext cx="81" cy="82"/>
              </a:xfrm>
              <a:custGeom>
                <a:avLst/>
                <a:gdLst/>
                <a:ahLst/>
                <a:cxnLst>
                  <a:cxn ang="0">
                    <a:pos x="41" y="0"/>
                  </a:cxn>
                  <a:cxn ang="0">
                    <a:pos x="0" y="82"/>
                  </a:cxn>
                  <a:cxn ang="0">
                    <a:pos x="81" y="42"/>
                  </a:cxn>
                  <a:cxn ang="0">
                    <a:pos x="42" y="41"/>
                  </a:cxn>
                  <a:cxn ang="0">
                    <a:pos x="41" y="0"/>
                  </a:cxn>
                </a:cxnLst>
                <a:pathLst>
                  <a:path w="94" h="93">
                    <a:moveTo>
                      <a:pt x="48" y="0"/>
                    </a:moveTo>
                    <a:lnTo>
                      <a:pt x="0" y="93"/>
                    </a:lnTo>
                    <a:lnTo>
                      <a:pt x="94" y="48"/>
                    </a:lnTo>
                    <a:lnTo>
                      <a:pt x="49" y="46"/>
                    </a:lnTo>
                    <a:lnTo>
                      <a:pt x="48" y="0"/>
                    </a:lnTo>
                    <a:close/>
                  </a:path>
                </a:pathLst>
              </a:custGeom>
              <a:solidFill>
                <a:srgbClr val="FF0000">
                  <a:alpha val="100000"/>
                </a:srgbClr>
              </a:solidFill>
              <a:ln w="28575" cap="flat" cmpd="sng">
                <a:solidFill>
                  <a:srgbClr val="FF0000">
                    <a:alpha val="100000"/>
                  </a:srgbClr>
                </a:solidFill>
                <a:prstDash val="solid"/>
                <a:round/>
                <a:headEnd type="none" w="med" len="med"/>
                <a:tailEnd type="none" w="med" len="med"/>
              </a:ln>
            </p:spPr>
            <p:txBody>
              <a:bodyPr/>
              <a:p>
                <a:endParaRPr lang="zh-CN" altLang="en-US"/>
              </a:p>
            </p:txBody>
          </p:sp>
          <p:sp>
            <p:nvSpPr>
              <p:cNvPr id="5182" name="Freeform 23"/>
              <p:cNvSpPr/>
              <p:nvPr/>
            </p:nvSpPr>
            <p:spPr>
              <a:xfrm>
                <a:off x="4992" y="2201"/>
                <a:ext cx="81" cy="82"/>
              </a:xfrm>
              <a:custGeom>
                <a:avLst/>
                <a:gdLst/>
                <a:ahLst/>
                <a:cxnLst>
                  <a:cxn ang="0">
                    <a:pos x="40" y="82"/>
                  </a:cxn>
                  <a:cxn ang="0">
                    <a:pos x="81" y="0"/>
                  </a:cxn>
                  <a:cxn ang="0">
                    <a:pos x="0" y="40"/>
                  </a:cxn>
                  <a:cxn ang="0">
                    <a:pos x="39" y="41"/>
                  </a:cxn>
                  <a:cxn ang="0">
                    <a:pos x="40" y="82"/>
                  </a:cxn>
                </a:cxnLst>
                <a:pathLst>
                  <a:path w="94" h="93">
                    <a:moveTo>
                      <a:pt x="46" y="93"/>
                    </a:moveTo>
                    <a:lnTo>
                      <a:pt x="94" y="0"/>
                    </a:lnTo>
                    <a:lnTo>
                      <a:pt x="0" y="45"/>
                    </a:lnTo>
                    <a:lnTo>
                      <a:pt x="45" y="47"/>
                    </a:lnTo>
                    <a:lnTo>
                      <a:pt x="46" y="93"/>
                    </a:lnTo>
                    <a:close/>
                  </a:path>
                </a:pathLst>
              </a:custGeom>
              <a:solidFill>
                <a:srgbClr val="FF0000">
                  <a:alpha val="100000"/>
                </a:srgbClr>
              </a:solidFill>
              <a:ln w="28575" cap="flat" cmpd="sng">
                <a:solidFill>
                  <a:srgbClr val="FF0000">
                    <a:alpha val="100000"/>
                  </a:srgbClr>
                </a:solidFill>
                <a:prstDash val="solid"/>
                <a:round/>
                <a:headEnd type="none" w="med" len="med"/>
                <a:tailEnd type="none" w="med" len="med"/>
              </a:ln>
            </p:spPr>
            <p:txBody>
              <a:bodyPr/>
              <a:p>
                <a:endParaRPr lang="zh-CN" altLang="en-US"/>
              </a:p>
            </p:txBody>
          </p:sp>
          <p:sp>
            <p:nvSpPr>
              <p:cNvPr id="5183" name="Line 24"/>
              <p:cNvSpPr/>
              <p:nvPr/>
            </p:nvSpPr>
            <p:spPr>
              <a:xfrm flipV="1">
                <a:off x="4274" y="1930"/>
                <a:ext cx="1" cy="2044"/>
              </a:xfrm>
              <a:prstGeom prst="line">
                <a:avLst/>
              </a:prstGeom>
              <a:ln w="28575" cap="flat" cmpd="sng">
                <a:solidFill>
                  <a:srgbClr val="FF0000"/>
                </a:solidFill>
                <a:prstDash val="solid"/>
                <a:headEnd type="none" w="med" len="med"/>
                <a:tailEnd type="none" w="med" len="med"/>
              </a:ln>
            </p:spPr>
          </p:sp>
          <p:sp>
            <p:nvSpPr>
              <p:cNvPr id="5184" name="Freeform 25"/>
              <p:cNvSpPr/>
              <p:nvPr/>
            </p:nvSpPr>
            <p:spPr>
              <a:xfrm>
                <a:off x="4245" y="3945"/>
                <a:ext cx="57" cy="87"/>
              </a:xfrm>
              <a:custGeom>
                <a:avLst/>
                <a:gdLst/>
                <a:ahLst/>
                <a:cxnLst>
                  <a:cxn ang="0">
                    <a:pos x="0" y="0"/>
                  </a:cxn>
                  <a:cxn ang="0">
                    <a:pos x="29" y="87"/>
                  </a:cxn>
                  <a:cxn ang="0">
                    <a:pos x="57" y="0"/>
                  </a:cxn>
                  <a:cxn ang="0">
                    <a:pos x="29" y="27"/>
                  </a:cxn>
                  <a:cxn ang="0">
                    <a:pos x="0" y="0"/>
                  </a:cxn>
                </a:cxnLst>
                <a:pathLst>
                  <a:path w="67" h="99">
                    <a:moveTo>
                      <a:pt x="0" y="0"/>
                    </a:moveTo>
                    <a:lnTo>
                      <a:pt x="34" y="99"/>
                    </a:lnTo>
                    <a:lnTo>
                      <a:pt x="67" y="0"/>
                    </a:lnTo>
                    <a:lnTo>
                      <a:pt x="34" y="31"/>
                    </a:lnTo>
                    <a:lnTo>
                      <a:pt x="0" y="0"/>
                    </a:lnTo>
                    <a:close/>
                  </a:path>
                </a:pathLst>
              </a:custGeom>
              <a:solidFill>
                <a:srgbClr val="FF0000">
                  <a:alpha val="100000"/>
                </a:srgbClr>
              </a:solidFill>
              <a:ln w="28575" cap="flat" cmpd="sng">
                <a:solidFill>
                  <a:srgbClr val="FF0000">
                    <a:alpha val="100000"/>
                  </a:srgbClr>
                </a:solidFill>
                <a:prstDash val="solid"/>
                <a:round/>
                <a:headEnd type="none" w="med" len="med"/>
                <a:tailEnd type="none" w="med" len="med"/>
              </a:ln>
            </p:spPr>
            <p:txBody>
              <a:bodyPr/>
              <a:p>
                <a:endParaRPr lang="zh-CN" altLang="en-US"/>
              </a:p>
            </p:txBody>
          </p:sp>
          <p:sp>
            <p:nvSpPr>
              <p:cNvPr id="5185" name="Freeform 26"/>
              <p:cNvSpPr/>
              <p:nvPr/>
            </p:nvSpPr>
            <p:spPr>
              <a:xfrm>
                <a:off x="4246" y="1872"/>
                <a:ext cx="57" cy="87"/>
              </a:xfrm>
              <a:custGeom>
                <a:avLst/>
                <a:gdLst/>
                <a:ahLst/>
                <a:cxnLst>
                  <a:cxn ang="0">
                    <a:pos x="57" y="87"/>
                  </a:cxn>
                  <a:cxn ang="0">
                    <a:pos x="28" y="0"/>
                  </a:cxn>
                  <a:cxn ang="0">
                    <a:pos x="0" y="87"/>
                  </a:cxn>
                  <a:cxn ang="0">
                    <a:pos x="28" y="60"/>
                  </a:cxn>
                  <a:cxn ang="0">
                    <a:pos x="57" y="87"/>
                  </a:cxn>
                </a:cxnLst>
                <a:pathLst>
                  <a:path w="67" h="99">
                    <a:moveTo>
                      <a:pt x="67" y="99"/>
                    </a:moveTo>
                    <a:lnTo>
                      <a:pt x="33" y="0"/>
                    </a:lnTo>
                    <a:lnTo>
                      <a:pt x="0" y="99"/>
                    </a:lnTo>
                    <a:lnTo>
                      <a:pt x="33" y="68"/>
                    </a:lnTo>
                    <a:lnTo>
                      <a:pt x="67" y="99"/>
                    </a:lnTo>
                    <a:close/>
                  </a:path>
                </a:pathLst>
              </a:custGeom>
              <a:solidFill>
                <a:srgbClr val="FF0000">
                  <a:alpha val="100000"/>
                </a:srgbClr>
              </a:solidFill>
              <a:ln w="28575" cap="flat" cmpd="sng">
                <a:solidFill>
                  <a:srgbClr val="FF0000">
                    <a:alpha val="100000"/>
                  </a:srgbClr>
                </a:solidFill>
                <a:prstDash val="solid"/>
                <a:round/>
                <a:headEnd type="none" w="med" len="med"/>
                <a:tailEnd type="none" w="med" len="med"/>
              </a:ln>
            </p:spPr>
            <p:txBody>
              <a:bodyPr/>
              <a:p>
                <a:endParaRPr lang="zh-CN" altLang="en-US"/>
              </a:p>
            </p:txBody>
          </p:sp>
          <p:sp>
            <p:nvSpPr>
              <p:cNvPr id="5186" name="Line 27"/>
              <p:cNvSpPr/>
              <p:nvPr/>
            </p:nvSpPr>
            <p:spPr>
              <a:xfrm flipH="1" flipV="1">
                <a:off x="3871" y="2018"/>
                <a:ext cx="808" cy="1867"/>
              </a:xfrm>
              <a:prstGeom prst="line">
                <a:avLst/>
              </a:prstGeom>
              <a:ln w="28575" cap="flat" cmpd="sng">
                <a:solidFill>
                  <a:srgbClr val="FF0000"/>
                </a:solidFill>
                <a:prstDash val="solid"/>
                <a:headEnd type="none" w="med" len="med"/>
                <a:tailEnd type="none" w="med" len="med"/>
              </a:ln>
            </p:spPr>
          </p:sp>
          <p:sp>
            <p:nvSpPr>
              <p:cNvPr id="5187" name="Freeform 28"/>
              <p:cNvSpPr/>
              <p:nvPr/>
            </p:nvSpPr>
            <p:spPr>
              <a:xfrm>
                <a:off x="4641" y="3846"/>
                <a:ext cx="62" cy="92"/>
              </a:xfrm>
              <a:custGeom>
                <a:avLst/>
                <a:gdLst/>
                <a:ahLst/>
                <a:cxnLst>
                  <a:cxn ang="0">
                    <a:pos x="0" y="25"/>
                  </a:cxn>
                  <a:cxn ang="0">
                    <a:pos x="62" y="92"/>
                  </a:cxn>
                  <a:cxn ang="0">
                    <a:pos x="53" y="0"/>
                  </a:cxn>
                  <a:cxn ang="0">
                    <a:pos x="38" y="37"/>
                  </a:cxn>
                  <a:cxn ang="0">
                    <a:pos x="0" y="25"/>
                  </a:cxn>
                </a:cxnLst>
                <a:pathLst>
                  <a:path w="72" h="104">
                    <a:moveTo>
                      <a:pt x="0" y="28"/>
                    </a:moveTo>
                    <a:lnTo>
                      <a:pt x="72" y="104"/>
                    </a:lnTo>
                    <a:lnTo>
                      <a:pt x="61" y="0"/>
                    </a:lnTo>
                    <a:lnTo>
                      <a:pt x="44" y="42"/>
                    </a:lnTo>
                    <a:lnTo>
                      <a:pt x="0" y="28"/>
                    </a:lnTo>
                    <a:close/>
                  </a:path>
                </a:pathLst>
              </a:custGeom>
              <a:solidFill>
                <a:srgbClr val="FF0000">
                  <a:alpha val="100000"/>
                </a:srgbClr>
              </a:solidFill>
              <a:ln w="28575" cap="flat" cmpd="sng">
                <a:solidFill>
                  <a:srgbClr val="FF0000">
                    <a:alpha val="100000"/>
                  </a:srgbClr>
                </a:solidFill>
                <a:prstDash val="solid"/>
                <a:round/>
                <a:headEnd type="none" w="med" len="med"/>
                <a:tailEnd type="none" w="med" len="med"/>
              </a:ln>
            </p:spPr>
            <p:txBody>
              <a:bodyPr/>
              <a:p>
                <a:endParaRPr lang="zh-CN" altLang="en-US"/>
              </a:p>
            </p:txBody>
          </p:sp>
          <p:sp>
            <p:nvSpPr>
              <p:cNvPr id="5188" name="Freeform 29"/>
              <p:cNvSpPr/>
              <p:nvPr/>
            </p:nvSpPr>
            <p:spPr>
              <a:xfrm>
                <a:off x="3847" y="1965"/>
                <a:ext cx="62" cy="92"/>
              </a:xfrm>
              <a:custGeom>
                <a:avLst/>
                <a:gdLst/>
                <a:ahLst/>
                <a:cxnLst>
                  <a:cxn ang="0">
                    <a:pos x="62" y="67"/>
                  </a:cxn>
                  <a:cxn ang="0">
                    <a:pos x="0" y="0"/>
                  </a:cxn>
                  <a:cxn ang="0">
                    <a:pos x="9" y="92"/>
                  </a:cxn>
                  <a:cxn ang="0">
                    <a:pos x="24" y="55"/>
                  </a:cxn>
                  <a:cxn ang="0">
                    <a:pos x="62" y="67"/>
                  </a:cxn>
                </a:cxnLst>
                <a:pathLst>
                  <a:path w="72" h="104">
                    <a:moveTo>
                      <a:pt x="72" y="76"/>
                    </a:moveTo>
                    <a:lnTo>
                      <a:pt x="0" y="0"/>
                    </a:lnTo>
                    <a:lnTo>
                      <a:pt x="11" y="104"/>
                    </a:lnTo>
                    <a:lnTo>
                      <a:pt x="28" y="62"/>
                    </a:lnTo>
                    <a:lnTo>
                      <a:pt x="72" y="76"/>
                    </a:lnTo>
                    <a:close/>
                  </a:path>
                </a:pathLst>
              </a:custGeom>
              <a:solidFill>
                <a:srgbClr val="FF0000">
                  <a:alpha val="100000"/>
                </a:srgbClr>
              </a:solidFill>
              <a:ln w="28575" cap="flat" cmpd="sng">
                <a:solidFill>
                  <a:srgbClr val="FF0000">
                    <a:alpha val="100000"/>
                  </a:srgbClr>
                </a:solidFill>
                <a:prstDash val="solid"/>
                <a:round/>
                <a:headEnd type="none" w="med" len="med"/>
                <a:tailEnd type="none" w="med" len="med"/>
              </a:ln>
            </p:spPr>
            <p:txBody>
              <a:bodyPr/>
              <a:p>
                <a:endParaRPr lang="zh-CN" altLang="en-US"/>
              </a:p>
            </p:txBody>
          </p:sp>
        </p:grpSp>
        <p:grpSp>
          <p:nvGrpSpPr>
            <p:cNvPr id="5162" name="Group 30"/>
            <p:cNvGrpSpPr/>
            <p:nvPr/>
          </p:nvGrpSpPr>
          <p:grpSpPr>
            <a:xfrm>
              <a:off x="1462" y="2561"/>
              <a:ext cx="242" cy="351"/>
              <a:chOff x="4176" y="528"/>
              <a:chExt cx="242" cy="351"/>
            </a:xfrm>
          </p:grpSpPr>
          <p:sp>
            <p:nvSpPr>
              <p:cNvPr id="5163" name="Oval 31"/>
              <p:cNvSpPr/>
              <p:nvPr/>
            </p:nvSpPr>
            <p:spPr>
              <a:xfrm>
                <a:off x="4176" y="575"/>
                <a:ext cx="242" cy="248"/>
              </a:xfrm>
              <a:prstGeom prst="ellipse">
                <a:avLst/>
              </a:prstGeom>
              <a:solidFill>
                <a:schemeClr val="folHlink"/>
              </a:solidFill>
              <a:ln w="28575" cap="flat" cmpd="sng">
                <a:solidFill>
                  <a:srgbClr val="FF0000"/>
                </a:solidFill>
                <a:prstDash val="solid"/>
                <a:headEnd type="none" w="med" len="med"/>
                <a:tailEnd type="none" w="med" len="med"/>
              </a:ln>
            </p:spPr>
            <p:txBody>
              <a:bodyPr/>
              <a:p>
                <a:pPr eaLnBrk="1" hangingPunct="1"/>
                <a:endParaRPr lang="zh-CN" altLang="en-US" dirty="0">
                  <a:latin typeface="Times New Roman" panose="02020603050405020304" pitchFamily="18" charset="0"/>
                </a:endParaRPr>
              </a:p>
            </p:txBody>
          </p:sp>
          <p:sp>
            <p:nvSpPr>
              <p:cNvPr id="5164" name="Rectangle 32"/>
              <p:cNvSpPr/>
              <p:nvPr/>
            </p:nvSpPr>
            <p:spPr>
              <a:xfrm>
                <a:off x="4212" y="528"/>
                <a:ext cx="172" cy="351"/>
              </a:xfrm>
              <a:prstGeom prst="rect">
                <a:avLst/>
              </a:prstGeom>
              <a:noFill/>
              <a:ln w="9525">
                <a:noFill/>
              </a:ln>
            </p:spPr>
            <p:txBody>
              <a:bodyPr wrap="none" lIns="0" tIns="0" rIns="0" bIns="0">
                <a:spAutoFit/>
              </a:bodyPr>
              <a:p>
                <a:pPr eaLnBrk="1" hangingPunct="1"/>
                <a:r>
                  <a:rPr lang="en-US" altLang="zh-CN" sz="3600" dirty="0">
                    <a:solidFill>
                      <a:srgbClr val="CC0000"/>
                    </a:solidFill>
                    <a:latin typeface="Bookman Old Style" panose="02050604050505020204" pitchFamily="18" charset="0"/>
                  </a:rPr>
                  <a:t>+</a:t>
                </a:r>
                <a:endParaRPr lang="en-US" altLang="zh-CN" b="0" dirty="0">
                  <a:latin typeface="Times New Roman" panose="02020603050405020304" pitchFamily="18" charset="0"/>
                </a:endParaRPr>
              </a:p>
            </p:txBody>
          </p:sp>
        </p:grpSp>
      </p:grpSp>
      <p:sp>
        <p:nvSpPr>
          <p:cNvPr id="12379" name="Text Box 91"/>
          <p:cNvSpPr txBox="1">
            <a:spLocks noChangeArrowheads="1"/>
          </p:cNvSpPr>
          <p:nvPr/>
        </p:nvSpPr>
        <p:spPr bwMode="auto">
          <a:xfrm>
            <a:off x="1847850" y="914400"/>
            <a:ext cx="5029200" cy="521970"/>
          </a:xfrm>
          <a:prstGeom prst="rect">
            <a:avLst/>
          </a:prstGeom>
          <a:noFill/>
          <a:ln>
            <a:noFill/>
          </a:ln>
          <a:effectLst/>
        </p:spPr>
        <p:txBody>
          <a:bodyPr>
            <a:spAutoFit/>
          </a:bodyPr>
          <a:lstStyle/>
          <a:p>
            <a:pPr marR="0" defTabSz="914400" eaLnBrk="1" hangingPunct="1">
              <a:spcBef>
                <a:spcPct val="50000"/>
              </a:spcBef>
              <a:buClrTx/>
              <a:buSzTx/>
              <a:buFontTx/>
              <a:defRPr/>
            </a:pPr>
            <a:r>
              <a:rPr kumimoji="0" lang="zh-CN" altLang="en-US" sz="2800" kern="1200" cap="none" spc="0" normalizeH="0" baseline="0" noProof="0">
                <a:solidFill>
                  <a:srgbClr val="FF33CC"/>
                </a:solidFill>
                <a:effectLst>
                  <a:outerShdw blurRad="38100" dist="38100" dir="2700000" algn="tl">
                    <a:srgbClr val="000000"/>
                  </a:outerShdw>
                </a:effectLst>
                <a:latin typeface="宋体" panose="02010600030101010101" pitchFamily="2" charset="-122"/>
                <a:ea typeface="宋体" panose="02010600030101010101" pitchFamily="2" charset="-122"/>
                <a:cs typeface="+mn-cs"/>
              </a:rPr>
              <a:t>一、静电场中的导体</a:t>
            </a:r>
            <a:endParaRPr kumimoji="0" lang="en-US" altLang="zh-CN" sz="2800" kern="1200" cap="none" spc="0" normalizeH="0" baseline="0" noProof="0">
              <a:solidFill>
                <a:srgbClr val="FF33CC"/>
              </a:solidFill>
              <a:effectLst>
                <a:outerShdw blurRad="38100" dist="38100" dir="2700000" algn="tl">
                  <a:srgbClr val="000000"/>
                </a:outerShdw>
              </a:effectLst>
              <a:latin typeface="宋体" panose="02010600030101010101" pitchFamily="2" charset="-122"/>
              <a:ea typeface="宋体" panose="02010600030101010101" pitchFamily="2" charset="-122"/>
              <a:cs typeface="+mn-cs"/>
            </a:endParaRPr>
          </a:p>
        </p:txBody>
      </p:sp>
      <p:sp>
        <p:nvSpPr>
          <p:cNvPr id="12384" name="Text Box 96"/>
          <p:cNvSpPr txBox="1">
            <a:spLocks noChangeArrowheads="1"/>
          </p:cNvSpPr>
          <p:nvPr/>
        </p:nvSpPr>
        <p:spPr bwMode="auto">
          <a:xfrm>
            <a:off x="1774825" y="185738"/>
            <a:ext cx="5113338" cy="521970"/>
          </a:xfrm>
          <a:prstGeom prst="rect">
            <a:avLst/>
          </a:prstGeom>
          <a:noFill/>
          <a:ln>
            <a:noFill/>
          </a:ln>
          <a:effectLst/>
        </p:spPr>
        <p:txBody>
          <a:bodyPr>
            <a:spAutoFit/>
          </a:bodyPr>
          <a:lstStyle/>
          <a:p>
            <a:pPr marR="0" defTabSz="914400" eaLnBrk="1" hangingPunct="1">
              <a:spcBef>
                <a:spcPct val="50000"/>
              </a:spcBef>
              <a:buClrTx/>
              <a:buSzTx/>
              <a:buFontTx/>
              <a:defRPr/>
            </a:pPr>
            <a:r>
              <a:rPr kumimoji="0" lang="en-US" altLang="zh-CN" sz="2800"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§7.5 </a:t>
            </a:r>
            <a:r>
              <a:rPr kumimoji="0" lang="zh-CN" altLang="en-US" sz="2800"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静电场中的导体  电容</a:t>
            </a:r>
            <a:endParaRPr kumimoji="0" lang="zh-CN" altLang="en-US" sz="2800"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127" name="Rectangle 97"/>
          <p:cNvSpPr/>
          <p:nvPr/>
        </p:nvSpPr>
        <p:spPr>
          <a:xfrm>
            <a:off x="2279650" y="1557338"/>
            <a:ext cx="1383030" cy="368300"/>
          </a:xfrm>
          <a:prstGeom prst="rect">
            <a:avLst/>
          </a:prstGeom>
          <a:noFill/>
          <a:ln w="9525">
            <a:noFill/>
          </a:ln>
        </p:spPr>
        <p:txBody>
          <a:bodyPr wrap="none">
            <a:spAutoFit/>
          </a:bodyPr>
          <a:p>
            <a:pPr eaLnBrk="1" hangingPunct="1"/>
            <a:r>
              <a:rPr lang="en-US" altLang="zh-CN" dirty="0">
                <a:solidFill>
                  <a:srgbClr val="0000FF"/>
                </a:solidFill>
                <a:latin typeface="Times New Roman" panose="02020603050405020304" pitchFamily="18" charset="0"/>
              </a:rPr>
              <a:t>1.  </a:t>
            </a:r>
            <a:r>
              <a:rPr lang="zh-CN" altLang="en-US" dirty="0">
                <a:solidFill>
                  <a:srgbClr val="0000FF"/>
                </a:solidFill>
                <a:latin typeface="Times New Roman" panose="02020603050405020304" pitchFamily="18" charset="0"/>
              </a:rPr>
              <a:t>静电感应</a:t>
            </a:r>
            <a:endParaRPr lang="zh-CN" altLang="en-US" dirty="0">
              <a:solidFill>
                <a:srgbClr val="0000FF"/>
              </a:solidFill>
              <a:latin typeface="Times New Roman" panose="02020603050405020304" pitchFamily="18" charset="0"/>
            </a:endParaRPr>
          </a:p>
        </p:txBody>
      </p:sp>
      <p:grpSp>
        <p:nvGrpSpPr>
          <p:cNvPr id="12350" name="Group 62"/>
          <p:cNvGrpSpPr/>
          <p:nvPr/>
        </p:nvGrpSpPr>
        <p:grpSpPr>
          <a:xfrm>
            <a:off x="5580063" y="4005263"/>
            <a:ext cx="2895600" cy="1828800"/>
            <a:chOff x="2496" y="2208"/>
            <a:chExt cx="1824" cy="1152"/>
          </a:xfrm>
        </p:grpSpPr>
        <p:grpSp>
          <p:nvGrpSpPr>
            <p:cNvPr id="5133" name="Group 63"/>
            <p:cNvGrpSpPr/>
            <p:nvPr/>
          </p:nvGrpSpPr>
          <p:grpSpPr>
            <a:xfrm>
              <a:off x="2496" y="2208"/>
              <a:ext cx="1824" cy="1152"/>
              <a:chOff x="3744" y="2448"/>
              <a:chExt cx="1824" cy="1152"/>
            </a:xfrm>
          </p:grpSpPr>
          <p:sp>
            <p:nvSpPr>
              <p:cNvPr id="5158" name="Oval 64"/>
              <p:cNvSpPr/>
              <p:nvPr/>
            </p:nvSpPr>
            <p:spPr>
              <a:xfrm>
                <a:off x="3744" y="2448"/>
                <a:ext cx="1824" cy="432"/>
              </a:xfrm>
              <a:prstGeom prst="ellipse">
                <a:avLst/>
              </a:prstGeom>
              <a:gradFill rotWithShape="0">
                <a:gsLst>
                  <a:gs pos="0">
                    <a:srgbClr val="B2B2B2"/>
                  </a:gs>
                  <a:gs pos="100000">
                    <a:schemeClr val="bg1"/>
                  </a:gs>
                </a:gsLst>
                <a:lin ang="5400000" scaled="1"/>
                <a:tileRect/>
              </a:gradFill>
              <a:ln w="19050" cap="flat" cmpd="sng">
                <a:solidFill>
                  <a:schemeClr val="tx1"/>
                </a:solidFill>
                <a:prstDash val="solid"/>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sp>
            <p:nvSpPr>
              <p:cNvPr id="5159" name="Oval 65"/>
              <p:cNvSpPr/>
              <p:nvPr/>
            </p:nvSpPr>
            <p:spPr>
              <a:xfrm>
                <a:off x="4272" y="3360"/>
                <a:ext cx="720" cy="240"/>
              </a:xfrm>
              <a:prstGeom prst="ellipse">
                <a:avLst/>
              </a:prstGeom>
              <a:gradFill rotWithShape="0">
                <a:gsLst>
                  <a:gs pos="0">
                    <a:schemeClr val="tx1"/>
                  </a:gs>
                  <a:gs pos="100000">
                    <a:schemeClr val="bg1"/>
                  </a:gs>
                </a:gsLst>
                <a:lin ang="5400000" scaled="1"/>
                <a:tileRect/>
              </a:gradFill>
              <a:ln w="19050" cap="flat" cmpd="sng">
                <a:solidFill>
                  <a:schemeClr val="tx1"/>
                </a:solidFill>
                <a:prstDash val="solid"/>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sp>
            <p:nvSpPr>
              <p:cNvPr id="12354" name="Rectangle 66"/>
              <p:cNvSpPr>
                <a:spLocks noChangeArrowheads="1"/>
              </p:cNvSpPr>
              <p:nvPr/>
            </p:nvSpPr>
            <p:spPr bwMode="auto">
              <a:xfrm>
                <a:off x="4560" y="2880"/>
                <a:ext cx="144" cy="576"/>
              </a:xfrm>
              <a:prstGeom prst="rect">
                <a:avLst/>
              </a:prstGeom>
              <a:gradFill rotWithShape="0">
                <a:gsLst>
                  <a:gs pos="0">
                    <a:schemeClr val="tx1"/>
                  </a:gs>
                  <a:gs pos="50000">
                    <a:srgbClr val="DDDDDD"/>
                  </a:gs>
                  <a:gs pos="100000">
                    <a:schemeClr val="tx1"/>
                  </a:gs>
                </a:gsLst>
                <a:lin ang="0" scaled="1"/>
              </a:gradFill>
              <a:ln w="1905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5134" name="Group 67"/>
            <p:cNvGrpSpPr/>
            <p:nvPr/>
          </p:nvGrpSpPr>
          <p:grpSpPr>
            <a:xfrm>
              <a:off x="2688" y="2400"/>
              <a:ext cx="192" cy="192"/>
              <a:chOff x="5088" y="2592"/>
              <a:chExt cx="192" cy="192"/>
            </a:xfrm>
          </p:grpSpPr>
          <p:sp>
            <p:nvSpPr>
              <p:cNvPr id="5156" name="Oval 68"/>
              <p:cNvSpPr/>
              <p:nvPr/>
            </p:nvSpPr>
            <p:spPr>
              <a:xfrm>
                <a:off x="5088" y="2592"/>
                <a:ext cx="192" cy="192"/>
              </a:xfrm>
              <a:prstGeom prst="ellipse">
                <a:avLst/>
              </a:prstGeom>
              <a:gradFill rotWithShape="0">
                <a:gsLst>
                  <a:gs pos="0">
                    <a:schemeClr val="bg1"/>
                  </a:gs>
                  <a:gs pos="100000">
                    <a:srgbClr val="99CCFF"/>
                  </a:gs>
                </a:gsLst>
                <a:path path="shape">
                  <a:fillToRect l="50000" t="50000" r="50000" b="50000"/>
                </a:path>
                <a:tileRect/>
              </a:gradFill>
              <a:ln w="9525" cap="flat" cmpd="sng">
                <a:solidFill>
                  <a:schemeClr val="tx1"/>
                </a:solidFill>
                <a:prstDash val="solid"/>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sp>
            <p:nvSpPr>
              <p:cNvPr id="5157" name="Line 69"/>
              <p:cNvSpPr/>
              <p:nvPr/>
            </p:nvSpPr>
            <p:spPr>
              <a:xfrm>
                <a:off x="5121" y="2688"/>
                <a:ext cx="125" cy="0"/>
              </a:xfrm>
              <a:prstGeom prst="line">
                <a:avLst/>
              </a:prstGeom>
              <a:ln w="38100" cap="flat" cmpd="sng">
                <a:solidFill>
                  <a:schemeClr val="tx1"/>
                </a:solidFill>
                <a:prstDash val="solid"/>
                <a:headEnd type="none" w="med" len="med"/>
                <a:tailEnd type="none" w="med" len="med"/>
              </a:ln>
            </p:spPr>
          </p:sp>
        </p:grpSp>
        <p:grpSp>
          <p:nvGrpSpPr>
            <p:cNvPr id="5135" name="Group 70"/>
            <p:cNvGrpSpPr/>
            <p:nvPr/>
          </p:nvGrpSpPr>
          <p:grpSpPr>
            <a:xfrm>
              <a:off x="2832" y="2352"/>
              <a:ext cx="192" cy="192"/>
              <a:chOff x="5088" y="2592"/>
              <a:chExt cx="192" cy="192"/>
            </a:xfrm>
          </p:grpSpPr>
          <p:sp>
            <p:nvSpPr>
              <p:cNvPr id="5154" name="Oval 71"/>
              <p:cNvSpPr/>
              <p:nvPr/>
            </p:nvSpPr>
            <p:spPr>
              <a:xfrm>
                <a:off x="5088" y="2592"/>
                <a:ext cx="192" cy="192"/>
              </a:xfrm>
              <a:prstGeom prst="ellipse">
                <a:avLst/>
              </a:prstGeom>
              <a:gradFill rotWithShape="0">
                <a:gsLst>
                  <a:gs pos="0">
                    <a:schemeClr val="bg1"/>
                  </a:gs>
                  <a:gs pos="100000">
                    <a:srgbClr val="99CCFF"/>
                  </a:gs>
                </a:gsLst>
                <a:path path="shape">
                  <a:fillToRect l="50000" t="50000" r="50000" b="50000"/>
                </a:path>
                <a:tileRect/>
              </a:gradFill>
              <a:ln w="9525" cap="flat" cmpd="sng">
                <a:solidFill>
                  <a:schemeClr val="tx1"/>
                </a:solidFill>
                <a:prstDash val="solid"/>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sp>
            <p:nvSpPr>
              <p:cNvPr id="5155" name="Line 72"/>
              <p:cNvSpPr/>
              <p:nvPr/>
            </p:nvSpPr>
            <p:spPr>
              <a:xfrm>
                <a:off x="5121" y="2688"/>
                <a:ext cx="125" cy="0"/>
              </a:xfrm>
              <a:prstGeom prst="line">
                <a:avLst/>
              </a:prstGeom>
              <a:ln w="38100" cap="flat" cmpd="sng">
                <a:solidFill>
                  <a:schemeClr val="tx1"/>
                </a:solidFill>
                <a:prstDash val="solid"/>
                <a:headEnd type="none" w="med" len="med"/>
                <a:tailEnd type="none" w="med" len="med"/>
              </a:ln>
            </p:spPr>
          </p:sp>
        </p:grpSp>
        <p:grpSp>
          <p:nvGrpSpPr>
            <p:cNvPr id="5136" name="Group 73"/>
            <p:cNvGrpSpPr/>
            <p:nvPr/>
          </p:nvGrpSpPr>
          <p:grpSpPr>
            <a:xfrm>
              <a:off x="3744" y="2304"/>
              <a:ext cx="199" cy="240"/>
              <a:chOff x="5295" y="2784"/>
              <a:chExt cx="199" cy="240"/>
            </a:xfrm>
          </p:grpSpPr>
          <p:sp>
            <p:nvSpPr>
              <p:cNvPr id="5152" name="Oval 74"/>
              <p:cNvSpPr/>
              <p:nvPr/>
            </p:nvSpPr>
            <p:spPr>
              <a:xfrm>
                <a:off x="5302" y="2832"/>
                <a:ext cx="192" cy="192"/>
              </a:xfrm>
              <a:prstGeom prst="ellipse">
                <a:avLst/>
              </a:prstGeom>
              <a:gradFill rotWithShape="0">
                <a:gsLst>
                  <a:gs pos="0">
                    <a:schemeClr val="bg1"/>
                  </a:gs>
                  <a:gs pos="100000">
                    <a:srgbClr val="FF9999"/>
                  </a:gs>
                </a:gsLst>
                <a:path path="shape">
                  <a:fillToRect l="50000" t="50000" r="50000" b="50000"/>
                </a:path>
                <a:tileRect/>
              </a:gradFill>
              <a:ln w="9525" cap="flat" cmpd="sng">
                <a:solidFill>
                  <a:srgbClr val="0000FF"/>
                </a:solidFill>
                <a:prstDash val="solid"/>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sp>
            <p:nvSpPr>
              <p:cNvPr id="5153" name="Text Box 75"/>
              <p:cNvSpPr txBox="1"/>
              <p:nvPr/>
            </p:nvSpPr>
            <p:spPr>
              <a:xfrm>
                <a:off x="5295" y="2784"/>
                <a:ext cx="196" cy="232"/>
              </a:xfrm>
              <a:prstGeom prst="rect">
                <a:avLst/>
              </a:prstGeom>
              <a:noFill/>
              <a:ln w="9525">
                <a:noFill/>
              </a:ln>
            </p:spPr>
            <p:txBody>
              <a:bodyPr wrap="none">
                <a:spAutoFit/>
              </a:bodyPr>
              <a:p>
                <a:pPr eaLnBrk="1" hangingPunct="1">
                  <a:spcBef>
                    <a:spcPct val="50000"/>
                  </a:spcBef>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pSp>
        <p:grpSp>
          <p:nvGrpSpPr>
            <p:cNvPr id="5137" name="Group 76"/>
            <p:cNvGrpSpPr/>
            <p:nvPr/>
          </p:nvGrpSpPr>
          <p:grpSpPr>
            <a:xfrm>
              <a:off x="2736" y="2256"/>
              <a:ext cx="192" cy="192"/>
              <a:chOff x="5088" y="2592"/>
              <a:chExt cx="192" cy="192"/>
            </a:xfrm>
          </p:grpSpPr>
          <p:sp>
            <p:nvSpPr>
              <p:cNvPr id="5150" name="Oval 77"/>
              <p:cNvSpPr/>
              <p:nvPr/>
            </p:nvSpPr>
            <p:spPr>
              <a:xfrm>
                <a:off x="5088" y="2592"/>
                <a:ext cx="192" cy="192"/>
              </a:xfrm>
              <a:prstGeom prst="ellipse">
                <a:avLst/>
              </a:prstGeom>
              <a:gradFill rotWithShape="0">
                <a:gsLst>
                  <a:gs pos="0">
                    <a:schemeClr val="bg1"/>
                  </a:gs>
                  <a:gs pos="100000">
                    <a:srgbClr val="99CCFF"/>
                  </a:gs>
                </a:gsLst>
                <a:path path="shape">
                  <a:fillToRect l="50000" t="50000" r="50000" b="50000"/>
                </a:path>
                <a:tileRect/>
              </a:gradFill>
              <a:ln w="9525" cap="flat" cmpd="sng">
                <a:solidFill>
                  <a:schemeClr val="tx1"/>
                </a:solidFill>
                <a:prstDash val="solid"/>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sp>
            <p:nvSpPr>
              <p:cNvPr id="5151" name="Line 78"/>
              <p:cNvSpPr/>
              <p:nvPr/>
            </p:nvSpPr>
            <p:spPr>
              <a:xfrm>
                <a:off x="5121" y="2688"/>
                <a:ext cx="125" cy="0"/>
              </a:xfrm>
              <a:prstGeom prst="line">
                <a:avLst/>
              </a:prstGeom>
              <a:ln w="38100" cap="flat" cmpd="sng">
                <a:solidFill>
                  <a:schemeClr val="tx1"/>
                </a:solidFill>
                <a:prstDash val="solid"/>
                <a:headEnd type="none" w="med" len="med"/>
                <a:tailEnd type="none" w="med" len="med"/>
              </a:ln>
            </p:spPr>
          </p:sp>
        </p:grpSp>
        <p:grpSp>
          <p:nvGrpSpPr>
            <p:cNvPr id="5138" name="Group 79"/>
            <p:cNvGrpSpPr/>
            <p:nvPr/>
          </p:nvGrpSpPr>
          <p:grpSpPr>
            <a:xfrm>
              <a:off x="4047" y="2256"/>
              <a:ext cx="199" cy="240"/>
              <a:chOff x="5295" y="2784"/>
              <a:chExt cx="199" cy="240"/>
            </a:xfrm>
          </p:grpSpPr>
          <p:sp>
            <p:nvSpPr>
              <p:cNvPr id="5148" name="Oval 80"/>
              <p:cNvSpPr/>
              <p:nvPr/>
            </p:nvSpPr>
            <p:spPr>
              <a:xfrm>
                <a:off x="5302" y="2832"/>
                <a:ext cx="192" cy="192"/>
              </a:xfrm>
              <a:prstGeom prst="ellipse">
                <a:avLst/>
              </a:prstGeom>
              <a:gradFill rotWithShape="0">
                <a:gsLst>
                  <a:gs pos="0">
                    <a:schemeClr val="bg1"/>
                  </a:gs>
                  <a:gs pos="100000">
                    <a:srgbClr val="FF9999"/>
                  </a:gs>
                </a:gsLst>
                <a:path path="shape">
                  <a:fillToRect l="50000" t="50000" r="50000" b="50000"/>
                </a:path>
                <a:tileRect/>
              </a:gradFill>
              <a:ln w="9525" cap="flat" cmpd="sng">
                <a:solidFill>
                  <a:srgbClr val="0000FF"/>
                </a:solidFill>
                <a:prstDash val="solid"/>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sp>
            <p:nvSpPr>
              <p:cNvPr id="5149" name="Text Box 81"/>
              <p:cNvSpPr txBox="1"/>
              <p:nvPr/>
            </p:nvSpPr>
            <p:spPr>
              <a:xfrm>
                <a:off x="5295" y="2784"/>
                <a:ext cx="196" cy="232"/>
              </a:xfrm>
              <a:prstGeom prst="rect">
                <a:avLst/>
              </a:prstGeom>
              <a:noFill/>
              <a:ln w="9525">
                <a:noFill/>
              </a:ln>
            </p:spPr>
            <p:txBody>
              <a:bodyPr wrap="none">
                <a:spAutoFit/>
              </a:bodyPr>
              <a:p>
                <a:pPr eaLnBrk="1" hangingPunct="1">
                  <a:spcBef>
                    <a:spcPct val="50000"/>
                  </a:spcBef>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pSp>
        <p:grpSp>
          <p:nvGrpSpPr>
            <p:cNvPr id="5139" name="Group 82"/>
            <p:cNvGrpSpPr/>
            <p:nvPr/>
          </p:nvGrpSpPr>
          <p:grpSpPr>
            <a:xfrm>
              <a:off x="2592" y="2304"/>
              <a:ext cx="192" cy="192"/>
              <a:chOff x="5088" y="2592"/>
              <a:chExt cx="192" cy="192"/>
            </a:xfrm>
          </p:grpSpPr>
          <p:sp>
            <p:nvSpPr>
              <p:cNvPr id="5146" name="Oval 83"/>
              <p:cNvSpPr/>
              <p:nvPr/>
            </p:nvSpPr>
            <p:spPr>
              <a:xfrm>
                <a:off x="5088" y="2592"/>
                <a:ext cx="192" cy="192"/>
              </a:xfrm>
              <a:prstGeom prst="ellipse">
                <a:avLst/>
              </a:prstGeom>
              <a:gradFill rotWithShape="0">
                <a:gsLst>
                  <a:gs pos="0">
                    <a:schemeClr val="bg1"/>
                  </a:gs>
                  <a:gs pos="100000">
                    <a:srgbClr val="99CCFF"/>
                  </a:gs>
                </a:gsLst>
                <a:path path="shape">
                  <a:fillToRect l="50000" t="50000" r="50000" b="50000"/>
                </a:path>
                <a:tileRect/>
              </a:gradFill>
              <a:ln w="9525" cap="flat" cmpd="sng">
                <a:solidFill>
                  <a:schemeClr val="tx1"/>
                </a:solidFill>
                <a:prstDash val="solid"/>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sp>
            <p:nvSpPr>
              <p:cNvPr id="5147" name="Line 84"/>
              <p:cNvSpPr/>
              <p:nvPr/>
            </p:nvSpPr>
            <p:spPr>
              <a:xfrm>
                <a:off x="5121" y="2688"/>
                <a:ext cx="125" cy="0"/>
              </a:xfrm>
              <a:prstGeom prst="line">
                <a:avLst/>
              </a:prstGeom>
              <a:ln w="38100" cap="flat" cmpd="sng">
                <a:solidFill>
                  <a:schemeClr val="tx1"/>
                </a:solidFill>
                <a:prstDash val="solid"/>
                <a:headEnd type="none" w="med" len="med"/>
                <a:tailEnd type="none" w="med" len="med"/>
              </a:ln>
            </p:spPr>
          </p:sp>
        </p:grpSp>
        <p:grpSp>
          <p:nvGrpSpPr>
            <p:cNvPr id="5140" name="Group 85"/>
            <p:cNvGrpSpPr/>
            <p:nvPr/>
          </p:nvGrpSpPr>
          <p:grpSpPr>
            <a:xfrm>
              <a:off x="3873" y="2208"/>
              <a:ext cx="199" cy="240"/>
              <a:chOff x="5295" y="2784"/>
              <a:chExt cx="199" cy="240"/>
            </a:xfrm>
          </p:grpSpPr>
          <p:sp>
            <p:nvSpPr>
              <p:cNvPr id="5144" name="Oval 86"/>
              <p:cNvSpPr/>
              <p:nvPr/>
            </p:nvSpPr>
            <p:spPr>
              <a:xfrm>
                <a:off x="5302" y="2832"/>
                <a:ext cx="192" cy="192"/>
              </a:xfrm>
              <a:prstGeom prst="ellipse">
                <a:avLst/>
              </a:prstGeom>
              <a:gradFill rotWithShape="0">
                <a:gsLst>
                  <a:gs pos="0">
                    <a:schemeClr val="bg1"/>
                  </a:gs>
                  <a:gs pos="100000">
                    <a:srgbClr val="FF9999"/>
                  </a:gs>
                </a:gsLst>
                <a:path path="shape">
                  <a:fillToRect l="50000" t="50000" r="50000" b="50000"/>
                </a:path>
                <a:tileRect/>
              </a:gradFill>
              <a:ln w="9525" cap="flat" cmpd="sng">
                <a:solidFill>
                  <a:srgbClr val="0000FF"/>
                </a:solidFill>
                <a:prstDash val="solid"/>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sp>
            <p:nvSpPr>
              <p:cNvPr id="5145" name="Text Box 87"/>
              <p:cNvSpPr txBox="1"/>
              <p:nvPr/>
            </p:nvSpPr>
            <p:spPr>
              <a:xfrm>
                <a:off x="5295" y="2784"/>
                <a:ext cx="196" cy="232"/>
              </a:xfrm>
              <a:prstGeom prst="rect">
                <a:avLst/>
              </a:prstGeom>
              <a:noFill/>
              <a:ln w="9525">
                <a:noFill/>
              </a:ln>
            </p:spPr>
            <p:txBody>
              <a:bodyPr wrap="none">
                <a:spAutoFit/>
              </a:bodyPr>
              <a:p>
                <a:pPr eaLnBrk="1" hangingPunct="1">
                  <a:spcBef>
                    <a:spcPct val="50000"/>
                  </a:spcBef>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pSp>
        <p:grpSp>
          <p:nvGrpSpPr>
            <p:cNvPr id="5141" name="Group 88"/>
            <p:cNvGrpSpPr/>
            <p:nvPr/>
          </p:nvGrpSpPr>
          <p:grpSpPr>
            <a:xfrm>
              <a:off x="3903" y="2352"/>
              <a:ext cx="199" cy="240"/>
              <a:chOff x="5295" y="2784"/>
              <a:chExt cx="199" cy="240"/>
            </a:xfrm>
          </p:grpSpPr>
          <p:sp>
            <p:nvSpPr>
              <p:cNvPr id="5142" name="Oval 89"/>
              <p:cNvSpPr/>
              <p:nvPr/>
            </p:nvSpPr>
            <p:spPr>
              <a:xfrm>
                <a:off x="5302" y="2832"/>
                <a:ext cx="192" cy="192"/>
              </a:xfrm>
              <a:prstGeom prst="ellipse">
                <a:avLst/>
              </a:prstGeom>
              <a:gradFill rotWithShape="0">
                <a:gsLst>
                  <a:gs pos="0">
                    <a:schemeClr val="bg1"/>
                  </a:gs>
                  <a:gs pos="100000">
                    <a:srgbClr val="FF9999"/>
                  </a:gs>
                </a:gsLst>
                <a:path path="shape">
                  <a:fillToRect l="50000" t="50000" r="50000" b="50000"/>
                </a:path>
                <a:tileRect/>
              </a:gradFill>
              <a:ln w="9525" cap="flat" cmpd="sng">
                <a:solidFill>
                  <a:srgbClr val="0000FF"/>
                </a:solidFill>
                <a:prstDash val="solid"/>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sp>
            <p:nvSpPr>
              <p:cNvPr id="5143" name="Text Box 90"/>
              <p:cNvSpPr txBox="1"/>
              <p:nvPr/>
            </p:nvSpPr>
            <p:spPr>
              <a:xfrm>
                <a:off x="5295" y="2784"/>
                <a:ext cx="196" cy="232"/>
              </a:xfrm>
              <a:prstGeom prst="rect">
                <a:avLst/>
              </a:prstGeom>
              <a:noFill/>
              <a:ln w="9525">
                <a:noFill/>
              </a:ln>
            </p:spPr>
            <p:txBody>
              <a:bodyPr wrap="none">
                <a:spAutoFit/>
              </a:bodyPr>
              <a:p>
                <a:pPr eaLnBrk="1" hangingPunct="1">
                  <a:spcBef>
                    <a:spcPct val="50000"/>
                  </a:spcBef>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pSp>
      </p:grpSp>
      <p:grpSp>
        <p:nvGrpSpPr>
          <p:cNvPr id="12386" name="Group 98"/>
          <p:cNvGrpSpPr/>
          <p:nvPr/>
        </p:nvGrpSpPr>
        <p:grpSpPr>
          <a:xfrm>
            <a:off x="6167438" y="2492375"/>
            <a:ext cx="3902075" cy="1584325"/>
            <a:chOff x="2925" y="1570"/>
            <a:chExt cx="2458" cy="998"/>
          </a:xfrm>
        </p:grpSpPr>
        <p:sp>
          <p:nvSpPr>
            <p:cNvPr id="5130" name="Text Box 93"/>
            <p:cNvSpPr txBox="1"/>
            <p:nvPr/>
          </p:nvSpPr>
          <p:spPr>
            <a:xfrm>
              <a:off x="4422" y="1570"/>
              <a:ext cx="961" cy="232"/>
            </a:xfrm>
            <a:prstGeom prst="rect">
              <a:avLst/>
            </a:prstGeom>
            <a:solidFill>
              <a:srgbClr val="CC99FF"/>
            </a:solidFill>
            <a:ln w="9525" cap="flat" cmpd="sng">
              <a:solidFill>
                <a:schemeClr val="tx1"/>
              </a:solidFill>
              <a:prstDash val="solid"/>
              <a:miter/>
              <a:headEnd type="none" w="med" len="med"/>
              <a:tailEnd type="none" w="med" len="med"/>
            </a:ln>
          </p:spPr>
          <p:txBody>
            <a:bodyPr>
              <a:spAutoFit/>
            </a:bodyPr>
            <a:p>
              <a:pPr algn="ctr" eaLnBrk="1" hangingPunct="1">
                <a:spcBef>
                  <a:spcPct val="50000"/>
                </a:spcBef>
              </a:pPr>
              <a:r>
                <a:rPr lang="zh-CN" altLang="en-US" dirty="0">
                  <a:solidFill>
                    <a:srgbClr val="000000"/>
                  </a:solidFill>
                  <a:latin typeface="Times New Roman" panose="02020603050405020304" pitchFamily="18" charset="0"/>
                </a:rPr>
                <a:t>感应电荷</a:t>
              </a:r>
              <a:endParaRPr lang="zh-CN" altLang="en-US" dirty="0">
                <a:solidFill>
                  <a:srgbClr val="000000"/>
                </a:solidFill>
                <a:latin typeface="Times New Roman" panose="02020603050405020304" pitchFamily="18" charset="0"/>
              </a:endParaRPr>
            </a:p>
          </p:txBody>
        </p:sp>
        <p:sp>
          <p:nvSpPr>
            <p:cNvPr id="5131" name="Line 94"/>
            <p:cNvSpPr/>
            <p:nvPr/>
          </p:nvSpPr>
          <p:spPr>
            <a:xfrm flipH="1">
              <a:off x="4105" y="1871"/>
              <a:ext cx="530" cy="697"/>
            </a:xfrm>
            <a:prstGeom prst="line">
              <a:avLst/>
            </a:prstGeom>
            <a:ln w="28575" cap="flat" cmpd="sng">
              <a:solidFill>
                <a:srgbClr val="FF00FF"/>
              </a:solidFill>
              <a:prstDash val="dash"/>
              <a:headEnd type="none" w="med" len="med"/>
              <a:tailEnd type="triangle" w="sm" len="lg"/>
            </a:ln>
          </p:spPr>
        </p:sp>
        <p:sp>
          <p:nvSpPr>
            <p:cNvPr id="5132" name="Line 95"/>
            <p:cNvSpPr/>
            <p:nvPr/>
          </p:nvSpPr>
          <p:spPr>
            <a:xfrm flipH="1">
              <a:off x="2925" y="1888"/>
              <a:ext cx="1679" cy="680"/>
            </a:xfrm>
            <a:prstGeom prst="line">
              <a:avLst/>
            </a:prstGeom>
            <a:ln w="28575" cap="flat" cmpd="sng">
              <a:solidFill>
                <a:srgbClr val="FF00FF"/>
              </a:solidFill>
              <a:prstDash val="dash"/>
              <a:headEnd type="none" w="med" len="med"/>
              <a:tailEnd type="triangle" w="sm" len="lg"/>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2"/>
                                        </p:tgtEl>
                                        <p:attrNameLst>
                                          <p:attrName>style.visibility</p:attrName>
                                        </p:attrNameLst>
                                      </p:cBhvr>
                                      <p:to>
                                        <p:strVal val="visible"/>
                                      </p:to>
                                    </p:set>
                                  </p:childTnLst>
                                </p:cTn>
                              </p:par>
                            </p:childTnLst>
                          </p:cTn>
                        </p:par>
                        <p:par>
                          <p:cTn id="11" fill="hold">
                            <p:stCondLst>
                              <p:cond delay="0"/>
                            </p:stCondLst>
                            <p:childTnLst>
                              <p:par>
                                <p:cTn id="12" presetID="4" presetClass="entr" presetSubtype="32" fill="hold" nodeType="afterEffect">
                                  <p:stCondLst>
                                    <p:cond delay="0"/>
                                  </p:stCondLst>
                                  <p:childTnLst>
                                    <p:set>
                                      <p:cBhvr>
                                        <p:cTn id="13" dur="1" fill="hold">
                                          <p:stCondLst>
                                            <p:cond delay="0"/>
                                          </p:stCondLst>
                                        </p:cTn>
                                        <p:tgtEl>
                                          <p:spTgt spid="12350"/>
                                        </p:tgtEl>
                                        <p:attrNameLst>
                                          <p:attrName>style.visibility</p:attrName>
                                        </p:attrNameLst>
                                      </p:cBhvr>
                                      <p:to>
                                        <p:strVal val="visible"/>
                                      </p:to>
                                    </p:set>
                                    <p:animEffect transition="in" filter="box(out)">
                                      <p:cBhvr>
                                        <p:cTn id="14" dur="5000"/>
                                        <p:tgtEl>
                                          <p:spTgt spid="1235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600" dirty="0">
                <a:solidFill>
                  <a:srgbClr val="0000FF"/>
                </a:solidFill>
              </a:rPr>
            </a:fld>
            <a:endParaRPr lang="zh-CN" altLang="en-US" sz="1600" dirty="0">
              <a:solidFill>
                <a:srgbClr val="0000FF"/>
              </a:solidFill>
            </a:endParaRPr>
          </a:p>
        </p:txBody>
      </p:sp>
      <p:graphicFrame>
        <p:nvGraphicFramePr>
          <p:cNvPr id="14338" name="Object 2"/>
          <p:cNvGraphicFramePr>
            <a:graphicFrameLocks noChangeAspect="1"/>
          </p:cNvGraphicFramePr>
          <p:nvPr/>
        </p:nvGraphicFramePr>
        <p:xfrm>
          <a:off x="4187825" y="4725988"/>
          <a:ext cx="3738563" cy="874712"/>
        </p:xfrm>
        <a:graphic>
          <a:graphicData uri="http://schemas.openxmlformats.org/presentationml/2006/ole">
            <mc:AlternateContent xmlns:mc="http://schemas.openxmlformats.org/markup-compatibility/2006">
              <mc:Choice xmlns:v="urn:schemas-microsoft-com:vml" Requires="v">
                <p:oleObj spid="_x0000_s3076" name="" r:id="rId1" imgW="965200" imgH="254000" progId="Equation.DSMT4">
                  <p:embed/>
                </p:oleObj>
              </mc:Choice>
              <mc:Fallback>
                <p:oleObj name="" r:id="rId1" imgW="965200" imgH="254000" progId="Equation.DSMT4">
                  <p:embed/>
                  <p:pic>
                    <p:nvPicPr>
                      <p:cNvPr id="0" name="图片 3075"/>
                      <p:cNvPicPr/>
                      <p:nvPr/>
                    </p:nvPicPr>
                    <p:blipFill>
                      <a:blip r:embed="rId2"/>
                      <a:stretch>
                        <a:fillRect/>
                      </a:stretch>
                    </p:blipFill>
                    <p:spPr>
                      <a:xfrm>
                        <a:off x="4187825" y="4725988"/>
                        <a:ext cx="3738563" cy="874712"/>
                      </a:xfrm>
                      <a:prstGeom prst="rect">
                        <a:avLst/>
                      </a:prstGeom>
                      <a:solidFill>
                        <a:srgbClr val="CCFFCC"/>
                      </a:solidFill>
                      <a:ln w="38100" cap="flat" cmpd="sng">
                        <a:solidFill>
                          <a:srgbClr val="3366FF"/>
                        </a:solidFill>
                        <a:prstDash val="sysDot"/>
                        <a:miter/>
                        <a:headEnd type="none" w="med" len="med"/>
                        <a:tailEnd type="none" w="med" len="med"/>
                      </a:ln>
                    </p:spPr>
                  </p:pic>
                </p:oleObj>
              </mc:Fallback>
            </mc:AlternateContent>
          </a:graphicData>
        </a:graphic>
      </p:graphicFrame>
      <p:grpSp>
        <p:nvGrpSpPr>
          <p:cNvPr id="6148" name="Group 3"/>
          <p:cNvGrpSpPr/>
          <p:nvPr/>
        </p:nvGrpSpPr>
        <p:grpSpPr>
          <a:xfrm>
            <a:off x="2133600" y="549275"/>
            <a:ext cx="8077200" cy="4114800"/>
            <a:chOff x="432" y="384"/>
            <a:chExt cx="5088" cy="2592"/>
          </a:xfrm>
        </p:grpSpPr>
        <p:sp>
          <p:nvSpPr>
            <p:cNvPr id="6160" name="Rectangle 4"/>
            <p:cNvSpPr/>
            <p:nvPr/>
          </p:nvSpPr>
          <p:spPr>
            <a:xfrm>
              <a:off x="432" y="384"/>
              <a:ext cx="5088" cy="2592"/>
            </a:xfrm>
            <a:prstGeom prst="rect">
              <a:avLst/>
            </a:prstGeom>
            <a:solidFill>
              <a:schemeClr val="bg1"/>
            </a:solidFill>
            <a:ln w="9525" cap="flat" cmpd="sng">
              <a:solidFill>
                <a:schemeClr val="tx2"/>
              </a:solidFill>
              <a:prstDash val="solid"/>
              <a:miter/>
              <a:headEnd type="none" w="sm" len="lg"/>
              <a:tailEnd type="none" w="sm" len="lg"/>
            </a:ln>
          </p:spPr>
          <p:txBody>
            <a:bodyPr wrap="none" anchor="ctr"/>
            <a:p>
              <a:pPr eaLnBrk="1" hangingPunct="1"/>
              <a:endParaRPr lang="zh-CN" altLang="en-US" dirty="0">
                <a:latin typeface="Times New Roman" panose="02020603050405020304" pitchFamily="18" charset="0"/>
              </a:endParaRPr>
            </a:p>
          </p:txBody>
        </p:sp>
        <p:graphicFrame>
          <p:nvGraphicFramePr>
            <p:cNvPr id="6161" name="Object 5"/>
            <p:cNvGraphicFramePr>
              <a:graphicFrameLocks noChangeAspect="1"/>
            </p:cNvGraphicFramePr>
            <p:nvPr/>
          </p:nvGraphicFramePr>
          <p:xfrm>
            <a:off x="4848" y="1613"/>
            <a:ext cx="471" cy="595"/>
          </p:xfrm>
          <a:graphic>
            <a:graphicData uri="http://schemas.openxmlformats.org/presentationml/2006/ole">
              <mc:AlternateContent xmlns:mc="http://schemas.openxmlformats.org/markup-compatibility/2006">
                <mc:Choice xmlns:v="urn:schemas-microsoft-com:vml" Requires="v">
                  <p:oleObj spid="_x0000_s3077" name="" r:id="rId3" imgW="215900" imgH="276225" progId="Equation.3">
                    <p:embed/>
                  </p:oleObj>
                </mc:Choice>
                <mc:Fallback>
                  <p:oleObj name="" r:id="rId3" imgW="215900" imgH="276225" progId="Equation.3">
                    <p:embed/>
                    <p:pic>
                      <p:nvPicPr>
                        <p:cNvPr id="0" name="图片 3076"/>
                        <p:cNvPicPr/>
                        <p:nvPr/>
                      </p:nvPicPr>
                      <p:blipFill>
                        <a:blip r:embed="rId4">
                          <a:clrChange>
                            <a:clrFrom>
                              <a:srgbClr val="000000"/>
                            </a:clrFrom>
                            <a:clrTo>
                              <a:srgbClr val="CC00CC"/>
                            </a:clrTo>
                          </a:clrChange>
                        </a:blip>
                        <a:stretch>
                          <a:fillRect/>
                        </a:stretch>
                      </p:blipFill>
                      <p:spPr>
                        <a:xfrm>
                          <a:off x="4848" y="1613"/>
                          <a:ext cx="471" cy="595"/>
                        </a:xfrm>
                        <a:prstGeom prst="rect">
                          <a:avLst/>
                        </a:prstGeom>
                        <a:noFill/>
                        <a:ln w="38100">
                          <a:noFill/>
                          <a:miter/>
                        </a:ln>
                      </p:spPr>
                    </p:pic>
                  </p:oleObj>
                </mc:Fallback>
              </mc:AlternateContent>
            </a:graphicData>
          </a:graphic>
        </p:graphicFrame>
        <p:grpSp>
          <p:nvGrpSpPr>
            <p:cNvPr id="6162" name="Group 6"/>
            <p:cNvGrpSpPr/>
            <p:nvPr/>
          </p:nvGrpSpPr>
          <p:grpSpPr>
            <a:xfrm>
              <a:off x="816" y="480"/>
              <a:ext cx="4032" cy="2400"/>
              <a:chOff x="816" y="528"/>
              <a:chExt cx="4032" cy="2400"/>
            </a:xfrm>
          </p:grpSpPr>
          <p:sp>
            <p:nvSpPr>
              <p:cNvPr id="6212" name="Line 7"/>
              <p:cNvSpPr/>
              <p:nvPr/>
            </p:nvSpPr>
            <p:spPr>
              <a:xfrm>
                <a:off x="816" y="1008"/>
                <a:ext cx="4032" cy="0"/>
              </a:xfrm>
              <a:prstGeom prst="line">
                <a:avLst/>
              </a:prstGeom>
              <a:ln w="17780" cap="flat" cmpd="sng">
                <a:solidFill>
                  <a:srgbClr val="CC00CC"/>
                </a:solidFill>
                <a:prstDash val="solid"/>
                <a:headEnd type="none" w="med" len="med"/>
                <a:tailEnd type="triangle" w="sm" len="lg"/>
              </a:ln>
            </p:spPr>
          </p:sp>
          <p:sp>
            <p:nvSpPr>
              <p:cNvPr id="6213" name="Line 8"/>
              <p:cNvSpPr/>
              <p:nvPr/>
            </p:nvSpPr>
            <p:spPr>
              <a:xfrm>
                <a:off x="816" y="768"/>
                <a:ext cx="4032" cy="0"/>
              </a:xfrm>
              <a:prstGeom prst="line">
                <a:avLst/>
              </a:prstGeom>
              <a:ln w="17780" cap="flat" cmpd="sng">
                <a:solidFill>
                  <a:srgbClr val="CC00CC"/>
                </a:solidFill>
                <a:prstDash val="solid"/>
                <a:headEnd type="none" w="med" len="med"/>
                <a:tailEnd type="triangle" w="sm" len="lg"/>
              </a:ln>
            </p:spPr>
          </p:sp>
          <p:sp>
            <p:nvSpPr>
              <p:cNvPr id="6214" name="Line 9"/>
              <p:cNvSpPr/>
              <p:nvPr/>
            </p:nvSpPr>
            <p:spPr>
              <a:xfrm>
                <a:off x="816" y="1248"/>
                <a:ext cx="4032" cy="0"/>
              </a:xfrm>
              <a:prstGeom prst="line">
                <a:avLst/>
              </a:prstGeom>
              <a:ln w="17780" cap="flat" cmpd="sng">
                <a:solidFill>
                  <a:srgbClr val="CC00CC"/>
                </a:solidFill>
                <a:prstDash val="solid"/>
                <a:headEnd type="none" w="med" len="med"/>
                <a:tailEnd type="triangle" w="sm" len="lg"/>
              </a:ln>
            </p:spPr>
          </p:sp>
          <p:sp>
            <p:nvSpPr>
              <p:cNvPr id="6215" name="Line 10"/>
              <p:cNvSpPr/>
              <p:nvPr/>
            </p:nvSpPr>
            <p:spPr>
              <a:xfrm>
                <a:off x="816" y="1488"/>
                <a:ext cx="4032" cy="0"/>
              </a:xfrm>
              <a:prstGeom prst="line">
                <a:avLst/>
              </a:prstGeom>
              <a:ln w="17780" cap="flat" cmpd="sng">
                <a:solidFill>
                  <a:srgbClr val="CC00CC"/>
                </a:solidFill>
                <a:prstDash val="solid"/>
                <a:headEnd type="none" w="med" len="med"/>
                <a:tailEnd type="triangle" w="sm" len="lg"/>
              </a:ln>
            </p:spPr>
          </p:sp>
          <p:sp>
            <p:nvSpPr>
              <p:cNvPr id="6216" name="Line 11"/>
              <p:cNvSpPr/>
              <p:nvPr/>
            </p:nvSpPr>
            <p:spPr>
              <a:xfrm>
                <a:off x="816" y="1728"/>
                <a:ext cx="4032" cy="0"/>
              </a:xfrm>
              <a:prstGeom prst="line">
                <a:avLst/>
              </a:prstGeom>
              <a:ln w="17780" cap="flat" cmpd="sng">
                <a:solidFill>
                  <a:srgbClr val="CC00CC"/>
                </a:solidFill>
                <a:prstDash val="solid"/>
                <a:headEnd type="none" w="med" len="med"/>
                <a:tailEnd type="triangle" w="sm" len="lg"/>
              </a:ln>
            </p:spPr>
          </p:sp>
          <p:sp>
            <p:nvSpPr>
              <p:cNvPr id="6217" name="Line 12"/>
              <p:cNvSpPr/>
              <p:nvPr/>
            </p:nvSpPr>
            <p:spPr>
              <a:xfrm>
                <a:off x="816" y="1968"/>
                <a:ext cx="4032" cy="0"/>
              </a:xfrm>
              <a:prstGeom prst="line">
                <a:avLst/>
              </a:prstGeom>
              <a:ln w="17780" cap="flat" cmpd="sng">
                <a:solidFill>
                  <a:srgbClr val="CC00CC"/>
                </a:solidFill>
                <a:prstDash val="solid"/>
                <a:headEnd type="none" w="med" len="med"/>
                <a:tailEnd type="triangle" w="sm" len="lg"/>
              </a:ln>
            </p:spPr>
          </p:sp>
          <p:sp>
            <p:nvSpPr>
              <p:cNvPr id="6218" name="Line 13"/>
              <p:cNvSpPr/>
              <p:nvPr/>
            </p:nvSpPr>
            <p:spPr>
              <a:xfrm>
                <a:off x="816" y="2208"/>
                <a:ext cx="4032" cy="0"/>
              </a:xfrm>
              <a:prstGeom prst="line">
                <a:avLst/>
              </a:prstGeom>
              <a:ln w="17780" cap="flat" cmpd="sng">
                <a:solidFill>
                  <a:srgbClr val="CC00CC"/>
                </a:solidFill>
                <a:prstDash val="solid"/>
                <a:headEnd type="none" w="med" len="med"/>
                <a:tailEnd type="triangle" w="sm" len="lg"/>
              </a:ln>
            </p:spPr>
          </p:sp>
          <p:sp>
            <p:nvSpPr>
              <p:cNvPr id="6219" name="Line 14"/>
              <p:cNvSpPr/>
              <p:nvPr/>
            </p:nvSpPr>
            <p:spPr>
              <a:xfrm>
                <a:off x="816" y="2928"/>
                <a:ext cx="4032" cy="0"/>
              </a:xfrm>
              <a:prstGeom prst="line">
                <a:avLst/>
              </a:prstGeom>
              <a:ln w="17780" cap="flat" cmpd="sng">
                <a:solidFill>
                  <a:srgbClr val="CC00CC"/>
                </a:solidFill>
                <a:prstDash val="solid"/>
                <a:headEnd type="none" w="med" len="med"/>
                <a:tailEnd type="triangle" w="sm" len="lg"/>
              </a:ln>
            </p:spPr>
          </p:sp>
          <p:sp>
            <p:nvSpPr>
              <p:cNvPr id="6220" name="Line 15"/>
              <p:cNvSpPr/>
              <p:nvPr/>
            </p:nvSpPr>
            <p:spPr>
              <a:xfrm>
                <a:off x="816" y="2448"/>
                <a:ext cx="4032" cy="0"/>
              </a:xfrm>
              <a:prstGeom prst="line">
                <a:avLst/>
              </a:prstGeom>
              <a:ln w="17780" cap="flat" cmpd="sng">
                <a:solidFill>
                  <a:srgbClr val="CC00CC"/>
                </a:solidFill>
                <a:prstDash val="solid"/>
                <a:headEnd type="none" w="med" len="med"/>
                <a:tailEnd type="triangle" w="sm" len="lg"/>
              </a:ln>
            </p:spPr>
          </p:sp>
          <p:sp>
            <p:nvSpPr>
              <p:cNvPr id="6221" name="Line 16"/>
              <p:cNvSpPr/>
              <p:nvPr/>
            </p:nvSpPr>
            <p:spPr>
              <a:xfrm>
                <a:off x="816" y="2688"/>
                <a:ext cx="4032" cy="0"/>
              </a:xfrm>
              <a:prstGeom prst="line">
                <a:avLst/>
              </a:prstGeom>
              <a:ln w="17780" cap="flat" cmpd="sng">
                <a:solidFill>
                  <a:srgbClr val="CC00CC"/>
                </a:solidFill>
                <a:prstDash val="solid"/>
                <a:headEnd type="none" w="med" len="med"/>
                <a:tailEnd type="triangle" w="sm" len="lg"/>
              </a:ln>
            </p:spPr>
          </p:sp>
          <p:sp>
            <p:nvSpPr>
              <p:cNvPr id="6222" name="Line 17"/>
              <p:cNvSpPr/>
              <p:nvPr/>
            </p:nvSpPr>
            <p:spPr>
              <a:xfrm>
                <a:off x="1824" y="2448"/>
                <a:ext cx="96" cy="0"/>
              </a:xfrm>
              <a:prstGeom prst="line">
                <a:avLst/>
              </a:prstGeom>
              <a:ln w="17780" cap="flat" cmpd="sng">
                <a:solidFill>
                  <a:srgbClr val="CC00CC"/>
                </a:solidFill>
                <a:prstDash val="solid"/>
                <a:headEnd type="none" w="med" len="med"/>
                <a:tailEnd type="triangle" w="sm" len="lg"/>
              </a:ln>
            </p:spPr>
          </p:sp>
          <p:sp>
            <p:nvSpPr>
              <p:cNvPr id="6223" name="Line 18"/>
              <p:cNvSpPr/>
              <p:nvPr/>
            </p:nvSpPr>
            <p:spPr>
              <a:xfrm>
                <a:off x="1776" y="2208"/>
                <a:ext cx="144" cy="0"/>
              </a:xfrm>
              <a:prstGeom prst="line">
                <a:avLst/>
              </a:prstGeom>
              <a:ln w="17780" cap="flat" cmpd="sng">
                <a:solidFill>
                  <a:srgbClr val="CC00CC"/>
                </a:solidFill>
                <a:prstDash val="solid"/>
                <a:headEnd type="none" w="med" len="med"/>
                <a:tailEnd type="triangle" w="sm" len="lg"/>
              </a:ln>
            </p:spPr>
          </p:sp>
          <p:sp>
            <p:nvSpPr>
              <p:cNvPr id="6224" name="Line 19"/>
              <p:cNvSpPr/>
              <p:nvPr/>
            </p:nvSpPr>
            <p:spPr>
              <a:xfrm>
                <a:off x="1776" y="1968"/>
                <a:ext cx="144" cy="0"/>
              </a:xfrm>
              <a:prstGeom prst="line">
                <a:avLst/>
              </a:prstGeom>
              <a:ln w="17780" cap="flat" cmpd="sng">
                <a:solidFill>
                  <a:srgbClr val="CC00CC"/>
                </a:solidFill>
                <a:prstDash val="solid"/>
                <a:headEnd type="none" w="med" len="med"/>
                <a:tailEnd type="triangle" w="sm" len="lg"/>
              </a:ln>
            </p:spPr>
          </p:sp>
          <p:sp>
            <p:nvSpPr>
              <p:cNvPr id="6225" name="Line 20"/>
              <p:cNvSpPr/>
              <p:nvPr/>
            </p:nvSpPr>
            <p:spPr>
              <a:xfrm>
                <a:off x="1824" y="1728"/>
                <a:ext cx="96" cy="0"/>
              </a:xfrm>
              <a:prstGeom prst="line">
                <a:avLst/>
              </a:prstGeom>
              <a:ln w="17780" cap="flat" cmpd="sng">
                <a:solidFill>
                  <a:srgbClr val="CC00CC"/>
                </a:solidFill>
                <a:prstDash val="solid"/>
                <a:headEnd type="none" w="med" len="med"/>
                <a:tailEnd type="triangle" w="sm" len="lg"/>
              </a:ln>
            </p:spPr>
          </p:sp>
          <p:sp>
            <p:nvSpPr>
              <p:cNvPr id="6226" name="Line 21"/>
              <p:cNvSpPr/>
              <p:nvPr/>
            </p:nvSpPr>
            <p:spPr>
              <a:xfrm>
                <a:off x="1824" y="1488"/>
                <a:ext cx="96" cy="0"/>
              </a:xfrm>
              <a:prstGeom prst="line">
                <a:avLst/>
              </a:prstGeom>
              <a:ln w="17780" cap="flat" cmpd="sng">
                <a:solidFill>
                  <a:srgbClr val="CC00CC"/>
                </a:solidFill>
                <a:prstDash val="solid"/>
                <a:headEnd type="none" w="med" len="med"/>
                <a:tailEnd type="triangle" w="sm" len="lg"/>
              </a:ln>
            </p:spPr>
          </p:sp>
          <p:sp>
            <p:nvSpPr>
              <p:cNvPr id="6227" name="Line 22"/>
              <p:cNvSpPr/>
              <p:nvPr/>
            </p:nvSpPr>
            <p:spPr>
              <a:xfrm>
                <a:off x="1776" y="1248"/>
                <a:ext cx="144" cy="0"/>
              </a:xfrm>
              <a:prstGeom prst="line">
                <a:avLst/>
              </a:prstGeom>
              <a:ln w="17780" cap="flat" cmpd="sng">
                <a:solidFill>
                  <a:srgbClr val="CC00CC"/>
                </a:solidFill>
                <a:prstDash val="solid"/>
                <a:headEnd type="none" w="med" len="med"/>
                <a:tailEnd type="triangle" w="sm" len="lg"/>
              </a:ln>
            </p:spPr>
          </p:sp>
          <p:sp>
            <p:nvSpPr>
              <p:cNvPr id="6228" name="Line 23"/>
              <p:cNvSpPr/>
              <p:nvPr/>
            </p:nvSpPr>
            <p:spPr>
              <a:xfrm>
                <a:off x="1776" y="1008"/>
                <a:ext cx="144" cy="0"/>
              </a:xfrm>
              <a:prstGeom prst="line">
                <a:avLst/>
              </a:prstGeom>
              <a:ln w="17780" cap="flat" cmpd="sng">
                <a:solidFill>
                  <a:srgbClr val="CC00CC"/>
                </a:solidFill>
                <a:prstDash val="solid"/>
                <a:headEnd type="none" w="med" len="med"/>
                <a:tailEnd type="triangle" w="sm" len="lg"/>
              </a:ln>
            </p:spPr>
          </p:sp>
          <p:sp>
            <p:nvSpPr>
              <p:cNvPr id="6229" name="Line 24"/>
              <p:cNvSpPr/>
              <p:nvPr/>
            </p:nvSpPr>
            <p:spPr>
              <a:xfrm>
                <a:off x="1824" y="2688"/>
                <a:ext cx="96" cy="0"/>
              </a:xfrm>
              <a:prstGeom prst="line">
                <a:avLst/>
              </a:prstGeom>
              <a:ln w="17780" cap="flat" cmpd="sng">
                <a:solidFill>
                  <a:srgbClr val="CC00CC"/>
                </a:solidFill>
                <a:prstDash val="solid"/>
                <a:headEnd type="none" w="med" len="med"/>
                <a:tailEnd type="triangle" w="sm" len="lg"/>
              </a:ln>
            </p:spPr>
          </p:sp>
          <p:sp>
            <p:nvSpPr>
              <p:cNvPr id="6230" name="Line 25"/>
              <p:cNvSpPr/>
              <p:nvPr/>
            </p:nvSpPr>
            <p:spPr>
              <a:xfrm>
                <a:off x="816" y="528"/>
                <a:ext cx="4032" cy="0"/>
              </a:xfrm>
              <a:prstGeom prst="line">
                <a:avLst/>
              </a:prstGeom>
              <a:ln w="17780" cap="flat" cmpd="sng">
                <a:solidFill>
                  <a:srgbClr val="CC00CC"/>
                </a:solidFill>
                <a:prstDash val="solid"/>
                <a:headEnd type="none" w="med" len="med"/>
                <a:tailEnd type="triangle" w="sm" len="lg"/>
              </a:ln>
            </p:spPr>
          </p:sp>
        </p:grpSp>
        <p:sp>
          <p:nvSpPr>
            <p:cNvPr id="6163" name="Rectangle 26"/>
            <p:cNvSpPr/>
            <p:nvPr/>
          </p:nvSpPr>
          <p:spPr>
            <a:xfrm>
              <a:off x="1920" y="816"/>
              <a:ext cx="1680" cy="1872"/>
            </a:xfrm>
            <a:prstGeom prst="rect">
              <a:avLst/>
            </a:prstGeom>
            <a:gradFill rotWithShape="0">
              <a:gsLst>
                <a:gs pos="0">
                  <a:srgbClr val="C0C0C0"/>
                </a:gs>
                <a:gs pos="50000">
                  <a:srgbClr val="FFFFFF"/>
                </a:gs>
                <a:gs pos="100000">
                  <a:srgbClr val="C0C0C0"/>
                </a:gs>
              </a:gsLst>
              <a:lin ang="0" scaled="1"/>
              <a:tileRect/>
            </a:gradFill>
            <a:ln w="19050" cap="flat" cmpd="sng">
              <a:solidFill>
                <a:schemeClr val="tx1"/>
              </a:solidFill>
              <a:prstDash val="solid"/>
              <a:miter/>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grpSp>
          <p:nvGrpSpPr>
            <p:cNvPr id="6164" name="Group 27"/>
            <p:cNvGrpSpPr/>
            <p:nvPr/>
          </p:nvGrpSpPr>
          <p:grpSpPr>
            <a:xfrm>
              <a:off x="1983" y="1062"/>
              <a:ext cx="192" cy="192"/>
              <a:chOff x="5088" y="2592"/>
              <a:chExt cx="192" cy="192"/>
            </a:xfrm>
          </p:grpSpPr>
          <p:sp>
            <p:nvSpPr>
              <p:cNvPr id="6210" name="Oval 28"/>
              <p:cNvSpPr/>
              <p:nvPr/>
            </p:nvSpPr>
            <p:spPr>
              <a:xfrm>
                <a:off x="5088" y="2592"/>
                <a:ext cx="192" cy="192"/>
              </a:xfrm>
              <a:prstGeom prst="ellipse">
                <a:avLst/>
              </a:prstGeom>
              <a:gradFill rotWithShape="0">
                <a:gsLst>
                  <a:gs pos="0">
                    <a:schemeClr val="bg1"/>
                  </a:gs>
                  <a:gs pos="100000">
                    <a:srgbClr val="99CCFF"/>
                  </a:gs>
                </a:gsLst>
                <a:path path="shape">
                  <a:fillToRect l="50000" t="50000" r="50000" b="50000"/>
                </a:path>
                <a:tileRect/>
              </a:gradFill>
              <a:ln w="9525" cap="flat" cmpd="sng">
                <a:solidFill>
                  <a:schemeClr val="tx1"/>
                </a:solidFill>
                <a:prstDash val="solid"/>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sp>
            <p:nvSpPr>
              <p:cNvPr id="6211" name="Line 29"/>
              <p:cNvSpPr/>
              <p:nvPr/>
            </p:nvSpPr>
            <p:spPr>
              <a:xfrm>
                <a:off x="5121" y="2688"/>
                <a:ext cx="125" cy="0"/>
              </a:xfrm>
              <a:prstGeom prst="line">
                <a:avLst/>
              </a:prstGeom>
              <a:ln w="38100" cap="flat" cmpd="sng">
                <a:solidFill>
                  <a:schemeClr val="tx1"/>
                </a:solidFill>
                <a:prstDash val="solid"/>
                <a:headEnd type="none" w="med" len="med"/>
                <a:tailEnd type="none" w="med" len="med"/>
              </a:ln>
            </p:spPr>
          </p:sp>
        </p:grpSp>
        <p:grpSp>
          <p:nvGrpSpPr>
            <p:cNvPr id="6165" name="Group 30"/>
            <p:cNvGrpSpPr/>
            <p:nvPr/>
          </p:nvGrpSpPr>
          <p:grpSpPr>
            <a:xfrm>
              <a:off x="1983" y="822"/>
              <a:ext cx="192" cy="192"/>
              <a:chOff x="5088" y="2592"/>
              <a:chExt cx="192" cy="192"/>
            </a:xfrm>
          </p:grpSpPr>
          <p:sp>
            <p:nvSpPr>
              <p:cNvPr id="6208" name="Oval 31"/>
              <p:cNvSpPr/>
              <p:nvPr/>
            </p:nvSpPr>
            <p:spPr>
              <a:xfrm>
                <a:off x="5088" y="2592"/>
                <a:ext cx="192" cy="192"/>
              </a:xfrm>
              <a:prstGeom prst="ellipse">
                <a:avLst/>
              </a:prstGeom>
              <a:gradFill rotWithShape="0">
                <a:gsLst>
                  <a:gs pos="0">
                    <a:schemeClr val="bg1"/>
                  </a:gs>
                  <a:gs pos="100000">
                    <a:srgbClr val="99CCFF"/>
                  </a:gs>
                </a:gsLst>
                <a:path path="shape">
                  <a:fillToRect l="50000" t="50000" r="50000" b="50000"/>
                </a:path>
                <a:tileRect/>
              </a:gradFill>
              <a:ln w="9525" cap="flat" cmpd="sng">
                <a:solidFill>
                  <a:schemeClr val="tx1"/>
                </a:solidFill>
                <a:prstDash val="solid"/>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sp>
            <p:nvSpPr>
              <p:cNvPr id="6209" name="Line 32"/>
              <p:cNvSpPr/>
              <p:nvPr/>
            </p:nvSpPr>
            <p:spPr>
              <a:xfrm>
                <a:off x="5121" y="2688"/>
                <a:ext cx="125" cy="0"/>
              </a:xfrm>
              <a:prstGeom prst="line">
                <a:avLst/>
              </a:prstGeom>
              <a:ln w="38100" cap="flat" cmpd="sng">
                <a:solidFill>
                  <a:schemeClr val="tx1"/>
                </a:solidFill>
                <a:prstDash val="solid"/>
                <a:headEnd type="none" w="med" len="med"/>
                <a:tailEnd type="none" w="med" len="med"/>
              </a:ln>
            </p:spPr>
          </p:sp>
        </p:grpSp>
        <p:grpSp>
          <p:nvGrpSpPr>
            <p:cNvPr id="6166" name="Group 33"/>
            <p:cNvGrpSpPr/>
            <p:nvPr/>
          </p:nvGrpSpPr>
          <p:grpSpPr>
            <a:xfrm>
              <a:off x="3327" y="774"/>
              <a:ext cx="199" cy="240"/>
              <a:chOff x="5295" y="2784"/>
              <a:chExt cx="199" cy="240"/>
            </a:xfrm>
          </p:grpSpPr>
          <p:sp>
            <p:nvSpPr>
              <p:cNvPr id="6206" name="Oval 34"/>
              <p:cNvSpPr/>
              <p:nvPr/>
            </p:nvSpPr>
            <p:spPr>
              <a:xfrm>
                <a:off x="5302" y="2832"/>
                <a:ext cx="192" cy="192"/>
              </a:xfrm>
              <a:prstGeom prst="ellipse">
                <a:avLst/>
              </a:prstGeom>
              <a:gradFill rotWithShape="0">
                <a:gsLst>
                  <a:gs pos="0">
                    <a:schemeClr val="bg1"/>
                  </a:gs>
                  <a:gs pos="100000">
                    <a:srgbClr val="FF9999"/>
                  </a:gs>
                </a:gsLst>
                <a:path path="shape">
                  <a:fillToRect l="50000" t="50000" r="50000" b="50000"/>
                </a:path>
                <a:tileRect/>
              </a:gradFill>
              <a:ln w="9525" cap="flat" cmpd="sng">
                <a:solidFill>
                  <a:srgbClr val="0000FF"/>
                </a:solidFill>
                <a:prstDash val="solid"/>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sp>
            <p:nvSpPr>
              <p:cNvPr id="6207" name="Text Box 35"/>
              <p:cNvSpPr txBox="1"/>
              <p:nvPr/>
            </p:nvSpPr>
            <p:spPr>
              <a:xfrm>
                <a:off x="5295" y="2784"/>
                <a:ext cx="196" cy="232"/>
              </a:xfrm>
              <a:prstGeom prst="rect">
                <a:avLst/>
              </a:prstGeom>
              <a:noFill/>
              <a:ln w="9525">
                <a:noFill/>
              </a:ln>
            </p:spPr>
            <p:txBody>
              <a:bodyPr wrap="none">
                <a:spAutoFit/>
              </a:bodyPr>
              <a:p>
                <a:pPr eaLnBrk="1" hangingPunct="1">
                  <a:spcBef>
                    <a:spcPct val="50000"/>
                  </a:spcBef>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pSp>
        <p:grpSp>
          <p:nvGrpSpPr>
            <p:cNvPr id="6167" name="Group 36"/>
            <p:cNvGrpSpPr/>
            <p:nvPr/>
          </p:nvGrpSpPr>
          <p:grpSpPr>
            <a:xfrm>
              <a:off x="3327" y="1014"/>
              <a:ext cx="199" cy="240"/>
              <a:chOff x="5295" y="2784"/>
              <a:chExt cx="199" cy="240"/>
            </a:xfrm>
          </p:grpSpPr>
          <p:sp>
            <p:nvSpPr>
              <p:cNvPr id="6204" name="Oval 37"/>
              <p:cNvSpPr/>
              <p:nvPr/>
            </p:nvSpPr>
            <p:spPr>
              <a:xfrm>
                <a:off x="5302" y="2832"/>
                <a:ext cx="192" cy="192"/>
              </a:xfrm>
              <a:prstGeom prst="ellipse">
                <a:avLst/>
              </a:prstGeom>
              <a:gradFill rotWithShape="0">
                <a:gsLst>
                  <a:gs pos="0">
                    <a:schemeClr val="bg1"/>
                  </a:gs>
                  <a:gs pos="100000">
                    <a:srgbClr val="FF9999"/>
                  </a:gs>
                </a:gsLst>
                <a:path path="shape">
                  <a:fillToRect l="50000" t="50000" r="50000" b="50000"/>
                </a:path>
                <a:tileRect/>
              </a:gradFill>
              <a:ln w="9525" cap="flat" cmpd="sng">
                <a:solidFill>
                  <a:srgbClr val="0000FF"/>
                </a:solidFill>
                <a:prstDash val="solid"/>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sp>
            <p:nvSpPr>
              <p:cNvPr id="6205" name="Text Box 38"/>
              <p:cNvSpPr txBox="1"/>
              <p:nvPr/>
            </p:nvSpPr>
            <p:spPr>
              <a:xfrm>
                <a:off x="5295" y="2784"/>
                <a:ext cx="196" cy="232"/>
              </a:xfrm>
              <a:prstGeom prst="rect">
                <a:avLst/>
              </a:prstGeom>
              <a:noFill/>
              <a:ln w="9525">
                <a:noFill/>
              </a:ln>
            </p:spPr>
            <p:txBody>
              <a:bodyPr wrap="none">
                <a:spAutoFit/>
              </a:bodyPr>
              <a:p>
                <a:pPr eaLnBrk="1" hangingPunct="1">
                  <a:spcBef>
                    <a:spcPct val="50000"/>
                  </a:spcBef>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pSp>
        <p:grpSp>
          <p:nvGrpSpPr>
            <p:cNvPr id="6168" name="Group 39"/>
            <p:cNvGrpSpPr/>
            <p:nvPr/>
          </p:nvGrpSpPr>
          <p:grpSpPr>
            <a:xfrm>
              <a:off x="1983" y="1542"/>
              <a:ext cx="192" cy="192"/>
              <a:chOff x="5088" y="2592"/>
              <a:chExt cx="192" cy="192"/>
            </a:xfrm>
          </p:grpSpPr>
          <p:sp>
            <p:nvSpPr>
              <p:cNvPr id="6202" name="Oval 40"/>
              <p:cNvSpPr/>
              <p:nvPr/>
            </p:nvSpPr>
            <p:spPr>
              <a:xfrm>
                <a:off x="5088" y="2592"/>
                <a:ext cx="192" cy="192"/>
              </a:xfrm>
              <a:prstGeom prst="ellipse">
                <a:avLst/>
              </a:prstGeom>
              <a:gradFill rotWithShape="0">
                <a:gsLst>
                  <a:gs pos="0">
                    <a:schemeClr val="bg1"/>
                  </a:gs>
                  <a:gs pos="100000">
                    <a:srgbClr val="99CCFF"/>
                  </a:gs>
                </a:gsLst>
                <a:path path="shape">
                  <a:fillToRect l="50000" t="50000" r="50000" b="50000"/>
                </a:path>
                <a:tileRect/>
              </a:gradFill>
              <a:ln w="9525" cap="flat" cmpd="sng">
                <a:solidFill>
                  <a:schemeClr val="tx1"/>
                </a:solidFill>
                <a:prstDash val="solid"/>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sp>
            <p:nvSpPr>
              <p:cNvPr id="6203" name="Line 41"/>
              <p:cNvSpPr/>
              <p:nvPr/>
            </p:nvSpPr>
            <p:spPr>
              <a:xfrm>
                <a:off x="5121" y="2688"/>
                <a:ext cx="125" cy="0"/>
              </a:xfrm>
              <a:prstGeom prst="line">
                <a:avLst/>
              </a:prstGeom>
              <a:ln w="38100" cap="flat" cmpd="sng">
                <a:solidFill>
                  <a:schemeClr val="tx1"/>
                </a:solidFill>
                <a:prstDash val="solid"/>
                <a:headEnd type="none" w="med" len="med"/>
                <a:tailEnd type="none" w="med" len="med"/>
              </a:ln>
            </p:spPr>
          </p:sp>
        </p:grpSp>
        <p:grpSp>
          <p:nvGrpSpPr>
            <p:cNvPr id="6169" name="Group 42"/>
            <p:cNvGrpSpPr/>
            <p:nvPr/>
          </p:nvGrpSpPr>
          <p:grpSpPr>
            <a:xfrm>
              <a:off x="1983" y="1302"/>
              <a:ext cx="192" cy="192"/>
              <a:chOff x="5088" y="2592"/>
              <a:chExt cx="192" cy="192"/>
            </a:xfrm>
          </p:grpSpPr>
          <p:sp>
            <p:nvSpPr>
              <p:cNvPr id="6200" name="Oval 43"/>
              <p:cNvSpPr/>
              <p:nvPr/>
            </p:nvSpPr>
            <p:spPr>
              <a:xfrm>
                <a:off x="5088" y="2592"/>
                <a:ext cx="192" cy="192"/>
              </a:xfrm>
              <a:prstGeom prst="ellipse">
                <a:avLst/>
              </a:prstGeom>
              <a:gradFill rotWithShape="0">
                <a:gsLst>
                  <a:gs pos="0">
                    <a:schemeClr val="bg1"/>
                  </a:gs>
                  <a:gs pos="100000">
                    <a:srgbClr val="99CCFF"/>
                  </a:gs>
                </a:gsLst>
                <a:path path="shape">
                  <a:fillToRect l="50000" t="50000" r="50000" b="50000"/>
                </a:path>
                <a:tileRect/>
              </a:gradFill>
              <a:ln w="9525" cap="flat" cmpd="sng">
                <a:solidFill>
                  <a:schemeClr val="tx1"/>
                </a:solidFill>
                <a:prstDash val="solid"/>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sp>
            <p:nvSpPr>
              <p:cNvPr id="6201" name="Line 44"/>
              <p:cNvSpPr/>
              <p:nvPr/>
            </p:nvSpPr>
            <p:spPr>
              <a:xfrm>
                <a:off x="5121" y="2688"/>
                <a:ext cx="125" cy="0"/>
              </a:xfrm>
              <a:prstGeom prst="line">
                <a:avLst/>
              </a:prstGeom>
              <a:ln w="38100" cap="flat" cmpd="sng">
                <a:solidFill>
                  <a:schemeClr val="tx1"/>
                </a:solidFill>
                <a:prstDash val="solid"/>
                <a:headEnd type="none" w="med" len="med"/>
                <a:tailEnd type="none" w="med" len="med"/>
              </a:ln>
            </p:spPr>
          </p:sp>
        </p:grpSp>
        <p:grpSp>
          <p:nvGrpSpPr>
            <p:cNvPr id="6170" name="Group 45"/>
            <p:cNvGrpSpPr/>
            <p:nvPr/>
          </p:nvGrpSpPr>
          <p:grpSpPr>
            <a:xfrm>
              <a:off x="3327" y="1254"/>
              <a:ext cx="199" cy="240"/>
              <a:chOff x="5295" y="2784"/>
              <a:chExt cx="199" cy="240"/>
            </a:xfrm>
          </p:grpSpPr>
          <p:sp>
            <p:nvSpPr>
              <p:cNvPr id="6198" name="Oval 46"/>
              <p:cNvSpPr/>
              <p:nvPr/>
            </p:nvSpPr>
            <p:spPr>
              <a:xfrm>
                <a:off x="5302" y="2832"/>
                <a:ext cx="192" cy="192"/>
              </a:xfrm>
              <a:prstGeom prst="ellipse">
                <a:avLst/>
              </a:prstGeom>
              <a:gradFill rotWithShape="0">
                <a:gsLst>
                  <a:gs pos="0">
                    <a:schemeClr val="bg1"/>
                  </a:gs>
                  <a:gs pos="100000">
                    <a:srgbClr val="FF9999"/>
                  </a:gs>
                </a:gsLst>
                <a:path path="shape">
                  <a:fillToRect l="50000" t="50000" r="50000" b="50000"/>
                </a:path>
                <a:tileRect/>
              </a:gradFill>
              <a:ln w="9525" cap="flat" cmpd="sng">
                <a:solidFill>
                  <a:srgbClr val="0000FF"/>
                </a:solidFill>
                <a:prstDash val="solid"/>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sp>
            <p:nvSpPr>
              <p:cNvPr id="6199" name="Text Box 47"/>
              <p:cNvSpPr txBox="1"/>
              <p:nvPr/>
            </p:nvSpPr>
            <p:spPr>
              <a:xfrm>
                <a:off x="5295" y="2784"/>
                <a:ext cx="196" cy="232"/>
              </a:xfrm>
              <a:prstGeom prst="rect">
                <a:avLst/>
              </a:prstGeom>
              <a:noFill/>
              <a:ln w="9525">
                <a:noFill/>
              </a:ln>
            </p:spPr>
            <p:txBody>
              <a:bodyPr wrap="none">
                <a:spAutoFit/>
              </a:bodyPr>
              <a:p>
                <a:pPr eaLnBrk="1" hangingPunct="1">
                  <a:spcBef>
                    <a:spcPct val="50000"/>
                  </a:spcBef>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pSp>
        <p:grpSp>
          <p:nvGrpSpPr>
            <p:cNvPr id="6171" name="Group 48"/>
            <p:cNvGrpSpPr/>
            <p:nvPr/>
          </p:nvGrpSpPr>
          <p:grpSpPr>
            <a:xfrm>
              <a:off x="3327" y="1494"/>
              <a:ext cx="199" cy="240"/>
              <a:chOff x="5295" y="2784"/>
              <a:chExt cx="199" cy="240"/>
            </a:xfrm>
          </p:grpSpPr>
          <p:sp>
            <p:nvSpPr>
              <p:cNvPr id="6196" name="Oval 49"/>
              <p:cNvSpPr/>
              <p:nvPr/>
            </p:nvSpPr>
            <p:spPr>
              <a:xfrm>
                <a:off x="5302" y="2832"/>
                <a:ext cx="192" cy="192"/>
              </a:xfrm>
              <a:prstGeom prst="ellipse">
                <a:avLst/>
              </a:prstGeom>
              <a:gradFill rotWithShape="0">
                <a:gsLst>
                  <a:gs pos="0">
                    <a:schemeClr val="bg1"/>
                  </a:gs>
                  <a:gs pos="100000">
                    <a:srgbClr val="FF9999"/>
                  </a:gs>
                </a:gsLst>
                <a:path path="shape">
                  <a:fillToRect l="50000" t="50000" r="50000" b="50000"/>
                </a:path>
                <a:tileRect/>
              </a:gradFill>
              <a:ln w="9525" cap="flat" cmpd="sng">
                <a:solidFill>
                  <a:srgbClr val="0000FF"/>
                </a:solidFill>
                <a:prstDash val="solid"/>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sp>
            <p:nvSpPr>
              <p:cNvPr id="6197" name="Text Box 50"/>
              <p:cNvSpPr txBox="1"/>
              <p:nvPr/>
            </p:nvSpPr>
            <p:spPr>
              <a:xfrm>
                <a:off x="5295" y="2784"/>
                <a:ext cx="196" cy="232"/>
              </a:xfrm>
              <a:prstGeom prst="rect">
                <a:avLst/>
              </a:prstGeom>
              <a:noFill/>
              <a:ln w="9525">
                <a:noFill/>
              </a:ln>
            </p:spPr>
            <p:txBody>
              <a:bodyPr wrap="none">
                <a:spAutoFit/>
              </a:bodyPr>
              <a:p>
                <a:pPr eaLnBrk="1" hangingPunct="1">
                  <a:spcBef>
                    <a:spcPct val="50000"/>
                  </a:spcBef>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pSp>
        <p:grpSp>
          <p:nvGrpSpPr>
            <p:cNvPr id="6172" name="Group 51"/>
            <p:cNvGrpSpPr/>
            <p:nvPr/>
          </p:nvGrpSpPr>
          <p:grpSpPr>
            <a:xfrm>
              <a:off x="1983" y="2022"/>
              <a:ext cx="192" cy="192"/>
              <a:chOff x="5088" y="2592"/>
              <a:chExt cx="192" cy="192"/>
            </a:xfrm>
          </p:grpSpPr>
          <p:sp>
            <p:nvSpPr>
              <p:cNvPr id="6194" name="Oval 52"/>
              <p:cNvSpPr/>
              <p:nvPr/>
            </p:nvSpPr>
            <p:spPr>
              <a:xfrm>
                <a:off x="5088" y="2592"/>
                <a:ext cx="192" cy="192"/>
              </a:xfrm>
              <a:prstGeom prst="ellipse">
                <a:avLst/>
              </a:prstGeom>
              <a:gradFill rotWithShape="0">
                <a:gsLst>
                  <a:gs pos="0">
                    <a:schemeClr val="bg1"/>
                  </a:gs>
                  <a:gs pos="100000">
                    <a:srgbClr val="99CCFF"/>
                  </a:gs>
                </a:gsLst>
                <a:path path="shape">
                  <a:fillToRect l="50000" t="50000" r="50000" b="50000"/>
                </a:path>
                <a:tileRect/>
              </a:gradFill>
              <a:ln w="9525" cap="flat" cmpd="sng">
                <a:solidFill>
                  <a:schemeClr val="tx1"/>
                </a:solidFill>
                <a:prstDash val="solid"/>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sp>
            <p:nvSpPr>
              <p:cNvPr id="6195" name="Line 53"/>
              <p:cNvSpPr/>
              <p:nvPr/>
            </p:nvSpPr>
            <p:spPr>
              <a:xfrm>
                <a:off x="5121" y="2688"/>
                <a:ext cx="125" cy="0"/>
              </a:xfrm>
              <a:prstGeom prst="line">
                <a:avLst/>
              </a:prstGeom>
              <a:ln w="38100" cap="flat" cmpd="sng">
                <a:solidFill>
                  <a:schemeClr val="tx1"/>
                </a:solidFill>
                <a:prstDash val="solid"/>
                <a:headEnd type="none" w="med" len="med"/>
                <a:tailEnd type="none" w="med" len="med"/>
              </a:ln>
            </p:spPr>
          </p:sp>
        </p:grpSp>
        <p:grpSp>
          <p:nvGrpSpPr>
            <p:cNvPr id="6173" name="Group 54"/>
            <p:cNvGrpSpPr/>
            <p:nvPr/>
          </p:nvGrpSpPr>
          <p:grpSpPr>
            <a:xfrm>
              <a:off x="1983" y="1782"/>
              <a:ext cx="192" cy="192"/>
              <a:chOff x="5088" y="2592"/>
              <a:chExt cx="192" cy="192"/>
            </a:xfrm>
          </p:grpSpPr>
          <p:sp>
            <p:nvSpPr>
              <p:cNvPr id="6192" name="Oval 55"/>
              <p:cNvSpPr/>
              <p:nvPr/>
            </p:nvSpPr>
            <p:spPr>
              <a:xfrm>
                <a:off x="5088" y="2592"/>
                <a:ext cx="192" cy="192"/>
              </a:xfrm>
              <a:prstGeom prst="ellipse">
                <a:avLst/>
              </a:prstGeom>
              <a:gradFill rotWithShape="0">
                <a:gsLst>
                  <a:gs pos="0">
                    <a:schemeClr val="bg1"/>
                  </a:gs>
                  <a:gs pos="100000">
                    <a:srgbClr val="99CCFF"/>
                  </a:gs>
                </a:gsLst>
                <a:path path="shape">
                  <a:fillToRect l="50000" t="50000" r="50000" b="50000"/>
                </a:path>
                <a:tileRect/>
              </a:gradFill>
              <a:ln w="9525" cap="flat" cmpd="sng">
                <a:solidFill>
                  <a:schemeClr val="tx1"/>
                </a:solidFill>
                <a:prstDash val="solid"/>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sp>
            <p:nvSpPr>
              <p:cNvPr id="6193" name="Line 56"/>
              <p:cNvSpPr/>
              <p:nvPr/>
            </p:nvSpPr>
            <p:spPr>
              <a:xfrm>
                <a:off x="5121" y="2688"/>
                <a:ext cx="125" cy="0"/>
              </a:xfrm>
              <a:prstGeom prst="line">
                <a:avLst/>
              </a:prstGeom>
              <a:ln w="38100" cap="flat" cmpd="sng">
                <a:solidFill>
                  <a:schemeClr val="tx1"/>
                </a:solidFill>
                <a:prstDash val="solid"/>
                <a:headEnd type="none" w="med" len="med"/>
                <a:tailEnd type="none" w="med" len="med"/>
              </a:ln>
            </p:spPr>
          </p:sp>
        </p:grpSp>
        <p:grpSp>
          <p:nvGrpSpPr>
            <p:cNvPr id="6174" name="Group 57"/>
            <p:cNvGrpSpPr/>
            <p:nvPr/>
          </p:nvGrpSpPr>
          <p:grpSpPr>
            <a:xfrm>
              <a:off x="3327" y="1734"/>
              <a:ext cx="199" cy="240"/>
              <a:chOff x="5295" y="2784"/>
              <a:chExt cx="199" cy="240"/>
            </a:xfrm>
          </p:grpSpPr>
          <p:sp>
            <p:nvSpPr>
              <p:cNvPr id="6190" name="Oval 58"/>
              <p:cNvSpPr/>
              <p:nvPr/>
            </p:nvSpPr>
            <p:spPr>
              <a:xfrm>
                <a:off x="5302" y="2832"/>
                <a:ext cx="192" cy="192"/>
              </a:xfrm>
              <a:prstGeom prst="ellipse">
                <a:avLst/>
              </a:prstGeom>
              <a:gradFill rotWithShape="0">
                <a:gsLst>
                  <a:gs pos="0">
                    <a:schemeClr val="bg1"/>
                  </a:gs>
                  <a:gs pos="100000">
                    <a:srgbClr val="FF9999"/>
                  </a:gs>
                </a:gsLst>
                <a:path path="shape">
                  <a:fillToRect l="50000" t="50000" r="50000" b="50000"/>
                </a:path>
                <a:tileRect/>
              </a:gradFill>
              <a:ln w="9525" cap="flat" cmpd="sng">
                <a:solidFill>
                  <a:srgbClr val="0000FF"/>
                </a:solidFill>
                <a:prstDash val="solid"/>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sp>
            <p:nvSpPr>
              <p:cNvPr id="6191" name="Text Box 59"/>
              <p:cNvSpPr txBox="1"/>
              <p:nvPr/>
            </p:nvSpPr>
            <p:spPr>
              <a:xfrm>
                <a:off x="5295" y="2784"/>
                <a:ext cx="196" cy="232"/>
              </a:xfrm>
              <a:prstGeom prst="rect">
                <a:avLst/>
              </a:prstGeom>
              <a:noFill/>
              <a:ln w="9525">
                <a:noFill/>
              </a:ln>
            </p:spPr>
            <p:txBody>
              <a:bodyPr wrap="none">
                <a:spAutoFit/>
              </a:bodyPr>
              <a:p>
                <a:pPr eaLnBrk="1" hangingPunct="1">
                  <a:spcBef>
                    <a:spcPct val="50000"/>
                  </a:spcBef>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pSp>
        <p:grpSp>
          <p:nvGrpSpPr>
            <p:cNvPr id="6175" name="Group 60"/>
            <p:cNvGrpSpPr/>
            <p:nvPr/>
          </p:nvGrpSpPr>
          <p:grpSpPr>
            <a:xfrm>
              <a:off x="3327" y="1974"/>
              <a:ext cx="199" cy="240"/>
              <a:chOff x="5295" y="2784"/>
              <a:chExt cx="199" cy="240"/>
            </a:xfrm>
          </p:grpSpPr>
          <p:sp>
            <p:nvSpPr>
              <p:cNvPr id="6188" name="Oval 61"/>
              <p:cNvSpPr/>
              <p:nvPr/>
            </p:nvSpPr>
            <p:spPr>
              <a:xfrm>
                <a:off x="5302" y="2832"/>
                <a:ext cx="192" cy="192"/>
              </a:xfrm>
              <a:prstGeom prst="ellipse">
                <a:avLst/>
              </a:prstGeom>
              <a:gradFill rotWithShape="0">
                <a:gsLst>
                  <a:gs pos="0">
                    <a:schemeClr val="bg1"/>
                  </a:gs>
                  <a:gs pos="100000">
                    <a:srgbClr val="FF9999"/>
                  </a:gs>
                </a:gsLst>
                <a:path path="shape">
                  <a:fillToRect l="50000" t="50000" r="50000" b="50000"/>
                </a:path>
                <a:tileRect/>
              </a:gradFill>
              <a:ln w="9525" cap="flat" cmpd="sng">
                <a:solidFill>
                  <a:srgbClr val="0000FF"/>
                </a:solidFill>
                <a:prstDash val="solid"/>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sp>
            <p:nvSpPr>
              <p:cNvPr id="6189" name="Text Box 62"/>
              <p:cNvSpPr txBox="1"/>
              <p:nvPr/>
            </p:nvSpPr>
            <p:spPr>
              <a:xfrm>
                <a:off x="5295" y="2784"/>
                <a:ext cx="196" cy="232"/>
              </a:xfrm>
              <a:prstGeom prst="rect">
                <a:avLst/>
              </a:prstGeom>
              <a:noFill/>
              <a:ln w="9525">
                <a:noFill/>
              </a:ln>
            </p:spPr>
            <p:txBody>
              <a:bodyPr wrap="none">
                <a:spAutoFit/>
              </a:bodyPr>
              <a:p>
                <a:pPr eaLnBrk="1" hangingPunct="1">
                  <a:spcBef>
                    <a:spcPct val="50000"/>
                  </a:spcBef>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pSp>
        <p:grpSp>
          <p:nvGrpSpPr>
            <p:cNvPr id="6176" name="Group 63"/>
            <p:cNvGrpSpPr/>
            <p:nvPr/>
          </p:nvGrpSpPr>
          <p:grpSpPr>
            <a:xfrm>
              <a:off x="1983" y="2502"/>
              <a:ext cx="192" cy="192"/>
              <a:chOff x="5088" y="2592"/>
              <a:chExt cx="192" cy="192"/>
            </a:xfrm>
          </p:grpSpPr>
          <p:sp>
            <p:nvSpPr>
              <p:cNvPr id="6186" name="Oval 64"/>
              <p:cNvSpPr/>
              <p:nvPr/>
            </p:nvSpPr>
            <p:spPr>
              <a:xfrm>
                <a:off x="5088" y="2592"/>
                <a:ext cx="192" cy="192"/>
              </a:xfrm>
              <a:prstGeom prst="ellipse">
                <a:avLst/>
              </a:prstGeom>
              <a:gradFill rotWithShape="0">
                <a:gsLst>
                  <a:gs pos="0">
                    <a:schemeClr val="bg1"/>
                  </a:gs>
                  <a:gs pos="100000">
                    <a:srgbClr val="99CCFF"/>
                  </a:gs>
                </a:gsLst>
                <a:path path="shape">
                  <a:fillToRect l="50000" t="50000" r="50000" b="50000"/>
                </a:path>
                <a:tileRect/>
              </a:gradFill>
              <a:ln w="9525" cap="flat" cmpd="sng">
                <a:solidFill>
                  <a:schemeClr val="tx1"/>
                </a:solidFill>
                <a:prstDash val="solid"/>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sp>
            <p:nvSpPr>
              <p:cNvPr id="6187" name="Line 65"/>
              <p:cNvSpPr/>
              <p:nvPr/>
            </p:nvSpPr>
            <p:spPr>
              <a:xfrm>
                <a:off x="5121" y="2688"/>
                <a:ext cx="125" cy="0"/>
              </a:xfrm>
              <a:prstGeom prst="line">
                <a:avLst/>
              </a:prstGeom>
              <a:ln w="38100" cap="flat" cmpd="sng">
                <a:solidFill>
                  <a:schemeClr val="tx1"/>
                </a:solidFill>
                <a:prstDash val="solid"/>
                <a:headEnd type="none" w="med" len="med"/>
                <a:tailEnd type="none" w="med" len="med"/>
              </a:ln>
            </p:spPr>
          </p:sp>
        </p:grpSp>
        <p:grpSp>
          <p:nvGrpSpPr>
            <p:cNvPr id="6177" name="Group 66"/>
            <p:cNvGrpSpPr/>
            <p:nvPr/>
          </p:nvGrpSpPr>
          <p:grpSpPr>
            <a:xfrm>
              <a:off x="1983" y="2262"/>
              <a:ext cx="192" cy="192"/>
              <a:chOff x="5088" y="2592"/>
              <a:chExt cx="192" cy="192"/>
            </a:xfrm>
          </p:grpSpPr>
          <p:sp>
            <p:nvSpPr>
              <p:cNvPr id="6184" name="Oval 67"/>
              <p:cNvSpPr/>
              <p:nvPr/>
            </p:nvSpPr>
            <p:spPr>
              <a:xfrm>
                <a:off x="5088" y="2592"/>
                <a:ext cx="192" cy="192"/>
              </a:xfrm>
              <a:prstGeom prst="ellipse">
                <a:avLst/>
              </a:prstGeom>
              <a:gradFill rotWithShape="0">
                <a:gsLst>
                  <a:gs pos="0">
                    <a:schemeClr val="bg1"/>
                  </a:gs>
                  <a:gs pos="100000">
                    <a:srgbClr val="99CCFF"/>
                  </a:gs>
                </a:gsLst>
                <a:path path="shape">
                  <a:fillToRect l="50000" t="50000" r="50000" b="50000"/>
                </a:path>
                <a:tileRect/>
              </a:gradFill>
              <a:ln w="9525" cap="flat" cmpd="sng">
                <a:solidFill>
                  <a:schemeClr val="tx1"/>
                </a:solidFill>
                <a:prstDash val="solid"/>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sp>
            <p:nvSpPr>
              <p:cNvPr id="6185" name="Line 68"/>
              <p:cNvSpPr/>
              <p:nvPr/>
            </p:nvSpPr>
            <p:spPr>
              <a:xfrm>
                <a:off x="5121" y="2688"/>
                <a:ext cx="125" cy="0"/>
              </a:xfrm>
              <a:prstGeom prst="line">
                <a:avLst/>
              </a:prstGeom>
              <a:ln w="38100" cap="flat" cmpd="sng">
                <a:solidFill>
                  <a:schemeClr val="tx1"/>
                </a:solidFill>
                <a:prstDash val="solid"/>
                <a:headEnd type="none" w="med" len="med"/>
                <a:tailEnd type="none" w="med" len="med"/>
              </a:ln>
            </p:spPr>
          </p:sp>
        </p:grpSp>
        <p:grpSp>
          <p:nvGrpSpPr>
            <p:cNvPr id="6178" name="Group 69"/>
            <p:cNvGrpSpPr/>
            <p:nvPr/>
          </p:nvGrpSpPr>
          <p:grpSpPr>
            <a:xfrm>
              <a:off x="3327" y="2214"/>
              <a:ext cx="199" cy="240"/>
              <a:chOff x="5295" y="2784"/>
              <a:chExt cx="199" cy="240"/>
            </a:xfrm>
          </p:grpSpPr>
          <p:sp>
            <p:nvSpPr>
              <p:cNvPr id="6182" name="Oval 70"/>
              <p:cNvSpPr/>
              <p:nvPr/>
            </p:nvSpPr>
            <p:spPr>
              <a:xfrm>
                <a:off x="5302" y="2832"/>
                <a:ext cx="192" cy="192"/>
              </a:xfrm>
              <a:prstGeom prst="ellipse">
                <a:avLst/>
              </a:prstGeom>
              <a:gradFill rotWithShape="0">
                <a:gsLst>
                  <a:gs pos="0">
                    <a:schemeClr val="bg1"/>
                  </a:gs>
                  <a:gs pos="100000">
                    <a:srgbClr val="FF9999"/>
                  </a:gs>
                </a:gsLst>
                <a:path path="shape">
                  <a:fillToRect l="50000" t="50000" r="50000" b="50000"/>
                </a:path>
                <a:tileRect/>
              </a:gradFill>
              <a:ln w="9525" cap="flat" cmpd="sng">
                <a:solidFill>
                  <a:srgbClr val="0000FF"/>
                </a:solidFill>
                <a:prstDash val="solid"/>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sp>
            <p:nvSpPr>
              <p:cNvPr id="6183" name="Text Box 71"/>
              <p:cNvSpPr txBox="1"/>
              <p:nvPr/>
            </p:nvSpPr>
            <p:spPr>
              <a:xfrm>
                <a:off x="5295" y="2784"/>
                <a:ext cx="196" cy="232"/>
              </a:xfrm>
              <a:prstGeom prst="rect">
                <a:avLst/>
              </a:prstGeom>
              <a:noFill/>
              <a:ln w="9525">
                <a:noFill/>
              </a:ln>
            </p:spPr>
            <p:txBody>
              <a:bodyPr wrap="none">
                <a:spAutoFit/>
              </a:bodyPr>
              <a:p>
                <a:pPr eaLnBrk="1" hangingPunct="1">
                  <a:spcBef>
                    <a:spcPct val="50000"/>
                  </a:spcBef>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pSp>
        <p:grpSp>
          <p:nvGrpSpPr>
            <p:cNvPr id="6179" name="Group 72"/>
            <p:cNvGrpSpPr/>
            <p:nvPr/>
          </p:nvGrpSpPr>
          <p:grpSpPr>
            <a:xfrm>
              <a:off x="3327" y="2454"/>
              <a:ext cx="199" cy="240"/>
              <a:chOff x="5295" y="2784"/>
              <a:chExt cx="199" cy="240"/>
            </a:xfrm>
          </p:grpSpPr>
          <p:sp>
            <p:nvSpPr>
              <p:cNvPr id="6180" name="Oval 73"/>
              <p:cNvSpPr/>
              <p:nvPr/>
            </p:nvSpPr>
            <p:spPr>
              <a:xfrm>
                <a:off x="5302" y="2832"/>
                <a:ext cx="192" cy="192"/>
              </a:xfrm>
              <a:prstGeom prst="ellipse">
                <a:avLst/>
              </a:prstGeom>
              <a:gradFill rotWithShape="0">
                <a:gsLst>
                  <a:gs pos="0">
                    <a:schemeClr val="bg1"/>
                  </a:gs>
                  <a:gs pos="100000">
                    <a:srgbClr val="FF9999"/>
                  </a:gs>
                </a:gsLst>
                <a:path path="shape">
                  <a:fillToRect l="50000" t="50000" r="50000" b="50000"/>
                </a:path>
                <a:tileRect/>
              </a:gradFill>
              <a:ln w="9525" cap="flat" cmpd="sng">
                <a:solidFill>
                  <a:srgbClr val="0000FF"/>
                </a:solidFill>
                <a:prstDash val="solid"/>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sp>
            <p:nvSpPr>
              <p:cNvPr id="6181" name="Text Box 74"/>
              <p:cNvSpPr txBox="1"/>
              <p:nvPr/>
            </p:nvSpPr>
            <p:spPr>
              <a:xfrm>
                <a:off x="5295" y="2784"/>
                <a:ext cx="196" cy="232"/>
              </a:xfrm>
              <a:prstGeom prst="rect">
                <a:avLst/>
              </a:prstGeom>
              <a:noFill/>
              <a:ln w="9525">
                <a:noFill/>
              </a:ln>
            </p:spPr>
            <p:txBody>
              <a:bodyPr wrap="none">
                <a:spAutoFit/>
              </a:bodyPr>
              <a:p>
                <a:pPr eaLnBrk="1" hangingPunct="1">
                  <a:spcBef>
                    <a:spcPct val="50000"/>
                  </a:spcBef>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pSp>
      </p:grpSp>
      <p:grpSp>
        <p:nvGrpSpPr>
          <p:cNvPr id="14411" name="Group 75"/>
          <p:cNvGrpSpPr/>
          <p:nvPr/>
        </p:nvGrpSpPr>
        <p:grpSpPr>
          <a:xfrm>
            <a:off x="4953000" y="2470150"/>
            <a:ext cx="1676400" cy="746125"/>
            <a:chOff x="2208" y="1594"/>
            <a:chExt cx="1056" cy="470"/>
          </a:xfrm>
        </p:grpSpPr>
        <p:sp>
          <p:nvSpPr>
            <p:cNvPr id="6158" name="Line 76"/>
            <p:cNvSpPr/>
            <p:nvPr/>
          </p:nvSpPr>
          <p:spPr>
            <a:xfrm>
              <a:off x="2208" y="1594"/>
              <a:ext cx="1056" cy="0"/>
            </a:xfrm>
            <a:prstGeom prst="line">
              <a:avLst/>
            </a:prstGeom>
            <a:ln w="76200" cap="flat" cmpd="sng">
              <a:solidFill>
                <a:srgbClr val="0000FF"/>
              </a:solidFill>
              <a:prstDash val="solid"/>
              <a:headEnd type="triangle" w="sm" len="lg"/>
              <a:tailEnd type="none" w="sm" len="lg"/>
            </a:ln>
          </p:spPr>
        </p:sp>
        <p:graphicFrame>
          <p:nvGraphicFramePr>
            <p:cNvPr id="6159" name="Object 77"/>
            <p:cNvGraphicFramePr>
              <a:graphicFrameLocks noChangeAspect="1"/>
            </p:cNvGraphicFramePr>
            <p:nvPr/>
          </p:nvGraphicFramePr>
          <p:xfrm>
            <a:off x="2559" y="1594"/>
            <a:ext cx="440" cy="470"/>
          </p:xfrm>
          <a:graphic>
            <a:graphicData uri="http://schemas.openxmlformats.org/presentationml/2006/ole">
              <mc:AlternateContent xmlns:mc="http://schemas.openxmlformats.org/markup-compatibility/2006">
                <mc:Choice xmlns:v="urn:schemas-microsoft-com:vml" Requires="v">
                  <p:oleObj spid="_x0000_s3078" name="" r:id="rId5" imgW="198120" imgH="215900" progId="Equation.3">
                    <p:embed/>
                  </p:oleObj>
                </mc:Choice>
                <mc:Fallback>
                  <p:oleObj name="" r:id="rId5" imgW="198120" imgH="215900" progId="Equation.3">
                    <p:embed/>
                    <p:pic>
                      <p:nvPicPr>
                        <p:cNvPr id="0" name="图片 3077"/>
                        <p:cNvPicPr/>
                        <p:nvPr/>
                      </p:nvPicPr>
                      <p:blipFill>
                        <a:blip r:embed="rId6">
                          <a:clrChange>
                            <a:clrFrom>
                              <a:srgbClr val="000000"/>
                            </a:clrFrom>
                            <a:clrTo>
                              <a:srgbClr val="0000FF"/>
                            </a:clrTo>
                          </a:clrChange>
                        </a:blip>
                        <a:stretch>
                          <a:fillRect/>
                        </a:stretch>
                      </p:blipFill>
                      <p:spPr>
                        <a:xfrm>
                          <a:off x="2559" y="1594"/>
                          <a:ext cx="440" cy="470"/>
                        </a:xfrm>
                        <a:prstGeom prst="rect">
                          <a:avLst/>
                        </a:prstGeom>
                        <a:noFill/>
                        <a:ln w="38100">
                          <a:noFill/>
                          <a:miter/>
                        </a:ln>
                      </p:spPr>
                    </p:pic>
                  </p:oleObj>
                </mc:Fallback>
              </mc:AlternateContent>
            </a:graphicData>
          </a:graphic>
        </p:graphicFrame>
      </p:grpSp>
      <p:grpSp>
        <p:nvGrpSpPr>
          <p:cNvPr id="14414" name="Group 78"/>
          <p:cNvGrpSpPr/>
          <p:nvPr/>
        </p:nvGrpSpPr>
        <p:grpSpPr>
          <a:xfrm>
            <a:off x="5029200" y="1235075"/>
            <a:ext cx="1676400" cy="944563"/>
            <a:chOff x="2256" y="816"/>
            <a:chExt cx="1056" cy="595"/>
          </a:xfrm>
        </p:grpSpPr>
        <p:sp>
          <p:nvSpPr>
            <p:cNvPr id="6156" name="Line 79"/>
            <p:cNvSpPr/>
            <p:nvPr/>
          </p:nvSpPr>
          <p:spPr>
            <a:xfrm>
              <a:off x="2256" y="1392"/>
              <a:ext cx="1056" cy="0"/>
            </a:xfrm>
            <a:prstGeom prst="line">
              <a:avLst/>
            </a:prstGeom>
            <a:ln w="76200" cap="flat" cmpd="sng">
              <a:solidFill>
                <a:srgbClr val="CC00CC"/>
              </a:solidFill>
              <a:prstDash val="solid"/>
              <a:headEnd type="none" w="med" len="med"/>
              <a:tailEnd type="triangle" w="sm" len="lg"/>
            </a:ln>
          </p:spPr>
        </p:sp>
        <p:graphicFrame>
          <p:nvGraphicFramePr>
            <p:cNvPr id="6157" name="Object 80"/>
            <p:cNvGraphicFramePr>
              <a:graphicFrameLocks noChangeAspect="1"/>
            </p:cNvGraphicFramePr>
            <p:nvPr/>
          </p:nvGraphicFramePr>
          <p:xfrm>
            <a:off x="2553" y="816"/>
            <a:ext cx="471" cy="595"/>
          </p:xfrm>
          <a:graphic>
            <a:graphicData uri="http://schemas.openxmlformats.org/presentationml/2006/ole">
              <mc:AlternateContent xmlns:mc="http://schemas.openxmlformats.org/markup-compatibility/2006">
                <mc:Choice xmlns:v="urn:schemas-microsoft-com:vml" Requires="v">
                  <p:oleObj spid="_x0000_s3085" name="" r:id="rId7" imgW="215900" imgH="276225" progId="Equation.3">
                    <p:embed/>
                  </p:oleObj>
                </mc:Choice>
                <mc:Fallback>
                  <p:oleObj name="" r:id="rId7" imgW="215900" imgH="276225" progId="Equation.3">
                    <p:embed/>
                    <p:pic>
                      <p:nvPicPr>
                        <p:cNvPr id="0" name="图片 3084"/>
                        <p:cNvPicPr/>
                        <p:nvPr/>
                      </p:nvPicPr>
                      <p:blipFill>
                        <a:blip r:embed="rId8">
                          <a:clrChange>
                            <a:clrFrom>
                              <a:srgbClr val="000000"/>
                            </a:clrFrom>
                            <a:clrTo>
                              <a:srgbClr val="CC00CC"/>
                            </a:clrTo>
                          </a:clrChange>
                        </a:blip>
                        <a:stretch>
                          <a:fillRect/>
                        </a:stretch>
                      </p:blipFill>
                      <p:spPr>
                        <a:xfrm>
                          <a:off x="2553" y="816"/>
                          <a:ext cx="471" cy="595"/>
                        </a:xfrm>
                        <a:prstGeom prst="rect">
                          <a:avLst/>
                        </a:prstGeom>
                        <a:noFill/>
                        <a:ln w="38100">
                          <a:noFill/>
                          <a:miter/>
                        </a:ln>
                      </p:spPr>
                    </p:pic>
                  </p:oleObj>
                </mc:Fallback>
              </mc:AlternateContent>
            </a:graphicData>
          </a:graphic>
        </p:graphicFrame>
      </p:grpSp>
      <p:graphicFrame>
        <p:nvGraphicFramePr>
          <p:cNvPr id="14417" name="Object 81"/>
          <p:cNvGraphicFramePr>
            <a:graphicFrameLocks noChangeAspect="1"/>
          </p:cNvGraphicFramePr>
          <p:nvPr/>
        </p:nvGraphicFramePr>
        <p:xfrm>
          <a:off x="4962525" y="3292475"/>
          <a:ext cx="1731963" cy="817563"/>
        </p:xfrm>
        <a:graphic>
          <a:graphicData uri="http://schemas.openxmlformats.org/presentationml/2006/ole">
            <mc:AlternateContent xmlns:mc="http://schemas.openxmlformats.org/markup-compatibility/2006">
              <mc:Choice xmlns:v="urn:schemas-microsoft-com:vml" Requires="v">
                <p:oleObj spid="_x0000_s3083" name="" r:id="rId9" imgW="431165" imgH="233045" progId="Equation.3">
                  <p:embed/>
                </p:oleObj>
              </mc:Choice>
              <mc:Fallback>
                <p:oleObj name="" r:id="rId9" imgW="431165" imgH="233045" progId="Equation.3">
                  <p:embed/>
                  <p:pic>
                    <p:nvPicPr>
                      <p:cNvPr id="0" name="图片 3082"/>
                      <p:cNvPicPr/>
                      <p:nvPr/>
                    </p:nvPicPr>
                    <p:blipFill>
                      <a:blip r:embed="rId10">
                        <a:clrChange>
                          <a:clrFrom>
                            <a:srgbClr val="000000"/>
                          </a:clrFrom>
                          <a:clrTo>
                            <a:srgbClr val="FF0066"/>
                          </a:clrTo>
                        </a:clrChange>
                      </a:blip>
                      <a:stretch>
                        <a:fillRect/>
                      </a:stretch>
                    </p:blipFill>
                    <p:spPr>
                      <a:xfrm>
                        <a:off x="4962525" y="3292475"/>
                        <a:ext cx="1731963" cy="817563"/>
                      </a:xfrm>
                      <a:prstGeom prst="rect">
                        <a:avLst/>
                      </a:prstGeom>
                      <a:noFill/>
                      <a:ln w="38100">
                        <a:noFill/>
                        <a:miter/>
                      </a:ln>
                    </p:spPr>
                  </p:pic>
                </p:oleObj>
              </mc:Fallback>
            </mc:AlternateContent>
          </a:graphicData>
        </a:graphic>
      </p:graphicFrame>
      <p:grpSp>
        <p:nvGrpSpPr>
          <p:cNvPr id="14430" name="Group 94"/>
          <p:cNvGrpSpPr/>
          <p:nvPr/>
        </p:nvGrpSpPr>
        <p:grpSpPr>
          <a:xfrm>
            <a:off x="2279650" y="5883275"/>
            <a:ext cx="6624638" cy="438150"/>
            <a:chOff x="476" y="3744"/>
            <a:chExt cx="4173" cy="276"/>
          </a:xfrm>
        </p:grpSpPr>
        <p:sp>
          <p:nvSpPr>
            <p:cNvPr id="6153" name="AutoShape 83"/>
            <p:cNvSpPr/>
            <p:nvPr/>
          </p:nvSpPr>
          <p:spPr>
            <a:xfrm>
              <a:off x="476" y="3744"/>
              <a:ext cx="1361" cy="276"/>
            </a:xfrm>
            <a:prstGeom prst="wedgeRectCallout">
              <a:avLst>
                <a:gd name="adj1" fmla="val 48384"/>
                <a:gd name="adj2" fmla="val -147824"/>
              </a:avLst>
            </a:prstGeom>
            <a:solidFill>
              <a:srgbClr val="FFD5FF"/>
            </a:solidFill>
            <a:ln w="19050" cap="flat" cmpd="sng">
              <a:solidFill>
                <a:srgbClr val="CC00CC"/>
              </a:solidFill>
              <a:prstDash val="solid"/>
              <a:miter/>
              <a:headEnd type="none" w="sm" len="lg"/>
              <a:tailEnd type="none" w="sm" len="lg"/>
            </a:ln>
          </p:spPr>
          <p:txBody>
            <a:bodyPr/>
            <a:p>
              <a:pPr algn="ctr" eaLnBrk="1" hangingPunct="1"/>
              <a:r>
                <a:rPr lang="zh-CN" altLang="en-US" sz="2000" dirty="0">
                  <a:latin typeface="Times New Roman" panose="02020603050405020304" pitchFamily="18" charset="0"/>
                </a:rPr>
                <a:t>导体内电场强度</a:t>
              </a:r>
              <a:endParaRPr lang="zh-CN" altLang="en-US" sz="2000" dirty="0">
                <a:latin typeface="Times New Roman" panose="02020603050405020304" pitchFamily="18" charset="0"/>
              </a:endParaRPr>
            </a:p>
          </p:txBody>
        </p:sp>
        <p:sp>
          <p:nvSpPr>
            <p:cNvPr id="6154" name="AutoShape 86"/>
            <p:cNvSpPr/>
            <p:nvPr/>
          </p:nvSpPr>
          <p:spPr>
            <a:xfrm>
              <a:off x="1973" y="3748"/>
              <a:ext cx="952" cy="272"/>
            </a:xfrm>
            <a:prstGeom prst="wedgeRectCallout">
              <a:avLst>
                <a:gd name="adj1" fmla="val 421"/>
                <a:gd name="adj2" fmla="val -147426"/>
              </a:avLst>
            </a:prstGeom>
            <a:solidFill>
              <a:srgbClr val="FFD5FF"/>
            </a:solidFill>
            <a:ln w="19050" cap="flat" cmpd="sng">
              <a:solidFill>
                <a:srgbClr val="FF00FF"/>
              </a:solidFill>
              <a:prstDash val="solid"/>
              <a:miter/>
              <a:headEnd type="none" w="sm" len="lg"/>
              <a:tailEnd type="none" w="sm" len="lg"/>
            </a:ln>
          </p:spPr>
          <p:txBody>
            <a:bodyPr/>
            <a:p>
              <a:pPr eaLnBrk="1" hangingPunct="1">
                <a:spcBef>
                  <a:spcPct val="50000"/>
                </a:spcBef>
              </a:pPr>
              <a:r>
                <a:rPr lang="zh-CN" altLang="en-US" sz="2000" dirty="0">
                  <a:latin typeface="Times New Roman" panose="02020603050405020304" pitchFamily="18" charset="0"/>
                </a:rPr>
                <a:t>外电场强度</a:t>
              </a:r>
              <a:endParaRPr lang="zh-CN" altLang="en-US" sz="2000" dirty="0">
                <a:latin typeface="Times New Roman" panose="02020603050405020304" pitchFamily="18" charset="0"/>
              </a:endParaRPr>
            </a:p>
            <a:p>
              <a:pPr algn="ctr" eaLnBrk="1" hangingPunct="1"/>
              <a:endParaRPr lang="zh-CN" altLang="en-US" sz="2000" dirty="0">
                <a:solidFill>
                  <a:srgbClr val="1C1C1C"/>
                </a:solidFill>
                <a:latin typeface="Times New Roman" panose="02020603050405020304" pitchFamily="18" charset="0"/>
              </a:endParaRPr>
            </a:p>
          </p:txBody>
        </p:sp>
        <p:sp>
          <p:nvSpPr>
            <p:cNvPr id="6155" name="AutoShape 89"/>
            <p:cNvSpPr/>
            <p:nvPr/>
          </p:nvSpPr>
          <p:spPr>
            <a:xfrm>
              <a:off x="3158" y="3744"/>
              <a:ext cx="1491" cy="276"/>
            </a:xfrm>
            <a:prstGeom prst="wedgeRectCallout">
              <a:avLst>
                <a:gd name="adj1" fmla="val -38532"/>
                <a:gd name="adj2" fmla="val -156157"/>
              </a:avLst>
            </a:prstGeom>
            <a:solidFill>
              <a:srgbClr val="FFD5FF"/>
            </a:solidFill>
            <a:ln w="19050" cap="flat" cmpd="sng">
              <a:solidFill>
                <a:srgbClr val="CC00CC"/>
              </a:solidFill>
              <a:prstDash val="solid"/>
              <a:miter/>
              <a:headEnd type="none" w="sm" len="lg"/>
              <a:tailEnd type="none" w="sm" len="lg"/>
            </a:ln>
          </p:spPr>
          <p:txBody>
            <a:bodyPr/>
            <a:p>
              <a:pPr algn="ctr" eaLnBrk="1" hangingPunct="1"/>
              <a:r>
                <a:rPr lang="zh-CN" altLang="en-US" sz="2000" dirty="0">
                  <a:latin typeface="Times New Roman" panose="02020603050405020304" pitchFamily="18" charset="0"/>
                </a:rPr>
                <a:t>感应电荷电场强度</a:t>
              </a:r>
              <a:endParaRPr lang="zh-CN" altLang="en-US" sz="2000"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14414"/>
                                        </p:tgtEl>
                                        <p:attrNameLst>
                                          <p:attrName>style.visibility</p:attrName>
                                        </p:attrNameLst>
                                      </p:cBhvr>
                                      <p:to>
                                        <p:strVal val="visible"/>
                                      </p:to>
                                    </p:set>
                                    <p:anim calcmode="lin" valueType="num">
                                      <p:cBhvr>
                                        <p:cTn id="7" dur="500" fill="hold"/>
                                        <p:tgtEl>
                                          <p:spTgt spid="14414"/>
                                        </p:tgtEl>
                                        <p:attrNameLst>
                                          <p:attrName>ppt_x</p:attrName>
                                        </p:attrNameLst>
                                      </p:cBhvr>
                                      <p:tavLst>
                                        <p:tav tm="0">
                                          <p:val>
                                            <p:strVal val="#ppt_x-#ppt_w/2"/>
                                          </p:val>
                                        </p:tav>
                                        <p:tav tm="100000">
                                          <p:val>
                                            <p:strVal val="#ppt_x"/>
                                          </p:val>
                                        </p:tav>
                                      </p:tavLst>
                                    </p:anim>
                                    <p:anim calcmode="lin" valueType="num">
                                      <p:cBhvr>
                                        <p:cTn id="8" dur="500" fill="hold"/>
                                        <p:tgtEl>
                                          <p:spTgt spid="14414"/>
                                        </p:tgtEl>
                                        <p:attrNameLst>
                                          <p:attrName>ppt_y</p:attrName>
                                        </p:attrNameLst>
                                      </p:cBhvr>
                                      <p:tavLst>
                                        <p:tav tm="0">
                                          <p:val>
                                            <p:strVal val="#ppt_y"/>
                                          </p:val>
                                        </p:tav>
                                        <p:tav tm="100000">
                                          <p:val>
                                            <p:strVal val="#ppt_y"/>
                                          </p:val>
                                        </p:tav>
                                      </p:tavLst>
                                    </p:anim>
                                    <p:anim calcmode="lin" valueType="num">
                                      <p:cBhvr>
                                        <p:cTn id="9" dur="500" fill="hold"/>
                                        <p:tgtEl>
                                          <p:spTgt spid="14414"/>
                                        </p:tgtEl>
                                        <p:attrNameLst>
                                          <p:attrName>ppt_w</p:attrName>
                                        </p:attrNameLst>
                                      </p:cBhvr>
                                      <p:tavLst>
                                        <p:tav tm="0">
                                          <p:val>
                                            <p:fltVal val="0.000000"/>
                                          </p:val>
                                        </p:tav>
                                        <p:tav tm="100000">
                                          <p:val>
                                            <p:strVal val="#ppt_w"/>
                                          </p:val>
                                        </p:tav>
                                      </p:tavLst>
                                    </p:anim>
                                    <p:anim calcmode="lin" valueType="num">
                                      <p:cBhvr>
                                        <p:cTn id="10" dur="500" fill="hold"/>
                                        <p:tgtEl>
                                          <p:spTgt spid="14414"/>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2" fill="hold" nodeType="clickEffect">
                                  <p:stCondLst>
                                    <p:cond delay="0"/>
                                  </p:stCondLst>
                                  <p:childTnLst>
                                    <p:set>
                                      <p:cBhvr>
                                        <p:cTn id="14" dur="1" fill="hold">
                                          <p:stCondLst>
                                            <p:cond delay="0"/>
                                          </p:stCondLst>
                                        </p:cTn>
                                        <p:tgtEl>
                                          <p:spTgt spid="14411"/>
                                        </p:tgtEl>
                                        <p:attrNameLst>
                                          <p:attrName>style.visibility</p:attrName>
                                        </p:attrNameLst>
                                      </p:cBhvr>
                                      <p:to>
                                        <p:strVal val="visible"/>
                                      </p:to>
                                    </p:set>
                                    <p:anim calcmode="lin" valueType="num">
                                      <p:cBhvr>
                                        <p:cTn id="15" dur="500" fill="hold"/>
                                        <p:tgtEl>
                                          <p:spTgt spid="14411"/>
                                        </p:tgtEl>
                                        <p:attrNameLst>
                                          <p:attrName>ppt_x</p:attrName>
                                        </p:attrNameLst>
                                      </p:cBhvr>
                                      <p:tavLst>
                                        <p:tav tm="0">
                                          <p:val>
                                            <p:strVal val="#ppt_x+#ppt_w/2"/>
                                          </p:val>
                                        </p:tav>
                                        <p:tav tm="100000">
                                          <p:val>
                                            <p:strVal val="#ppt_x"/>
                                          </p:val>
                                        </p:tav>
                                      </p:tavLst>
                                    </p:anim>
                                    <p:anim calcmode="lin" valueType="num">
                                      <p:cBhvr>
                                        <p:cTn id="16" dur="500" fill="hold"/>
                                        <p:tgtEl>
                                          <p:spTgt spid="14411"/>
                                        </p:tgtEl>
                                        <p:attrNameLst>
                                          <p:attrName>ppt_y</p:attrName>
                                        </p:attrNameLst>
                                      </p:cBhvr>
                                      <p:tavLst>
                                        <p:tav tm="0">
                                          <p:val>
                                            <p:strVal val="#ppt_y"/>
                                          </p:val>
                                        </p:tav>
                                        <p:tav tm="100000">
                                          <p:val>
                                            <p:strVal val="#ppt_y"/>
                                          </p:val>
                                        </p:tav>
                                      </p:tavLst>
                                    </p:anim>
                                    <p:anim calcmode="lin" valueType="num">
                                      <p:cBhvr>
                                        <p:cTn id="17" dur="500" fill="hold"/>
                                        <p:tgtEl>
                                          <p:spTgt spid="14411"/>
                                        </p:tgtEl>
                                        <p:attrNameLst>
                                          <p:attrName>ppt_w</p:attrName>
                                        </p:attrNameLst>
                                      </p:cBhvr>
                                      <p:tavLst>
                                        <p:tav tm="0">
                                          <p:val>
                                            <p:fltVal val="0.000000"/>
                                          </p:val>
                                        </p:tav>
                                        <p:tav tm="100000">
                                          <p:val>
                                            <p:strVal val="#ppt_w"/>
                                          </p:val>
                                        </p:tav>
                                      </p:tavLst>
                                    </p:anim>
                                    <p:anim calcmode="lin" valueType="num">
                                      <p:cBhvr>
                                        <p:cTn id="18" dur="500" fill="hold"/>
                                        <p:tgtEl>
                                          <p:spTgt spid="14411"/>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5" fill="hold" nodeType="clickEffect">
                                  <p:stCondLst>
                                    <p:cond delay="0"/>
                                  </p:stCondLst>
                                  <p:childTnLst>
                                    <p:set>
                                      <p:cBhvr>
                                        <p:cTn id="22" dur="1" fill="hold">
                                          <p:stCondLst>
                                            <p:cond delay="0"/>
                                          </p:stCondLst>
                                        </p:cTn>
                                        <p:tgtEl>
                                          <p:spTgt spid="14417"/>
                                        </p:tgtEl>
                                        <p:attrNameLst>
                                          <p:attrName>style.visibility</p:attrName>
                                        </p:attrNameLst>
                                      </p:cBhvr>
                                      <p:to>
                                        <p:strVal val="visible"/>
                                      </p:to>
                                    </p:set>
                                    <p:animEffect transition="in" filter="blinds(vertical)">
                                      <p:cBhvr>
                                        <p:cTn id="23" dur="500"/>
                                        <p:tgtEl>
                                          <p:spTgt spid="1441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5" fill="hold" nodeType="clickEffect">
                                  <p:stCondLst>
                                    <p:cond delay="0"/>
                                  </p:stCondLst>
                                  <p:childTnLst>
                                    <p:set>
                                      <p:cBhvr>
                                        <p:cTn id="27" dur="1" fill="hold">
                                          <p:stCondLst>
                                            <p:cond delay="0"/>
                                          </p:stCondLst>
                                        </p:cTn>
                                        <p:tgtEl>
                                          <p:spTgt spid="14338"/>
                                        </p:tgtEl>
                                        <p:attrNameLst>
                                          <p:attrName>style.visibility</p:attrName>
                                        </p:attrNameLst>
                                      </p:cBhvr>
                                      <p:to>
                                        <p:strVal val="visible"/>
                                      </p:to>
                                    </p:set>
                                    <p:animEffect transition="in" filter="blinds(vertical)">
                                      <p:cBhvr>
                                        <p:cTn id="28" dur="500"/>
                                        <p:tgtEl>
                                          <p:spTgt spid="14338"/>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4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600" dirty="0">
                <a:solidFill>
                  <a:srgbClr val="0000FF"/>
                </a:solidFill>
              </a:rPr>
            </a:fld>
            <a:endParaRPr lang="zh-CN" altLang="en-US" sz="1600" dirty="0">
              <a:solidFill>
                <a:srgbClr val="0000FF"/>
              </a:solidFill>
            </a:endParaRPr>
          </a:p>
        </p:txBody>
      </p:sp>
      <p:sp>
        <p:nvSpPr>
          <p:cNvPr id="7171" name="Text Box 3"/>
          <p:cNvSpPr txBox="1"/>
          <p:nvPr/>
        </p:nvSpPr>
        <p:spPr>
          <a:xfrm>
            <a:off x="1631950" y="558800"/>
            <a:ext cx="4754880" cy="865505"/>
          </a:xfrm>
          <a:prstGeom prst="rect">
            <a:avLst/>
          </a:prstGeom>
          <a:noFill/>
          <a:ln w="9525">
            <a:noFill/>
          </a:ln>
        </p:spPr>
        <p:txBody>
          <a:bodyPr wrap="none">
            <a:spAutoFit/>
          </a:bodyPr>
          <a:p>
            <a:pPr marL="457200" indent="-457200" eaLnBrk="1" hangingPunct="1">
              <a:lnSpc>
                <a:spcPct val="140000"/>
              </a:lnSpc>
              <a:buAutoNum type="arabicPeriod"/>
            </a:pPr>
            <a:r>
              <a:rPr lang="zh-CN" altLang="en-US" dirty="0">
                <a:solidFill>
                  <a:srgbClr val="0000CC"/>
                </a:solidFill>
                <a:latin typeface="Times New Roman" panose="02020603050405020304" pitchFamily="18" charset="0"/>
              </a:rPr>
              <a:t>静电平衡的导体的内部处处净电荷为零，</a:t>
            </a:r>
            <a:endParaRPr lang="zh-CN" altLang="en-US" dirty="0">
              <a:solidFill>
                <a:srgbClr val="0000CC"/>
              </a:solidFill>
              <a:latin typeface="Times New Roman" panose="02020603050405020304" pitchFamily="18" charset="0"/>
            </a:endParaRPr>
          </a:p>
          <a:p>
            <a:pPr marL="457200" indent="-457200" eaLnBrk="1" hangingPunct="1">
              <a:lnSpc>
                <a:spcPct val="140000"/>
              </a:lnSpc>
            </a:pPr>
            <a:r>
              <a:rPr lang="zh-CN" altLang="en-US" dirty="0">
                <a:solidFill>
                  <a:srgbClr val="0000CC"/>
                </a:solidFill>
                <a:latin typeface="Times New Roman" panose="02020603050405020304" pitchFamily="18" charset="0"/>
              </a:rPr>
              <a:t>      净电荷只分布在导体表面．</a:t>
            </a:r>
            <a:endParaRPr lang="zh-CN" altLang="en-US" dirty="0">
              <a:solidFill>
                <a:srgbClr val="0000CC"/>
              </a:solidFill>
              <a:latin typeface="Times New Roman" panose="02020603050405020304" pitchFamily="18" charset="0"/>
            </a:endParaRPr>
          </a:p>
        </p:txBody>
      </p:sp>
      <p:graphicFrame>
        <p:nvGraphicFramePr>
          <p:cNvPr id="96260" name="Object 4"/>
          <p:cNvGraphicFramePr>
            <a:graphicFrameLocks noChangeAspect="1"/>
          </p:cNvGraphicFramePr>
          <p:nvPr/>
        </p:nvGraphicFramePr>
        <p:xfrm>
          <a:off x="4440238" y="2060575"/>
          <a:ext cx="3155950" cy="1041400"/>
        </p:xfrm>
        <a:graphic>
          <a:graphicData uri="http://schemas.openxmlformats.org/presentationml/2006/ole">
            <mc:AlternateContent xmlns:mc="http://schemas.openxmlformats.org/markup-compatibility/2006">
              <mc:Choice xmlns:v="urn:schemas-microsoft-com:vml" Requires="v">
                <p:oleObj spid="_x0000_s3081" name="" r:id="rId1" imgW="1345565" imgH="444500" progId="Equation.DSMT4">
                  <p:embed/>
                </p:oleObj>
              </mc:Choice>
              <mc:Fallback>
                <p:oleObj name="" r:id="rId1" imgW="1345565" imgH="444500" progId="Equation.DSMT4">
                  <p:embed/>
                  <p:pic>
                    <p:nvPicPr>
                      <p:cNvPr id="0" name="图片 3080"/>
                      <p:cNvPicPr/>
                      <p:nvPr/>
                    </p:nvPicPr>
                    <p:blipFill>
                      <a:blip r:embed="rId2"/>
                      <a:stretch>
                        <a:fillRect/>
                      </a:stretch>
                    </p:blipFill>
                    <p:spPr>
                      <a:xfrm>
                        <a:off x="4440238" y="2060575"/>
                        <a:ext cx="3155950" cy="1041400"/>
                      </a:xfrm>
                      <a:prstGeom prst="rect">
                        <a:avLst/>
                      </a:prstGeom>
                      <a:noFill/>
                      <a:ln w="38100">
                        <a:noFill/>
                        <a:miter/>
                      </a:ln>
                    </p:spPr>
                  </p:pic>
                </p:oleObj>
              </mc:Fallback>
            </mc:AlternateContent>
          </a:graphicData>
        </a:graphic>
      </p:graphicFrame>
      <p:graphicFrame>
        <p:nvGraphicFramePr>
          <p:cNvPr id="96261" name="Object 5"/>
          <p:cNvGraphicFramePr>
            <a:graphicFrameLocks noChangeAspect="1"/>
          </p:cNvGraphicFramePr>
          <p:nvPr/>
        </p:nvGraphicFramePr>
        <p:xfrm>
          <a:off x="2101850" y="4997450"/>
          <a:ext cx="4029075" cy="779463"/>
        </p:xfrm>
        <a:graphic>
          <a:graphicData uri="http://schemas.openxmlformats.org/presentationml/2006/ole">
            <mc:AlternateContent xmlns:mc="http://schemas.openxmlformats.org/markup-compatibility/2006">
              <mc:Choice xmlns:v="urn:schemas-microsoft-com:vml" Requires="v">
                <p:oleObj spid="_x0000_s3080" name="" r:id="rId3" imgW="1574800" imgH="304800" progId="Equation.DSMT4">
                  <p:embed/>
                </p:oleObj>
              </mc:Choice>
              <mc:Fallback>
                <p:oleObj name="" r:id="rId3" imgW="1574800" imgH="304800" progId="Equation.DSMT4">
                  <p:embed/>
                  <p:pic>
                    <p:nvPicPr>
                      <p:cNvPr id="0" name="图片 3079"/>
                      <p:cNvPicPr/>
                      <p:nvPr/>
                    </p:nvPicPr>
                    <p:blipFill>
                      <a:blip r:embed="rId4"/>
                      <a:stretch>
                        <a:fillRect/>
                      </a:stretch>
                    </p:blipFill>
                    <p:spPr>
                      <a:xfrm>
                        <a:off x="2101850" y="4997450"/>
                        <a:ext cx="4029075" cy="779463"/>
                      </a:xfrm>
                      <a:prstGeom prst="rect">
                        <a:avLst/>
                      </a:prstGeom>
                      <a:noFill/>
                      <a:ln w="38100">
                        <a:noFill/>
                        <a:miter/>
                      </a:ln>
                    </p:spPr>
                  </p:pic>
                </p:oleObj>
              </mc:Fallback>
            </mc:AlternateContent>
          </a:graphicData>
        </a:graphic>
      </p:graphicFrame>
      <p:graphicFrame>
        <p:nvGraphicFramePr>
          <p:cNvPr id="96262" name="Object 6"/>
          <p:cNvGraphicFramePr>
            <a:graphicFrameLocks noChangeAspect="1"/>
          </p:cNvGraphicFramePr>
          <p:nvPr/>
        </p:nvGraphicFramePr>
        <p:xfrm>
          <a:off x="2547938" y="2205038"/>
          <a:ext cx="1549400" cy="563562"/>
        </p:xfrm>
        <a:graphic>
          <a:graphicData uri="http://schemas.openxmlformats.org/presentationml/2006/ole">
            <mc:AlternateContent xmlns:mc="http://schemas.openxmlformats.org/markup-compatibility/2006">
              <mc:Choice xmlns:v="urn:schemas-microsoft-com:vml" Requires="v">
                <p:oleObj spid="_x0000_s3086" name="" r:id="rId5" imgW="520700" imgH="203200" progId="Equation.DSMT4">
                  <p:embed/>
                </p:oleObj>
              </mc:Choice>
              <mc:Fallback>
                <p:oleObj name="" r:id="rId5" imgW="520700" imgH="203200" progId="Equation.DSMT4">
                  <p:embed/>
                  <p:pic>
                    <p:nvPicPr>
                      <p:cNvPr id="0" name="图片 3085"/>
                      <p:cNvPicPr/>
                      <p:nvPr/>
                    </p:nvPicPr>
                    <p:blipFill>
                      <a:blip r:embed="rId6"/>
                      <a:stretch>
                        <a:fillRect/>
                      </a:stretch>
                    </p:blipFill>
                    <p:spPr>
                      <a:xfrm>
                        <a:off x="2547938" y="2205038"/>
                        <a:ext cx="1549400" cy="563562"/>
                      </a:xfrm>
                      <a:prstGeom prst="rect">
                        <a:avLst/>
                      </a:prstGeom>
                      <a:noFill/>
                      <a:ln w="38100">
                        <a:noFill/>
                        <a:miter/>
                      </a:ln>
                    </p:spPr>
                  </p:pic>
                </p:oleObj>
              </mc:Fallback>
            </mc:AlternateContent>
          </a:graphicData>
        </a:graphic>
      </p:graphicFrame>
      <p:sp>
        <p:nvSpPr>
          <p:cNvPr id="96263" name="Text Box 7"/>
          <p:cNvSpPr txBox="1"/>
          <p:nvPr/>
        </p:nvSpPr>
        <p:spPr>
          <a:xfrm>
            <a:off x="2208213" y="1700213"/>
            <a:ext cx="2971800" cy="368300"/>
          </a:xfrm>
          <a:prstGeom prst="rect">
            <a:avLst/>
          </a:prstGeom>
          <a:noFill/>
          <a:ln w="9525">
            <a:noFill/>
          </a:ln>
        </p:spPr>
        <p:txBody>
          <a:bodyPr>
            <a:spAutoFit/>
          </a:bodyPr>
          <a:p>
            <a:pPr eaLnBrk="1" hangingPunct="1">
              <a:spcBef>
                <a:spcPct val="50000"/>
              </a:spcBef>
            </a:pPr>
            <a:r>
              <a:rPr lang="en-US" altLang="zh-CN" dirty="0">
                <a:solidFill>
                  <a:srgbClr val="CC0000"/>
                </a:solidFill>
                <a:latin typeface="Times New Roman" panose="02020603050405020304" pitchFamily="18" charset="0"/>
              </a:rPr>
              <a:t>a. </a:t>
            </a:r>
            <a:r>
              <a:rPr lang="zh-CN" altLang="en-US" dirty="0">
                <a:latin typeface="Times New Roman" panose="02020603050405020304" pitchFamily="18" charset="0"/>
              </a:rPr>
              <a:t>实心导体</a:t>
            </a:r>
            <a:endParaRPr lang="zh-CN" altLang="en-US" dirty="0">
              <a:latin typeface="Times New Roman" panose="02020603050405020304" pitchFamily="18" charset="0"/>
            </a:endParaRPr>
          </a:p>
        </p:txBody>
      </p:sp>
      <p:sp>
        <p:nvSpPr>
          <p:cNvPr id="96264" name="Text Box 8"/>
          <p:cNvSpPr txBox="1"/>
          <p:nvPr/>
        </p:nvSpPr>
        <p:spPr>
          <a:xfrm>
            <a:off x="2135188" y="3716338"/>
            <a:ext cx="3505200" cy="368300"/>
          </a:xfrm>
          <a:prstGeom prst="rect">
            <a:avLst/>
          </a:prstGeom>
          <a:noFill/>
          <a:ln w="9525">
            <a:noFill/>
          </a:ln>
        </p:spPr>
        <p:txBody>
          <a:bodyPr>
            <a:spAutoFit/>
          </a:bodyPr>
          <a:p>
            <a:pPr eaLnBrk="1" hangingPunct="1">
              <a:spcBef>
                <a:spcPct val="50000"/>
              </a:spcBef>
            </a:pPr>
            <a:r>
              <a:rPr lang="en-US" altLang="zh-CN" dirty="0">
                <a:solidFill>
                  <a:srgbClr val="CC0000"/>
                </a:solidFill>
                <a:latin typeface="宋体" panose="02010600030101010101" pitchFamily="2" charset="-122"/>
              </a:rPr>
              <a:t>b.</a:t>
            </a:r>
            <a:r>
              <a:rPr lang="zh-CN" altLang="en-US" dirty="0">
                <a:latin typeface="宋体" panose="02010600030101010101" pitchFamily="2" charset="-122"/>
              </a:rPr>
              <a:t>有空腔导体</a:t>
            </a:r>
            <a:endParaRPr lang="zh-CN" altLang="en-US" dirty="0">
              <a:latin typeface="宋体" panose="02010600030101010101" pitchFamily="2" charset="-122"/>
            </a:endParaRPr>
          </a:p>
        </p:txBody>
      </p:sp>
      <p:graphicFrame>
        <p:nvGraphicFramePr>
          <p:cNvPr id="96265" name="Object 9"/>
          <p:cNvGraphicFramePr>
            <a:graphicFrameLocks noChangeAspect="1"/>
          </p:cNvGraphicFramePr>
          <p:nvPr/>
        </p:nvGraphicFramePr>
        <p:xfrm>
          <a:off x="2584450" y="2997200"/>
          <a:ext cx="1479550" cy="584200"/>
        </p:xfrm>
        <a:graphic>
          <a:graphicData uri="http://schemas.openxmlformats.org/presentationml/2006/ole">
            <mc:AlternateContent xmlns:mc="http://schemas.openxmlformats.org/markup-compatibility/2006">
              <mc:Choice xmlns:v="urn:schemas-microsoft-com:vml" Requires="v">
                <p:oleObj spid="_x0000_s3082" name="" r:id="rId7" imgW="508000" imgH="203200" progId="Equation.DSMT4">
                  <p:embed/>
                </p:oleObj>
              </mc:Choice>
              <mc:Fallback>
                <p:oleObj name="" r:id="rId7" imgW="508000" imgH="203200" progId="Equation.DSMT4">
                  <p:embed/>
                  <p:pic>
                    <p:nvPicPr>
                      <p:cNvPr id="0" name="图片 3081"/>
                      <p:cNvPicPr/>
                      <p:nvPr/>
                    </p:nvPicPr>
                    <p:blipFill>
                      <a:blip r:embed="rId8"/>
                      <a:stretch>
                        <a:fillRect/>
                      </a:stretch>
                    </p:blipFill>
                    <p:spPr>
                      <a:xfrm>
                        <a:off x="2584450" y="2997200"/>
                        <a:ext cx="1479550" cy="584200"/>
                      </a:xfrm>
                      <a:prstGeom prst="rect">
                        <a:avLst/>
                      </a:prstGeom>
                      <a:noFill/>
                      <a:ln w="38100">
                        <a:noFill/>
                        <a:miter/>
                      </a:ln>
                    </p:spPr>
                  </p:pic>
                </p:oleObj>
              </mc:Fallback>
            </mc:AlternateContent>
          </a:graphicData>
        </a:graphic>
      </p:graphicFrame>
      <p:sp>
        <p:nvSpPr>
          <p:cNvPr id="96266" name="Text Box 10"/>
          <p:cNvSpPr txBox="1"/>
          <p:nvPr/>
        </p:nvSpPr>
        <p:spPr>
          <a:xfrm>
            <a:off x="2208213" y="4292600"/>
            <a:ext cx="3429000" cy="368300"/>
          </a:xfrm>
          <a:prstGeom prst="rect">
            <a:avLst/>
          </a:prstGeom>
          <a:noFill/>
          <a:ln w="9525">
            <a:noFill/>
          </a:ln>
        </p:spPr>
        <p:txBody>
          <a:bodyPr>
            <a:spAutoFit/>
          </a:bodyPr>
          <a:p>
            <a:pPr eaLnBrk="1" hangingPunct="1">
              <a:spcBef>
                <a:spcPct val="50000"/>
              </a:spcBef>
              <a:buBlip>
                <a:blip r:embed="rId9"/>
              </a:buBlip>
            </a:pPr>
            <a:r>
              <a:rPr lang="zh-CN" altLang="en-US" dirty="0">
                <a:solidFill>
                  <a:srgbClr val="1C1C1C"/>
                </a:solidFill>
                <a:latin typeface="Times New Roman" panose="02020603050405020304" pitchFamily="18" charset="0"/>
              </a:rPr>
              <a:t>   空腔内无电荷</a:t>
            </a:r>
            <a:endParaRPr lang="zh-CN" altLang="en-US" dirty="0">
              <a:solidFill>
                <a:srgbClr val="1C1C1C"/>
              </a:solidFill>
              <a:latin typeface="Times New Roman" panose="02020603050405020304" pitchFamily="18" charset="0"/>
            </a:endParaRPr>
          </a:p>
        </p:txBody>
      </p:sp>
      <p:grpSp>
        <p:nvGrpSpPr>
          <p:cNvPr id="96267" name="Group 11"/>
          <p:cNvGrpSpPr/>
          <p:nvPr/>
        </p:nvGrpSpPr>
        <p:grpSpPr>
          <a:xfrm>
            <a:off x="7824788" y="4294188"/>
            <a:ext cx="2663825" cy="1871662"/>
            <a:chOff x="3408" y="2400"/>
            <a:chExt cx="2256" cy="1536"/>
          </a:xfrm>
        </p:grpSpPr>
        <p:sp>
          <p:nvSpPr>
            <p:cNvPr id="7191" name="Rectangle 12"/>
            <p:cNvSpPr/>
            <p:nvPr/>
          </p:nvSpPr>
          <p:spPr>
            <a:xfrm>
              <a:off x="3408" y="2400"/>
              <a:ext cx="2256" cy="1536"/>
            </a:xfrm>
            <a:prstGeom prst="rect">
              <a:avLst/>
            </a:prstGeom>
            <a:solidFill>
              <a:schemeClr val="bg1"/>
            </a:solidFill>
            <a:ln w="9525" cap="flat" cmpd="sng">
              <a:solidFill>
                <a:srgbClr val="006666"/>
              </a:solidFill>
              <a:prstDash val="solid"/>
              <a:miter/>
              <a:headEnd type="none" w="sm" len="lg"/>
              <a:tailEnd type="none" w="sm" len="lg"/>
            </a:ln>
          </p:spPr>
          <p:txBody>
            <a:bodyPr wrap="none" anchor="ctr"/>
            <a:p>
              <a:pPr eaLnBrk="1" hangingPunct="1"/>
              <a:endParaRPr lang="zh-CN" altLang="en-US" dirty="0">
                <a:latin typeface="Times New Roman" panose="02020603050405020304" pitchFamily="18" charset="0"/>
              </a:endParaRPr>
            </a:p>
          </p:txBody>
        </p:sp>
        <p:sp>
          <p:nvSpPr>
            <p:cNvPr id="7192" name="AutoShape 13"/>
            <p:cNvSpPr/>
            <p:nvPr/>
          </p:nvSpPr>
          <p:spPr>
            <a:xfrm>
              <a:off x="3600" y="2544"/>
              <a:ext cx="1968" cy="1200"/>
            </a:xfrm>
            <a:custGeom>
              <a:avLst/>
              <a:gdLst>
                <a:gd name="txL" fmla="*/ 3161 w 21600"/>
                <a:gd name="txT" fmla="*/ 3168 h 21600"/>
                <a:gd name="txR" fmla="*/ 18439 w 21600"/>
                <a:gd name="txB" fmla="*/ 18432 h 21600"/>
              </a:gdLst>
              <a:ahLst/>
              <a:cxnLst>
                <a:cxn ang="0">
                  <a:pos x="984" y="0"/>
                </a:cxn>
                <a:cxn ang="0">
                  <a:pos x="288" y="176"/>
                </a:cxn>
                <a:cxn ang="0">
                  <a:pos x="0" y="600"/>
                </a:cxn>
                <a:cxn ang="0">
                  <a:pos x="288" y="1024"/>
                </a:cxn>
                <a:cxn ang="0">
                  <a:pos x="984" y="1200"/>
                </a:cxn>
                <a:cxn ang="0">
                  <a:pos x="1680" y="1024"/>
                </a:cxn>
                <a:cxn ang="0">
                  <a:pos x="1968" y="600"/>
                </a:cxn>
                <a:cxn ang="0">
                  <a:pos x="1680" y="176"/>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816" y="10800"/>
                  </a:moveTo>
                  <a:cubicBezTo>
                    <a:pt x="6816" y="13000"/>
                    <a:pt x="8600" y="14784"/>
                    <a:pt x="10800" y="14784"/>
                  </a:cubicBezTo>
                  <a:cubicBezTo>
                    <a:pt x="13000" y="14784"/>
                    <a:pt x="14784" y="13000"/>
                    <a:pt x="14784" y="10800"/>
                  </a:cubicBezTo>
                  <a:cubicBezTo>
                    <a:pt x="14784" y="8600"/>
                    <a:pt x="13000" y="6816"/>
                    <a:pt x="10800" y="6816"/>
                  </a:cubicBezTo>
                  <a:cubicBezTo>
                    <a:pt x="8600" y="6816"/>
                    <a:pt x="6816" y="8600"/>
                    <a:pt x="6816" y="10800"/>
                  </a:cubicBezTo>
                  <a:close/>
                </a:path>
              </a:pathLst>
            </a:custGeom>
            <a:gradFill rotWithShape="0">
              <a:gsLst>
                <a:gs pos="0">
                  <a:srgbClr val="FFFFFF">
                    <a:alpha val="100000"/>
                  </a:srgbClr>
                </a:gs>
                <a:gs pos="100000">
                  <a:srgbClr val="C2C2C2">
                    <a:alpha val="100000"/>
                  </a:srgbClr>
                </a:gs>
              </a:gsLst>
              <a:lin ang="2700000" scaled="1"/>
              <a:tileRect/>
            </a:gradFill>
            <a:ln w="19050"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96270" name="Group 14"/>
          <p:cNvGrpSpPr/>
          <p:nvPr/>
        </p:nvGrpSpPr>
        <p:grpSpPr>
          <a:xfrm>
            <a:off x="9498013" y="4979988"/>
            <a:ext cx="663575" cy="887412"/>
            <a:chOff x="4800" y="2880"/>
            <a:chExt cx="562" cy="728"/>
          </a:xfrm>
        </p:grpSpPr>
        <p:graphicFrame>
          <p:nvGraphicFramePr>
            <p:cNvPr id="7189" name="Object 15"/>
            <p:cNvGraphicFramePr>
              <a:graphicFrameLocks noChangeAspect="1"/>
            </p:cNvGraphicFramePr>
            <p:nvPr/>
          </p:nvGraphicFramePr>
          <p:xfrm>
            <a:off x="4848" y="3264"/>
            <a:ext cx="270" cy="344"/>
          </p:xfrm>
          <a:graphic>
            <a:graphicData uri="http://schemas.openxmlformats.org/presentationml/2006/ole">
              <mc:AlternateContent xmlns:mc="http://schemas.openxmlformats.org/markup-compatibility/2006">
                <mc:Choice xmlns:v="urn:schemas-microsoft-com:vml" Requires="v">
                  <p:oleObj spid="_x0000_s3079" name="" r:id="rId10" imgW="155575" imgH="198120" progId="Equation.3">
                    <p:embed/>
                  </p:oleObj>
                </mc:Choice>
                <mc:Fallback>
                  <p:oleObj name="" r:id="rId10" imgW="155575" imgH="198120" progId="Equation.3">
                    <p:embed/>
                    <p:pic>
                      <p:nvPicPr>
                        <p:cNvPr id="0" name="图片 3078"/>
                        <p:cNvPicPr/>
                        <p:nvPr/>
                      </p:nvPicPr>
                      <p:blipFill>
                        <a:blip r:embed="rId11">
                          <a:clrChange>
                            <a:clrFrom>
                              <a:srgbClr val="000000"/>
                            </a:clrFrom>
                            <a:clrTo>
                              <a:srgbClr val="0000FF"/>
                            </a:clrTo>
                          </a:clrChange>
                        </a:blip>
                        <a:stretch>
                          <a:fillRect/>
                        </a:stretch>
                      </p:blipFill>
                      <p:spPr>
                        <a:xfrm>
                          <a:off x="4848" y="3264"/>
                          <a:ext cx="270" cy="344"/>
                        </a:xfrm>
                        <a:prstGeom prst="rect">
                          <a:avLst/>
                        </a:prstGeom>
                        <a:noFill/>
                        <a:ln w="38100">
                          <a:noFill/>
                          <a:miter/>
                        </a:ln>
                      </p:spPr>
                    </p:pic>
                  </p:oleObj>
                </mc:Fallback>
              </mc:AlternateContent>
            </a:graphicData>
          </a:graphic>
        </p:graphicFrame>
        <p:sp>
          <p:nvSpPr>
            <p:cNvPr id="7190" name="Freeform 16"/>
            <p:cNvSpPr/>
            <p:nvPr/>
          </p:nvSpPr>
          <p:spPr>
            <a:xfrm rot="2655082">
              <a:off x="4800" y="2880"/>
              <a:ext cx="562" cy="307"/>
            </a:xfrm>
            <a:custGeom>
              <a:avLst/>
              <a:gdLst/>
              <a:ahLst/>
              <a:cxnLst>
                <a:cxn ang="0">
                  <a:pos x="89" y="56"/>
                </a:cxn>
                <a:cxn ang="0">
                  <a:pos x="294" y="9"/>
                </a:cxn>
                <a:cxn ang="0">
                  <a:pos x="531" y="111"/>
                </a:cxn>
                <a:cxn ang="0">
                  <a:pos x="479" y="286"/>
                </a:cxn>
                <a:cxn ang="0">
                  <a:pos x="65" y="237"/>
                </a:cxn>
                <a:cxn ang="0">
                  <a:pos x="89" y="56"/>
                </a:cxn>
              </a:cxnLst>
              <a:pathLst>
                <a:path w="562" h="307">
                  <a:moveTo>
                    <a:pt x="89" y="56"/>
                  </a:moveTo>
                  <a:cubicBezTo>
                    <a:pt x="127" y="18"/>
                    <a:pt x="220" y="0"/>
                    <a:pt x="294" y="9"/>
                  </a:cubicBezTo>
                  <a:cubicBezTo>
                    <a:pt x="368" y="18"/>
                    <a:pt x="500" y="65"/>
                    <a:pt x="531" y="111"/>
                  </a:cubicBezTo>
                  <a:cubicBezTo>
                    <a:pt x="562" y="157"/>
                    <a:pt x="557" y="265"/>
                    <a:pt x="479" y="286"/>
                  </a:cubicBezTo>
                  <a:cubicBezTo>
                    <a:pt x="401" y="307"/>
                    <a:pt x="130" y="275"/>
                    <a:pt x="65" y="237"/>
                  </a:cubicBezTo>
                  <a:cubicBezTo>
                    <a:pt x="0" y="199"/>
                    <a:pt x="44" y="96"/>
                    <a:pt x="89" y="56"/>
                  </a:cubicBezTo>
                  <a:close/>
                </a:path>
              </a:pathLst>
            </a:custGeom>
            <a:pattFill prst="wdDnDiag">
              <a:fgClr>
                <a:srgbClr val="0000FF">
                  <a:alpha val="100000"/>
                </a:srgbClr>
              </a:fgClr>
              <a:bgClr>
                <a:srgbClr val="EAEAEA">
                  <a:alpha val="100000"/>
                </a:srgbClr>
              </a:bgClr>
            </a:pattFill>
            <a:ln w="19050" cap="flat" cmpd="sng">
              <a:solidFill>
                <a:srgbClr val="0000FF">
                  <a:alpha val="100000"/>
                </a:srgbClr>
              </a:solidFill>
              <a:prstDash val="dash"/>
              <a:round/>
              <a:headEnd type="none" w="sm" len="lg"/>
              <a:tailEnd type="none" w="sm" len="lg"/>
            </a:ln>
          </p:spPr>
          <p:txBody>
            <a:bodyPr/>
            <a:p>
              <a:endParaRPr lang="zh-CN" altLang="en-US"/>
            </a:p>
          </p:txBody>
        </p:sp>
      </p:grpSp>
      <p:sp>
        <p:nvSpPr>
          <p:cNvPr id="96273" name="Text Box 17"/>
          <p:cNvSpPr txBox="1"/>
          <p:nvPr/>
        </p:nvSpPr>
        <p:spPr>
          <a:xfrm>
            <a:off x="2279650" y="5734050"/>
            <a:ext cx="3657600" cy="368300"/>
          </a:xfrm>
          <a:prstGeom prst="rect">
            <a:avLst/>
          </a:prstGeom>
          <a:noFill/>
          <a:ln w="9525">
            <a:noFill/>
          </a:ln>
        </p:spPr>
        <p:txBody>
          <a:bodyPr>
            <a:spAutoFit/>
          </a:bodyPr>
          <a:p>
            <a:pPr eaLnBrk="1" hangingPunct="1">
              <a:spcBef>
                <a:spcPct val="50000"/>
              </a:spcBef>
            </a:pPr>
            <a:r>
              <a:rPr lang="zh-CN" altLang="en-US" dirty="0">
                <a:solidFill>
                  <a:srgbClr val="1C1C1C"/>
                </a:solidFill>
                <a:latin typeface="Times New Roman" panose="02020603050405020304" pitchFamily="18" charset="0"/>
              </a:rPr>
              <a:t>内表面上有电荷吗？</a:t>
            </a:r>
            <a:endParaRPr lang="zh-CN" altLang="en-US" dirty="0">
              <a:solidFill>
                <a:srgbClr val="1C1C1C"/>
              </a:solidFill>
              <a:latin typeface="Times New Roman" panose="02020603050405020304" pitchFamily="18" charset="0"/>
            </a:endParaRPr>
          </a:p>
        </p:txBody>
      </p:sp>
      <p:grpSp>
        <p:nvGrpSpPr>
          <p:cNvPr id="96274" name="Group 18"/>
          <p:cNvGrpSpPr/>
          <p:nvPr/>
        </p:nvGrpSpPr>
        <p:grpSpPr>
          <a:xfrm>
            <a:off x="8040688" y="1752600"/>
            <a:ext cx="1587500" cy="1282700"/>
            <a:chOff x="4272" y="1248"/>
            <a:chExt cx="1000" cy="808"/>
          </a:xfrm>
        </p:grpSpPr>
        <p:sp>
          <p:nvSpPr>
            <p:cNvPr id="7187" name="Oval 19"/>
            <p:cNvSpPr/>
            <p:nvPr/>
          </p:nvSpPr>
          <p:spPr>
            <a:xfrm>
              <a:off x="4272" y="1248"/>
              <a:ext cx="1000" cy="808"/>
            </a:xfrm>
            <a:prstGeom prst="ellipse">
              <a:avLst/>
            </a:prstGeom>
            <a:gradFill rotWithShape="0">
              <a:gsLst>
                <a:gs pos="0">
                  <a:srgbClr val="00FFFF"/>
                </a:gs>
                <a:gs pos="100000">
                  <a:srgbClr val="007F7F"/>
                </a:gs>
              </a:gsLst>
              <a:path path="shape">
                <a:fillToRect l="50000" t="50000" r="50000" b="50000"/>
              </a:path>
              <a:tileRect/>
            </a:gradFill>
            <a:ln w="12700" cap="flat" cmpd="sng">
              <a:solidFill>
                <a:schemeClr val="tx1"/>
              </a:solidFill>
              <a:prstDash val="solid"/>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graphicFrame>
          <p:nvGraphicFramePr>
            <p:cNvPr id="7188" name="Object 20"/>
            <p:cNvGraphicFramePr>
              <a:graphicFrameLocks noChangeAspect="1"/>
            </p:cNvGraphicFramePr>
            <p:nvPr/>
          </p:nvGraphicFramePr>
          <p:xfrm>
            <a:off x="4320" y="1440"/>
            <a:ext cx="912" cy="480"/>
          </p:xfrm>
          <a:graphic>
            <a:graphicData uri="http://schemas.openxmlformats.org/presentationml/2006/ole">
              <mc:AlternateContent xmlns:mc="http://schemas.openxmlformats.org/markup-compatibility/2006">
                <mc:Choice xmlns:v="urn:schemas-microsoft-com:vml" Requires="v">
                  <p:oleObj spid="_x0000_s3084" name="" r:id="rId12" imgW="457200" imgH="241300" progId="Equation.3">
                    <p:embed/>
                  </p:oleObj>
                </mc:Choice>
                <mc:Fallback>
                  <p:oleObj name="" r:id="rId12" imgW="457200" imgH="241300" progId="Equation.3">
                    <p:embed/>
                    <p:pic>
                      <p:nvPicPr>
                        <p:cNvPr id="0" name="图片 3083"/>
                        <p:cNvPicPr/>
                        <p:nvPr/>
                      </p:nvPicPr>
                      <p:blipFill>
                        <a:blip r:embed="rId13"/>
                        <a:stretch>
                          <a:fillRect/>
                        </a:stretch>
                      </p:blipFill>
                      <p:spPr>
                        <a:xfrm>
                          <a:off x="4320" y="1440"/>
                          <a:ext cx="912" cy="480"/>
                        </a:xfrm>
                        <a:prstGeom prst="rect">
                          <a:avLst/>
                        </a:prstGeom>
                        <a:noFill/>
                        <a:ln w="38100">
                          <a:noFill/>
                          <a:miter/>
                        </a:ln>
                      </p:spPr>
                    </p:pic>
                  </p:oleObj>
                </mc:Fallback>
              </mc:AlternateContent>
            </a:graphicData>
          </a:graphic>
        </p:graphicFrame>
      </p:grpSp>
      <p:grpSp>
        <p:nvGrpSpPr>
          <p:cNvPr id="96277" name="Group 21"/>
          <p:cNvGrpSpPr/>
          <p:nvPr/>
        </p:nvGrpSpPr>
        <p:grpSpPr>
          <a:xfrm>
            <a:off x="8802688" y="1600200"/>
            <a:ext cx="771525" cy="609600"/>
            <a:chOff x="5040" y="2064"/>
            <a:chExt cx="486" cy="384"/>
          </a:xfrm>
        </p:grpSpPr>
        <p:sp>
          <p:nvSpPr>
            <p:cNvPr id="7185" name="AutoShape 22"/>
            <p:cNvSpPr/>
            <p:nvPr/>
          </p:nvSpPr>
          <p:spPr>
            <a:xfrm>
              <a:off x="5040" y="2304"/>
              <a:ext cx="144" cy="144"/>
            </a:xfrm>
            <a:prstGeom prst="cube">
              <a:avLst>
                <a:gd name="adj" fmla="val 25000"/>
              </a:avLst>
            </a:prstGeom>
            <a:solidFill>
              <a:srgbClr val="FF3300"/>
            </a:solidFill>
            <a:ln w="9525" cap="flat" cmpd="sng">
              <a:solidFill>
                <a:schemeClr val="tx2"/>
              </a:solidFill>
              <a:prstDash val="solid"/>
              <a:miter/>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graphicFrame>
          <p:nvGraphicFramePr>
            <p:cNvPr id="7186" name="Object 23"/>
            <p:cNvGraphicFramePr>
              <a:graphicFrameLocks noChangeAspect="1"/>
            </p:cNvGraphicFramePr>
            <p:nvPr/>
          </p:nvGraphicFramePr>
          <p:xfrm>
            <a:off x="5136" y="2064"/>
            <a:ext cx="390" cy="303"/>
          </p:xfrm>
          <a:graphic>
            <a:graphicData uri="http://schemas.openxmlformats.org/presentationml/2006/ole">
              <mc:AlternateContent xmlns:mc="http://schemas.openxmlformats.org/markup-compatibility/2006">
                <mc:Choice xmlns:v="urn:schemas-microsoft-com:vml" Requires="v">
                  <p:oleObj spid="_x0000_s3090" name="" r:id="rId14" imgW="228600" imgH="177800" progId="Equation.3">
                    <p:embed/>
                  </p:oleObj>
                </mc:Choice>
                <mc:Fallback>
                  <p:oleObj name="" r:id="rId14" imgW="228600" imgH="177800" progId="Equation.3">
                    <p:embed/>
                    <p:pic>
                      <p:nvPicPr>
                        <p:cNvPr id="0" name="图片 3089"/>
                        <p:cNvPicPr/>
                        <p:nvPr/>
                      </p:nvPicPr>
                      <p:blipFill>
                        <a:blip r:embed="rId15"/>
                        <a:stretch>
                          <a:fillRect/>
                        </a:stretch>
                      </p:blipFill>
                      <p:spPr>
                        <a:xfrm>
                          <a:off x="5136" y="2064"/>
                          <a:ext cx="390" cy="303"/>
                        </a:xfrm>
                        <a:prstGeom prst="rect">
                          <a:avLst/>
                        </a:prstGeom>
                        <a:noFill/>
                        <a:ln w="38100">
                          <a:noFill/>
                          <a:miter/>
                        </a:ln>
                      </p:spPr>
                    </p:pic>
                  </p:oleObj>
                </mc:Fallback>
              </mc:AlternateContent>
            </a:graphicData>
          </a:graphic>
        </p:graphicFrame>
      </p:grpSp>
      <p:sp>
        <p:nvSpPr>
          <p:cNvPr id="96280" name="Text Box 24"/>
          <p:cNvSpPr txBox="1">
            <a:spLocks noChangeArrowheads="1"/>
          </p:cNvSpPr>
          <p:nvPr/>
        </p:nvSpPr>
        <p:spPr bwMode="auto">
          <a:xfrm>
            <a:off x="1752600" y="188913"/>
            <a:ext cx="6019800" cy="521970"/>
          </a:xfrm>
          <a:prstGeom prst="rect">
            <a:avLst/>
          </a:prstGeom>
          <a:noFill/>
          <a:ln>
            <a:noFill/>
          </a:ln>
          <a:effectLst/>
        </p:spPr>
        <p:txBody>
          <a:bodyPr>
            <a:spAutoFit/>
          </a:bodyPr>
          <a:lstStyle/>
          <a:p>
            <a:pPr marR="0" defTabSz="914400" eaLnBrk="1" hangingPunct="1">
              <a:spcBef>
                <a:spcPct val="50000"/>
              </a:spcBef>
              <a:buClrTx/>
              <a:buSzTx/>
              <a:buFontTx/>
              <a:defRPr/>
            </a:pPr>
            <a:r>
              <a:rPr kumimoji="0" lang="zh-CN" altLang="en-US" sz="2800" kern="1200" cap="none" spc="0" normalizeH="0" baseline="0" noProof="0">
                <a:solidFill>
                  <a:srgbClr val="FF33CC"/>
                </a:solidFill>
                <a:effectLst>
                  <a:outerShdw blurRad="38100" dist="38100" dir="2700000" algn="tl">
                    <a:srgbClr val="000000"/>
                  </a:outerShdw>
                </a:effectLst>
                <a:latin typeface="宋体" panose="02010600030101010101" pitchFamily="2" charset="-122"/>
                <a:ea typeface="宋体" panose="02010600030101010101" pitchFamily="2" charset="-122"/>
                <a:cs typeface="+mn-cs"/>
              </a:rPr>
              <a:t>二、</a:t>
            </a:r>
            <a:r>
              <a:rPr kumimoji="0" lang="zh-CN" altLang="en-US" sz="2800" kern="1200" cap="none" spc="0" normalizeH="0" baseline="0" noProof="0">
                <a:solidFill>
                  <a:srgbClr val="FF3300"/>
                </a:solidFill>
                <a:effectLst>
                  <a:outerShdw blurRad="38100" dist="38100" dir="2700000" algn="tl">
                    <a:srgbClr val="000000"/>
                  </a:outerShdw>
                </a:effectLst>
                <a:latin typeface="宋体" panose="02010600030101010101" pitchFamily="2" charset="-122"/>
                <a:ea typeface="宋体" panose="02010600030101010101" pitchFamily="2" charset="-122"/>
                <a:cs typeface="+mn-cs"/>
              </a:rPr>
              <a:t>静电平衡时</a:t>
            </a:r>
            <a:r>
              <a:rPr kumimoji="0" lang="zh-CN" altLang="en-US" sz="2800" kern="1200" cap="none" spc="0" normalizeH="0" baseline="0" noProof="0">
                <a:solidFill>
                  <a:srgbClr val="FF33CC"/>
                </a:solidFill>
                <a:effectLst>
                  <a:outerShdw blurRad="38100" dist="38100" dir="2700000" algn="tl">
                    <a:srgbClr val="000000"/>
                  </a:outerShdw>
                </a:effectLst>
                <a:latin typeface="宋体" panose="02010600030101010101" pitchFamily="2" charset="-122"/>
                <a:ea typeface="宋体" panose="02010600030101010101" pitchFamily="2" charset="-122"/>
                <a:cs typeface="+mn-cs"/>
              </a:rPr>
              <a:t>导体上电荷的分布</a:t>
            </a:r>
            <a:endParaRPr kumimoji="0" lang="zh-CN" altLang="en-US" sz="2800" kern="1200" cap="none" spc="0" normalizeH="0" baseline="0" noProof="0">
              <a:solidFill>
                <a:srgbClr val="FF33CC"/>
              </a:solidFill>
              <a:effectLst>
                <a:outerShdw blurRad="38100" dist="38100" dir="2700000" algn="tl">
                  <a:srgbClr val="000000"/>
                </a:outerShdw>
              </a:effectLst>
              <a:latin typeface="宋体" panose="02010600030101010101" pitchFamily="2" charset="-122"/>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6263"/>
                                        </p:tgtEl>
                                        <p:attrNameLst>
                                          <p:attrName>style.visibility</p:attrName>
                                        </p:attrNameLst>
                                      </p:cBhvr>
                                      <p:to>
                                        <p:strVal val="visible"/>
                                      </p:to>
                                    </p:set>
                                    <p:animEffect transition="in" filter="blinds(horizontal)">
                                      <p:cBhvr>
                                        <p:cTn id="7" dur="500"/>
                                        <p:tgtEl>
                                          <p:spTgt spid="962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96274"/>
                                        </p:tgtEl>
                                        <p:attrNameLst>
                                          <p:attrName>style.visibility</p:attrName>
                                        </p:attrNameLst>
                                      </p:cBhvr>
                                      <p:to>
                                        <p:strVal val="visible"/>
                                      </p:to>
                                    </p:set>
                                    <p:animEffect transition="in" filter="blinds(vertical)">
                                      <p:cBhvr>
                                        <p:cTn id="12" dur="500"/>
                                        <p:tgtEl>
                                          <p:spTgt spid="9627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6277"/>
                                        </p:tgtEl>
                                        <p:attrNameLst>
                                          <p:attrName>style.visibility</p:attrName>
                                        </p:attrNameLst>
                                      </p:cBhvr>
                                      <p:to>
                                        <p:strVal val="visible"/>
                                      </p:to>
                                    </p:set>
                                    <p:animEffect transition="in" filter="blinds(horizontal)">
                                      <p:cBhvr>
                                        <p:cTn id="17" dur="500"/>
                                        <p:tgtEl>
                                          <p:spTgt spid="9627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96262"/>
                                        </p:tgtEl>
                                        <p:attrNameLst>
                                          <p:attrName>style.visibility</p:attrName>
                                        </p:attrNameLst>
                                      </p:cBhvr>
                                      <p:to>
                                        <p:strVal val="visible"/>
                                      </p:to>
                                    </p:set>
                                    <p:animEffect transition="in" filter="blinds(vertical)">
                                      <p:cBhvr>
                                        <p:cTn id="22" dur="500"/>
                                        <p:tgtEl>
                                          <p:spTgt spid="9626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96260"/>
                                        </p:tgtEl>
                                        <p:attrNameLst>
                                          <p:attrName>style.visibility</p:attrName>
                                        </p:attrNameLst>
                                      </p:cBhvr>
                                      <p:to>
                                        <p:strVal val="visible"/>
                                      </p:to>
                                    </p:set>
                                    <p:animEffect transition="in" filter="blinds(vertical)">
                                      <p:cBhvr>
                                        <p:cTn id="27" dur="500"/>
                                        <p:tgtEl>
                                          <p:spTgt spid="9626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nodeType="clickEffect">
                                  <p:stCondLst>
                                    <p:cond delay="0"/>
                                  </p:stCondLst>
                                  <p:childTnLst>
                                    <p:set>
                                      <p:cBhvr>
                                        <p:cTn id="31" dur="1" fill="hold">
                                          <p:stCondLst>
                                            <p:cond delay="0"/>
                                          </p:stCondLst>
                                        </p:cTn>
                                        <p:tgtEl>
                                          <p:spTgt spid="96265"/>
                                        </p:tgtEl>
                                        <p:attrNameLst>
                                          <p:attrName>style.visibility</p:attrName>
                                        </p:attrNameLst>
                                      </p:cBhvr>
                                      <p:to>
                                        <p:strVal val="visible"/>
                                      </p:to>
                                    </p:set>
                                    <p:animEffect transition="in" filter="blinds(vertical)">
                                      <p:cBhvr>
                                        <p:cTn id="32" dur="500"/>
                                        <p:tgtEl>
                                          <p:spTgt spid="9626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96264"/>
                                        </p:tgtEl>
                                        <p:attrNameLst>
                                          <p:attrName>style.visibility</p:attrName>
                                        </p:attrNameLst>
                                      </p:cBhvr>
                                      <p:to>
                                        <p:strVal val="visible"/>
                                      </p:to>
                                    </p:set>
                                    <p:animEffect transition="in" filter="blinds(vertical)">
                                      <p:cBhvr>
                                        <p:cTn id="37" dur="500"/>
                                        <p:tgtEl>
                                          <p:spTgt spid="9626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6266"/>
                                        </p:tgtEl>
                                        <p:attrNameLst>
                                          <p:attrName>style.visibility</p:attrName>
                                        </p:attrNameLst>
                                      </p:cBhvr>
                                      <p:to>
                                        <p:strVal val="visible"/>
                                      </p:to>
                                    </p:set>
                                    <p:animEffect transition="in" filter="blinds(horizontal)">
                                      <p:cBhvr>
                                        <p:cTn id="42" dur="500"/>
                                        <p:tgtEl>
                                          <p:spTgt spid="96266"/>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96267"/>
                                        </p:tgtEl>
                                        <p:attrNameLst>
                                          <p:attrName>style.visibility</p:attrName>
                                        </p:attrNameLst>
                                      </p:cBhvr>
                                      <p:to>
                                        <p:strVal val="visible"/>
                                      </p:to>
                                    </p:set>
                                    <p:animEffect transition="in" filter="box(out)">
                                      <p:cBhvr>
                                        <p:cTn id="47" dur="500"/>
                                        <p:tgtEl>
                                          <p:spTgt spid="96267"/>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96270"/>
                                        </p:tgtEl>
                                        <p:attrNameLst>
                                          <p:attrName>style.visibility</p:attrName>
                                        </p:attrNameLst>
                                      </p:cBhvr>
                                      <p:to>
                                        <p:strVal val="visible"/>
                                      </p:to>
                                    </p:set>
                                    <p:animEffect transition="in" filter="box(out)">
                                      <p:cBhvr>
                                        <p:cTn id="52" dur="500"/>
                                        <p:tgtEl>
                                          <p:spTgt spid="9627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5" fill="hold" nodeType="clickEffect">
                                  <p:stCondLst>
                                    <p:cond delay="0"/>
                                  </p:stCondLst>
                                  <p:childTnLst>
                                    <p:set>
                                      <p:cBhvr>
                                        <p:cTn id="56" dur="1" fill="hold">
                                          <p:stCondLst>
                                            <p:cond delay="0"/>
                                          </p:stCondLst>
                                        </p:cTn>
                                        <p:tgtEl>
                                          <p:spTgt spid="96261"/>
                                        </p:tgtEl>
                                        <p:attrNameLst>
                                          <p:attrName>style.visibility</p:attrName>
                                        </p:attrNameLst>
                                      </p:cBhvr>
                                      <p:to>
                                        <p:strVal val="visible"/>
                                      </p:to>
                                    </p:set>
                                    <p:animEffect transition="in" filter="blinds(vertical)">
                                      <p:cBhvr>
                                        <p:cTn id="57" dur="500"/>
                                        <p:tgtEl>
                                          <p:spTgt spid="96261"/>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96273"/>
                                        </p:tgtEl>
                                        <p:attrNameLst>
                                          <p:attrName>style.visibility</p:attrName>
                                        </p:attrNameLst>
                                      </p:cBhvr>
                                      <p:to>
                                        <p:strVal val="visible"/>
                                      </p:to>
                                    </p:set>
                                    <p:animEffect transition="in" filter="blinds(horizontal)">
                                      <p:cBhvr>
                                        <p:cTn id="62" dur="500"/>
                                        <p:tgtEl>
                                          <p:spTgt spid="96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3" grpId="0"/>
      <p:bldP spid="96264" grpId="0"/>
      <p:bldP spid="96266" grpId="0"/>
      <p:bldP spid="9627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600" dirty="0">
                <a:solidFill>
                  <a:srgbClr val="0000FF"/>
                </a:solidFill>
              </a:rPr>
            </a:fld>
            <a:endParaRPr lang="zh-CN" altLang="en-US" sz="1600" dirty="0">
              <a:solidFill>
                <a:srgbClr val="0000FF"/>
              </a:solidFill>
            </a:endParaRPr>
          </a:p>
        </p:txBody>
      </p:sp>
      <p:graphicFrame>
        <p:nvGraphicFramePr>
          <p:cNvPr id="97282" name="Object 2"/>
          <p:cNvGraphicFramePr>
            <a:graphicFrameLocks noChangeAspect="1"/>
          </p:cNvGraphicFramePr>
          <p:nvPr/>
        </p:nvGraphicFramePr>
        <p:xfrm>
          <a:off x="2859088" y="819150"/>
          <a:ext cx="2732087" cy="746125"/>
        </p:xfrm>
        <a:graphic>
          <a:graphicData uri="http://schemas.openxmlformats.org/presentationml/2006/ole">
            <mc:AlternateContent xmlns:mc="http://schemas.openxmlformats.org/markup-compatibility/2006">
              <mc:Choice xmlns:v="urn:schemas-microsoft-com:vml" Requires="v">
                <p:oleObj spid="_x0000_s3091" name="" r:id="rId1" imgW="1307465" imgH="304800" progId="Equation.DSMT4">
                  <p:embed/>
                </p:oleObj>
              </mc:Choice>
              <mc:Fallback>
                <p:oleObj name="" r:id="rId1" imgW="1307465" imgH="304800" progId="Equation.DSMT4">
                  <p:embed/>
                  <p:pic>
                    <p:nvPicPr>
                      <p:cNvPr id="0" name="图片 3090"/>
                      <p:cNvPicPr/>
                      <p:nvPr/>
                    </p:nvPicPr>
                    <p:blipFill>
                      <a:blip r:embed="rId2"/>
                      <a:stretch>
                        <a:fillRect/>
                      </a:stretch>
                    </p:blipFill>
                    <p:spPr>
                      <a:xfrm>
                        <a:off x="2859088" y="819150"/>
                        <a:ext cx="2732087" cy="746125"/>
                      </a:xfrm>
                      <a:prstGeom prst="rect">
                        <a:avLst/>
                      </a:prstGeom>
                      <a:noFill/>
                      <a:ln w="38100">
                        <a:noFill/>
                        <a:miter/>
                      </a:ln>
                    </p:spPr>
                  </p:pic>
                </p:oleObj>
              </mc:Fallback>
            </mc:AlternateContent>
          </a:graphicData>
        </a:graphic>
      </p:graphicFrame>
      <p:sp>
        <p:nvSpPr>
          <p:cNvPr id="97283" name="Text Box 3"/>
          <p:cNvSpPr txBox="1"/>
          <p:nvPr/>
        </p:nvSpPr>
        <p:spPr>
          <a:xfrm>
            <a:off x="1992313" y="188913"/>
            <a:ext cx="2819400" cy="368300"/>
          </a:xfrm>
          <a:prstGeom prst="rect">
            <a:avLst/>
          </a:prstGeom>
          <a:noFill/>
          <a:ln w="9525">
            <a:noFill/>
          </a:ln>
        </p:spPr>
        <p:txBody>
          <a:bodyPr>
            <a:spAutoFit/>
          </a:bodyPr>
          <a:p>
            <a:pPr eaLnBrk="1" hangingPunct="1">
              <a:spcBef>
                <a:spcPct val="50000"/>
              </a:spcBef>
            </a:pPr>
            <a:r>
              <a:rPr lang="zh-CN" altLang="en-US" dirty="0">
                <a:latin typeface="Times New Roman" panose="02020603050405020304" pitchFamily="18" charset="0"/>
              </a:rPr>
              <a:t>若内表面带电</a:t>
            </a:r>
            <a:endParaRPr lang="zh-CN" altLang="en-US" dirty="0">
              <a:latin typeface="Times New Roman" panose="02020603050405020304" pitchFamily="18" charset="0"/>
            </a:endParaRPr>
          </a:p>
        </p:txBody>
      </p:sp>
      <p:sp>
        <p:nvSpPr>
          <p:cNvPr id="97284" name="Rectangle 4"/>
          <p:cNvSpPr/>
          <p:nvPr/>
        </p:nvSpPr>
        <p:spPr>
          <a:xfrm>
            <a:off x="2424113" y="2997200"/>
            <a:ext cx="3429000" cy="368300"/>
          </a:xfrm>
          <a:prstGeom prst="rect">
            <a:avLst/>
          </a:prstGeom>
          <a:noFill/>
          <a:ln w="9525">
            <a:noFill/>
          </a:ln>
        </p:spPr>
        <p:txBody>
          <a:bodyPr>
            <a:spAutoFit/>
          </a:bodyPr>
          <a:p>
            <a:pPr eaLnBrk="1" hangingPunct="1">
              <a:spcBef>
                <a:spcPct val="50000"/>
              </a:spcBef>
            </a:pPr>
            <a:r>
              <a:rPr lang="zh-CN" altLang="en-US" dirty="0">
                <a:latin typeface="Times New Roman" panose="02020603050405020304" pitchFamily="18" charset="0"/>
              </a:rPr>
              <a:t>所以内表面</a:t>
            </a:r>
            <a:r>
              <a:rPr lang="zh-CN" altLang="en-US" dirty="0">
                <a:solidFill>
                  <a:srgbClr val="CC0000"/>
                </a:solidFill>
                <a:latin typeface="Times New Roman" panose="02020603050405020304" pitchFamily="18" charset="0"/>
              </a:rPr>
              <a:t>不</a:t>
            </a:r>
            <a:r>
              <a:rPr lang="zh-CN" altLang="en-US" dirty="0">
                <a:latin typeface="Times New Roman" panose="02020603050405020304" pitchFamily="18" charset="0"/>
              </a:rPr>
              <a:t>带电</a:t>
            </a:r>
            <a:endParaRPr lang="zh-CN" altLang="en-US" dirty="0">
              <a:latin typeface="Times New Roman" panose="02020603050405020304" pitchFamily="18" charset="0"/>
            </a:endParaRPr>
          </a:p>
        </p:txBody>
      </p:sp>
      <p:grpSp>
        <p:nvGrpSpPr>
          <p:cNvPr id="8198" name="Group 5"/>
          <p:cNvGrpSpPr/>
          <p:nvPr/>
        </p:nvGrpSpPr>
        <p:grpSpPr>
          <a:xfrm>
            <a:off x="6705600" y="476250"/>
            <a:ext cx="3657600" cy="2438400"/>
            <a:chOff x="3264" y="720"/>
            <a:chExt cx="2304" cy="1536"/>
          </a:xfrm>
        </p:grpSpPr>
        <p:sp>
          <p:nvSpPr>
            <p:cNvPr id="8257" name="Rectangle 6"/>
            <p:cNvSpPr/>
            <p:nvPr/>
          </p:nvSpPr>
          <p:spPr>
            <a:xfrm>
              <a:off x="3264" y="720"/>
              <a:ext cx="2304" cy="1536"/>
            </a:xfrm>
            <a:prstGeom prst="rect">
              <a:avLst/>
            </a:prstGeom>
            <a:solidFill>
              <a:schemeClr val="bg1"/>
            </a:solidFill>
            <a:ln w="9525" cap="flat" cmpd="sng">
              <a:solidFill>
                <a:srgbClr val="006666"/>
              </a:solidFill>
              <a:prstDash val="solid"/>
              <a:miter/>
              <a:headEnd type="none" w="sm" len="lg"/>
              <a:tailEnd type="none" w="sm" len="lg"/>
            </a:ln>
          </p:spPr>
          <p:txBody>
            <a:bodyPr wrap="none" anchor="ctr"/>
            <a:p>
              <a:pPr eaLnBrk="1" hangingPunct="1"/>
              <a:endParaRPr lang="zh-CN" altLang="en-US" dirty="0">
                <a:latin typeface="Times New Roman" panose="02020603050405020304" pitchFamily="18" charset="0"/>
              </a:endParaRPr>
            </a:p>
          </p:txBody>
        </p:sp>
        <p:sp>
          <p:nvSpPr>
            <p:cNvPr id="8258" name="AutoShape 7"/>
            <p:cNvSpPr/>
            <p:nvPr/>
          </p:nvSpPr>
          <p:spPr>
            <a:xfrm>
              <a:off x="3456" y="864"/>
              <a:ext cx="1968" cy="1200"/>
            </a:xfrm>
            <a:custGeom>
              <a:avLst/>
              <a:gdLst>
                <a:gd name="txL" fmla="*/ 3161 w 21600"/>
                <a:gd name="txT" fmla="*/ 3168 h 21600"/>
                <a:gd name="txR" fmla="*/ 18439 w 21600"/>
                <a:gd name="txB" fmla="*/ 18432 h 21600"/>
              </a:gdLst>
              <a:ahLst/>
              <a:cxnLst>
                <a:cxn ang="0">
                  <a:pos x="984" y="0"/>
                </a:cxn>
                <a:cxn ang="0">
                  <a:pos x="288" y="176"/>
                </a:cxn>
                <a:cxn ang="0">
                  <a:pos x="0" y="600"/>
                </a:cxn>
                <a:cxn ang="0">
                  <a:pos x="288" y="1024"/>
                </a:cxn>
                <a:cxn ang="0">
                  <a:pos x="984" y="1200"/>
                </a:cxn>
                <a:cxn ang="0">
                  <a:pos x="1680" y="1024"/>
                </a:cxn>
                <a:cxn ang="0">
                  <a:pos x="1968" y="600"/>
                </a:cxn>
                <a:cxn ang="0">
                  <a:pos x="1680" y="176"/>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816" y="10800"/>
                  </a:moveTo>
                  <a:cubicBezTo>
                    <a:pt x="6816" y="13000"/>
                    <a:pt x="8600" y="14784"/>
                    <a:pt x="10800" y="14784"/>
                  </a:cubicBezTo>
                  <a:cubicBezTo>
                    <a:pt x="13000" y="14784"/>
                    <a:pt x="14784" y="13000"/>
                    <a:pt x="14784" y="10800"/>
                  </a:cubicBezTo>
                  <a:cubicBezTo>
                    <a:pt x="14784" y="8600"/>
                    <a:pt x="13000" y="6816"/>
                    <a:pt x="10800" y="6816"/>
                  </a:cubicBezTo>
                  <a:cubicBezTo>
                    <a:pt x="8600" y="6816"/>
                    <a:pt x="6816" y="8600"/>
                    <a:pt x="6816" y="10800"/>
                  </a:cubicBezTo>
                  <a:close/>
                </a:path>
              </a:pathLst>
            </a:custGeom>
            <a:gradFill rotWithShape="0">
              <a:gsLst>
                <a:gs pos="0">
                  <a:srgbClr val="FFFFFF">
                    <a:alpha val="100000"/>
                  </a:srgbClr>
                </a:gs>
                <a:gs pos="100000">
                  <a:srgbClr val="C2C2C2">
                    <a:alpha val="100000"/>
                  </a:srgbClr>
                </a:gs>
              </a:gsLst>
              <a:lin ang="2700000" scaled="1"/>
              <a:tileRect/>
            </a:gradFill>
            <a:ln w="19050"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97288" name="Group 8"/>
          <p:cNvGrpSpPr/>
          <p:nvPr/>
        </p:nvGrpSpPr>
        <p:grpSpPr>
          <a:xfrm>
            <a:off x="7162800" y="1085850"/>
            <a:ext cx="2362200" cy="1143000"/>
            <a:chOff x="3456" y="2784"/>
            <a:chExt cx="1488" cy="720"/>
          </a:xfrm>
        </p:grpSpPr>
        <p:sp>
          <p:nvSpPr>
            <p:cNvPr id="8255" name="Oval 9"/>
            <p:cNvSpPr/>
            <p:nvPr/>
          </p:nvSpPr>
          <p:spPr>
            <a:xfrm>
              <a:off x="3744" y="2784"/>
              <a:ext cx="1200" cy="720"/>
            </a:xfrm>
            <a:prstGeom prst="ellipse">
              <a:avLst/>
            </a:prstGeom>
            <a:noFill/>
            <a:ln w="28575" cap="flat" cmpd="sng">
              <a:solidFill>
                <a:srgbClr val="0000FF"/>
              </a:solidFill>
              <a:prstDash val="dash"/>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graphicFrame>
          <p:nvGraphicFramePr>
            <p:cNvPr id="8256" name="Object 10"/>
            <p:cNvGraphicFramePr>
              <a:graphicFrameLocks noChangeAspect="1"/>
            </p:cNvGraphicFramePr>
            <p:nvPr/>
          </p:nvGraphicFramePr>
          <p:xfrm>
            <a:off x="3456" y="2976"/>
            <a:ext cx="270" cy="344"/>
          </p:xfrm>
          <a:graphic>
            <a:graphicData uri="http://schemas.openxmlformats.org/presentationml/2006/ole">
              <mc:AlternateContent xmlns:mc="http://schemas.openxmlformats.org/markup-compatibility/2006">
                <mc:Choice xmlns:v="urn:schemas-microsoft-com:vml" Requires="v">
                  <p:oleObj spid="_x0000_s3089" name="" r:id="rId3" imgW="155575" imgH="198120" progId="Equation.3">
                    <p:embed/>
                  </p:oleObj>
                </mc:Choice>
                <mc:Fallback>
                  <p:oleObj name="" r:id="rId3" imgW="155575" imgH="198120" progId="Equation.3">
                    <p:embed/>
                    <p:pic>
                      <p:nvPicPr>
                        <p:cNvPr id="0" name="图片 3088"/>
                        <p:cNvPicPr/>
                        <p:nvPr/>
                      </p:nvPicPr>
                      <p:blipFill>
                        <a:blip r:embed="rId4">
                          <a:clrChange>
                            <a:clrFrom>
                              <a:srgbClr val="000000"/>
                            </a:clrFrom>
                            <a:clrTo>
                              <a:srgbClr val="0000FF"/>
                            </a:clrTo>
                          </a:clrChange>
                        </a:blip>
                        <a:stretch>
                          <a:fillRect/>
                        </a:stretch>
                      </p:blipFill>
                      <p:spPr>
                        <a:xfrm>
                          <a:off x="3456" y="2976"/>
                          <a:ext cx="270" cy="344"/>
                        </a:xfrm>
                        <a:prstGeom prst="rect">
                          <a:avLst/>
                        </a:prstGeom>
                        <a:noFill/>
                        <a:ln w="38100">
                          <a:noFill/>
                          <a:miter/>
                        </a:ln>
                      </p:spPr>
                    </p:pic>
                  </p:oleObj>
                </mc:Fallback>
              </mc:AlternateContent>
            </a:graphicData>
          </a:graphic>
        </p:graphicFrame>
      </p:grpSp>
      <p:grpSp>
        <p:nvGrpSpPr>
          <p:cNvPr id="97291" name="Group 11"/>
          <p:cNvGrpSpPr/>
          <p:nvPr/>
        </p:nvGrpSpPr>
        <p:grpSpPr>
          <a:xfrm>
            <a:off x="7696200" y="857250"/>
            <a:ext cx="1981200" cy="1054100"/>
            <a:chOff x="3888" y="960"/>
            <a:chExt cx="1248" cy="664"/>
          </a:xfrm>
        </p:grpSpPr>
        <p:sp>
          <p:nvSpPr>
            <p:cNvPr id="8247" name="Text Box 12"/>
            <p:cNvSpPr txBox="1"/>
            <p:nvPr/>
          </p:nvSpPr>
          <p:spPr>
            <a:xfrm>
              <a:off x="3888" y="1296"/>
              <a:ext cx="196" cy="232"/>
            </a:xfrm>
            <a:prstGeom prst="rect">
              <a:avLst/>
            </a:prstGeom>
            <a:noFill/>
            <a:ln w="9525">
              <a:noFill/>
            </a:ln>
          </p:spPr>
          <p:txBody>
            <a:bodyPr wrap="none">
              <a:spAutoFit/>
            </a:bodyPr>
            <a:p>
              <a:pPr eaLnBrk="1" hangingPunct="1">
                <a:spcBef>
                  <a:spcPct val="50000"/>
                </a:spcBef>
              </a:pPr>
              <a:r>
                <a:rPr lang="en-US" altLang="zh-CN" dirty="0">
                  <a:solidFill>
                    <a:srgbClr val="FF0000"/>
                  </a:solidFill>
                  <a:latin typeface="Times New Roman" panose="02020603050405020304" pitchFamily="18" charset="0"/>
                </a:rPr>
                <a:t>+</a:t>
              </a:r>
              <a:endParaRPr lang="en-US" altLang="zh-CN" dirty="0">
                <a:solidFill>
                  <a:srgbClr val="FF0000"/>
                </a:solidFill>
                <a:latin typeface="Times New Roman" panose="02020603050405020304" pitchFamily="18" charset="0"/>
              </a:endParaRPr>
            </a:p>
          </p:txBody>
        </p:sp>
        <p:sp>
          <p:nvSpPr>
            <p:cNvPr id="8248" name="Rectangle 13"/>
            <p:cNvSpPr/>
            <p:nvPr/>
          </p:nvSpPr>
          <p:spPr>
            <a:xfrm>
              <a:off x="3888" y="1392"/>
              <a:ext cx="196" cy="232"/>
            </a:xfrm>
            <a:prstGeom prst="rect">
              <a:avLst/>
            </a:prstGeom>
            <a:noFill/>
            <a:ln w="9525">
              <a:noFill/>
            </a:ln>
          </p:spPr>
          <p:txBody>
            <a:bodyPr wrap="none">
              <a:spAutoFit/>
            </a:bodyPr>
            <a:p>
              <a:pPr eaLnBrk="1" hangingPunct="1">
                <a:spcBef>
                  <a:spcPct val="50000"/>
                </a:spcBef>
              </a:pPr>
              <a:r>
                <a:rPr lang="en-US" altLang="zh-CN" dirty="0">
                  <a:solidFill>
                    <a:srgbClr val="FF0000"/>
                  </a:solidFill>
                  <a:latin typeface="Times New Roman" panose="02020603050405020304" pitchFamily="18" charset="0"/>
                </a:rPr>
                <a:t>+</a:t>
              </a:r>
              <a:endParaRPr lang="en-US" altLang="zh-CN" dirty="0">
                <a:solidFill>
                  <a:srgbClr val="FF0000"/>
                </a:solidFill>
                <a:latin typeface="Times New Roman" panose="02020603050405020304" pitchFamily="18" charset="0"/>
              </a:endParaRPr>
            </a:p>
          </p:txBody>
        </p:sp>
        <p:sp>
          <p:nvSpPr>
            <p:cNvPr id="8249" name="Text Box 14"/>
            <p:cNvSpPr txBox="1"/>
            <p:nvPr/>
          </p:nvSpPr>
          <p:spPr>
            <a:xfrm>
              <a:off x="4769" y="1248"/>
              <a:ext cx="163" cy="232"/>
            </a:xfrm>
            <a:prstGeom prst="rect">
              <a:avLst/>
            </a:prstGeom>
            <a:noFill/>
            <a:ln w="9525">
              <a:noFill/>
            </a:ln>
          </p:spPr>
          <p:txBody>
            <a:bodyPr wrap="none">
              <a:spAutoFit/>
            </a:bodyPr>
            <a:p>
              <a:pPr eaLnBrk="1" hangingPunct="1">
                <a:spcBef>
                  <a:spcPct val="50000"/>
                </a:spcBef>
              </a:pPr>
              <a:r>
                <a:rPr lang="en-US" altLang="zh-CN" dirty="0">
                  <a:solidFill>
                    <a:srgbClr val="009900"/>
                  </a:solidFill>
                  <a:latin typeface="Times New Roman" panose="02020603050405020304" pitchFamily="18" charset="0"/>
                </a:rPr>
                <a:t>-</a:t>
              </a:r>
              <a:endParaRPr lang="en-US" altLang="zh-CN" dirty="0">
                <a:solidFill>
                  <a:srgbClr val="009900"/>
                </a:solidFill>
                <a:latin typeface="Times New Roman" panose="02020603050405020304" pitchFamily="18" charset="0"/>
              </a:endParaRPr>
            </a:p>
          </p:txBody>
        </p:sp>
        <p:sp>
          <p:nvSpPr>
            <p:cNvPr id="8250" name="Rectangle 15"/>
            <p:cNvSpPr/>
            <p:nvPr/>
          </p:nvSpPr>
          <p:spPr>
            <a:xfrm>
              <a:off x="4761" y="1108"/>
              <a:ext cx="375" cy="232"/>
            </a:xfrm>
            <a:prstGeom prst="rect">
              <a:avLst/>
            </a:prstGeom>
            <a:noFill/>
            <a:ln w="9525">
              <a:noFill/>
            </a:ln>
          </p:spPr>
          <p:txBody>
            <a:bodyPr>
              <a:spAutoFit/>
            </a:bodyPr>
            <a:p>
              <a:pPr eaLnBrk="1" hangingPunct="1">
                <a:spcBef>
                  <a:spcPct val="50000"/>
                </a:spcBef>
              </a:pPr>
              <a:r>
                <a:rPr lang="en-US" altLang="zh-CN" dirty="0">
                  <a:solidFill>
                    <a:srgbClr val="009900"/>
                  </a:solidFill>
                  <a:latin typeface="Times New Roman" panose="02020603050405020304" pitchFamily="18" charset="0"/>
                </a:rPr>
                <a:t>-</a:t>
              </a:r>
              <a:endParaRPr lang="en-US" altLang="zh-CN" dirty="0">
                <a:solidFill>
                  <a:srgbClr val="009900"/>
                </a:solidFill>
                <a:latin typeface="Times New Roman" panose="02020603050405020304" pitchFamily="18" charset="0"/>
              </a:endParaRPr>
            </a:p>
          </p:txBody>
        </p:sp>
        <p:sp>
          <p:nvSpPr>
            <p:cNvPr id="8251" name="Line 16"/>
            <p:cNvSpPr/>
            <p:nvPr/>
          </p:nvSpPr>
          <p:spPr>
            <a:xfrm flipV="1">
              <a:off x="4120" y="1392"/>
              <a:ext cx="688" cy="48"/>
            </a:xfrm>
            <a:prstGeom prst="line">
              <a:avLst/>
            </a:prstGeom>
            <a:ln w="28575" cap="flat" cmpd="sng">
              <a:solidFill>
                <a:schemeClr val="tx1"/>
              </a:solidFill>
              <a:prstDash val="sysDot"/>
              <a:headEnd type="none" w="med" len="med"/>
              <a:tailEnd type="triangle" w="sm" len="lg"/>
            </a:ln>
          </p:spPr>
        </p:sp>
        <p:sp>
          <p:nvSpPr>
            <p:cNvPr id="8252" name="Line 17"/>
            <p:cNvSpPr/>
            <p:nvPr/>
          </p:nvSpPr>
          <p:spPr>
            <a:xfrm flipV="1">
              <a:off x="4120" y="1488"/>
              <a:ext cx="688" cy="48"/>
            </a:xfrm>
            <a:prstGeom prst="line">
              <a:avLst/>
            </a:prstGeom>
            <a:ln w="28575" cap="flat" cmpd="sng">
              <a:solidFill>
                <a:schemeClr val="tx1"/>
              </a:solidFill>
              <a:prstDash val="sysDot"/>
              <a:headEnd type="none" w="med" len="med"/>
              <a:tailEnd type="triangle" w="sm" len="lg"/>
            </a:ln>
          </p:spPr>
        </p:sp>
        <p:graphicFrame>
          <p:nvGraphicFramePr>
            <p:cNvPr id="8253" name="Object 18"/>
            <p:cNvGraphicFramePr>
              <a:graphicFrameLocks noChangeAspect="1"/>
            </p:cNvGraphicFramePr>
            <p:nvPr/>
          </p:nvGraphicFramePr>
          <p:xfrm>
            <a:off x="3910" y="960"/>
            <a:ext cx="314" cy="340"/>
          </p:xfrm>
          <a:graphic>
            <a:graphicData uri="http://schemas.openxmlformats.org/presentationml/2006/ole">
              <mc:AlternateContent xmlns:mc="http://schemas.openxmlformats.org/markup-compatibility/2006">
                <mc:Choice xmlns:v="urn:schemas-microsoft-com:vml" Requires="v">
                  <p:oleObj spid="_x0000_s3087" name="" r:id="rId5" imgW="172720" imgH="189865" progId="Equation.3">
                    <p:embed/>
                  </p:oleObj>
                </mc:Choice>
                <mc:Fallback>
                  <p:oleObj name="" r:id="rId5" imgW="172720" imgH="189865" progId="Equation.3">
                    <p:embed/>
                    <p:pic>
                      <p:nvPicPr>
                        <p:cNvPr id="0" name="图片 3086"/>
                        <p:cNvPicPr/>
                        <p:nvPr/>
                      </p:nvPicPr>
                      <p:blipFill>
                        <a:blip r:embed="rId6">
                          <a:clrChange>
                            <a:clrFrom>
                              <a:srgbClr val="000000"/>
                            </a:clrFrom>
                            <a:clrTo>
                              <a:srgbClr val="FF0000"/>
                            </a:clrTo>
                          </a:clrChange>
                        </a:blip>
                        <a:stretch>
                          <a:fillRect/>
                        </a:stretch>
                      </p:blipFill>
                      <p:spPr>
                        <a:xfrm>
                          <a:off x="3910" y="960"/>
                          <a:ext cx="314" cy="340"/>
                        </a:xfrm>
                        <a:prstGeom prst="rect">
                          <a:avLst/>
                        </a:prstGeom>
                        <a:noFill/>
                        <a:ln w="38100">
                          <a:noFill/>
                          <a:miter/>
                        </a:ln>
                      </p:spPr>
                    </p:pic>
                  </p:oleObj>
                </mc:Fallback>
              </mc:AlternateContent>
            </a:graphicData>
          </a:graphic>
        </p:graphicFrame>
        <p:graphicFrame>
          <p:nvGraphicFramePr>
            <p:cNvPr id="8254" name="Object 19"/>
            <p:cNvGraphicFramePr>
              <a:graphicFrameLocks noChangeAspect="1"/>
            </p:cNvGraphicFramePr>
            <p:nvPr/>
          </p:nvGraphicFramePr>
          <p:xfrm>
            <a:off x="4656" y="960"/>
            <a:ext cx="314" cy="340"/>
          </p:xfrm>
          <a:graphic>
            <a:graphicData uri="http://schemas.openxmlformats.org/presentationml/2006/ole">
              <mc:AlternateContent xmlns:mc="http://schemas.openxmlformats.org/markup-compatibility/2006">
                <mc:Choice xmlns:v="urn:schemas-microsoft-com:vml" Requires="v">
                  <p:oleObj spid="_x0000_s3088" name="" r:id="rId7" imgW="172720" imgH="189865" progId="Equation.3">
                    <p:embed/>
                  </p:oleObj>
                </mc:Choice>
                <mc:Fallback>
                  <p:oleObj name="" r:id="rId7" imgW="172720" imgH="189865" progId="Equation.3">
                    <p:embed/>
                    <p:pic>
                      <p:nvPicPr>
                        <p:cNvPr id="0" name="图片 3087"/>
                        <p:cNvPicPr/>
                        <p:nvPr/>
                      </p:nvPicPr>
                      <p:blipFill>
                        <a:blip r:embed="rId8">
                          <a:clrChange>
                            <a:clrFrom>
                              <a:srgbClr val="000000"/>
                            </a:clrFrom>
                            <a:clrTo>
                              <a:srgbClr val="009900"/>
                            </a:clrTo>
                          </a:clrChange>
                        </a:blip>
                        <a:stretch>
                          <a:fillRect/>
                        </a:stretch>
                      </p:blipFill>
                      <p:spPr>
                        <a:xfrm>
                          <a:off x="4656" y="960"/>
                          <a:ext cx="314" cy="340"/>
                        </a:xfrm>
                        <a:prstGeom prst="rect">
                          <a:avLst/>
                        </a:prstGeom>
                        <a:noFill/>
                        <a:ln w="38100">
                          <a:noFill/>
                          <a:miter/>
                        </a:ln>
                      </p:spPr>
                    </p:pic>
                  </p:oleObj>
                </mc:Fallback>
              </mc:AlternateContent>
            </a:graphicData>
          </a:graphic>
        </p:graphicFrame>
      </p:grpSp>
      <p:grpSp>
        <p:nvGrpSpPr>
          <p:cNvPr id="97300" name="Group 20"/>
          <p:cNvGrpSpPr/>
          <p:nvPr/>
        </p:nvGrpSpPr>
        <p:grpSpPr>
          <a:xfrm>
            <a:off x="6934200" y="628650"/>
            <a:ext cx="3206750" cy="1981200"/>
            <a:chOff x="3408" y="624"/>
            <a:chExt cx="2020" cy="1248"/>
          </a:xfrm>
        </p:grpSpPr>
        <p:grpSp>
          <p:nvGrpSpPr>
            <p:cNvPr id="8233" name="Group 21"/>
            <p:cNvGrpSpPr/>
            <p:nvPr/>
          </p:nvGrpSpPr>
          <p:grpSpPr>
            <a:xfrm>
              <a:off x="3408" y="624"/>
              <a:ext cx="2020" cy="1248"/>
              <a:chOff x="3408" y="2544"/>
              <a:chExt cx="2020" cy="1248"/>
            </a:xfrm>
          </p:grpSpPr>
          <p:sp>
            <p:nvSpPr>
              <p:cNvPr id="8235" name="AutoShape 22"/>
              <p:cNvSpPr/>
              <p:nvPr/>
            </p:nvSpPr>
            <p:spPr>
              <a:xfrm>
                <a:off x="3456" y="2592"/>
                <a:ext cx="1968" cy="1200"/>
              </a:xfrm>
              <a:custGeom>
                <a:avLst/>
                <a:gdLst>
                  <a:gd name="txL" fmla="*/ 3161 w 21600"/>
                  <a:gd name="txT" fmla="*/ 3168 h 21600"/>
                  <a:gd name="txR" fmla="*/ 18439 w 21600"/>
                  <a:gd name="txB" fmla="*/ 18432 h 21600"/>
                </a:gdLst>
                <a:ahLst/>
                <a:cxnLst>
                  <a:cxn ang="0">
                    <a:pos x="984" y="0"/>
                  </a:cxn>
                  <a:cxn ang="0">
                    <a:pos x="288" y="176"/>
                  </a:cxn>
                  <a:cxn ang="0">
                    <a:pos x="0" y="600"/>
                  </a:cxn>
                  <a:cxn ang="0">
                    <a:pos x="288" y="1024"/>
                  </a:cxn>
                  <a:cxn ang="0">
                    <a:pos x="984" y="1200"/>
                  </a:cxn>
                  <a:cxn ang="0">
                    <a:pos x="1680" y="1024"/>
                  </a:cxn>
                  <a:cxn ang="0">
                    <a:pos x="1968" y="600"/>
                  </a:cxn>
                  <a:cxn ang="0">
                    <a:pos x="1680" y="176"/>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816" y="10800"/>
                    </a:moveTo>
                    <a:cubicBezTo>
                      <a:pt x="6816" y="13000"/>
                      <a:pt x="8600" y="14784"/>
                      <a:pt x="10800" y="14784"/>
                    </a:cubicBezTo>
                    <a:cubicBezTo>
                      <a:pt x="13000" y="14784"/>
                      <a:pt x="14784" y="13000"/>
                      <a:pt x="14784" y="10800"/>
                    </a:cubicBezTo>
                    <a:cubicBezTo>
                      <a:pt x="14784" y="8600"/>
                      <a:pt x="13000" y="6816"/>
                      <a:pt x="10800" y="6816"/>
                    </a:cubicBezTo>
                    <a:cubicBezTo>
                      <a:pt x="8600" y="6816"/>
                      <a:pt x="6816" y="8600"/>
                      <a:pt x="6816" y="10800"/>
                    </a:cubicBezTo>
                    <a:close/>
                  </a:path>
                </a:pathLst>
              </a:custGeom>
              <a:gradFill rotWithShape="0">
                <a:gsLst>
                  <a:gs pos="0">
                    <a:srgbClr val="FFFFFF">
                      <a:alpha val="100000"/>
                    </a:srgbClr>
                  </a:gs>
                  <a:gs pos="100000">
                    <a:srgbClr val="C2C2C2">
                      <a:alpha val="100000"/>
                    </a:srgbClr>
                  </a:gs>
                </a:gsLst>
                <a:lin ang="2700000" scaled="1"/>
                <a:tileRect/>
              </a:gradFill>
              <a:ln w="19050" cap="flat" cmpd="sng">
                <a:solidFill>
                  <a:srgbClr val="000000">
                    <a:alpha val="100000"/>
                  </a:srgbClr>
                </a:solidFill>
                <a:prstDash val="solid"/>
                <a:round/>
                <a:headEnd type="none" w="med" len="med"/>
                <a:tailEnd type="none" w="med" len="med"/>
              </a:ln>
            </p:spPr>
            <p:txBody>
              <a:bodyPr/>
              <a:p>
                <a:endParaRPr lang="zh-CN" altLang="en-US"/>
              </a:p>
            </p:txBody>
          </p:sp>
          <p:grpSp>
            <p:nvGrpSpPr>
              <p:cNvPr id="8236" name="Group 23"/>
              <p:cNvGrpSpPr/>
              <p:nvPr/>
            </p:nvGrpSpPr>
            <p:grpSpPr>
              <a:xfrm>
                <a:off x="3408" y="2544"/>
                <a:ext cx="2020" cy="1240"/>
                <a:chOff x="3408" y="624"/>
                <a:chExt cx="2020" cy="1240"/>
              </a:xfrm>
            </p:grpSpPr>
            <p:sp>
              <p:nvSpPr>
                <p:cNvPr id="8237" name="Text Box 24"/>
                <p:cNvSpPr txBox="1"/>
                <p:nvPr/>
              </p:nvSpPr>
              <p:spPr>
                <a:xfrm>
                  <a:off x="4143" y="624"/>
                  <a:ext cx="196" cy="232"/>
                </a:xfrm>
                <a:prstGeom prst="rect">
                  <a:avLst/>
                </a:prstGeom>
                <a:noFill/>
                <a:ln w="9525">
                  <a:noFill/>
                </a:ln>
              </p:spPr>
              <p:txBody>
                <a:bodyPr wrap="none">
                  <a:spAutoFit/>
                </a:bodyPr>
                <a:p>
                  <a:pPr eaLnBrk="1" hangingPunct="1">
                    <a:spcBef>
                      <a:spcPct val="50000"/>
                    </a:spcBef>
                  </a:pPr>
                  <a:r>
                    <a:rPr lang="en-US" altLang="zh-CN" dirty="0">
                      <a:solidFill>
                        <a:srgbClr val="FF0000"/>
                      </a:solidFill>
                      <a:latin typeface="Times New Roman" panose="02020603050405020304" pitchFamily="18" charset="0"/>
                    </a:rPr>
                    <a:t>+</a:t>
                  </a:r>
                  <a:endParaRPr lang="en-US" altLang="zh-CN" dirty="0">
                    <a:solidFill>
                      <a:srgbClr val="FF0000"/>
                    </a:solidFill>
                    <a:latin typeface="Times New Roman" panose="02020603050405020304" pitchFamily="18" charset="0"/>
                  </a:endParaRPr>
                </a:p>
              </p:txBody>
            </p:sp>
            <p:sp>
              <p:nvSpPr>
                <p:cNvPr id="8238" name="Rectangle 25"/>
                <p:cNvSpPr/>
                <p:nvPr/>
              </p:nvSpPr>
              <p:spPr>
                <a:xfrm>
                  <a:off x="4575" y="624"/>
                  <a:ext cx="196" cy="232"/>
                </a:xfrm>
                <a:prstGeom prst="rect">
                  <a:avLst/>
                </a:prstGeom>
                <a:noFill/>
                <a:ln w="9525">
                  <a:noFill/>
                </a:ln>
              </p:spPr>
              <p:txBody>
                <a:bodyPr wrap="none">
                  <a:spAutoFit/>
                </a:bodyPr>
                <a:p>
                  <a:pPr eaLnBrk="1" hangingPunct="1">
                    <a:spcBef>
                      <a:spcPct val="50000"/>
                    </a:spcBef>
                  </a:pPr>
                  <a:r>
                    <a:rPr lang="en-US" altLang="zh-CN" dirty="0">
                      <a:solidFill>
                        <a:srgbClr val="FF0000"/>
                      </a:solidFill>
                      <a:latin typeface="Times New Roman" panose="02020603050405020304" pitchFamily="18" charset="0"/>
                    </a:rPr>
                    <a:t>+</a:t>
                  </a:r>
                  <a:endParaRPr lang="en-US" altLang="zh-CN" dirty="0">
                    <a:solidFill>
                      <a:srgbClr val="FF0000"/>
                    </a:solidFill>
                    <a:latin typeface="Times New Roman" panose="02020603050405020304" pitchFamily="18" charset="0"/>
                  </a:endParaRPr>
                </a:p>
              </p:txBody>
            </p:sp>
            <p:sp>
              <p:nvSpPr>
                <p:cNvPr id="8239" name="Rectangle 26"/>
                <p:cNvSpPr/>
                <p:nvPr/>
              </p:nvSpPr>
              <p:spPr>
                <a:xfrm>
                  <a:off x="5199" y="960"/>
                  <a:ext cx="196" cy="232"/>
                </a:xfrm>
                <a:prstGeom prst="rect">
                  <a:avLst/>
                </a:prstGeom>
                <a:noFill/>
                <a:ln w="9525">
                  <a:noFill/>
                </a:ln>
              </p:spPr>
              <p:txBody>
                <a:bodyPr wrap="none">
                  <a:spAutoFit/>
                </a:bodyPr>
                <a:p>
                  <a:pPr eaLnBrk="1" hangingPunct="1">
                    <a:spcBef>
                      <a:spcPct val="50000"/>
                    </a:spcBef>
                  </a:pPr>
                  <a:r>
                    <a:rPr lang="en-US" altLang="zh-CN" dirty="0">
                      <a:solidFill>
                        <a:srgbClr val="FF0000"/>
                      </a:solidFill>
                      <a:latin typeface="Times New Roman" panose="02020603050405020304" pitchFamily="18" charset="0"/>
                    </a:rPr>
                    <a:t>+</a:t>
                  </a:r>
                  <a:endParaRPr lang="en-US" altLang="zh-CN" dirty="0">
                    <a:solidFill>
                      <a:srgbClr val="FF0000"/>
                    </a:solidFill>
                    <a:latin typeface="Times New Roman" panose="02020603050405020304" pitchFamily="18" charset="0"/>
                  </a:endParaRPr>
                </a:p>
              </p:txBody>
            </p:sp>
            <p:sp>
              <p:nvSpPr>
                <p:cNvPr id="8240" name="Rectangle 27"/>
                <p:cNvSpPr/>
                <p:nvPr/>
              </p:nvSpPr>
              <p:spPr>
                <a:xfrm>
                  <a:off x="4959" y="768"/>
                  <a:ext cx="196" cy="232"/>
                </a:xfrm>
                <a:prstGeom prst="rect">
                  <a:avLst/>
                </a:prstGeom>
                <a:noFill/>
                <a:ln w="9525">
                  <a:noFill/>
                </a:ln>
              </p:spPr>
              <p:txBody>
                <a:bodyPr wrap="none">
                  <a:spAutoFit/>
                </a:bodyPr>
                <a:p>
                  <a:pPr eaLnBrk="1" hangingPunct="1">
                    <a:spcBef>
                      <a:spcPct val="50000"/>
                    </a:spcBef>
                  </a:pPr>
                  <a:r>
                    <a:rPr lang="en-US" altLang="zh-CN" dirty="0">
                      <a:solidFill>
                        <a:srgbClr val="FF0000"/>
                      </a:solidFill>
                      <a:latin typeface="Times New Roman" panose="02020603050405020304" pitchFamily="18" charset="0"/>
                    </a:rPr>
                    <a:t>+</a:t>
                  </a:r>
                  <a:endParaRPr lang="en-US" altLang="zh-CN" dirty="0">
                    <a:solidFill>
                      <a:srgbClr val="FF0000"/>
                    </a:solidFill>
                    <a:latin typeface="Times New Roman" panose="02020603050405020304" pitchFamily="18" charset="0"/>
                  </a:endParaRPr>
                </a:p>
              </p:txBody>
            </p:sp>
            <p:sp>
              <p:nvSpPr>
                <p:cNvPr id="8241" name="Rectangle 28"/>
                <p:cNvSpPr/>
                <p:nvPr/>
              </p:nvSpPr>
              <p:spPr>
                <a:xfrm>
                  <a:off x="5232" y="1248"/>
                  <a:ext cx="196" cy="232"/>
                </a:xfrm>
                <a:prstGeom prst="rect">
                  <a:avLst/>
                </a:prstGeom>
                <a:noFill/>
                <a:ln w="9525">
                  <a:noFill/>
                </a:ln>
              </p:spPr>
              <p:txBody>
                <a:bodyPr wrap="none">
                  <a:spAutoFit/>
                </a:bodyPr>
                <a:p>
                  <a:pPr eaLnBrk="1" hangingPunct="1">
                    <a:spcBef>
                      <a:spcPct val="50000"/>
                    </a:spcBef>
                  </a:pPr>
                  <a:r>
                    <a:rPr lang="en-US" altLang="zh-CN" dirty="0">
                      <a:solidFill>
                        <a:srgbClr val="FF0000"/>
                      </a:solidFill>
                      <a:latin typeface="Times New Roman" panose="02020603050405020304" pitchFamily="18" charset="0"/>
                    </a:rPr>
                    <a:t>+</a:t>
                  </a:r>
                  <a:endParaRPr lang="en-US" altLang="zh-CN" dirty="0">
                    <a:solidFill>
                      <a:srgbClr val="FF0000"/>
                    </a:solidFill>
                    <a:latin typeface="Times New Roman" panose="02020603050405020304" pitchFamily="18" charset="0"/>
                  </a:endParaRPr>
                </a:p>
              </p:txBody>
            </p:sp>
            <p:sp>
              <p:nvSpPr>
                <p:cNvPr id="8242" name="Rectangle 29"/>
                <p:cNvSpPr/>
                <p:nvPr/>
              </p:nvSpPr>
              <p:spPr>
                <a:xfrm>
                  <a:off x="5007" y="1488"/>
                  <a:ext cx="196" cy="232"/>
                </a:xfrm>
                <a:prstGeom prst="rect">
                  <a:avLst/>
                </a:prstGeom>
                <a:noFill/>
                <a:ln w="9525">
                  <a:noFill/>
                </a:ln>
              </p:spPr>
              <p:txBody>
                <a:bodyPr wrap="none">
                  <a:spAutoFit/>
                </a:bodyPr>
                <a:p>
                  <a:pPr eaLnBrk="1" hangingPunct="1">
                    <a:spcBef>
                      <a:spcPct val="50000"/>
                    </a:spcBef>
                  </a:pPr>
                  <a:r>
                    <a:rPr lang="en-US" altLang="zh-CN" dirty="0">
                      <a:solidFill>
                        <a:srgbClr val="FF0000"/>
                      </a:solidFill>
                      <a:latin typeface="Times New Roman" panose="02020603050405020304" pitchFamily="18" charset="0"/>
                    </a:rPr>
                    <a:t>+</a:t>
                  </a:r>
                  <a:endParaRPr lang="en-US" altLang="zh-CN" dirty="0">
                    <a:solidFill>
                      <a:srgbClr val="FF0000"/>
                    </a:solidFill>
                    <a:latin typeface="Times New Roman" panose="02020603050405020304" pitchFamily="18" charset="0"/>
                  </a:endParaRPr>
                </a:p>
              </p:txBody>
            </p:sp>
            <p:sp>
              <p:nvSpPr>
                <p:cNvPr id="8243" name="Rectangle 30"/>
                <p:cNvSpPr/>
                <p:nvPr/>
              </p:nvSpPr>
              <p:spPr>
                <a:xfrm>
                  <a:off x="4431" y="1632"/>
                  <a:ext cx="196" cy="232"/>
                </a:xfrm>
                <a:prstGeom prst="rect">
                  <a:avLst/>
                </a:prstGeom>
                <a:noFill/>
                <a:ln w="9525">
                  <a:noFill/>
                </a:ln>
              </p:spPr>
              <p:txBody>
                <a:bodyPr wrap="none">
                  <a:spAutoFit/>
                </a:bodyPr>
                <a:p>
                  <a:pPr eaLnBrk="1" hangingPunct="1">
                    <a:spcBef>
                      <a:spcPct val="50000"/>
                    </a:spcBef>
                  </a:pPr>
                  <a:r>
                    <a:rPr lang="en-US" altLang="zh-CN" dirty="0">
                      <a:solidFill>
                        <a:srgbClr val="FF0000"/>
                      </a:solidFill>
                      <a:latin typeface="Times New Roman" panose="02020603050405020304" pitchFamily="18" charset="0"/>
                    </a:rPr>
                    <a:t>+</a:t>
                  </a:r>
                  <a:endParaRPr lang="en-US" altLang="zh-CN" dirty="0">
                    <a:solidFill>
                      <a:srgbClr val="FF0000"/>
                    </a:solidFill>
                    <a:latin typeface="Times New Roman" panose="02020603050405020304" pitchFamily="18" charset="0"/>
                  </a:endParaRPr>
                </a:p>
              </p:txBody>
            </p:sp>
            <p:sp>
              <p:nvSpPr>
                <p:cNvPr id="8244" name="Rectangle 31"/>
                <p:cNvSpPr/>
                <p:nvPr/>
              </p:nvSpPr>
              <p:spPr>
                <a:xfrm>
                  <a:off x="3600" y="816"/>
                  <a:ext cx="196" cy="232"/>
                </a:xfrm>
                <a:prstGeom prst="rect">
                  <a:avLst/>
                </a:prstGeom>
                <a:noFill/>
                <a:ln w="9525">
                  <a:noFill/>
                </a:ln>
              </p:spPr>
              <p:txBody>
                <a:bodyPr wrap="none">
                  <a:spAutoFit/>
                </a:bodyPr>
                <a:p>
                  <a:pPr eaLnBrk="1" hangingPunct="1">
                    <a:spcBef>
                      <a:spcPct val="50000"/>
                    </a:spcBef>
                  </a:pPr>
                  <a:r>
                    <a:rPr lang="en-US" altLang="zh-CN" dirty="0">
                      <a:solidFill>
                        <a:srgbClr val="FF0000"/>
                      </a:solidFill>
                      <a:latin typeface="Times New Roman" panose="02020603050405020304" pitchFamily="18" charset="0"/>
                    </a:rPr>
                    <a:t>+</a:t>
                  </a:r>
                  <a:endParaRPr lang="en-US" altLang="zh-CN" dirty="0">
                    <a:solidFill>
                      <a:srgbClr val="FF0000"/>
                    </a:solidFill>
                    <a:latin typeface="Times New Roman" panose="02020603050405020304" pitchFamily="18" charset="0"/>
                  </a:endParaRPr>
                </a:p>
              </p:txBody>
            </p:sp>
            <p:sp>
              <p:nvSpPr>
                <p:cNvPr id="8245" name="Rectangle 32"/>
                <p:cNvSpPr/>
                <p:nvPr/>
              </p:nvSpPr>
              <p:spPr>
                <a:xfrm>
                  <a:off x="3408" y="1152"/>
                  <a:ext cx="196" cy="232"/>
                </a:xfrm>
                <a:prstGeom prst="rect">
                  <a:avLst/>
                </a:prstGeom>
                <a:noFill/>
                <a:ln w="9525">
                  <a:noFill/>
                </a:ln>
              </p:spPr>
              <p:txBody>
                <a:bodyPr wrap="none">
                  <a:spAutoFit/>
                </a:bodyPr>
                <a:p>
                  <a:pPr eaLnBrk="1" hangingPunct="1">
                    <a:spcBef>
                      <a:spcPct val="50000"/>
                    </a:spcBef>
                  </a:pPr>
                  <a:r>
                    <a:rPr lang="en-US" altLang="zh-CN" dirty="0">
                      <a:solidFill>
                        <a:srgbClr val="FF0000"/>
                      </a:solidFill>
                      <a:latin typeface="Times New Roman" panose="02020603050405020304" pitchFamily="18" charset="0"/>
                    </a:rPr>
                    <a:t>+</a:t>
                  </a:r>
                  <a:endParaRPr lang="en-US" altLang="zh-CN" dirty="0">
                    <a:solidFill>
                      <a:srgbClr val="FF0000"/>
                    </a:solidFill>
                    <a:latin typeface="Times New Roman" panose="02020603050405020304" pitchFamily="18" charset="0"/>
                  </a:endParaRPr>
                </a:p>
              </p:txBody>
            </p:sp>
            <p:sp>
              <p:nvSpPr>
                <p:cNvPr id="8246" name="Rectangle 33"/>
                <p:cNvSpPr/>
                <p:nvPr/>
              </p:nvSpPr>
              <p:spPr>
                <a:xfrm>
                  <a:off x="3663" y="1488"/>
                  <a:ext cx="196" cy="232"/>
                </a:xfrm>
                <a:prstGeom prst="rect">
                  <a:avLst/>
                </a:prstGeom>
                <a:noFill/>
                <a:ln w="9525">
                  <a:noFill/>
                </a:ln>
              </p:spPr>
              <p:txBody>
                <a:bodyPr wrap="none">
                  <a:spAutoFit/>
                </a:bodyPr>
                <a:p>
                  <a:pPr eaLnBrk="1" hangingPunct="1">
                    <a:spcBef>
                      <a:spcPct val="50000"/>
                    </a:spcBef>
                  </a:pPr>
                  <a:r>
                    <a:rPr lang="en-US" altLang="zh-CN" dirty="0">
                      <a:solidFill>
                        <a:srgbClr val="FF0000"/>
                      </a:solidFill>
                      <a:latin typeface="Times New Roman" panose="02020603050405020304" pitchFamily="18" charset="0"/>
                    </a:rPr>
                    <a:t>+</a:t>
                  </a:r>
                  <a:endParaRPr lang="en-US" altLang="zh-CN" dirty="0">
                    <a:solidFill>
                      <a:srgbClr val="FF0000"/>
                    </a:solidFill>
                    <a:latin typeface="Times New Roman" panose="02020603050405020304" pitchFamily="18" charset="0"/>
                  </a:endParaRPr>
                </a:p>
              </p:txBody>
            </p:sp>
          </p:grpSp>
        </p:grpSp>
        <p:sp>
          <p:nvSpPr>
            <p:cNvPr id="8234" name="Oval 34"/>
            <p:cNvSpPr/>
            <p:nvPr/>
          </p:nvSpPr>
          <p:spPr>
            <a:xfrm>
              <a:off x="4032" y="1056"/>
              <a:ext cx="816" cy="432"/>
            </a:xfrm>
            <a:prstGeom prst="ellipse">
              <a:avLst/>
            </a:prstGeom>
            <a:solidFill>
              <a:schemeClr val="bg1"/>
            </a:solidFill>
            <a:ln w="19050" cap="flat" cmpd="sng">
              <a:solidFill>
                <a:schemeClr val="tx1"/>
              </a:solidFill>
              <a:prstDash val="solid"/>
              <a:headEnd type="none" w="sm" len="lg"/>
              <a:tailEnd type="none" w="sm" len="lg"/>
            </a:ln>
          </p:spPr>
          <p:txBody>
            <a:bodyPr wrap="none" anchor="ctr"/>
            <a:p>
              <a:pPr eaLnBrk="1" hangingPunct="1"/>
              <a:endParaRPr lang="zh-CN" altLang="en-US" dirty="0">
                <a:latin typeface="Times New Roman" panose="02020603050405020304" pitchFamily="18" charset="0"/>
              </a:endParaRPr>
            </a:p>
          </p:txBody>
        </p:sp>
      </p:grpSp>
      <p:grpSp>
        <p:nvGrpSpPr>
          <p:cNvPr id="97315" name="Group 35"/>
          <p:cNvGrpSpPr/>
          <p:nvPr/>
        </p:nvGrpSpPr>
        <p:grpSpPr>
          <a:xfrm>
            <a:off x="1952625" y="608013"/>
            <a:ext cx="762000" cy="1165225"/>
            <a:chOff x="432" y="1632"/>
            <a:chExt cx="480" cy="864"/>
          </a:xfrm>
        </p:grpSpPr>
        <p:sp>
          <p:nvSpPr>
            <p:cNvPr id="8231" name="AutoShape 36"/>
            <p:cNvSpPr/>
            <p:nvPr/>
          </p:nvSpPr>
          <p:spPr>
            <a:xfrm>
              <a:off x="432" y="1632"/>
              <a:ext cx="480" cy="864"/>
            </a:xfrm>
            <a:prstGeom prst="upDownArrow">
              <a:avLst>
                <a:gd name="adj1" fmla="val 50000"/>
                <a:gd name="adj2" fmla="val 36000"/>
              </a:avLst>
            </a:prstGeom>
            <a:gradFill rotWithShape="0">
              <a:gsLst>
                <a:gs pos="0">
                  <a:srgbClr val="FF9999"/>
                </a:gs>
                <a:gs pos="50000">
                  <a:srgbClr val="FFFFFF"/>
                </a:gs>
                <a:gs pos="100000">
                  <a:srgbClr val="FF9999"/>
                </a:gs>
              </a:gsLst>
              <a:lin ang="5400000" scaled="1"/>
              <a:tileRect/>
            </a:gradFill>
            <a:ln w="28575" cap="flat" cmpd="sng">
              <a:solidFill>
                <a:srgbClr val="FF0000"/>
              </a:solidFill>
              <a:prstDash val="solid"/>
              <a:miter/>
              <a:headEnd type="none" w="sm" len="lg"/>
              <a:tailEnd type="none" w="sm" len="lg"/>
            </a:ln>
          </p:spPr>
          <p:txBody>
            <a:bodyPr vert="eaVert" wrap="none" anchor="ctr"/>
            <a:p>
              <a:pPr eaLnBrk="1" hangingPunct="1"/>
              <a:endParaRPr lang="zh-CN" altLang="en-US" dirty="0">
                <a:latin typeface="Times New Roman" panose="02020603050405020304" pitchFamily="18" charset="0"/>
              </a:endParaRPr>
            </a:p>
          </p:txBody>
        </p:sp>
        <p:sp>
          <p:nvSpPr>
            <p:cNvPr id="8232" name="Text Box 37"/>
            <p:cNvSpPr txBox="1"/>
            <p:nvPr/>
          </p:nvSpPr>
          <p:spPr>
            <a:xfrm>
              <a:off x="575" y="1824"/>
              <a:ext cx="290" cy="624"/>
            </a:xfrm>
            <a:prstGeom prst="rect">
              <a:avLst/>
            </a:prstGeom>
            <a:noFill/>
            <a:ln w="9525">
              <a:noFill/>
            </a:ln>
          </p:spPr>
          <p:txBody>
            <a:bodyPr vert="eaVert">
              <a:spAutoFit/>
            </a:bodyPr>
            <a:p>
              <a:pPr eaLnBrk="1" hangingPunct="1">
                <a:spcBef>
                  <a:spcPct val="50000"/>
                </a:spcBef>
              </a:pPr>
              <a:r>
                <a:rPr lang="zh-CN" altLang="en-US" dirty="0">
                  <a:solidFill>
                    <a:srgbClr val="1C1C1C"/>
                  </a:solidFill>
                  <a:latin typeface="Times New Roman" panose="02020603050405020304" pitchFamily="18" charset="0"/>
                </a:rPr>
                <a:t>矛盾</a:t>
              </a:r>
              <a:endParaRPr lang="zh-CN" altLang="en-US" dirty="0">
                <a:solidFill>
                  <a:srgbClr val="1C1C1C"/>
                </a:solidFill>
                <a:latin typeface="Times New Roman" panose="02020603050405020304" pitchFamily="18" charset="0"/>
              </a:endParaRPr>
            </a:p>
          </p:txBody>
        </p:sp>
      </p:grpSp>
      <p:grpSp>
        <p:nvGrpSpPr>
          <p:cNvPr id="97318" name="Group 38"/>
          <p:cNvGrpSpPr/>
          <p:nvPr/>
        </p:nvGrpSpPr>
        <p:grpSpPr>
          <a:xfrm>
            <a:off x="1992313" y="1773238"/>
            <a:ext cx="3816350" cy="1223962"/>
            <a:chOff x="288" y="2505"/>
            <a:chExt cx="2875" cy="970"/>
          </a:xfrm>
        </p:grpSpPr>
        <p:sp>
          <p:nvSpPr>
            <p:cNvPr id="8229" name="Rectangle 39"/>
            <p:cNvSpPr/>
            <p:nvPr/>
          </p:nvSpPr>
          <p:spPr>
            <a:xfrm>
              <a:off x="288" y="2505"/>
              <a:ext cx="1872" cy="292"/>
            </a:xfrm>
            <a:prstGeom prst="rect">
              <a:avLst/>
            </a:prstGeom>
            <a:noFill/>
            <a:ln w="9525">
              <a:noFill/>
            </a:ln>
          </p:spPr>
          <p:txBody>
            <a:bodyPr>
              <a:spAutoFit/>
            </a:bodyPr>
            <a:p>
              <a:pPr eaLnBrk="1" hangingPunct="1">
                <a:spcBef>
                  <a:spcPct val="50000"/>
                </a:spcBef>
              </a:pPr>
              <a:r>
                <a:rPr lang="zh-CN" altLang="en-US" dirty="0">
                  <a:latin typeface="Times New Roman" panose="02020603050405020304" pitchFamily="18" charset="0"/>
                </a:rPr>
                <a:t>导体是等势体</a:t>
              </a:r>
              <a:endParaRPr lang="zh-CN" altLang="en-US" dirty="0">
                <a:latin typeface="Times New Roman" panose="02020603050405020304" pitchFamily="18" charset="0"/>
              </a:endParaRPr>
            </a:p>
          </p:txBody>
        </p:sp>
        <p:graphicFrame>
          <p:nvGraphicFramePr>
            <p:cNvPr id="8230" name="Object 40"/>
            <p:cNvGraphicFramePr>
              <a:graphicFrameLocks noChangeAspect="1"/>
            </p:cNvGraphicFramePr>
            <p:nvPr/>
          </p:nvGraphicFramePr>
          <p:xfrm>
            <a:off x="905" y="2917"/>
            <a:ext cx="2258" cy="558"/>
          </p:xfrm>
          <a:graphic>
            <a:graphicData uri="http://schemas.openxmlformats.org/presentationml/2006/ole">
              <mc:AlternateContent xmlns:mc="http://schemas.openxmlformats.org/markup-compatibility/2006">
                <mc:Choice xmlns:v="urn:schemas-microsoft-com:vml" Requires="v">
                  <p:oleObj spid="_x0000_s3103" name="" r:id="rId9" imgW="1307465" imgH="304800" progId="Equation.DSMT4">
                    <p:embed/>
                  </p:oleObj>
                </mc:Choice>
                <mc:Fallback>
                  <p:oleObj name="" r:id="rId9" imgW="1307465" imgH="304800" progId="Equation.DSMT4">
                    <p:embed/>
                    <p:pic>
                      <p:nvPicPr>
                        <p:cNvPr id="0" name="图片 3102"/>
                        <p:cNvPicPr/>
                        <p:nvPr/>
                      </p:nvPicPr>
                      <p:blipFill>
                        <a:blip r:embed="rId10"/>
                        <a:stretch>
                          <a:fillRect/>
                        </a:stretch>
                      </p:blipFill>
                      <p:spPr>
                        <a:xfrm>
                          <a:off x="905" y="2917"/>
                          <a:ext cx="2258" cy="558"/>
                        </a:xfrm>
                        <a:prstGeom prst="rect">
                          <a:avLst/>
                        </a:prstGeom>
                        <a:noFill/>
                        <a:ln w="38100">
                          <a:noFill/>
                          <a:miter/>
                        </a:ln>
                      </p:spPr>
                    </p:pic>
                  </p:oleObj>
                </mc:Fallback>
              </mc:AlternateContent>
            </a:graphicData>
          </a:graphic>
        </p:graphicFrame>
      </p:grpSp>
      <p:sp>
        <p:nvSpPr>
          <p:cNvPr id="97321" name="Text Box 41"/>
          <p:cNvSpPr txBox="1"/>
          <p:nvPr/>
        </p:nvSpPr>
        <p:spPr>
          <a:xfrm>
            <a:off x="1919288" y="3476625"/>
            <a:ext cx="3429000" cy="368300"/>
          </a:xfrm>
          <a:prstGeom prst="rect">
            <a:avLst/>
          </a:prstGeom>
          <a:noFill/>
          <a:ln w="9525">
            <a:noFill/>
          </a:ln>
        </p:spPr>
        <p:txBody>
          <a:bodyPr>
            <a:spAutoFit/>
          </a:bodyPr>
          <a:p>
            <a:pPr eaLnBrk="1" hangingPunct="1">
              <a:spcBef>
                <a:spcPct val="50000"/>
              </a:spcBef>
              <a:buBlip>
                <a:blip r:embed="rId11"/>
              </a:buBlip>
            </a:pPr>
            <a:r>
              <a:rPr lang="zh-CN" altLang="en-US" dirty="0">
                <a:solidFill>
                  <a:srgbClr val="1C1C1C"/>
                </a:solidFill>
                <a:latin typeface="Times New Roman" panose="02020603050405020304" pitchFamily="18" charset="0"/>
              </a:rPr>
              <a:t>   空腔内有电荷</a:t>
            </a:r>
            <a:endParaRPr lang="zh-CN" altLang="en-US" dirty="0">
              <a:solidFill>
                <a:srgbClr val="1C1C1C"/>
              </a:solidFill>
              <a:latin typeface="Times New Roman" panose="02020603050405020304" pitchFamily="18" charset="0"/>
            </a:endParaRPr>
          </a:p>
        </p:txBody>
      </p:sp>
      <p:graphicFrame>
        <p:nvGraphicFramePr>
          <p:cNvPr id="97322" name="Object 42"/>
          <p:cNvGraphicFramePr>
            <a:graphicFrameLocks noChangeAspect="1"/>
          </p:cNvGraphicFramePr>
          <p:nvPr/>
        </p:nvGraphicFramePr>
        <p:xfrm>
          <a:off x="1941513" y="3919538"/>
          <a:ext cx="3771900" cy="747712"/>
        </p:xfrm>
        <a:graphic>
          <a:graphicData uri="http://schemas.openxmlformats.org/presentationml/2006/ole">
            <mc:AlternateContent xmlns:mc="http://schemas.openxmlformats.org/markup-compatibility/2006">
              <mc:Choice xmlns:v="urn:schemas-microsoft-com:vml" Requires="v">
                <p:oleObj spid="_x0000_s3095" name="" r:id="rId12" imgW="1600200" imgH="330200" progId="Equation.DSMT4">
                  <p:embed/>
                </p:oleObj>
              </mc:Choice>
              <mc:Fallback>
                <p:oleObj name="" r:id="rId12" imgW="1600200" imgH="330200" progId="Equation.DSMT4">
                  <p:embed/>
                  <p:pic>
                    <p:nvPicPr>
                      <p:cNvPr id="0" name="图片 3094"/>
                      <p:cNvPicPr/>
                      <p:nvPr/>
                    </p:nvPicPr>
                    <p:blipFill>
                      <a:blip r:embed="rId13"/>
                      <a:stretch>
                        <a:fillRect/>
                      </a:stretch>
                    </p:blipFill>
                    <p:spPr>
                      <a:xfrm>
                        <a:off x="1941513" y="3919538"/>
                        <a:ext cx="3771900" cy="747712"/>
                      </a:xfrm>
                      <a:prstGeom prst="rect">
                        <a:avLst/>
                      </a:prstGeom>
                      <a:noFill/>
                      <a:ln w="38100">
                        <a:noFill/>
                        <a:miter/>
                      </a:ln>
                    </p:spPr>
                  </p:pic>
                </p:oleObj>
              </mc:Fallback>
            </mc:AlternateContent>
          </a:graphicData>
        </a:graphic>
      </p:graphicFrame>
      <p:graphicFrame>
        <p:nvGraphicFramePr>
          <p:cNvPr id="97323" name="Object 43"/>
          <p:cNvGraphicFramePr>
            <a:graphicFrameLocks noChangeAspect="1"/>
          </p:cNvGraphicFramePr>
          <p:nvPr/>
        </p:nvGraphicFramePr>
        <p:xfrm>
          <a:off x="5159375" y="5084763"/>
          <a:ext cx="1511300" cy="684212"/>
        </p:xfrm>
        <a:graphic>
          <a:graphicData uri="http://schemas.openxmlformats.org/presentationml/2006/ole">
            <mc:AlternateContent xmlns:mc="http://schemas.openxmlformats.org/markup-compatibility/2006">
              <mc:Choice xmlns:v="urn:schemas-microsoft-com:vml" Requires="v">
                <p:oleObj spid="_x0000_s3092" name="" r:id="rId14" imgW="533400" imgH="241300" progId="Equation.DSMT4">
                  <p:embed/>
                </p:oleObj>
              </mc:Choice>
              <mc:Fallback>
                <p:oleObj name="" r:id="rId14" imgW="533400" imgH="241300" progId="Equation.DSMT4">
                  <p:embed/>
                  <p:pic>
                    <p:nvPicPr>
                      <p:cNvPr id="0" name="图片 3091"/>
                      <p:cNvPicPr/>
                      <p:nvPr/>
                    </p:nvPicPr>
                    <p:blipFill>
                      <a:blip r:embed="rId15"/>
                      <a:stretch>
                        <a:fillRect/>
                      </a:stretch>
                    </p:blipFill>
                    <p:spPr>
                      <a:xfrm>
                        <a:off x="5159375" y="5084763"/>
                        <a:ext cx="1511300" cy="684212"/>
                      </a:xfrm>
                      <a:prstGeom prst="rect">
                        <a:avLst/>
                      </a:prstGeom>
                      <a:noFill/>
                      <a:ln w="38100">
                        <a:noFill/>
                        <a:miter/>
                      </a:ln>
                    </p:spPr>
                  </p:pic>
                </p:oleObj>
              </mc:Fallback>
            </mc:AlternateContent>
          </a:graphicData>
        </a:graphic>
      </p:graphicFrame>
      <p:grpSp>
        <p:nvGrpSpPr>
          <p:cNvPr id="97324" name="Group 44"/>
          <p:cNvGrpSpPr/>
          <p:nvPr/>
        </p:nvGrpSpPr>
        <p:grpSpPr>
          <a:xfrm>
            <a:off x="6888163" y="3284538"/>
            <a:ext cx="3448050" cy="2714625"/>
            <a:chOff x="2976" y="2854"/>
            <a:chExt cx="2592" cy="2640"/>
          </a:xfrm>
        </p:grpSpPr>
        <p:grpSp>
          <p:nvGrpSpPr>
            <p:cNvPr id="8215" name="Group 45"/>
            <p:cNvGrpSpPr/>
            <p:nvPr/>
          </p:nvGrpSpPr>
          <p:grpSpPr>
            <a:xfrm>
              <a:off x="2976" y="2854"/>
              <a:ext cx="2592" cy="2640"/>
              <a:chOff x="3024" y="576"/>
              <a:chExt cx="2592" cy="2640"/>
            </a:xfrm>
          </p:grpSpPr>
          <p:sp>
            <p:nvSpPr>
              <p:cNvPr id="8224" name="Rectangle 46"/>
              <p:cNvSpPr/>
              <p:nvPr/>
            </p:nvSpPr>
            <p:spPr>
              <a:xfrm>
                <a:off x="3024" y="576"/>
                <a:ext cx="2592" cy="2640"/>
              </a:xfrm>
              <a:prstGeom prst="rect">
                <a:avLst/>
              </a:prstGeom>
              <a:solidFill>
                <a:schemeClr val="bg1"/>
              </a:solidFill>
              <a:ln w="9525" cap="flat" cmpd="sng">
                <a:solidFill>
                  <a:srgbClr val="006666"/>
                </a:solidFill>
                <a:prstDash val="solid"/>
                <a:miter/>
                <a:headEnd type="none" w="sm" len="lg"/>
                <a:tailEnd type="none" w="sm" len="lg"/>
              </a:ln>
            </p:spPr>
            <p:txBody>
              <a:bodyPr wrap="none" anchor="ctr"/>
              <a:p>
                <a:pPr eaLnBrk="1" hangingPunct="1"/>
                <a:endParaRPr lang="zh-CN" altLang="en-US" dirty="0">
                  <a:latin typeface="Times New Roman" panose="02020603050405020304" pitchFamily="18" charset="0"/>
                </a:endParaRPr>
              </a:p>
            </p:txBody>
          </p:sp>
          <p:sp>
            <p:nvSpPr>
              <p:cNvPr id="8225" name="AutoShape 47"/>
              <p:cNvSpPr/>
              <p:nvPr/>
            </p:nvSpPr>
            <p:spPr>
              <a:xfrm>
                <a:off x="3216" y="1056"/>
                <a:ext cx="2304" cy="1872"/>
              </a:xfrm>
              <a:custGeom>
                <a:avLst/>
                <a:gdLst>
                  <a:gd name="txL" fmla="*/ 3159 w 21600"/>
                  <a:gd name="txT" fmla="*/ 3162 h 21600"/>
                  <a:gd name="txR" fmla="*/ 18441 w 21600"/>
                  <a:gd name="txB" fmla="*/ 18438 h 21600"/>
                </a:gdLst>
                <a:ahLst/>
                <a:cxnLst>
                  <a:cxn ang="0">
                    <a:pos x="1152" y="0"/>
                  </a:cxn>
                  <a:cxn ang="0">
                    <a:pos x="337" y="274"/>
                  </a:cxn>
                  <a:cxn ang="0">
                    <a:pos x="0" y="936"/>
                  </a:cxn>
                  <a:cxn ang="0">
                    <a:pos x="337" y="1598"/>
                  </a:cxn>
                  <a:cxn ang="0">
                    <a:pos x="1152" y="1872"/>
                  </a:cxn>
                  <a:cxn ang="0">
                    <a:pos x="1967" y="1598"/>
                  </a:cxn>
                  <a:cxn ang="0">
                    <a:pos x="2304" y="936"/>
                  </a:cxn>
                  <a:cxn ang="0">
                    <a:pos x="1967" y="274"/>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141" y="10800"/>
                    </a:moveTo>
                    <a:cubicBezTo>
                      <a:pt x="6141" y="13373"/>
                      <a:pt x="8227" y="15459"/>
                      <a:pt x="10800" y="15459"/>
                    </a:cubicBezTo>
                    <a:cubicBezTo>
                      <a:pt x="13373" y="15459"/>
                      <a:pt x="15459" y="13373"/>
                      <a:pt x="15459" y="10800"/>
                    </a:cubicBezTo>
                    <a:cubicBezTo>
                      <a:pt x="15459" y="8227"/>
                      <a:pt x="13373" y="6141"/>
                      <a:pt x="10800" y="6141"/>
                    </a:cubicBezTo>
                    <a:cubicBezTo>
                      <a:pt x="8227" y="6141"/>
                      <a:pt x="6141" y="8227"/>
                      <a:pt x="6141" y="10800"/>
                    </a:cubicBezTo>
                    <a:close/>
                  </a:path>
                </a:pathLst>
              </a:custGeom>
              <a:gradFill rotWithShape="0">
                <a:gsLst>
                  <a:gs pos="0">
                    <a:srgbClr val="FFFFFF">
                      <a:alpha val="100000"/>
                    </a:srgbClr>
                  </a:gs>
                  <a:gs pos="100000">
                    <a:srgbClr val="C2C2C2">
                      <a:alpha val="100000"/>
                    </a:srgbClr>
                  </a:gs>
                </a:gsLst>
                <a:lin ang="2700000" scaled="1"/>
                <a:tileRect/>
              </a:gradFill>
              <a:ln w="19050" cap="flat" cmpd="sng">
                <a:solidFill>
                  <a:srgbClr val="000000">
                    <a:alpha val="100000"/>
                  </a:srgbClr>
                </a:solidFill>
                <a:prstDash val="solid"/>
                <a:round/>
                <a:headEnd type="none" w="med" len="med"/>
                <a:tailEnd type="none" w="med" len="med"/>
              </a:ln>
            </p:spPr>
            <p:txBody>
              <a:bodyPr/>
              <a:p>
                <a:endParaRPr lang="zh-CN" altLang="en-US"/>
              </a:p>
            </p:txBody>
          </p:sp>
          <p:grpSp>
            <p:nvGrpSpPr>
              <p:cNvPr id="8226" name="Group 48"/>
              <p:cNvGrpSpPr/>
              <p:nvPr/>
            </p:nvGrpSpPr>
            <p:grpSpPr>
              <a:xfrm>
                <a:off x="4320" y="1723"/>
                <a:ext cx="528" cy="389"/>
                <a:chOff x="4320" y="1723"/>
                <a:chExt cx="528" cy="389"/>
              </a:xfrm>
            </p:grpSpPr>
            <p:sp>
              <p:nvSpPr>
                <p:cNvPr id="8227" name="Oval 49"/>
                <p:cNvSpPr/>
                <p:nvPr/>
              </p:nvSpPr>
              <p:spPr>
                <a:xfrm>
                  <a:off x="4416" y="2016"/>
                  <a:ext cx="96" cy="96"/>
                </a:xfrm>
                <a:prstGeom prst="ellipse">
                  <a:avLst/>
                </a:prstGeom>
                <a:gradFill rotWithShape="0">
                  <a:gsLst>
                    <a:gs pos="0">
                      <a:srgbClr val="FF0000"/>
                    </a:gs>
                    <a:gs pos="100000">
                      <a:srgbClr val="760000"/>
                    </a:gs>
                  </a:gsLst>
                  <a:path path="shape">
                    <a:fillToRect l="50000" t="50000" r="50000" b="50000"/>
                  </a:path>
                  <a:tileRect/>
                </a:gradFill>
                <a:ln w="12700" cap="flat" cmpd="sng">
                  <a:solidFill>
                    <a:schemeClr val="tx1"/>
                  </a:solidFill>
                  <a:prstDash val="solid"/>
                  <a:headEnd type="none" w="sm" len="lg"/>
                  <a:tailEnd type="none" w="sm" len="lg"/>
                </a:ln>
              </p:spPr>
              <p:txBody>
                <a:bodyPr wrap="none" anchor="ctr"/>
                <a:p>
                  <a:pPr eaLnBrk="1" hangingPunct="1"/>
                  <a:endParaRPr lang="zh-CN" altLang="en-US" dirty="0">
                    <a:latin typeface="Times New Roman" panose="02020603050405020304" pitchFamily="18" charset="0"/>
                  </a:endParaRPr>
                </a:p>
              </p:txBody>
            </p:sp>
            <p:graphicFrame>
              <p:nvGraphicFramePr>
                <p:cNvPr id="8228" name="Object 50"/>
                <p:cNvGraphicFramePr>
                  <a:graphicFrameLocks noChangeAspect="1"/>
                </p:cNvGraphicFramePr>
                <p:nvPr/>
              </p:nvGraphicFramePr>
              <p:xfrm>
                <a:off x="4320" y="1723"/>
                <a:ext cx="528" cy="389"/>
              </p:xfrm>
              <a:graphic>
                <a:graphicData uri="http://schemas.openxmlformats.org/presentationml/2006/ole">
                  <mc:AlternateContent xmlns:mc="http://schemas.openxmlformats.org/markup-compatibility/2006">
                    <mc:Choice xmlns:v="urn:schemas-microsoft-com:vml" Requires="v">
                      <p:oleObj spid="_x0000_s3093" name="" r:id="rId16" imgW="276225" imgH="198120" progId="Equation.3">
                        <p:embed/>
                      </p:oleObj>
                    </mc:Choice>
                    <mc:Fallback>
                      <p:oleObj name="" r:id="rId16" imgW="276225" imgH="198120" progId="Equation.3">
                        <p:embed/>
                        <p:pic>
                          <p:nvPicPr>
                            <p:cNvPr id="0" name="图片 3092"/>
                            <p:cNvPicPr/>
                            <p:nvPr/>
                          </p:nvPicPr>
                          <p:blipFill>
                            <a:blip r:embed="rId17">
                              <a:clrChange>
                                <a:clrFrom>
                                  <a:srgbClr val="000000"/>
                                </a:clrFrom>
                                <a:clrTo>
                                  <a:srgbClr val="FF0000"/>
                                </a:clrTo>
                              </a:clrChange>
                            </a:blip>
                            <a:stretch>
                              <a:fillRect/>
                            </a:stretch>
                          </p:blipFill>
                          <p:spPr>
                            <a:xfrm>
                              <a:off x="4320" y="1723"/>
                              <a:ext cx="528" cy="389"/>
                            </a:xfrm>
                            <a:prstGeom prst="rect">
                              <a:avLst/>
                            </a:prstGeom>
                            <a:noFill/>
                            <a:ln w="38100">
                              <a:noFill/>
                              <a:miter/>
                            </a:ln>
                          </p:spPr>
                        </p:pic>
                      </p:oleObj>
                    </mc:Fallback>
                  </mc:AlternateContent>
                </a:graphicData>
              </a:graphic>
            </p:graphicFrame>
          </p:grpSp>
        </p:grpSp>
        <p:graphicFrame>
          <p:nvGraphicFramePr>
            <p:cNvPr id="8216" name="Object 51"/>
            <p:cNvGraphicFramePr>
              <a:graphicFrameLocks noChangeAspect="1"/>
            </p:cNvGraphicFramePr>
            <p:nvPr/>
          </p:nvGraphicFramePr>
          <p:xfrm>
            <a:off x="3744" y="4342"/>
            <a:ext cx="528" cy="361"/>
          </p:xfrm>
          <a:graphic>
            <a:graphicData uri="http://schemas.openxmlformats.org/presentationml/2006/ole">
              <mc:AlternateContent xmlns:mc="http://schemas.openxmlformats.org/markup-compatibility/2006">
                <mc:Choice xmlns:v="urn:schemas-microsoft-com:vml" Requires="v">
                  <p:oleObj spid="_x0000_s3094" name="" r:id="rId18" imgW="276225" imgH="189865" progId="Equation.3">
                    <p:embed/>
                  </p:oleObj>
                </mc:Choice>
                <mc:Fallback>
                  <p:oleObj name="" r:id="rId18" imgW="276225" imgH="189865" progId="Equation.3">
                    <p:embed/>
                    <p:pic>
                      <p:nvPicPr>
                        <p:cNvPr id="0" name="图片 3093"/>
                        <p:cNvPicPr/>
                        <p:nvPr/>
                      </p:nvPicPr>
                      <p:blipFill>
                        <a:blip r:embed="rId19">
                          <a:clrChange>
                            <a:clrFrom>
                              <a:srgbClr val="000000"/>
                            </a:clrFrom>
                            <a:clrTo>
                              <a:srgbClr val="009900"/>
                            </a:clrTo>
                          </a:clrChange>
                        </a:blip>
                        <a:stretch>
                          <a:fillRect/>
                        </a:stretch>
                      </p:blipFill>
                      <p:spPr>
                        <a:xfrm>
                          <a:off x="3744" y="4342"/>
                          <a:ext cx="528" cy="361"/>
                        </a:xfrm>
                        <a:prstGeom prst="rect">
                          <a:avLst/>
                        </a:prstGeom>
                        <a:noFill/>
                        <a:ln w="38100">
                          <a:noFill/>
                          <a:miter/>
                        </a:ln>
                      </p:spPr>
                    </p:pic>
                  </p:oleObj>
                </mc:Fallback>
              </mc:AlternateContent>
            </a:graphicData>
          </a:graphic>
        </p:graphicFrame>
        <p:grpSp>
          <p:nvGrpSpPr>
            <p:cNvPr id="8217" name="Group 52"/>
            <p:cNvGrpSpPr/>
            <p:nvPr/>
          </p:nvGrpSpPr>
          <p:grpSpPr>
            <a:xfrm>
              <a:off x="3168" y="3670"/>
              <a:ext cx="1824" cy="1200"/>
              <a:chOff x="3216" y="1392"/>
              <a:chExt cx="1824" cy="1200"/>
            </a:xfrm>
          </p:grpSpPr>
          <p:sp>
            <p:nvSpPr>
              <p:cNvPr id="8222" name="Oval 53"/>
              <p:cNvSpPr/>
              <p:nvPr/>
            </p:nvSpPr>
            <p:spPr>
              <a:xfrm>
                <a:off x="3648" y="1392"/>
                <a:ext cx="1392" cy="1200"/>
              </a:xfrm>
              <a:prstGeom prst="ellipse">
                <a:avLst/>
              </a:prstGeom>
              <a:noFill/>
              <a:ln w="28575" cap="flat" cmpd="sng">
                <a:solidFill>
                  <a:srgbClr val="CC00CC"/>
                </a:solidFill>
                <a:prstDash val="dash"/>
                <a:headEnd type="none" w="sm" len="lg"/>
                <a:tailEnd type="none" w="sm" len="lg"/>
              </a:ln>
            </p:spPr>
            <p:txBody>
              <a:bodyPr wrap="none" anchor="ctr"/>
              <a:p>
                <a:pPr eaLnBrk="1" hangingPunct="1"/>
                <a:endParaRPr lang="zh-CN" altLang="en-US" dirty="0">
                  <a:latin typeface="Times New Roman" panose="02020603050405020304" pitchFamily="18" charset="0"/>
                </a:endParaRPr>
              </a:p>
            </p:txBody>
          </p:sp>
          <p:graphicFrame>
            <p:nvGraphicFramePr>
              <p:cNvPr id="8223" name="Object 54"/>
              <p:cNvGraphicFramePr>
                <a:graphicFrameLocks noChangeAspect="1"/>
              </p:cNvGraphicFramePr>
              <p:nvPr/>
            </p:nvGraphicFramePr>
            <p:xfrm>
              <a:off x="3216" y="1585"/>
              <a:ext cx="441" cy="535"/>
            </p:xfrm>
            <a:graphic>
              <a:graphicData uri="http://schemas.openxmlformats.org/presentationml/2006/ole">
                <mc:AlternateContent xmlns:mc="http://schemas.openxmlformats.org/markup-compatibility/2006">
                  <mc:Choice xmlns:v="urn:schemas-microsoft-com:vml" Requires="v">
                    <p:oleObj spid="_x0000_s3097" name="" r:id="rId20" imgW="198120" imgH="241300" progId="Equation.3">
                      <p:embed/>
                    </p:oleObj>
                  </mc:Choice>
                  <mc:Fallback>
                    <p:oleObj name="" r:id="rId20" imgW="198120" imgH="241300" progId="Equation.3">
                      <p:embed/>
                      <p:pic>
                        <p:nvPicPr>
                          <p:cNvPr id="0" name="图片 3096"/>
                          <p:cNvPicPr/>
                          <p:nvPr/>
                        </p:nvPicPr>
                        <p:blipFill>
                          <a:blip r:embed="rId21">
                            <a:clrChange>
                              <a:clrFrom>
                                <a:srgbClr val="000000"/>
                              </a:clrFrom>
                              <a:clrTo>
                                <a:srgbClr val="CC00CC"/>
                              </a:clrTo>
                            </a:clrChange>
                          </a:blip>
                          <a:stretch>
                            <a:fillRect/>
                          </a:stretch>
                        </p:blipFill>
                        <p:spPr>
                          <a:xfrm>
                            <a:off x="3216" y="1585"/>
                            <a:ext cx="441" cy="535"/>
                          </a:xfrm>
                          <a:prstGeom prst="rect">
                            <a:avLst/>
                          </a:prstGeom>
                          <a:noFill/>
                          <a:ln w="38100">
                            <a:noFill/>
                            <a:miter/>
                          </a:ln>
                        </p:spPr>
                      </p:pic>
                    </p:oleObj>
                  </mc:Fallback>
                </mc:AlternateContent>
              </a:graphicData>
            </a:graphic>
          </p:graphicFrame>
        </p:grpSp>
        <p:graphicFrame>
          <p:nvGraphicFramePr>
            <p:cNvPr id="8218" name="Object 55"/>
            <p:cNvGraphicFramePr>
              <a:graphicFrameLocks noChangeAspect="1"/>
            </p:cNvGraphicFramePr>
            <p:nvPr/>
          </p:nvGraphicFramePr>
          <p:xfrm>
            <a:off x="4416" y="3076"/>
            <a:ext cx="816" cy="450"/>
          </p:xfrm>
          <a:graphic>
            <a:graphicData uri="http://schemas.openxmlformats.org/presentationml/2006/ole">
              <mc:AlternateContent xmlns:mc="http://schemas.openxmlformats.org/markup-compatibility/2006">
                <mc:Choice xmlns:v="urn:schemas-microsoft-com:vml" Requires="v">
                  <p:oleObj spid="_x0000_s3096" name="" r:id="rId22" imgW="368300" imgH="203200" progId="Equation.3">
                    <p:embed/>
                  </p:oleObj>
                </mc:Choice>
                <mc:Fallback>
                  <p:oleObj name="" r:id="rId22" imgW="368300" imgH="203200" progId="Equation.3">
                    <p:embed/>
                    <p:pic>
                      <p:nvPicPr>
                        <p:cNvPr id="0" name="图片 3095"/>
                        <p:cNvPicPr/>
                        <p:nvPr/>
                      </p:nvPicPr>
                      <p:blipFill>
                        <a:blip r:embed="rId23"/>
                        <a:stretch>
                          <a:fillRect/>
                        </a:stretch>
                      </p:blipFill>
                      <p:spPr>
                        <a:xfrm>
                          <a:off x="4416" y="3076"/>
                          <a:ext cx="816" cy="450"/>
                        </a:xfrm>
                        <a:prstGeom prst="rect">
                          <a:avLst/>
                        </a:prstGeom>
                        <a:noFill/>
                        <a:ln w="38100">
                          <a:noFill/>
                          <a:miter/>
                        </a:ln>
                      </p:spPr>
                    </p:pic>
                  </p:oleObj>
                </mc:Fallback>
              </mc:AlternateContent>
            </a:graphicData>
          </a:graphic>
        </p:graphicFrame>
        <p:grpSp>
          <p:nvGrpSpPr>
            <p:cNvPr id="8219" name="Group 56"/>
            <p:cNvGrpSpPr/>
            <p:nvPr/>
          </p:nvGrpSpPr>
          <p:grpSpPr>
            <a:xfrm>
              <a:off x="4817" y="4102"/>
              <a:ext cx="559" cy="870"/>
              <a:chOff x="4865" y="1824"/>
              <a:chExt cx="559" cy="870"/>
            </a:xfrm>
          </p:grpSpPr>
          <p:sp>
            <p:nvSpPr>
              <p:cNvPr id="8220" name="Oval 57"/>
              <p:cNvSpPr/>
              <p:nvPr/>
            </p:nvSpPr>
            <p:spPr>
              <a:xfrm rot="1639960">
                <a:off x="5088" y="1824"/>
                <a:ext cx="336" cy="480"/>
              </a:xfrm>
              <a:prstGeom prst="ellipse">
                <a:avLst/>
              </a:prstGeom>
              <a:pattFill prst="wdUpDiag">
                <a:fgClr>
                  <a:srgbClr val="0000FF"/>
                </a:fgClr>
                <a:bgClr>
                  <a:srgbClr val="DDDDDD"/>
                </a:bgClr>
              </a:pattFill>
              <a:ln w="19050" cap="flat" cmpd="sng">
                <a:solidFill>
                  <a:srgbClr val="0000FF"/>
                </a:solidFill>
                <a:prstDash val="dash"/>
                <a:headEnd type="none" w="sm" len="lg"/>
                <a:tailEnd type="none" w="sm" len="lg"/>
              </a:ln>
            </p:spPr>
            <p:txBody>
              <a:bodyPr wrap="none" anchor="ctr"/>
              <a:p>
                <a:pPr eaLnBrk="1" hangingPunct="1"/>
                <a:endParaRPr lang="zh-CN" altLang="en-US" dirty="0">
                  <a:latin typeface="Times New Roman" panose="02020603050405020304" pitchFamily="18" charset="0"/>
                </a:endParaRPr>
              </a:p>
            </p:txBody>
          </p:sp>
          <p:graphicFrame>
            <p:nvGraphicFramePr>
              <p:cNvPr id="8221" name="Object 58"/>
              <p:cNvGraphicFramePr>
                <a:graphicFrameLocks noChangeAspect="1"/>
              </p:cNvGraphicFramePr>
              <p:nvPr/>
            </p:nvGraphicFramePr>
            <p:xfrm>
              <a:off x="4865" y="2160"/>
              <a:ext cx="409" cy="534"/>
            </p:xfrm>
            <a:graphic>
              <a:graphicData uri="http://schemas.openxmlformats.org/presentationml/2006/ole">
                <mc:AlternateContent xmlns:mc="http://schemas.openxmlformats.org/markup-compatibility/2006">
                  <mc:Choice xmlns:v="urn:schemas-microsoft-com:vml" Requires="v">
                    <p:oleObj spid="_x0000_s3100" name="" r:id="rId24" imgW="189865" imgH="241300" progId="Equation.3">
                      <p:embed/>
                    </p:oleObj>
                  </mc:Choice>
                  <mc:Fallback>
                    <p:oleObj name="" r:id="rId24" imgW="189865" imgH="241300" progId="Equation.3">
                      <p:embed/>
                      <p:pic>
                        <p:nvPicPr>
                          <p:cNvPr id="0" name="图片 3099"/>
                          <p:cNvPicPr/>
                          <p:nvPr/>
                        </p:nvPicPr>
                        <p:blipFill>
                          <a:blip r:embed="rId25">
                            <a:clrChange>
                              <a:clrFrom>
                                <a:srgbClr val="000000"/>
                              </a:clrFrom>
                              <a:clrTo>
                                <a:srgbClr val="0000FF"/>
                              </a:clrTo>
                            </a:clrChange>
                          </a:blip>
                          <a:stretch>
                            <a:fillRect/>
                          </a:stretch>
                        </p:blipFill>
                        <p:spPr>
                          <a:xfrm>
                            <a:off x="4865" y="2160"/>
                            <a:ext cx="409" cy="534"/>
                          </a:xfrm>
                          <a:prstGeom prst="rect">
                            <a:avLst/>
                          </a:prstGeom>
                          <a:noFill/>
                          <a:ln w="38100">
                            <a:noFill/>
                            <a:miter/>
                          </a:ln>
                        </p:spPr>
                      </p:pic>
                    </p:oleObj>
                  </mc:Fallback>
                </mc:AlternateContent>
              </a:graphicData>
            </a:graphic>
          </p:graphicFrame>
        </p:grpSp>
      </p:grpSp>
      <p:sp>
        <p:nvSpPr>
          <p:cNvPr id="97339" name="Text Box 59"/>
          <p:cNvSpPr txBox="1"/>
          <p:nvPr/>
        </p:nvSpPr>
        <p:spPr>
          <a:xfrm>
            <a:off x="1919288" y="4652963"/>
            <a:ext cx="4038600" cy="368300"/>
          </a:xfrm>
          <a:prstGeom prst="rect">
            <a:avLst/>
          </a:prstGeom>
          <a:noFill/>
          <a:ln w="9525">
            <a:noFill/>
          </a:ln>
        </p:spPr>
        <p:txBody>
          <a:bodyPr>
            <a:spAutoFit/>
          </a:bodyPr>
          <a:p>
            <a:pPr eaLnBrk="1" hangingPunct="1">
              <a:spcBef>
                <a:spcPct val="50000"/>
              </a:spcBef>
            </a:pPr>
            <a:r>
              <a:rPr lang="zh-CN" altLang="en-US" dirty="0">
                <a:solidFill>
                  <a:srgbClr val="1C1C1C"/>
                </a:solidFill>
                <a:latin typeface="Times New Roman" panose="02020603050405020304" pitchFamily="18" charset="0"/>
              </a:rPr>
              <a:t>内表面上有电荷吗？</a:t>
            </a:r>
            <a:endParaRPr lang="zh-CN" altLang="en-US" dirty="0">
              <a:solidFill>
                <a:srgbClr val="1C1C1C"/>
              </a:solidFill>
              <a:latin typeface="Times New Roman" panose="02020603050405020304" pitchFamily="18" charset="0"/>
            </a:endParaRPr>
          </a:p>
        </p:txBody>
      </p:sp>
      <p:graphicFrame>
        <p:nvGraphicFramePr>
          <p:cNvPr id="97340" name="Object 60"/>
          <p:cNvGraphicFramePr>
            <a:graphicFrameLocks noChangeAspect="1"/>
          </p:cNvGraphicFramePr>
          <p:nvPr/>
        </p:nvGraphicFramePr>
        <p:xfrm>
          <a:off x="1827213" y="5141913"/>
          <a:ext cx="3044825" cy="739775"/>
        </p:xfrm>
        <a:graphic>
          <a:graphicData uri="http://schemas.openxmlformats.org/presentationml/2006/ole">
            <mc:AlternateContent xmlns:mc="http://schemas.openxmlformats.org/markup-compatibility/2006">
              <mc:Choice xmlns:v="urn:schemas-microsoft-com:vml" Requires="v">
                <p:oleObj spid="_x0000_s3098" name="" r:id="rId26" imgW="1600200" imgH="330200" progId="Equation.DSMT4">
                  <p:embed/>
                </p:oleObj>
              </mc:Choice>
              <mc:Fallback>
                <p:oleObj name="" r:id="rId26" imgW="1600200" imgH="330200" progId="Equation.DSMT4">
                  <p:embed/>
                  <p:pic>
                    <p:nvPicPr>
                      <p:cNvPr id="0" name="图片 3097"/>
                      <p:cNvPicPr/>
                      <p:nvPr/>
                    </p:nvPicPr>
                    <p:blipFill>
                      <a:blip r:embed="rId27"/>
                      <a:stretch>
                        <a:fillRect/>
                      </a:stretch>
                    </p:blipFill>
                    <p:spPr>
                      <a:xfrm>
                        <a:off x="1827213" y="5141913"/>
                        <a:ext cx="3044825" cy="739775"/>
                      </a:xfrm>
                      <a:prstGeom prst="rect">
                        <a:avLst/>
                      </a:prstGeom>
                      <a:noFill/>
                      <a:ln w="38100">
                        <a:noFill/>
                        <a:miter/>
                      </a:ln>
                    </p:spPr>
                  </p:pic>
                </p:oleObj>
              </mc:Fallback>
            </mc:AlternateContent>
          </a:graphicData>
        </a:graphic>
      </p:graphicFrame>
      <p:grpSp>
        <p:nvGrpSpPr>
          <p:cNvPr id="97341" name="Group 61"/>
          <p:cNvGrpSpPr/>
          <p:nvPr/>
        </p:nvGrpSpPr>
        <p:grpSpPr>
          <a:xfrm>
            <a:off x="1774825" y="6021388"/>
            <a:ext cx="8763000" cy="836612"/>
            <a:chOff x="158" y="3793"/>
            <a:chExt cx="5520" cy="527"/>
          </a:xfrm>
        </p:grpSpPr>
        <p:sp>
          <p:nvSpPr>
            <p:cNvPr id="8211" name="Text Box 62"/>
            <p:cNvSpPr txBox="1"/>
            <p:nvPr/>
          </p:nvSpPr>
          <p:spPr>
            <a:xfrm>
              <a:off x="158" y="3793"/>
              <a:ext cx="5520" cy="406"/>
            </a:xfrm>
            <a:prstGeom prst="rect">
              <a:avLst/>
            </a:prstGeom>
            <a:gradFill rotWithShape="0">
              <a:gsLst>
                <a:gs pos="0">
                  <a:schemeClr val="accent1"/>
                </a:gs>
                <a:gs pos="100000">
                  <a:srgbClr val="FFFFFF"/>
                </a:gs>
              </a:gsLst>
              <a:lin ang="5400000" scaled="1"/>
              <a:tileRect/>
            </a:gradFill>
            <a:ln w="9525" cap="flat" cmpd="sng">
              <a:solidFill>
                <a:srgbClr val="006666"/>
              </a:solidFill>
              <a:prstDash val="solid"/>
              <a:miter/>
              <a:headEnd type="none" w="med" len="med"/>
              <a:tailEnd type="none" w="med" len="med"/>
            </a:ln>
          </p:spPr>
          <p:txBody>
            <a:bodyPr>
              <a:spAutoFit/>
            </a:bodyPr>
            <a:p>
              <a:pPr eaLnBrk="1" hangingPunct="1">
                <a:spcBef>
                  <a:spcPct val="50000"/>
                </a:spcBef>
              </a:pPr>
              <a:r>
                <a:rPr lang="zh-CN" altLang="en-US" dirty="0">
                  <a:solidFill>
                    <a:srgbClr val="CC0000"/>
                  </a:solidFill>
                  <a:latin typeface="Times New Roman" panose="02020603050405020304" pitchFamily="18" charset="0"/>
                </a:rPr>
                <a:t>        结论  </a:t>
              </a:r>
              <a:r>
                <a:rPr lang="zh-CN" altLang="en-US" dirty="0">
                  <a:latin typeface="Times New Roman" panose="02020603050405020304" pitchFamily="18" charset="0"/>
                </a:rPr>
                <a:t>当空腔内有电荷       时</a:t>
              </a:r>
              <a:r>
                <a:rPr lang="en-US" altLang="zh-CN" dirty="0">
                  <a:latin typeface="Times New Roman" panose="02020603050405020304" pitchFamily="18" charset="0"/>
                </a:rPr>
                <a:t>,</a:t>
              </a:r>
              <a:r>
                <a:rPr lang="zh-CN" altLang="en-US" dirty="0">
                  <a:latin typeface="Times New Roman" panose="02020603050405020304" pitchFamily="18" charset="0"/>
                </a:rPr>
                <a:t>内表面因静电感应出现等值异号的电荷       </a:t>
              </a:r>
              <a:r>
                <a:rPr lang="zh-CN" altLang="en-US" i="1" dirty="0">
                  <a:latin typeface="Times New Roman" panose="02020603050405020304" pitchFamily="18" charset="0"/>
                </a:rPr>
                <a:t>，</a:t>
              </a:r>
              <a:r>
                <a:rPr lang="zh-CN" altLang="en-US" dirty="0">
                  <a:latin typeface="Times New Roman" panose="02020603050405020304" pitchFamily="18" charset="0"/>
                </a:rPr>
                <a:t>外表面有感应电荷       （电荷守恒）</a:t>
              </a:r>
              <a:endParaRPr lang="zh-CN" altLang="en-US" dirty="0">
                <a:latin typeface="Arial" panose="020B0604020202020204" pitchFamily="34" charset="0"/>
              </a:endParaRPr>
            </a:p>
          </p:txBody>
        </p:sp>
        <p:graphicFrame>
          <p:nvGraphicFramePr>
            <p:cNvPr id="8212" name="Object 63"/>
            <p:cNvGraphicFramePr>
              <a:graphicFrameLocks noChangeAspect="1"/>
            </p:cNvGraphicFramePr>
            <p:nvPr/>
          </p:nvGraphicFramePr>
          <p:xfrm>
            <a:off x="3061" y="4028"/>
            <a:ext cx="318" cy="292"/>
          </p:xfrm>
          <a:graphic>
            <a:graphicData uri="http://schemas.openxmlformats.org/presentationml/2006/ole">
              <mc:AlternateContent xmlns:mc="http://schemas.openxmlformats.org/markup-compatibility/2006">
                <mc:Choice xmlns:v="urn:schemas-microsoft-com:vml" Requires="v">
                  <p:oleObj spid="_x0000_s3099" name="" r:id="rId28" imgW="241300" imgH="177800" progId="Equation.3">
                    <p:embed/>
                  </p:oleObj>
                </mc:Choice>
                <mc:Fallback>
                  <p:oleObj name="" r:id="rId28" imgW="241300" imgH="177800" progId="Equation.3">
                    <p:embed/>
                    <p:pic>
                      <p:nvPicPr>
                        <p:cNvPr id="0" name="图片 3098"/>
                        <p:cNvPicPr/>
                        <p:nvPr/>
                      </p:nvPicPr>
                      <p:blipFill>
                        <a:blip r:embed="rId29"/>
                        <a:stretch>
                          <a:fillRect/>
                        </a:stretch>
                      </p:blipFill>
                      <p:spPr>
                        <a:xfrm>
                          <a:off x="3061" y="4028"/>
                          <a:ext cx="318" cy="292"/>
                        </a:xfrm>
                        <a:prstGeom prst="rect">
                          <a:avLst/>
                        </a:prstGeom>
                        <a:noFill/>
                        <a:ln w="38100">
                          <a:noFill/>
                          <a:miter/>
                        </a:ln>
                      </p:spPr>
                    </p:pic>
                  </p:oleObj>
                </mc:Fallback>
              </mc:AlternateContent>
            </a:graphicData>
          </a:graphic>
        </p:graphicFrame>
        <p:graphicFrame>
          <p:nvGraphicFramePr>
            <p:cNvPr id="8213" name="Object 64"/>
            <p:cNvGraphicFramePr>
              <a:graphicFrameLocks noChangeAspect="1"/>
            </p:cNvGraphicFramePr>
            <p:nvPr/>
          </p:nvGraphicFramePr>
          <p:xfrm>
            <a:off x="2426" y="3838"/>
            <a:ext cx="273" cy="251"/>
          </p:xfrm>
          <a:graphic>
            <a:graphicData uri="http://schemas.openxmlformats.org/presentationml/2006/ole">
              <mc:AlternateContent xmlns:mc="http://schemas.openxmlformats.org/markup-compatibility/2006">
                <mc:Choice xmlns:v="urn:schemas-microsoft-com:vml" Requires="v">
                  <p:oleObj spid="_x0000_s3101" name="" r:id="rId30" imgW="241300" imgH="177800" progId="Equation.3">
                    <p:embed/>
                  </p:oleObj>
                </mc:Choice>
                <mc:Fallback>
                  <p:oleObj name="" r:id="rId30" imgW="241300" imgH="177800" progId="Equation.3">
                    <p:embed/>
                    <p:pic>
                      <p:nvPicPr>
                        <p:cNvPr id="0" name="图片 3100"/>
                        <p:cNvPicPr/>
                        <p:nvPr/>
                      </p:nvPicPr>
                      <p:blipFill>
                        <a:blip r:embed="rId29"/>
                        <a:stretch>
                          <a:fillRect/>
                        </a:stretch>
                      </p:blipFill>
                      <p:spPr>
                        <a:xfrm>
                          <a:off x="2426" y="3838"/>
                          <a:ext cx="273" cy="251"/>
                        </a:xfrm>
                        <a:prstGeom prst="rect">
                          <a:avLst/>
                        </a:prstGeom>
                        <a:noFill/>
                        <a:ln w="38100">
                          <a:noFill/>
                          <a:miter/>
                        </a:ln>
                      </p:spPr>
                    </p:pic>
                  </p:oleObj>
                </mc:Fallback>
              </mc:AlternateContent>
            </a:graphicData>
          </a:graphic>
        </p:graphicFrame>
        <p:graphicFrame>
          <p:nvGraphicFramePr>
            <p:cNvPr id="8214" name="Object 65"/>
            <p:cNvGraphicFramePr>
              <a:graphicFrameLocks noChangeAspect="1"/>
            </p:cNvGraphicFramePr>
            <p:nvPr/>
          </p:nvGraphicFramePr>
          <p:xfrm>
            <a:off x="975" y="4088"/>
            <a:ext cx="272" cy="232"/>
          </p:xfrm>
          <a:graphic>
            <a:graphicData uri="http://schemas.openxmlformats.org/presentationml/2006/ole">
              <mc:AlternateContent xmlns:mc="http://schemas.openxmlformats.org/markup-compatibility/2006">
                <mc:Choice xmlns:v="urn:schemas-microsoft-com:vml" Requires="v">
                  <p:oleObj spid="_x0000_s3102" name="" r:id="rId31" imgW="241300" imgH="165100" progId="Equation.3">
                    <p:embed/>
                  </p:oleObj>
                </mc:Choice>
                <mc:Fallback>
                  <p:oleObj name="" r:id="rId31" imgW="241300" imgH="165100" progId="Equation.3">
                    <p:embed/>
                    <p:pic>
                      <p:nvPicPr>
                        <p:cNvPr id="0" name="图片 3101"/>
                        <p:cNvPicPr/>
                        <p:nvPr/>
                      </p:nvPicPr>
                      <p:blipFill>
                        <a:blip r:embed="rId32"/>
                        <a:stretch>
                          <a:fillRect/>
                        </a:stretch>
                      </p:blipFill>
                      <p:spPr>
                        <a:xfrm>
                          <a:off x="975" y="4088"/>
                          <a:ext cx="272" cy="232"/>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7288"/>
                                        </p:tgtEl>
                                        <p:attrNameLst>
                                          <p:attrName>style.visibility</p:attrName>
                                        </p:attrNameLst>
                                      </p:cBhvr>
                                      <p:to>
                                        <p:strVal val="visible"/>
                                      </p:to>
                                    </p:set>
                                    <p:animEffect transition="in" filter="box(in)">
                                      <p:cBhvr>
                                        <p:cTn id="7" dur="500"/>
                                        <p:tgtEl>
                                          <p:spTgt spid="972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7283"/>
                                        </p:tgtEl>
                                        <p:attrNameLst>
                                          <p:attrName>style.visibility</p:attrName>
                                        </p:attrNameLst>
                                      </p:cBhvr>
                                      <p:to>
                                        <p:strVal val="visible"/>
                                      </p:to>
                                    </p:set>
                                    <p:animEffect transition="in" filter="blinds(horizontal)">
                                      <p:cBhvr>
                                        <p:cTn id="12" dur="500"/>
                                        <p:tgtEl>
                                          <p:spTgt spid="97283"/>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nodeType="clickEffect">
                                  <p:stCondLst>
                                    <p:cond delay="0"/>
                                  </p:stCondLst>
                                  <p:childTnLst>
                                    <p:set>
                                      <p:cBhvr>
                                        <p:cTn id="16" dur="1" fill="hold">
                                          <p:stCondLst>
                                            <p:cond delay="0"/>
                                          </p:stCondLst>
                                        </p:cTn>
                                        <p:tgtEl>
                                          <p:spTgt spid="97291"/>
                                        </p:tgtEl>
                                        <p:attrNameLst>
                                          <p:attrName>style.visibility</p:attrName>
                                        </p:attrNameLst>
                                      </p:cBhvr>
                                      <p:to>
                                        <p:strVal val="visible"/>
                                      </p:to>
                                    </p:set>
                                    <p:anim calcmode="lin" valueType="num">
                                      <p:cBhvr>
                                        <p:cTn id="17" dur="500" fill="hold"/>
                                        <p:tgtEl>
                                          <p:spTgt spid="97291"/>
                                        </p:tgtEl>
                                        <p:attrNameLst>
                                          <p:attrName>ppt_x</p:attrName>
                                        </p:attrNameLst>
                                      </p:cBhvr>
                                      <p:tavLst>
                                        <p:tav tm="0">
                                          <p:val>
                                            <p:strVal val="#ppt_x-#ppt_w/2"/>
                                          </p:val>
                                        </p:tav>
                                        <p:tav tm="100000">
                                          <p:val>
                                            <p:strVal val="#ppt_x"/>
                                          </p:val>
                                        </p:tav>
                                      </p:tavLst>
                                    </p:anim>
                                    <p:anim calcmode="lin" valueType="num">
                                      <p:cBhvr>
                                        <p:cTn id="18" dur="500" fill="hold"/>
                                        <p:tgtEl>
                                          <p:spTgt spid="97291"/>
                                        </p:tgtEl>
                                        <p:attrNameLst>
                                          <p:attrName>ppt_y</p:attrName>
                                        </p:attrNameLst>
                                      </p:cBhvr>
                                      <p:tavLst>
                                        <p:tav tm="0">
                                          <p:val>
                                            <p:strVal val="#ppt_y"/>
                                          </p:val>
                                        </p:tav>
                                        <p:tav tm="100000">
                                          <p:val>
                                            <p:strVal val="#ppt_y"/>
                                          </p:val>
                                        </p:tav>
                                      </p:tavLst>
                                    </p:anim>
                                    <p:anim calcmode="lin" valueType="num">
                                      <p:cBhvr>
                                        <p:cTn id="19" dur="500" fill="hold"/>
                                        <p:tgtEl>
                                          <p:spTgt spid="97291"/>
                                        </p:tgtEl>
                                        <p:attrNameLst>
                                          <p:attrName>ppt_w</p:attrName>
                                        </p:attrNameLst>
                                      </p:cBhvr>
                                      <p:tavLst>
                                        <p:tav tm="0">
                                          <p:val>
                                            <p:fltVal val="0.000000"/>
                                          </p:val>
                                        </p:tav>
                                        <p:tav tm="100000">
                                          <p:val>
                                            <p:strVal val="#ppt_w"/>
                                          </p:val>
                                        </p:tav>
                                      </p:tavLst>
                                    </p:anim>
                                    <p:anim calcmode="lin" valueType="num">
                                      <p:cBhvr>
                                        <p:cTn id="20" dur="500" fill="hold"/>
                                        <p:tgtEl>
                                          <p:spTgt spid="97291"/>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97282"/>
                                        </p:tgtEl>
                                        <p:attrNameLst>
                                          <p:attrName>style.visibility</p:attrName>
                                        </p:attrNameLst>
                                      </p:cBhvr>
                                      <p:to>
                                        <p:strVal val="visible"/>
                                      </p:to>
                                    </p:set>
                                    <p:animEffect transition="in" filter="blinds(horizontal)">
                                      <p:cBhvr>
                                        <p:cTn id="25" dur="500"/>
                                        <p:tgtEl>
                                          <p:spTgt spid="97282"/>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97318"/>
                                        </p:tgtEl>
                                        <p:attrNameLst>
                                          <p:attrName>style.visibility</p:attrName>
                                        </p:attrNameLst>
                                      </p:cBhvr>
                                      <p:to>
                                        <p:strVal val="visible"/>
                                      </p:to>
                                    </p:set>
                                    <p:animEffect transition="in" filter="blinds(horizontal)">
                                      <p:cBhvr>
                                        <p:cTn id="30" dur="500"/>
                                        <p:tgtEl>
                                          <p:spTgt spid="97318"/>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42" fill="hold" nodeType="clickEffect">
                                  <p:stCondLst>
                                    <p:cond delay="0"/>
                                  </p:stCondLst>
                                  <p:childTnLst>
                                    <p:set>
                                      <p:cBhvr>
                                        <p:cTn id="34" dur="1" fill="hold">
                                          <p:stCondLst>
                                            <p:cond delay="0"/>
                                          </p:stCondLst>
                                        </p:cTn>
                                        <p:tgtEl>
                                          <p:spTgt spid="97315"/>
                                        </p:tgtEl>
                                        <p:attrNameLst>
                                          <p:attrName>style.visibility</p:attrName>
                                        </p:attrNameLst>
                                      </p:cBhvr>
                                      <p:to>
                                        <p:strVal val="visible"/>
                                      </p:to>
                                    </p:set>
                                    <p:animEffect transition="in" filter="barn(outHorizontal)">
                                      <p:cBhvr>
                                        <p:cTn id="35" dur="500"/>
                                        <p:tgtEl>
                                          <p:spTgt spid="97315"/>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97284"/>
                                        </p:tgtEl>
                                        <p:attrNameLst>
                                          <p:attrName>style.visibility</p:attrName>
                                        </p:attrNameLst>
                                      </p:cBhvr>
                                      <p:to>
                                        <p:strVal val="visible"/>
                                      </p:to>
                                    </p:set>
                                    <p:animEffect transition="in" filter="blinds(horizontal)">
                                      <p:cBhvr>
                                        <p:cTn id="40" dur="500"/>
                                        <p:tgtEl>
                                          <p:spTgt spid="97284"/>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32" fill="hold" nodeType="clickEffect">
                                  <p:stCondLst>
                                    <p:cond delay="0"/>
                                  </p:stCondLst>
                                  <p:childTnLst>
                                    <p:set>
                                      <p:cBhvr>
                                        <p:cTn id="44" dur="1" fill="hold">
                                          <p:stCondLst>
                                            <p:cond delay="0"/>
                                          </p:stCondLst>
                                        </p:cTn>
                                        <p:tgtEl>
                                          <p:spTgt spid="97300"/>
                                        </p:tgtEl>
                                        <p:attrNameLst>
                                          <p:attrName>style.visibility</p:attrName>
                                        </p:attrNameLst>
                                      </p:cBhvr>
                                      <p:to>
                                        <p:strVal val="visible"/>
                                      </p:to>
                                    </p:set>
                                    <p:animEffect transition="in" filter="box(out)">
                                      <p:cBhvr>
                                        <p:cTn id="45" dur="500"/>
                                        <p:tgtEl>
                                          <p:spTgt spid="9730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9732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9732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3" presetClass="entr" presetSubtype="5" fill="hold" nodeType="clickEffect">
                                  <p:stCondLst>
                                    <p:cond delay="0"/>
                                  </p:stCondLst>
                                  <p:childTnLst>
                                    <p:set>
                                      <p:cBhvr>
                                        <p:cTn id="57" dur="1" fill="hold">
                                          <p:stCondLst>
                                            <p:cond delay="0"/>
                                          </p:stCondLst>
                                        </p:cTn>
                                        <p:tgtEl>
                                          <p:spTgt spid="97322"/>
                                        </p:tgtEl>
                                        <p:attrNameLst>
                                          <p:attrName>style.visibility</p:attrName>
                                        </p:attrNameLst>
                                      </p:cBhvr>
                                      <p:to>
                                        <p:strVal val="visible"/>
                                      </p:to>
                                    </p:set>
                                    <p:animEffect transition="in" filter="blinds(vertical)">
                                      <p:cBhvr>
                                        <p:cTn id="58" dur="500"/>
                                        <p:tgtEl>
                                          <p:spTgt spid="97322"/>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97339"/>
                                        </p:tgtEl>
                                        <p:attrNameLst>
                                          <p:attrName>style.visibility</p:attrName>
                                        </p:attrNameLst>
                                      </p:cBhvr>
                                      <p:to>
                                        <p:strVal val="visible"/>
                                      </p:to>
                                    </p:set>
                                    <p:animEffect transition="in" filter="blinds(horizontal)">
                                      <p:cBhvr>
                                        <p:cTn id="63" dur="500"/>
                                        <p:tgtEl>
                                          <p:spTgt spid="97339"/>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5" fill="hold" nodeType="clickEffect">
                                  <p:stCondLst>
                                    <p:cond delay="0"/>
                                  </p:stCondLst>
                                  <p:childTnLst>
                                    <p:set>
                                      <p:cBhvr>
                                        <p:cTn id="67" dur="1" fill="hold">
                                          <p:stCondLst>
                                            <p:cond delay="0"/>
                                          </p:stCondLst>
                                        </p:cTn>
                                        <p:tgtEl>
                                          <p:spTgt spid="97340"/>
                                        </p:tgtEl>
                                        <p:attrNameLst>
                                          <p:attrName>style.visibility</p:attrName>
                                        </p:attrNameLst>
                                      </p:cBhvr>
                                      <p:to>
                                        <p:strVal val="visible"/>
                                      </p:to>
                                    </p:set>
                                    <p:animEffect transition="in" filter="blinds(vertical)">
                                      <p:cBhvr>
                                        <p:cTn id="68" dur="500"/>
                                        <p:tgtEl>
                                          <p:spTgt spid="97340"/>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5" fill="hold" nodeType="clickEffect">
                                  <p:stCondLst>
                                    <p:cond delay="0"/>
                                  </p:stCondLst>
                                  <p:childTnLst>
                                    <p:set>
                                      <p:cBhvr>
                                        <p:cTn id="72" dur="1" fill="hold">
                                          <p:stCondLst>
                                            <p:cond delay="0"/>
                                          </p:stCondLst>
                                        </p:cTn>
                                        <p:tgtEl>
                                          <p:spTgt spid="97323"/>
                                        </p:tgtEl>
                                        <p:attrNameLst>
                                          <p:attrName>style.visibility</p:attrName>
                                        </p:attrNameLst>
                                      </p:cBhvr>
                                      <p:to>
                                        <p:strVal val="visible"/>
                                      </p:to>
                                    </p:set>
                                    <p:animEffect transition="in" filter="blinds(vertical)">
                                      <p:cBhvr>
                                        <p:cTn id="73" dur="500"/>
                                        <p:tgtEl>
                                          <p:spTgt spid="97323"/>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973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p:bldP spid="97284" grpId="0"/>
      <p:bldP spid="97321" grpId="0"/>
      <p:bldP spid="9733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600" dirty="0">
                <a:solidFill>
                  <a:srgbClr val="0000FF"/>
                </a:solidFill>
              </a:rPr>
            </a:fld>
            <a:endParaRPr lang="zh-CN" altLang="en-US" sz="1600" dirty="0">
              <a:solidFill>
                <a:srgbClr val="0000FF"/>
              </a:solidFill>
            </a:endParaRPr>
          </a:p>
        </p:txBody>
      </p:sp>
      <p:sp>
        <p:nvSpPr>
          <p:cNvPr id="9219" name="Text Box 2"/>
          <p:cNvSpPr txBox="1"/>
          <p:nvPr/>
        </p:nvSpPr>
        <p:spPr>
          <a:xfrm>
            <a:off x="1752600" y="184150"/>
            <a:ext cx="5410200" cy="617220"/>
          </a:xfrm>
          <a:prstGeom prst="rect">
            <a:avLst/>
          </a:prstGeom>
          <a:noFill/>
          <a:ln w="28575">
            <a:noFill/>
          </a:ln>
        </p:spPr>
        <p:txBody>
          <a:bodyPr>
            <a:spAutoFit/>
          </a:bodyPr>
          <a:p>
            <a:pPr eaLnBrk="1" hangingPunct="1">
              <a:lnSpc>
                <a:spcPct val="70000"/>
              </a:lnSpc>
              <a:spcBef>
                <a:spcPct val="50000"/>
              </a:spcBef>
            </a:pPr>
            <a:r>
              <a:rPr lang="en-US" altLang="zh-CN" dirty="0">
                <a:solidFill>
                  <a:srgbClr val="0000CC"/>
                </a:solidFill>
                <a:latin typeface="Times New Roman" panose="02020603050405020304" pitchFamily="18" charset="0"/>
              </a:rPr>
              <a:t>2</a:t>
            </a:r>
            <a:r>
              <a:rPr lang="zh-CN" altLang="en-US" dirty="0">
                <a:solidFill>
                  <a:srgbClr val="0000CC"/>
                </a:solidFill>
                <a:latin typeface="Times New Roman" panose="02020603050405020304" pitchFamily="18" charset="0"/>
              </a:rPr>
              <a:t>． 导体表面处的场强处处与</a:t>
            </a:r>
            <a:endParaRPr lang="zh-CN" altLang="en-US" dirty="0">
              <a:solidFill>
                <a:srgbClr val="0000CC"/>
              </a:solidFill>
              <a:latin typeface="Times New Roman" panose="02020603050405020304" pitchFamily="18" charset="0"/>
            </a:endParaRPr>
          </a:p>
          <a:p>
            <a:pPr eaLnBrk="1" hangingPunct="1">
              <a:lnSpc>
                <a:spcPct val="70000"/>
              </a:lnSpc>
              <a:spcBef>
                <a:spcPct val="50000"/>
              </a:spcBef>
            </a:pPr>
            <a:r>
              <a:rPr lang="zh-CN" altLang="en-US" dirty="0">
                <a:solidFill>
                  <a:srgbClr val="0000CC"/>
                </a:solidFill>
                <a:latin typeface="Times New Roman" panose="02020603050405020304" pitchFamily="18" charset="0"/>
              </a:rPr>
              <a:t>表面垂直，其大小</a:t>
            </a:r>
            <a:endParaRPr lang="zh-CN" altLang="en-US" dirty="0">
              <a:solidFill>
                <a:srgbClr val="0000CC"/>
              </a:solidFill>
              <a:latin typeface="Times New Roman" panose="02020603050405020304" pitchFamily="18" charset="0"/>
            </a:endParaRPr>
          </a:p>
        </p:txBody>
      </p:sp>
      <p:graphicFrame>
        <p:nvGraphicFramePr>
          <p:cNvPr id="9220" name="Object 3"/>
          <p:cNvGraphicFramePr>
            <a:graphicFrameLocks noChangeAspect="1"/>
          </p:cNvGraphicFramePr>
          <p:nvPr/>
        </p:nvGraphicFramePr>
        <p:xfrm>
          <a:off x="4367213" y="620713"/>
          <a:ext cx="1271587" cy="474662"/>
        </p:xfrm>
        <a:graphic>
          <a:graphicData uri="http://schemas.openxmlformats.org/presentationml/2006/ole">
            <mc:AlternateContent xmlns:mc="http://schemas.openxmlformats.org/markup-compatibility/2006">
              <mc:Choice xmlns:v="urn:schemas-microsoft-com:vml" Requires="v">
                <p:oleObj spid="_x0000_s3110" name="" r:id="rId1" imgW="707390" imgH="259080" progId="Equation.DSMT4">
                  <p:embed/>
                </p:oleObj>
              </mc:Choice>
              <mc:Fallback>
                <p:oleObj name="" r:id="rId1" imgW="707390" imgH="259080" progId="Equation.DSMT4">
                  <p:embed/>
                  <p:pic>
                    <p:nvPicPr>
                      <p:cNvPr id="0" name="图片 3109"/>
                      <p:cNvPicPr/>
                      <p:nvPr/>
                    </p:nvPicPr>
                    <p:blipFill>
                      <a:blip r:embed="rId2">
                        <a:clrChange>
                          <a:clrFrom>
                            <a:srgbClr val="000000"/>
                          </a:clrFrom>
                          <a:clrTo>
                            <a:srgbClr val="0000CC"/>
                          </a:clrTo>
                        </a:clrChange>
                      </a:blip>
                      <a:stretch>
                        <a:fillRect/>
                      </a:stretch>
                    </p:blipFill>
                    <p:spPr>
                      <a:xfrm>
                        <a:off x="4367213" y="620713"/>
                        <a:ext cx="1271587" cy="474662"/>
                      </a:xfrm>
                      <a:prstGeom prst="rect">
                        <a:avLst/>
                      </a:prstGeom>
                      <a:noFill/>
                      <a:ln w="38100">
                        <a:noFill/>
                        <a:miter/>
                      </a:ln>
                    </p:spPr>
                  </p:pic>
                </p:oleObj>
              </mc:Fallback>
            </mc:AlternateContent>
          </a:graphicData>
        </a:graphic>
      </p:graphicFrame>
      <p:sp>
        <p:nvSpPr>
          <p:cNvPr id="98308" name="Text Box 4"/>
          <p:cNvSpPr txBox="1"/>
          <p:nvPr/>
        </p:nvSpPr>
        <p:spPr>
          <a:xfrm>
            <a:off x="1919288" y="4692174"/>
            <a:ext cx="4105275" cy="783590"/>
          </a:xfrm>
          <a:prstGeom prst="rect">
            <a:avLst/>
          </a:prstGeom>
          <a:noFill/>
          <a:ln w="28575">
            <a:noFill/>
          </a:ln>
        </p:spPr>
        <p:txBody>
          <a:bodyPr anchor="ctr">
            <a:spAutoFit/>
          </a:bodyPr>
          <a:p>
            <a:pPr eaLnBrk="1" hangingPunct="1">
              <a:spcBef>
                <a:spcPct val="50000"/>
              </a:spcBef>
            </a:pPr>
            <a:r>
              <a:rPr lang="en-US" altLang="zh-CN" dirty="0">
                <a:solidFill>
                  <a:srgbClr val="0000CC"/>
                </a:solidFill>
                <a:latin typeface="Times New Roman" panose="02020603050405020304" pitchFamily="18" charset="0"/>
              </a:rPr>
              <a:t>3. </a:t>
            </a:r>
            <a:r>
              <a:rPr lang="zh-CN" altLang="en-US" dirty="0">
                <a:solidFill>
                  <a:srgbClr val="0000CC"/>
                </a:solidFill>
                <a:latin typeface="Times New Roman" panose="02020603050405020304" pitchFamily="18" charset="0"/>
              </a:rPr>
              <a:t>电荷密度与曲率有关</a:t>
            </a:r>
            <a:endParaRPr lang="zh-CN" altLang="en-US" dirty="0">
              <a:solidFill>
                <a:srgbClr val="0000CC"/>
              </a:solidFill>
              <a:latin typeface="Times New Roman" panose="02020603050405020304" pitchFamily="18" charset="0"/>
            </a:endParaRPr>
          </a:p>
          <a:p>
            <a:pPr eaLnBrk="1" hangingPunct="1">
              <a:spcBef>
                <a:spcPct val="50000"/>
              </a:spcBef>
            </a:pPr>
            <a:r>
              <a:rPr lang="zh-CN" altLang="en-US" dirty="0">
                <a:solidFill>
                  <a:srgbClr val="0000CC"/>
                </a:solidFill>
                <a:latin typeface="Times New Roman" panose="02020603050405020304" pitchFamily="18" charset="0"/>
              </a:rPr>
              <a:t>              </a:t>
            </a:r>
            <a:r>
              <a:rPr lang="en-US" altLang="zh-CN" dirty="0">
                <a:solidFill>
                  <a:srgbClr val="0000CC"/>
                </a:solidFill>
                <a:latin typeface="Times New Roman" panose="02020603050405020304" pitchFamily="18" charset="0"/>
              </a:rPr>
              <a:t>--- </a:t>
            </a:r>
            <a:r>
              <a:rPr lang="zh-CN" altLang="en-US" dirty="0">
                <a:solidFill>
                  <a:srgbClr val="0000CC"/>
                </a:solidFill>
                <a:latin typeface="Times New Roman" panose="02020603050405020304" pitchFamily="18" charset="0"/>
              </a:rPr>
              <a:t>尖端放电</a:t>
            </a:r>
            <a:endParaRPr lang="zh-CN" altLang="en-US" dirty="0">
              <a:solidFill>
                <a:srgbClr val="0000CC"/>
              </a:solidFill>
              <a:latin typeface="Times New Roman" panose="02020603050405020304" pitchFamily="18" charset="0"/>
            </a:endParaRPr>
          </a:p>
        </p:txBody>
      </p:sp>
      <p:graphicFrame>
        <p:nvGraphicFramePr>
          <p:cNvPr id="98309" name="Object 5"/>
          <p:cNvGraphicFramePr>
            <a:graphicFrameLocks noChangeAspect="1"/>
          </p:cNvGraphicFramePr>
          <p:nvPr/>
        </p:nvGraphicFramePr>
        <p:xfrm>
          <a:off x="4192588" y="3414713"/>
          <a:ext cx="1471612" cy="1068387"/>
        </p:xfrm>
        <a:graphic>
          <a:graphicData uri="http://schemas.openxmlformats.org/presentationml/2006/ole">
            <mc:AlternateContent xmlns:mc="http://schemas.openxmlformats.org/markup-compatibility/2006">
              <mc:Choice xmlns:v="urn:schemas-microsoft-com:vml" Requires="v">
                <p:oleObj spid="_x0000_s3107" name="" r:id="rId3" imgW="690245" imgH="500380" progId="Equation.DSMT4">
                  <p:embed/>
                </p:oleObj>
              </mc:Choice>
              <mc:Fallback>
                <p:oleObj name="" r:id="rId3" imgW="690245" imgH="500380" progId="Equation.DSMT4">
                  <p:embed/>
                  <p:pic>
                    <p:nvPicPr>
                      <p:cNvPr id="0" name="图片 3106"/>
                      <p:cNvPicPr/>
                      <p:nvPr/>
                    </p:nvPicPr>
                    <p:blipFill>
                      <a:blip r:embed="rId4">
                        <a:clrChange>
                          <a:clrFrom>
                            <a:srgbClr val="000000"/>
                          </a:clrFrom>
                          <a:clrTo>
                            <a:srgbClr val="FF0066"/>
                          </a:clrTo>
                        </a:clrChange>
                      </a:blip>
                      <a:stretch>
                        <a:fillRect/>
                      </a:stretch>
                    </p:blipFill>
                    <p:spPr>
                      <a:xfrm>
                        <a:off x="4192588" y="3414713"/>
                        <a:ext cx="1471612" cy="1068387"/>
                      </a:xfrm>
                      <a:prstGeom prst="rect">
                        <a:avLst/>
                      </a:prstGeom>
                      <a:noFill/>
                      <a:ln w="38100">
                        <a:noFill/>
                        <a:miter/>
                      </a:ln>
                    </p:spPr>
                  </p:pic>
                </p:oleObj>
              </mc:Fallback>
            </mc:AlternateContent>
          </a:graphicData>
        </a:graphic>
      </p:graphicFrame>
      <p:pic>
        <p:nvPicPr>
          <p:cNvPr id="98310" name="Picture 6"/>
          <p:cNvPicPr>
            <a:picLocks noChangeAspect="1"/>
          </p:cNvPicPr>
          <p:nvPr/>
        </p:nvPicPr>
        <p:blipFill>
          <a:blip r:embed="rId5">
            <a:lum bright="-6000" contrast="24000"/>
          </a:blip>
          <a:stretch>
            <a:fillRect/>
          </a:stretch>
        </p:blipFill>
        <p:spPr>
          <a:xfrm>
            <a:off x="6172200" y="4876800"/>
            <a:ext cx="3733800" cy="1565275"/>
          </a:xfrm>
          <a:prstGeom prst="rect">
            <a:avLst/>
          </a:prstGeom>
          <a:noFill/>
          <a:ln w="9525">
            <a:noFill/>
          </a:ln>
        </p:spPr>
      </p:pic>
      <p:graphicFrame>
        <p:nvGraphicFramePr>
          <p:cNvPr id="98311" name="Object 7"/>
          <p:cNvGraphicFramePr>
            <a:graphicFrameLocks noChangeAspect="1"/>
          </p:cNvGraphicFramePr>
          <p:nvPr/>
        </p:nvGraphicFramePr>
        <p:xfrm>
          <a:off x="1752600" y="1175227"/>
          <a:ext cx="1828800" cy="756285"/>
        </p:xfrm>
        <a:graphic>
          <a:graphicData uri="http://schemas.openxmlformats.org/presentationml/2006/ole">
            <mc:AlternateContent xmlns:mc="http://schemas.openxmlformats.org/markup-compatibility/2006">
              <mc:Choice xmlns:v="urn:schemas-microsoft-com:vml" Requires="v">
                <p:oleObj spid="_x0000_s3106" name="" r:id="rId6" imgW="952500" imgH="381000" progId="Equation.DSMT4">
                  <p:embed/>
                </p:oleObj>
              </mc:Choice>
              <mc:Fallback>
                <p:oleObj name="" r:id="rId6" imgW="952500" imgH="381000" progId="Equation.DSMT4">
                  <p:embed/>
                  <p:pic>
                    <p:nvPicPr>
                      <p:cNvPr id="0" name="图片 3105"/>
                      <p:cNvPicPr/>
                      <p:nvPr/>
                    </p:nvPicPr>
                    <p:blipFill>
                      <a:blip r:embed="rId7">
                        <a:clrChange>
                          <a:clrFrom>
                            <a:srgbClr val="000000"/>
                          </a:clrFrom>
                          <a:clrTo>
                            <a:srgbClr val="000000"/>
                          </a:clrTo>
                        </a:clrChange>
                      </a:blip>
                      <a:stretch>
                        <a:fillRect/>
                      </a:stretch>
                    </p:blipFill>
                    <p:spPr>
                      <a:xfrm>
                        <a:off x="1752600" y="1175227"/>
                        <a:ext cx="1828800" cy="756285"/>
                      </a:xfrm>
                      <a:prstGeom prst="rect">
                        <a:avLst/>
                      </a:prstGeom>
                      <a:noFill/>
                      <a:ln w="38100">
                        <a:noFill/>
                        <a:miter/>
                      </a:ln>
                    </p:spPr>
                  </p:pic>
                </p:oleObj>
              </mc:Fallback>
            </mc:AlternateContent>
          </a:graphicData>
        </a:graphic>
      </p:graphicFrame>
      <p:graphicFrame>
        <p:nvGraphicFramePr>
          <p:cNvPr id="98312" name="Object 8"/>
          <p:cNvGraphicFramePr>
            <a:graphicFrameLocks noChangeAspect="1"/>
          </p:cNvGraphicFramePr>
          <p:nvPr/>
        </p:nvGraphicFramePr>
        <p:xfrm>
          <a:off x="2063750" y="1844675"/>
          <a:ext cx="4033838" cy="865188"/>
        </p:xfrm>
        <a:graphic>
          <a:graphicData uri="http://schemas.openxmlformats.org/presentationml/2006/ole">
            <mc:AlternateContent xmlns:mc="http://schemas.openxmlformats.org/markup-compatibility/2006">
              <mc:Choice xmlns:v="urn:schemas-microsoft-com:vml" Requires="v">
                <p:oleObj spid="_x0000_s3105" name="" r:id="rId8" imgW="2346325" imgH="457200" progId="Equation.DSMT4">
                  <p:embed/>
                </p:oleObj>
              </mc:Choice>
              <mc:Fallback>
                <p:oleObj name="" r:id="rId8" imgW="2346325" imgH="457200" progId="Equation.DSMT4">
                  <p:embed/>
                  <p:pic>
                    <p:nvPicPr>
                      <p:cNvPr id="0" name="图片 3104"/>
                      <p:cNvPicPr/>
                      <p:nvPr/>
                    </p:nvPicPr>
                    <p:blipFill>
                      <a:blip r:embed="rId9">
                        <a:clrChange>
                          <a:clrFrom>
                            <a:srgbClr val="000000"/>
                          </a:clrFrom>
                          <a:clrTo>
                            <a:srgbClr val="000000"/>
                          </a:clrTo>
                        </a:clrChange>
                      </a:blip>
                      <a:stretch>
                        <a:fillRect/>
                      </a:stretch>
                    </p:blipFill>
                    <p:spPr>
                      <a:xfrm>
                        <a:off x="2063750" y="1844675"/>
                        <a:ext cx="4033838" cy="865188"/>
                      </a:xfrm>
                      <a:prstGeom prst="rect">
                        <a:avLst/>
                      </a:prstGeom>
                      <a:noFill/>
                      <a:ln w="38100">
                        <a:noFill/>
                        <a:miter/>
                      </a:ln>
                    </p:spPr>
                  </p:pic>
                </p:oleObj>
              </mc:Fallback>
            </mc:AlternateContent>
          </a:graphicData>
        </a:graphic>
      </p:graphicFrame>
      <p:graphicFrame>
        <p:nvGraphicFramePr>
          <p:cNvPr id="98313" name="Object 9"/>
          <p:cNvGraphicFramePr>
            <a:graphicFrameLocks noChangeAspect="1"/>
          </p:cNvGraphicFramePr>
          <p:nvPr/>
        </p:nvGraphicFramePr>
        <p:xfrm>
          <a:off x="2008188" y="2620963"/>
          <a:ext cx="1711325" cy="900112"/>
        </p:xfrm>
        <a:graphic>
          <a:graphicData uri="http://schemas.openxmlformats.org/presentationml/2006/ole">
            <mc:AlternateContent xmlns:mc="http://schemas.openxmlformats.org/markup-compatibility/2006">
              <mc:Choice xmlns:v="urn:schemas-microsoft-com:vml" Requires="v">
                <p:oleObj spid="_x0000_s3108" name="" r:id="rId10" imgW="802005" imgH="457200" progId="Equation.DSMT4">
                  <p:embed/>
                </p:oleObj>
              </mc:Choice>
              <mc:Fallback>
                <p:oleObj name="" r:id="rId10" imgW="802005" imgH="457200" progId="Equation.DSMT4">
                  <p:embed/>
                  <p:pic>
                    <p:nvPicPr>
                      <p:cNvPr id="0" name="图片 3107"/>
                      <p:cNvPicPr/>
                      <p:nvPr/>
                    </p:nvPicPr>
                    <p:blipFill>
                      <a:blip r:embed="rId11">
                        <a:clrChange>
                          <a:clrFrom>
                            <a:srgbClr val="000000"/>
                          </a:clrFrom>
                          <a:clrTo>
                            <a:srgbClr val="000000"/>
                          </a:clrTo>
                        </a:clrChange>
                      </a:blip>
                      <a:stretch>
                        <a:fillRect/>
                      </a:stretch>
                    </p:blipFill>
                    <p:spPr>
                      <a:xfrm>
                        <a:off x="2008188" y="2620963"/>
                        <a:ext cx="1711325" cy="900112"/>
                      </a:xfrm>
                      <a:prstGeom prst="rect">
                        <a:avLst/>
                      </a:prstGeom>
                      <a:noFill/>
                      <a:ln w="38100">
                        <a:noFill/>
                        <a:miter/>
                      </a:ln>
                    </p:spPr>
                  </p:pic>
                </p:oleObj>
              </mc:Fallback>
            </mc:AlternateContent>
          </a:graphicData>
        </a:graphic>
      </p:graphicFrame>
      <p:graphicFrame>
        <p:nvGraphicFramePr>
          <p:cNvPr id="98314" name="Object 10"/>
          <p:cNvGraphicFramePr>
            <a:graphicFrameLocks noChangeAspect="1"/>
          </p:cNvGraphicFramePr>
          <p:nvPr/>
        </p:nvGraphicFramePr>
        <p:xfrm>
          <a:off x="3741738" y="2690813"/>
          <a:ext cx="1130300" cy="511175"/>
        </p:xfrm>
        <a:graphic>
          <a:graphicData uri="http://schemas.openxmlformats.org/presentationml/2006/ole">
            <mc:AlternateContent xmlns:mc="http://schemas.openxmlformats.org/markup-compatibility/2006">
              <mc:Choice xmlns:v="urn:schemas-microsoft-com:vml" Requires="v">
                <p:oleObj spid="_x0000_s3111" name="" r:id="rId12" imgW="577850" imgH="259080" progId="Equation.DSMT4">
                  <p:embed/>
                </p:oleObj>
              </mc:Choice>
              <mc:Fallback>
                <p:oleObj name="" r:id="rId12" imgW="577850" imgH="259080" progId="Equation.DSMT4">
                  <p:embed/>
                  <p:pic>
                    <p:nvPicPr>
                      <p:cNvPr id="0" name="图片 3110"/>
                      <p:cNvPicPr/>
                      <p:nvPr/>
                    </p:nvPicPr>
                    <p:blipFill>
                      <a:blip r:embed="rId13">
                        <a:clrChange>
                          <a:clrFrom>
                            <a:srgbClr val="000000"/>
                          </a:clrFrom>
                          <a:clrTo>
                            <a:srgbClr val="000000"/>
                          </a:clrTo>
                        </a:clrChange>
                      </a:blip>
                      <a:stretch>
                        <a:fillRect/>
                      </a:stretch>
                    </p:blipFill>
                    <p:spPr>
                      <a:xfrm>
                        <a:off x="3741738" y="2690813"/>
                        <a:ext cx="1130300" cy="511175"/>
                      </a:xfrm>
                      <a:prstGeom prst="rect">
                        <a:avLst/>
                      </a:prstGeom>
                      <a:noFill/>
                      <a:ln w="38100">
                        <a:noFill/>
                        <a:miter/>
                      </a:ln>
                    </p:spPr>
                  </p:pic>
                </p:oleObj>
              </mc:Fallback>
            </mc:AlternateContent>
          </a:graphicData>
        </a:graphic>
      </p:graphicFrame>
      <p:graphicFrame>
        <p:nvGraphicFramePr>
          <p:cNvPr id="98315" name="Object 11"/>
          <p:cNvGraphicFramePr>
            <a:graphicFrameLocks noChangeAspect="1"/>
          </p:cNvGraphicFramePr>
          <p:nvPr/>
        </p:nvGraphicFramePr>
        <p:xfrm>
          <a:off x="1992313" y="3500438"/>
          <a:ext cx="1506537" cy="1039812"/>
        </p:xfrm>
        <a:graphic>
          <a:graphicData uri="http://schemas.openxmlformats.org/presentationml/2006/ole">
            <mc:AlternateContent xmlns:mc="http://schemas.openxmlformats.org/markup-compatibility/2006">
              <mc:Choice xmlns:v="urn:schemas-microsoft-com:vml" Requires="v">
                <p:oleObj spid="_x0000_s3109" name="" r:id="rId14" imgW="733425" imgH="500380" progId="Equation.DSMT4">
                  <p:embed/>
                </p:oleObj>
              </mc:Choice>
              <mc:Fallback>
                <p:oleObj name="" r:id="rId14" imgW="733425" imgH="500380" progId="Equation.DSMT4">
                  <p:embed/>
                  <p:pic>
                    <p:nvPicPr>
                      <p:cNvPr id="0" name="图片 3108"/>
                      <p:cNvPicPr/>
                      <p:nvPr/>
                    </p:nvPicPr>
                    <p:blipFill>
                      <a:blip r:embed="rId15">
                        <a:clrChange>
                          <a:clrFrom>
                            <a:srgbClr val="000000"/>
                          </a:clrFrom>
                          <a:clrTo>
                            <a:srgbClr val="000000"/>
                          </a:clrTo>
                        </a:clrChange>
                      </a:blip>
                      <a:stretch>
                        <a:fillRect/>
                      </a:stretch>
                    </p:blipFill>
                    <p:spPr>
                      <a:xfrm>
                        <a:off x="1992313" y="3500438"/>
                        <a:ext cx="1506537" cy="1039812"/>
                      </a:xfrm>
                      <a:prstGeom prst="rect">
                        <a:avLst/>
                      </a:prstGeom>
                      <a:noFill/>
                      <a:ln w="38100">
                        <a:noFill/>
                        <a:miter/>
                      </a:ln>
                    </p:spPr>
                  </p:pic>
                </p:oleObj>
              </mc:Fallback>
            </mc:AlternateContent>
          </a:graphicData>
        </a:graphic>
      </p:graphicFrame>
      <p:grpSp>
        <p:nvGrpSpPr>
          <p:cNvPr id="9229" name="Group 12"/>
          <p:cNvGrpSpPr/>
          <p:nvPr/>
        </p:nvGrpSpPr>
        <p:grpSpPr>
          <a:xfrm>
            <a:off x="6311900" y="47625"/>
            <a:ext cx="4343400" cy="3886200"/>
            <a:chOff x="2880" y="1632"/>
            <a:chExt cx="2736" cy="2448"/>
          </a:xfrm>
        </p:grpSpPr>
        <p:sp>
          <p:nvSpPr>
            <p:cNvPr id="9239" name="Rectangle 13"/>
            <p:cNvSpPr/>
            <p:nvPr/>
          </p:nvSpPr>
          <p:spPr>
            <a:xfrm>
              <a:off x="2880" y="1632"/>
              <a:ext cx="2736" cy="2448"/>
            </a:xfrm>
            <a:prstGeom prst="rect">
              <a:avLst/>
            </a:prstGeom>
            <a:solidFill>
              <a:schemeClr val="bg1"/>
            </a:solidFill>
            <a:ln w="9525" cap="flat" cmpd="sng">
              <a:solidFill>
                <a:srgbClr val="006666"/>
              </a:solidFill>
              <a:prstDash val="solid"/>
              <a:miter/>
              <a:headEnd type="none" w="sm" len="lg"/>
              <a:tailEnd type="none" w="sm" len="lg"/>
            </a:ln>
          </p:spPr>
          <p:txBody>
            <a:bodyPr wrap="none" anchor="ctr"/>
            <a:p>
              <a:pPr eaLnBrk="1" hangingPunct="1"/>
              <a:endParaRPr lang="zh-CN" altLang="en-US" dirty="0">
                <a:latin typeface="Times New Roman" panose="02020603050405020304" pitchFamily="18" charset="0"/>
              </a:endParaRPr>
            </a:p>
          </p:txBody>
        </p:sp>
        <p:grpSp>
          <p:nvGrpSpPr>
            <p:cNvPr id="9240" name="Group 14"/>
            <p:cNvGrpSpPr/>
            <p:nvPr/>
          </p:nvGrpSpPr>
          <p:grpSpPr>
            <a:xfrm>
              <a:off x="2976" y="2640"/>
              <a:ext cx="2532" cy="1311"/>
              <a:chOff x="2976" y="2640"/>
              <a:chExt cx="2532" cy="1311"/>
            </a:xfrm>
          </p:grpSpPr>
          <p:sp>
            <p:nvSpPr>
              <p:cNvPr id="9241" name="Freeform 15"/>
              <p:cNvSpPr/>
              <p:nvPr/>
            </p:nvSpPr>
            <p:spPr>
              <a:xfrm>
                <a:off x="3020" y="2801"/>
                <a:ext cx="2488" cy="1150"/>
              </a:xfrm>
              <a:custGeom>
                <a:avLst/>
                <a:gdLst/>
                <a:ahLst/>
                <a:cxnLst>
                  <a:cxn ang="0">
                    <a:pos x="465" y="307"/>
                  </a:cxn>
                  <a:cxn ang="0">
                    <a:pos x="1161" y="45"/>
                  </a:cxn>
                  <a:cxn ang="0">
                    <a:pos x="1906" y="37"/>
                  </a:cxn>
                  <a:cxn ang="0">
                    <a:pos x="2272" y="85"/>
                  </a:cxn>
                  <a:cxn ang="0">
                    <a:pos x="2488" y="121"/>
                  </a:cxn>
                  <a:cxn ang="0">
                    <a:pos x="2273" y="168"/>
                  </a:cxn>
                  <a:cxn ang="0">
                    <a:pos x="2144" y="278"/>
                  </a:cxn>
                  <a:cxn ang="0">
                    <a:pos x="1936" y="357"/>
                  </a:cxn>
                  <a:cxn ang="0">
                    <a:pos x="1628" y="655"/>
                  </a:cxn>
                  <a:cxn ang="0">
                    <a:pos x="1192" y="727"/>
                  </a:cxn>
                  <a:cxn ang="0">
                    <a:pos x="774" y="873"/>
                  </a:cxn>
                  <a:cxn ang="0">
                    <a:pos x="396" y="844"/>
                  </a:cxn>
                  <a:cxn ang="0">
                    <a:pos x="148" y="949"/>
                  </a:cxn>
                  <a:cxn ang="0">
                    <a:pos x="4" y="1111"/>
                  </a:cxn>
                  <a:cxn ang="0">
                    <a:pos x="172" y="713"/>
                  </a:cxn>
                  <a:cxn ang="0">
                    <a:pos x="465" y="307"/>
                  </a:cxn>
                </a:cxnLst>
                <a:pathLst>
                  <a:path w="2488" h="1150">
                    <a:moveTo>
                      <a:pt x="465" y="307"/>
                    </a:moveTo>
                    <a:cubicBezTo>
                      <a:pt x="630" y="196"/>
                      <a:pt x="921" y="90"/>
                      <a:pt x="1161" y="45"/>
                    </a:cubicBezTo>
                    <a:cubicBezTo>
                      <a:pt x="1401" y="0"/>
                      <a:pt x="1721" y="30"/>
                      <a:pt x="1906" y="37"/>
                    </a:cubicBezTo>
                    <a:cubicBezTo>
                      <a:pt x="2091" y="44"/>
                      <a:pt x="2175" y="71"/>
                      <a:pt x="2272" y="85"/>
                    </a:cubicBezTo>
                    <a:cubicBezTo>
                      <a:pt x="2369" y="99"/>
                      <a:pt x="2488" y="107"/>
                      <a:pt x="2488" y="121"/>
                    </a:cubicBezTo>
                    <a:cubicBezTo>
                      <a:pt x="2488" y="135"/>
                      <a:pt x="2330" y="142"/>
                      <a:pt x="2273" y="168"/>
                    </a:cubicBezTo>
                    <a:cubicBezTo>
                      <a:pt x="2216" y="194"/>
                      <a:pt x="2200" y="247"/>
                      <a:pt x="2144" y="278"/>
                    </a:cubicBezTo>
                    <a:cubicBezTo>
                      <a:pt x="2088" y="309"/>
                      <a:pt x="2022" y="294"/>
                      <a:pt x="1936" y="357"/>
                    </a:cubicBezTo>
                    <a:cubicBezTo>
                      <a:pt x="1850" y="420"/>
                      <a:pt x="1752" y="593"/>
                      <a:pt x="1628" y="655"/>
                    </a:cubicBezTo>
                    <a:cubicBezTo>
                      <a:pt x="1504" y="717"/>
                      <a:pt x="1334" y="691"/>
                      <a:pt x="1192" y="727"/>
                    </a:cubicBezTo>
                    <a:cubicBezTo>
                      <a:pt x="1050" y="763"/>
                      <a:pt x="907" y="853"/>
                      <a:pt x="774" y="873"/>
                    </a:cubicBezTo>
                    <a:cubicBezTo>
                      <a:pt x="641" y="893"/>
                      <a:pt x="500" y="831"/>
                      <a:pt x="396" y="844"/>
                    </a:cubicBezTo>
                    <a:cubicBezTo>
                      <a:pt x="292" y="857"/>
                      <a:pt x="213" y="905"/>
                      <a:pt x="148" y="949"/>
                    </a:cubicBezTo>
                    <a:cubicBezTo>
                      <a:pt x="83" y="993"/>
                      <a:pt x="0" y="1150"/>
                      <a:pt x="4" y="1111"/>
                    </a:cubicBezTo>
                    <a:cubicBezTo>
                      <a:pt x="8" y="1072"/>
                      <a:pt x="95" y="847"/>
                      <a:pt x="172" y="713"/>
                    </a:cubicBezTo>
                    <a:cubicBezTo>
                      <a:pt x="249" y="579"/>
                      <a:pt x="345" y="413"/>
                      <a:pt x="465" y="307"/>
                    </a:cubicBezTo>
                    <a:close/>
                  </a:path>
                </a:pathLst>
              </a:custGeom>
              <a:gradFill rotWithShape="0">
                <a:gsLst>
                  <a:gs pos="0">
                    <a:schemeClr val="bg1">
                      <a:alpha val="100000"/>
                    </a:schemeClr>
                  </a:gs>
                  <a:gs pos="100000">
                    <a:srgbClr val="C0C0C0">
                      <a:alpha val="100000"/>
                    </a:srgbClr>
                  </a:gs>
                </a:gsLst>
                <a:path path="rect">
                  <a:fillToRect l="50000" t="50000" r="50000" b="50000"/>
                </a:path>
                <a:tileRect/>
              </a:gradFill>
              <a:ln w="12700" cap="flat" cmpd="sng">
                <a:solidFill>
                  <a:schemeClr val="tx1">
                    <a:alpha val="100000"/>
                  </a:schemeClr>
                </a:solidFill>
                <a:prstDash val="solid"/>
                <a:round/>
                <a:headEnd type="none" w="sm" len="lg"/>
                <a:tailEnd type="none" w="sm" len="lg"/>
              </a:ln>
            </p:spPr>
            <p:txBody>
              <a:bodyPr/>
              <a:p>
                <a:endParaRPr lang="zh-CN" altLang="en-US"/>
              </a:p>
            </p:txBody>
          </p:sp>
          <p:grpSp>
            <p:nvGrpSpPr>
              <p:cNvPr id="9242" name="Group 16"/>
              <p:cNvGrpSpPr/>
              <p:nvPr/>
            </p:nvGrpSpPr>
            <p:grpSpPr>
              <a:xfrm>
                <a:off x="2976" y="2640"/>
                <a:ext cx="2421" cy="1035"/>
                <a:chOff x="2976" y="2640"/>
                <a:chExt cx="2421" cy="1035"/>
              </a:xfrm>
            </p:grpSpPr>
            <p:sp>
              <p:nvSpPr>
                <p:cNvPr id="9243" name="Rectangle 17"/>
                <p:cNvSpPr/>
                <p:nvPr/>
              </p:nvSpPr>
              <p:spPr>
                <a:xfrm>
                  <a:off x="5201" y="2690"/>
                  <a:ext cx="196" cy="232"/>
                </a:xfrm>
                <a:prstGeom prst="rect">
                  <a:avLst/>
                </a:prstGeom>
                <a:noFill/>
                <a:ln w="9525">
                  <a:noFill/>
                </a:ln>
              </p:spPr>
              <p:txBody>
                <a:bodyPr wrap="none">
                  <a:spAutoFit/>
                </a:bodyPr>
                <a:p>
                  <a:pPr eaLnBrk="1" hangingPunct="1">
                    <a:spcBef>
                      <a:spcPct val="50000"/>
                    </a:spcBef>
                  </a:pPr>
                  <a:r>
                    <a:rPr lang="en-US" altLang="zh-CN" dirty="0">
                      <a:solidFill>
                        <a:srgbClr val="FF0000"/>
                      </a:solidFill>
                      <a:latin typeface="Times New Roman" panose="02020603050405020304" pitchFamily="18" charset="0"/>
                    </a:rPr>
                    <a:t>+</a:t>
                  </a:r>
                  <a:endParaRPr lang="en-US" altLang="zh-CN" dirty="0">
                    <a:solidFill>
                      <a:srgbClr val="FF0000"/>
                    </a:solidFill>
                    <a:latin typeface="Times New Roman" panose="02020603050405020304" pitchFamily="18" charset="0"/>
                  </a:endParaRPr>
                </a:p>
              </p:txBody>
            </p:sp>
            <p:sp>
              <p:nvSpPr>
                <p:cNvPr id="9244" name="Rectangle 18"/>
                <p:cNvSpPr/>
                <p:nvPr/>
              </p:nvSpPr>
              <p:spPr>
                <a:xfrm>
                  <a:off x="2976" y="3443"/>
                  <a:ext cx="194" cy="232"/>
                </a:xfrm>
                <a:prstGeom prst="rect">
                  <a:avLst/>
                </a:prstGeom>
                <a:noFill/>
                <a:ln w="9525">
                  <a:noFill/>
                </a:ln>
              </p:spPr>
              <p:txBody>
                <a:bodyPr wrap="none">
                  <a:spAutoFit/>
                </a:bodyPr>
                <a:p>
                  <a:pPr eaLnBrk="1" hangingPunct="1">
                    <a:spcBef>
                      <a:spcPct val="50000"/>
                    </a:spcBef>
                  </a:pPr>
                  <a:r>
                    <a:rPr lang="en-US" altLang="zh-CN" dirty="0">
                      <a:solidFill>
                        <a:srgbClr val="FF0000"/>
                      </a:solidFill>
                      <a:latin typeface="Times New Roman" panose="02020603050405020304" pitchFamily="18" charset="0"/>
                    </a:rPr>
                    <a:t>+</a:t>
                  </a:r>
                  <a:endParaRPr lang="en-US" altLang="zh-CN" dirty="0">
                    <a:solidFill>
                      <a:srgbClr val="FF0000"/>
                    </a:solidFill>
                    <a:latin typeface="Times New Roman" panose="02020603050405020304" pitchFamily="18" charset="0"/>
                  </a:endParaRPr>
                </a:p>
              </p:txBody>
            </p:sp>
            <p:sp>
              <p:nvSpPr>
                <p:cNvPr id="9245" name="Rectangle 19"/>
                <p:cNvSpPr/>
                <p:nvPr/>
              </p:nvSpPr>
              <p:spPr>
                <a:xfrm>
                  <a:off x="3085" y="3242"/>
                  <a:ext cx="194" cy="220"/>
                </a:xfrm>
                <a:prstGeom prst="rect">
                  <a:avLst/>
                </a:prstGeom>
                <a:noFill/>
                <a:ln w="9525">
                  <a:noFill/>
                </a:ln>
              </p:spPr>
              <p:txBody>
                <a:bodyPr wrap="none">
                  <a:spAutoFit/>
                </a:bodyPr>
                <a:p>
                  <a:pPr eaLnBrk="1" hangingPunct="1">
                    <a:spcBef>
                      <a:spcPct val="50000"/>
                    </a:spcBef>
                  </a:pPr>
                  <a:r>
                    <a:rPr lang="en-US" altLang="zh-CN" dirty="0">
                      <a:solidFill>
                        <a:srgbClr val="FF0000"/>
                      </a:solidFill>
                      <a:latin typeface="Times New Roman" panose="02020603050405020304" pitchFamily="18" charset="0"/>
                    </a:rPr>
                    <a:t>+</a:t>
                  </a:r>
                  <a:endParaRPr lang="en-US" altLang="zh-CN" dirty="0">
                    <a:solidFill>
                      <a:srgbClr val="FF0000"/>
                    </a:solidFill>
                    <a:latin typeface="Times New Roman" panose="02020603050405020304" pitchFamily="18" charset="0"/>
                  </a:endParaRPr>
                </a:p>
              </p:txBody>
            </p:sp>
            <p:sp>
              <p:nvSpPr>
                <p:cNvPr id="9246" name="Rectangle 20"/>
                <p:cNvSpPr/>
                <p:nvPr/>
              </p:nvSpPr>
              <p:spPr>
                <a:xfrm>
                  <a:off x="4982" y="2666"/>
                  <a:ext cx="194" cy="220"/>
                </a:xfrm>
                <a:prstGeom prst="rect">
                  <a:avLst/>
                </a:prstGeom>
                <a:noFill/>
                <a:ln w="9525">
                  <a:noFill/>
                </a:ln>
              </p:spPr>
              <p:txBody>
                <a:bodyPr wrap="none">
                  <a:spAutoFit/>
                </a:bodyPr>
                <a:p>
                  <a:pPr eaLnBrk="1" hangingPunct="1">
                    <a:spcBef>
                      <a:spcPct val="50000"/>
                    </a:spcBef>
                  </a:pPr>
                  <a:r>
                    <a:rPr lang="en-US" altLang="zh-CN" dirty="0">
                      <a:solidFill>
                        <a:srgbClr val="FF0000"/>
                      </a:solidFill>
                      <a:latin typeface="Times New Roman" panose="02020603050405020304" pitchFamily="18" charset="0"/>
                    </a:rPr>
                    <a:t>+</a:t>
                  </a:r>
                  <a:endParaRPr lang="en-US" altLang="zh-CN" dirty="0">
                    <a:solidFill>
                      <a:srgbClr val="FF0000"/>
                    </a:solidFill>
                    <a:latin typeface="Times New Roman" panose="02020603050405020304" pitchFamily="18" charset="0"/>
                  </a:endParaRPr>
                </a:p>
              </p:txBody>
            </p:sp>
            <p:sp>
              <p:nvSpPr>
                <p:cNvPr id="9247" name="Rectangle 21"/>
                <p:cNvSpPr/>
                <p:nvPr/>
              </p:nvSpPr>
              <p:spPr>
                <a:xfrm>
                  <a:off x="4709" y="2640"/>
                  <a:ext cx="194" cy="220"/>
                </a:xfrm>
                <a:prstGeom prst="rect">
                  <a:avLst/>
                </a:prstGeom>
                <a:noFill/>
                <a:ln w="9525">
                  <a:noFill/>
                </a:ln>
              </p:spPr>
              <p:txBody>
                <a:bodyPr wrap="none">
                  <a:spAutoFit/>
                </a:bodyPr>
                <a:p>
                  <a:pPr eaLnBrk="1" hangingPunct="1">
                    <a:spcBef>
                      <a:spcPct val="50000"/>
                    </a:spcBef>
                  </a:pPr>
                  <a:r>
                    <a:rPr lang="en-US" altLang="zh-CN" dirty="0">
                      <a:solidFill>
                        <a:srgbClr val="FF0000"/>
                      </a:solidFill>
                      <a:latin typeface="Times New Roman" panose="02020603050405020304" pitchFamily="18" charset="0"/>
                    </a:rPr>
                    <a:t>+</a:t>
                  </a:r>
                  <a:endParaRPr lang="en-US" altLang="zh-CN" dirty="0">
                    <a:solidFill>
                      <a:srgbClr val="FF0000"/>
                    </a:solidFill>
                    <a:latin typeface="Times New Roman" panose="02020603050405020304" pitchFamily="18" charset="0"/>
                  </a:endParaRPr>
                </a:p>
              </p:txBody>
            </p:sp>
            <p:sp>
              <p:nvSpPr>
                <p:cNvPr id="9248" name="Rectangle 22"/>
                <p:cNvSpPr/>
                <p:nvPr/>
              </p:nvSpPr>
              <p:spPr>
                <a:xfrm>
                  <a:off x="3232" y="3041"/>
                  <a:ext cx="194" cy="220"/>
                </a:xfrm>
                <a:prstGeom prst="rect">
                  <a:avLst/>
                </a:prstGeom>
                <a:noFill/>
                <a:ln w="9525">
                  <a:noFill/>
                </a:ln>
              </p:spPr>
              <p:txBody>
                <a:bodyPr wrap="none">
                  <a:spAutoFit/>
                </a:bodyPr>
                <a:p>
                  <a:pPr eaLnBrk="1" hangingPunct="1">
                    <a:spcBef>
                      <a:spcPct val="50000"/>
                    </a:spcBef>
                  </a:pPr>
                  <a:r>
                    <a:rPr lang="en-US" altLang="zh-CN" dirty="0">
                      <a:solidFill>
                        <a:srgbClr val="FF0000"/>
                      </a:solidFill>
                      <a:latin typeface="Times New Roman" panose="02020603050405020304" pitchFamily="18" charset="0"/>
                    </a:rPr>
                    <a:t>+</a:t>
                  </a:r>
                  <a:endParaRPr lang="en-US" altLang="zh-CN" dirty="0">
                    <a:solidFill>
                      <a:srgbClr val="FF0000"/>
                    </a:solidFill>
                    <a:latin typeface="Times New Roman" panose="02020603050405020304" pitchFamily="18" charset="0"/>
                  </a:endParaRPr>
                </a:p>
              </p:txBody>
            </p:sp>
            <p:sp>
              <p:nvSpPr>
                <p:cNvPr id="9249" name="Rectangle 23"/>
                <p:cNvSpPr/>
                <p:nvPr/>
              </p:nvSpPr>
              <p:spPr>
                <a:xfrm>
                  <a:off x="4435" y="2640"/>
                  <a:ext cx="194" cy="220"/>
                </a:xfrm>
                <a:prstGeom prst="rect">
                  <a:avLst/>
                </a:prstGeom>
                <a:noFill/>
                <a:ln w="9525">
                  <a:noFill/>
                </a:ln>
              </p:spPr>
              <p:txBody>
                <a:bodyPr wrap="none">
                  <a:spAutoFit/>
                </a:bodyPr>
                <a:p>
                  <a:pPr eaLnBrk="1" hangingPunct="1">
                    <a:spcBef>
                      <a:spcPct val="50000"/>
                    </a:spcBef>
                  </a:pPr>
                  <a:r>
                    <a:rPr lang="en-US" altLang="zh-CN" dirty="0">
                      <a:solidFill>
                        <a:srgbClr val="FF0000"/>
                      </a:solidFill>
                      <a:latin typeface="Times New Roman" panose="02020603050405020304" pitchFamily="18" charset="0"/>
                    </a:rPr>
                    <a:t>+</a:t>
                  </a:r>
                  <a:endParaRPr lang="en-US" altLang="zh-CN" dirty="0">
                    <a:solidFill>
                      <a:srgbClr val="FF0000"/>
                    </a:solidFill>
                    <a:latin typeface="Times New Roman" panose="02020603050405020304" pitchFamily="18" charset="0"/>
                  </a:endParaRPr>
                </a:p>
              </p:txBody>
            </p:sp>
            <p:sp>
              <p:nvSpPr>
                <p:cNvPr id="9250" name="Rectangle 24"/>
                <p:cNvSpPr/>
                <p:nvPr/>
              </p:nvSpPr>
              <p:spPr>
                <a:xfrm>
                  <a:off x="3396" y="2891"/>
                  <a:ext cx="194" cy="220"/>
                </a:xfrm>
                <a:prstGeom prst="rect">
                  <a:avLst/>
                </a:prstGeom>
                <a:noFill/>
                <a:ln w="9525">
                  <a:noFill/>
                </a:ln>
              </p:spPr>
              <p:txBody>
                <a:bodyPr wrap="none">
                  <a:spAutoFit/>
                </a:bodyPr>
                <a:p>
                  <a:pPr eaLnBrk="1" hangingPunct="1">
                    <a:spcBef>
                      <a:spcPct val="50000"/>
                    </a:spcBef>
                  </a:pPr>
                  <a:r>
                    <a:rPr lang="en-US" altLang="zh-CN" dirty="0">
                      <a:solidFill>
                        <a:srgbClr val="FF0000"/>
                      </a:solidFill>
                      <a:latin typeface="Times New Roman" panose="02020603050405020304" pitchFamily="18" charset="0"/>
                    </a:rPr>
                    <a:t>+</a:t>
                  </a:r>
                  <a:endParaRPr lang="en-US" altLang="zh-CN" dirty="0">
                    <a:solidFill>
                      <a:srgbClr val="FF0000"/>
                    </a:solidFill>
                    <a:latin typeface="Times New Roman" panose="02020603050405020304" pitchFamily="18" charset="0"/>
                  </a:endParaRPr>
                </a:p>
              </p:txBody>
            </p:sp>
            <p:sp>
              <p:nvSpPr>
                <p:cNvPr id="9251" name="Rectangle 25"/>
                <p:cNvSpPr/>
                <p:nvPr/>
              </p:nvSpPr>
              <p:spPr>
                <a:xfrm>
                  <a:off x="3632" y="2790"/>
                  <a:ext cx="194" cy="220"/>
                </a:xfrm>
                <a:prstGeom prst="rect">
                  <a:avLst/>
                </a:prstGeom>
                <a:noFill/>
                <a:ln w="9525">
                  <a:noFill/>
                </a:ln>
              </p:spPr>
              <p:txBody>
                <a:bodyPr wrap="none">
                  <a:spAutoFit/>
                </a:bodyPr>
                <a:p>
                  <a:pPr eaLnBrk="1" hangingPunct="1">
                    <a:spcBef>
                      <a:spcPct val="50000"/>
                    </a:spcBef>
                  </a:pPr>
                  <a:r>
                    <a:rPr lang="en-US" altLang="zh-CN" dirty="0">
                      <a:solidFill>
                        <a:srgbClr val="FF0000"/>
                      </a:solidFill>
                      <a:latin typeface="Times New Roman" panose="02020603050405020304" pitchFamily="18" charset="0"/>
                    </a:rPr>
                    <a:t>+</a:t>
                  </a:r>
                  <a:endParaRPr lang="en-US" altLang="zh-CN" dirty="0">
                    <a:solidFill>
                      <a:srgbClr val="FF0000"/>
                    </a:solidFill>
                    <a:latin typeface="Times New Roman" panose="02020603050405020304" pitchFamily="18" charset="0"/>
                  </a:endParaRPr>
                </a:p>
              </p:txBody>
            </p:sp>
            <p:sp>
              <p:nvSpPr>
                <p:cNvPr id="9252" name="Rectangle 26"/>
                <p:cNvSpPr/>
                <p:nvPr/>
              </p:nvSpPr>
              <p:spPr>
                <a:xfrm>
                  <a:off x="4179" y="2640"/>
                  <a:ext cx="194" cy="220"/>
                </a:xfrm>
                <a:prstGeom prst="rect">
                  <a:avLst/>
                </a:prstGeom>
                <a:noFill/>
                <a:ln w="9525">
                  <a:noFill/>
                </a:ln>
              </p:spPr>
              <p:txBody>
                <a:bodyPr wrap="none">
                  <a:spAutoFit/>
                </a:bodyPr>
                <a:p>
                  <a:pPr eaLnBrk="1" hangingPunct="1">
                    <a:spcBef>
                      <a:spcPct val="50000"/>
                    </a:spcBef>
                  </a:pPr>
                  <a:r>
                    <a:rPr lang="en-US" altLang="zh-CN" dirty="0">
                      <a:solidFill>
                        <a:srgbClr val="FF0000"/>
                      </a:solidFill>
                      <a:latin typeface="Times New Roman" panose="02020603050405020304" pitchFamily="18" charset="0"/>
                    </a:rPr>
                    <a:t>+</a:t>
                  </a:r>
                  <a:endParaRPr lang="en-US" altLang="zh-CN" dirty="0">
                    <a:solidFill>
                      <a:srgbClr val="FF0000"/>
                    </a:solidFill>
                    <a:latin typeface="Times New Roman" panose="02020603050405020304" pitchFamily="18" charset="0"/>
                  </a:endParaRPr>
                </a:p>
              </p:txBody>
            </p:sp>
            <p:sp>
              <p:nvSpPr>
                <p:cNvPr id="9253" name="Rectangle 27"/>
                <p:cNvSpPr/>
                <p:nvPr/>
              </p:nvSpPr>
              <p:spPr>
                <a:xfrm>
                  <a:off x="3905" y="2688"/>
                  <a:ext cx="194" cy="220"/>
                </a:xfrm>
                <a:prstGeom prst="rect">
                  <a:avLst/>
                </a:prstGeom>
                <a:noFill/>
                <a:ln w="9525">
                  <a:noFill/>
                </a:ln>
              </p:spPr>
              <p:txBody>
                <a:bodyPr wrap="none">
                  <a:spAutoFit/>
                </a:bodyPr>
                <a:p>
                  <a:pPr eaLnBrk="1" hangingPunct="1">
                    <a:spcBef>
                      <a:spcPct val="50000"/>
                    </a:spcBef>
                  </a:pPr>
                  <a:r>
                    <a:rPr lang="en-US" altLang="zh-CN" dirty="0">
                      <a:solidFill>
                        <a:srgbClr val="FF0000"/>
                      </a:solidFill>
                      <a:latin typeface="Times New Roman" panose="02020603050405020304" pitchFamily="18" charset="0"/>
                    </a:rPr>
                    <a:t>+</a:t>
                  </a:r>
                  <a:endParaRPr lang="en-US" altLang="zh-CN" dirty="0">
                    <a:solidFill>
                      <a:srgbClr val="FF0000"/>
                    </a:solidFill>
                    <a:latin typeface="Times New Roman" panose="02020603050405020304" pitchFamily="18" charset="0"/>
                  </a:endParaRPr>
                </a:p>
              </p:txBody>
            </p:sp>
          </p:grpSp>
        </p:grpSp>
      </p:grpSp>
      <p:grpSp>
        <p:nvGrpSpPr>
          <p:cNvPr id="98332" name="Group 28"/>
          <p:cNvGrpSpPr/>
          <p:nvPr/>
        </p:nvGrpSpPr>
        <p:grpSpPr>
          <a:xfrm>
            <a:off x="8064500" y="885825"/>
            <a:ext cx="636588" cy="1143000"/>
            <a:chOff x="4080" y="2160"/>
            <a:chExt cx="401" cy="720"/>
          </a:xfrm>
        </p:grpSpPr>
        <p:sp>
          <p:nvSpPr>
            <p:cNvPr id="9237" name="Line 29"/>
            <p:cNvSpPr/>
            <p:nvPr/>
          </p:nvSpPr>
          <p:spPr>
            <a:xfrm rot="-120000" flipH="1" flipV="1">
              <a:off x="4080" y="2304"/>
              <a:ext cx="96" cy="576"/>
            </a:xfrm>
            <a:prstGeom prst="line">
              <a:avLst/>
            </a:prstGeom>
            <a:ln w="38100" cap="flat" cmpd="sng">
              <a:solidFill>
                <a:srgbClr val="FF3300"/>
              </a:solidFill>
              <a:prstDash val="solid"/>
              <a:headEnd type="none" w="med" len="med"/>
              <a:tailEnd type="triangle" w="sm" len="lg"/>
            </a:ln>
          </p:spPr>
        </p:sp>
        <p:graphicFrame>
          <p:nvGraphicFramePr>
            <p:cNvPr id="9238" name="Object 30"/>
            <p:cNvGraphicFramePr>
              <a:graphicFrameLocks noChangeAspect="1"/>
            </p:cNvGraphicFramePr>
            <p:nvPr/>
          </p:nvGraphicFramePr>
          <p:xfrm>
            <a:off x="4176" y="2160"/>
            <a:ext cx="305" cy="384"/>
          </p:xfrm>
          <a:graphic>
            <a:graphicData uri="http://schemas.openxmlformats.org/presentationml/2006/ole">
              <mc:AlternateContent xmlns:mc="http://schemas.openxmlformats.org/markup-compatibility/2006">
                <mc:Choice xmlns:v="urn:schemas-microsoft-com:vml" Requires="v">
                  <p:oleObj spid="_x0000_s3104" name="" r:id="rId16" imgW="172720" imgH="215900" progId="Equation.3">
                    <p:embed/>
                  </p:oleObj>
                </mc:Choice>
                <mc:Fallback>
                  <p:oleObj name="" r:id="rId16" imgW="172720" imgH="215900" progId="Equation.3">
                    <p:embed/>
                    <p:pic>
                      <p:nvPicPr>
                        <p:cNvPr id="0" name="图片 3103"/>
                        <p:cNvPicPr/>
                        <p:nvPr/>
                      </p:nvPicPr>
                      <p:blipFill>
                        <a:blip r:embed="rId17">
                          <a:clrChange>
                            <a:clrFrom>
                              <a:srgbClr val="000000"/>
                            </a:clrFrom>
                            <a:clrTo>
                              <a:srgbClr val="FF0000"/>
                            </a:clrTo>
                          </a:clrChange>
                        </a:blip>
                        <a:stretch>
                          <a:fillRect/>
                        </a:stretch>
                      </p:blipFill>
                      <p:spPr>
                        <a:xfrm>
                          <a:off x="4176" y="2160"/>
                          <a:ext cx="305" cy="384"/>
                        </a:xfrm>
                        <a:prstGeom prst="rect">
                          <a:avLst/>
                        </a:prstGeom>
                        <a:noFill/>
                        <a:ln w="38100">
                          <a:noFill/>
                          <a:miter/>
                        </a:ln>
                      </p:spPr>
                    </p:pic>
                  </p:oleObj>
                </mc:Fallback>
              </mc:AlternateContent>
            </a:graphicData>
          </a:graphic>
        </p:graphicFrame>
      </p:grpSp>
      <p:sp>
        <p:nvSpPr>
          <p:cNvPr id="98335" name="Text Box 31"/>
          <p:cNvSpPr txBox="1"/>
          <p:nvPr/>
        </p:nvSpPr>
        <p:spPr>
          <a:xfrm>
            <a:off x="6616700" y="200025"/>
            <a:ext cx="3733800" cy="368300"/>
          </a:xfrm>
          <a:prstGeom prst="rect">
            <a:avLst/>
          </a:prstGeom>
          <a:noFill/>
          <a:ln w="9525">
            <a:noFill/>
          </a:ln>
        </p:spPr>
        <p:txBody>
          <a:bodyPr>
            <a:spAutoFit/>
          </a:bodyPr>
          <a:p>
            <a:pPr eaLnBrk="1" hangingPunct="1">
              <a:spcBef>
                <a:spcPct val="50000"/>
              </a:spcBef>
            </a:pPr>
            <a:r>
              <a:rPr lang="zh-CN" altLang="en-US" dirty="0">
                <a:latin typeface="宋体" panose="02010600030101010101" pitchFamily="2" charset="-122"/>
              </a:rPr>
              <a:t>作钱币形高斯面</a:t>
            </a:r>
            <a:r>
              <a:rPr lang="zh-CN" altLang="en-US" dirty="0">
                <a:solidFill>
                  <a:srgbClr val="CC0066"/>
                </a:solidFill>
                <a:latin typeface="宋体" panose="02010600030101010101" pitchFamily="2" charset="-122"/>
              </a:rPr>
              <a:t> </a:t>
            </a:r>
            <a:r>
              <a:rPr lang="en-US" altLang="zh-CN" i="1" dirty="0">
                <a:solidFill>
                  <a:srgbClr val="0000FF"/>
                </a:solidFill>
                <a:latin typeface="宋体" panose="02010600030101010101" pitchFamily="2" charset="-122"/>
              </a:rPr>
              <a:t>S</a:t>
            </a:r>
            <a:endParaRPr lang="en-US" altLang="zh-CN" i="1" dirty="0">
              <a:solidFill>
                <a:srgbClr val="0000FF"/>
              </a:solidFill>
              <a:latin typeface="宋体" panose="02010600030101010101" pitchFamily="2" charset="-122"/>
            </a:endParaRPr>
          </a:p>
        </p:txBody>
      </p:sp>
      <p:grpSp>
        <p:nvGrpSpPr>
          <p:cNvPr id="98336" name="Group 32"/>
          <p:cNvGrpSpPr/>
          <p:nvPr/>
        </p:nvGrpSpPr>
        <p:grpSpPr>
          <a:xfrm>
            <a:off x="7454900" y="1876425"/>
            <a:ext cx="1638300" cy="457200"/>
            <a:chOff x="3840" y="2736"/>
            <a:chExt cx="1032" cy="288"/>
          </a:xfrm>
        </p:grpSpPr>
        <p:sp>
          <p:nvSpPr>
            <p:cNvPr id="9235" name="AutoShape 33"/>
            <p:cNvSpPr/>
            <p:nvPr/>
          </p:nvSpPr>
          <p:spPr>
            <a:xfrm rot="-674099">
              <a:off x="3840" y="2736"/>
              <a:ext cx="1007" cy="192"/>
            </a:xfrm>
            <a:prstGeom prst="can">
              <a:avLst>
                <a:gd name="adj" fmla="val 50000"/>
              </a:avLst>
            </a:prstGeom>
            <a:solidFill>
              <a:srgbClr val="99CCFF">
                <a:alpha val="50195"/>
              </a:srgbClr>
            </a:solidFill>
            <a:ln w="19050" cap="flat" cmpd="sng">
              <a:solidFill>
                <a:srgbClr val="0000FF"/>
              </a:solidFill>
              <a:prstDash val="solid"/>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sp>
          <p:nvSpPr>
            <p:cNvPr id="9236" name="AutoShape 34"/>
            <p:cNvSpPr/>
            <p:nvPr/>
          </p:nvSpPr>
          <p:spPr>
            <a:xfrm rot="-674099">
              <a:off x="3865" y="2832"/>
              <a:ext cx="1007" cy="192"/>
            </a:xfrm>
            <a:prstGeom prst="can">
              <a:avLst>
                <a:gd name="adj" fmla="val 50000"/>
              </a:avLst>
            </a:prstGeom>
            <a:noFill/>
            <a:ln w="19050" cap="flat" cmpd="sng">
              <a:solidFill>
                <a:srgbClr val="0000FF"/>
              </a:solidFill>
              <a:prstDash val="sysDot"/>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grpSp>
      <p:graphicFrame>
        <p:nvGraphicFramePr>
          <p:cNvPr id="98339" name="Object 35"/>
          <p:cNvGraphicFramePr>
            <a:graphicFrameLocks noChangeAspect="1"/>
          </p:cNvGraphicFramePr>
          <p:nvPr/>
        </p:nvGraphicFramePr>
        <p:xfrm>
          <a:off x="7826375" y="2333625"/>
          <a:ext cx="1228725" cy="657225"/>
        </p:xfrm>
        <a:graphic>
          <a:graphicData uri="http://schemas.openxmlformats.org/presentationml/2006/ole">
            <mc:AlternateContent xmlns:mc="http://schemas.openxmlformats.org/markup-compatibility/2006">
              <mc:Choice xmlns:v="urn:schemas-microsoft-com:vml" Requires="v">
                <p:oleObj spid="_x0000_s3115" name="" r:id="rId18" imgW="381000" imgH="203200" progId="Equation.3">
                  <p:embed/>
                </p:oleObj>
              </mc:Choice>
              <mc:Fallback>
                <p:oleObj name="" r:id="rId18" imgW="381000" imgH="203200" progId="Equation.3">
                  <p:embed/>
                  <p:pic>
                    <p:nvPicPr>
                      <p:cNvPr id="0" name="图片 3114"/>
                      <p:cNvPicPr/>
                      <p:nvPr/>
                    </p:nvPicPr>
                    <p:blipFill>
                      <a:blip r:embed="rId19"/>
                      <a:stretch>
                        <a:fillRect/>
                      </a:stretch>
                    </p:blipFill>
                    <p:spPr>
                      <a:xfrm>
                        <a:off x="7826375" y="2333625"/>
                        <a:ext cx="1228725" cy="657225"/>
                      </a:xfrm>
                      <a:prstGeom prst="rect">
                        <a:avLst/>
                      </a:prstGeom>
                      <a:noFill/>
                      <a:ln w="38100">
                        <a:noFill/>
                        <a:miter/>
                      </a:ln>
                    </p:spPr>
                  </p:pic>
                </p:oleObj>
              </mc:Fallback>
            </mc:AlternateContent>
          </a:graphicData>
        </a:graphic>
      </p:graphicFrame>
      <p:graphicFrame>
        <p:nvGraphicFramePr>
          <p:cNvPr id="98340" name="Object 36"/>
          <p:cNvGraphicFramePr>
            <a:graphicFrameLocks noChangeAspect="1"/>
          </p:cNvGraphicFramePr>
          <p:nvPr/>
        </p:nvGraphicFramePr>
        <p:xfrm>
          <a:off x="2135188" y="5805488"/>
          <a:ext cx="2995612" cy="628650"/>
        </p:xfrm>
        <a:graphic>
          <a:graphicData uri="http://schemas.openxmlformats.org/presentationml/2006/ole">
            <mc:AlternateContent xmlns:mc="http://schemas.openxmlformats.org/markup-compatibility/2006">
              <mc:Choice xmlns:v="urn:schemas-microsoft-com:vml" Requires="v">
                <p:oleObj spid="_x0000_s3114" name="" r:id="rId20" imgW="1308100" imgH="228600" progId="Equation.DSMT4">
                  <p:embed/>
                </p:oleObj>
              </mc:Choice>
              <mc:Fallback>
                <p:oleObj name="" r:id="rId20" imgW="1308100" imgH="228600" progId="Equation.DSMT4">
                  <p:embed/>
                  <p:pic>
                    <p:nvPicPr>
                      <p:cNvPr id="0" name="图片 3113"/>
                      <p:cNvPicPr/>
                      <p:nvPr/>
                    </p:nvPicPr>
                    <p:blipFill>
                      <a:blip r:embed="rId21"/>
                      <a:stretch>
                        <a:fillRect/>
                      </a:stretch>
                    </p:blipFill>
                    <p:spPr>
                      <a:xfrm>
                        <a:off x="2135188" y="5805488"/>
                        <a:ext cx="2995612" cy="6286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8335"/>
                                        </p:tgtEl>
                                        <p:attrNameLst>
                                          <p:attrName>style.visibility</p:attrName>
                                        </p:attrNameLst>
                                      </p:cBhvr>
                                      <p:to>
                                        <p:strVal val="visible"/>
                                      </p:to>
                                    </p:set>
                                    <p:animEffect transition="in" filter="blinds(horizontal)">
                                      <p:cBhvr>
                                        <p:cTn id="7" dur="500"/>
                                        <p:tgtEl>
                                          <p:spTgt spid="9833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98336"/>
                                        </p:tgtEl>
                                        <p:attrNameLst>
                                          <p:attrName>style.visibility</p:attrName>
                                        </p:attrNameLst>
                                      </p:cBhvr>
                                      <p:to>
                                        <p:strVal val="visible"/>
                                      </p:to>
                                    </p:set>
                                    <p:animEffect transition="in" filter="barn(outHorizontal)">
                                      <p:cBhvr>
                                        <p:cTn id="12" dur="500"/>
                                        <p:tgtEl>
                                          <p:spTgt spid="983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8311"/>
                                        </p:tgtEl>
                                        <p:attrNameLst>
                                          <p:attrName>style.visibility</p:attrName>
                                        </p:attrNameLst>
                                      </p:cBhvr>
                                      <p:to>
                                        <p:strVal val="visible"/>
                                      </p:to>
                                    </p:set>
                                    <p:animEffect transition="in" filter="wipe(left)">
                                      <p:cBhvr>
                                        <p:cTn id="17" dur="500"/>
                                        <p:tgtEl>
                                          <p:spTgt spid="983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8312"/>
                                        </p:tgtEl>
                                        <p:attrNameLst>
                                          <p:attrName>style.visibility</p:attrName>
                                        </p:attrNameLst>
                                      </p:cBhvr>
                                      <p:to>
                                        <p:strVal val="visible"/>
                                      </p:to>
                                    </p:set>
                                    <p:animEffect transition="in" filter="wipe(left)">
                                      <p:cBhvr>
                                        <p:cTn id="22" dur="500"/>
                                        <p:tgtEl>
                                          <p:spTgt spid="983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8339"/>
                                        </p:tgtEl>
                                        <p:attrNameLst>
                                          <p:attrName>style.visibility</p:attrName>
                                        </p:attrNameLst>
                                      </p:cBhvr>
                                      <p:to>
                                        <p:strVal val="visible"/>
                                      </p:to>
                                    </p:set>
                                    <p:animEffect transition="in" filter="blinds(horizontal)">
                                      <p:cBhvr>
                                        <p:cTn id="27" dur="500"/>
                                        <p:tgtEl>
                                          <p:spTgt spid="98339"/>
                                        </p:tgtEl>
                                      </p:cBhvr>
                                    </p:animEffect>
                                  </p:childTnLst>
                                </p:cTn>
                              </p:par>
                            </p:childTnLst>
                          </p:cTn>
                        </p:par>
                      </p:childTnLst>
                    </p:cTn>
                  </p:par>
                  <p:par>
                    <p:cTn id="28" fill="hold">
                      <p:stCondLst>
                        <p:cond delay="indefinite"/>
                      </p:stCondLst>
                      <p:childTnLst>
                        <p:par>
                          <p:cTn id="29" fill="hold">
                            <p:stCondLst>
                              <p:cond delay="0"/>
                            </p:stCondLst>
                            <p:childTnLst>
                              <p:par>
                                <p:cTn id="30" presetID="17" presetClass="entr" presetSubtype="4" fill="hold" nodeType="clickEffect">
                                  <p:stCondLst>
                                    <p:cond delay="0"/>
                                  </p:stCondLst>
                                  <p:childTnLst>
                                    <p:set>
                                      <p:cBhvr>
                                        <p:cTn id="31" dur="1" fill="hold">
                                          <p:stCondLst>
                                            <p:cond delay="0"/>
                                          </p:stCondLst>
                                        </p:cTn>
                                        <p:tgtEl>
                                          <p:spTgt spid="98332"/>
                                        </p:tgtEl>
                                        <p:attrNameLst>
                                          <p:attrName>style.visibility</p:attrName>
                                        </p:attrNameLst>
                                      </p:cBhvr>
                                      <p:to>
                                        <p:strVal val="visible"/>
                                      </p:to>
                                    </p:set>
                                    <p:anim calcmode="lin" valueType="num">
                                      <p:cBhvr>
                                        <p:cTn id="32" dur="500" fill="hold"/>
                                        <p:tgtEl>
                                          <p:spTgt spid="98332"/>
                                        </p:tgtEl>
                                        <p:attrNameLst>
                                          <p:attrName>ppt_x</p:attrName>
                                        </p:attrNameLst>
                                      </p:cBhvr>
                                      <p:tavLst>
                                        <p:tav tm="0">
                                          <p:val>
                                            <p:strVal val="#ppt_x"/>
                                          </p:val>
                                        </p:tav>
                                        <p:tav tm="100000">
                                          <p:val>
                                            <p:strVal val="#ppt_x"/>
                                          </p:val>
                                        </p:tav>
                                      </p:tavLst>
                                    </p:anim>
                                    <p:anim calcmode="lin" valueType="num">
                                      <p:cBhvr>
                                        <p:cTn id="33" dur="500" fill="hold"/>
                                        <p:tgtEl>
                                          <p:spTgt spid="98332"/>
                                        </p:tgtEl>
                                        <p:attrNameLst>
                                          <p:attrName>ppt_y</p:attrName>
                                        </p:attrNameLst>
                                      </p:cBhvr>
                                      <p:tavLst>
                                        <p:tav tm="0">
                                          <p:val>
                                            <p:strVal val="#ppt_y+#ppt_h/2"/>
                                          </p:val>
                                        </p:tav>
                                        <p:tav tm="100000">
                                          <p:val>
                                            <p:strVal val="#ppt_y"/>
                                          </p:val>
                                        </p:tav>
                                      </p:tavLst>
                                    </p:anim>
                                    <p:anim calcmode="lin" valueType="num">
                                      <p:cBhvr>
                                        <p:cTn id="34" dur="500" fill="hold"/>
                                        <p:tgtEl>
                                          <p:spTgt spid="98332"/>
                                        </p:tgtEl>
                                        <p:attrNameLst>
                                          <p:attrName>ppt_w</p:attrName>
                                        </p:attrNameLst>
                                      </p:cBhvr>
                                      <p:tavLst>
                                        <p:tav tm="0">
                                          <p:val>
                                            <p:strVal val="#ppt_w"/>
                                          </p:val>
                                        </p:tav>
                                        <p:tav tm="100000">
                                          <p:val>
                                            <p:strVal val="#ppt_w"/>
                                          </p:val>
                                        </p:tav>
                                      </p:tavLst>
                                    </p:anim>
                                    <p:anim calcmode="lin" valueType="num">
                                      <p:cBhvr>
                                        <p:cTn id="35" dur="500" fill="hold"/>
                                        <p:tgtEl>
                                          <p:spTgt spid="98332"/>
                                        </p:tgtEl>
                                        <p:attrNameLst>
                                          <p:attrName>ppt_h</p:attrName>
                                        </p:attrNameLst>
                                      </p:cBhvr>
                                      <p:tavLst>
                                        <p:tav tm="0">
                                          <p:val>
                                            <p:fltVal val="0.00000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98313"/>
                                        </p:tgtEl>
                                        <p:attrNameLst>
                                          <p:attrName>style.visibility</p:attrName>
                                        </p:attrNameLst>
                                      </p:cBhvr>
                                      <p:to>
                                        <p:strVal val="visible"/>
                                      </p:to>
                                    </p:set>
                                    <p:animEffect transition="in" filter="wipe(left)">
                                      <p:cBhvr>
                                        <p:cTn id="40" dur="500"/>
                                        <p:tgtEl>
                                          <p:spTgt spid="9831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98314"/>
                                        </p:tgtEl>
                                        <p:attrNameLst>
                                          <p:attrName>style.visibility</p:attrName>
                                        </p:attrNameLst>
                                      </p:cBhvr>
                                      <p:to>
                                        <p:strVal val="visible"/>
                                      </p:to>
                                    </p:set>
                                    <p:animEffect transition="in" filter="wipe(left)">
                                      <p:cBhvr>
                                        <p:cTn id="45" dur="500"/>
                                        <p:tgtEl>
                                          <p:spTgt spid="983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98315"/>
                                        </p:tgtEl>
                                        <p:attrNameLst>
                                          <p:attrName>style.visibility</p:attrName>
                                        </p:attrNameLst>
                                      </p:cBhvr>
                                      <p:to>
                                        <p:strVal val="visible"/>
                                      </p:to>
                                    </p:set>
                                    <p:animEffect transition="in" filter="wipe(left)">
                                      <p:cBhvr>
                                        <p:cTn id="50" dur="500"/>
                                        <p:tgtEl>
                                          <p:spTgt spid="9831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98309"/>
                                        </p:tgtEl>
                                        <p:attrNameLst>
                                          <p:attrName>style.visibility</p:attrName>
                                        </p:attrNameLst>
                                      </p:cBhvr>
                                      <p:to>
                                        <p:strVal val="visible"/>
                                      </p:to>
                                    </p:set>
                                    <p:animEffect transition="in" filter="wipe(left)">
                                      <p:cBhvr>
                                        <p:cTn id="55" dur="500"/>
                                        <p:tgtEl>
                                          <p:spTgt spid="9830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98308">
                                            <p:txEl>
                                              <p:charRg st="0" end="13"/>
                                            </p:txEl>
                                          </p:spTgt>
                                        </p:tgtEl>
                                        <p:attrNameLst>
                                          <p:attrName>style.visibility</p:attrName>
                                        </p:attrNameLst>
                                      </p:cBhvr>
                                      <p:to>
                                        <p:strVal val="visible"/>
                                      </p:to>
                                    </p:set>
                                    <p:animEffect transition="in" filter="wipe(left)">
                                      <p:cBhvr>
                                        <p:cTn id="60" dur="500"/>
                                        <p:tgtEl>
                                          <p:spTgt spid="98308">
                                            <p:txEl>
                                              <p:charRg st="0" end="1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98308">
                                            <p:txEl>
                                              <p:charRg st="13" end="36"/>
                                            </p:txEl>
                                          </p:spTgt>
                                        </p:tgtEl>
                                        <p:attrNameLst>
                                          <p:attrName>style.visibility</p:attrName>
                                        </p:attrNameLst>
                                      </p:cBhvr>
                                      <p:to>
                                        <p:strVal val="visible"/>
                                      </p:to>
                                    </p:set>
                                    <p:animEffect transition="in" filter="wipe(left)">
                                      <p:cBhvr>
                                        <p:cTn id="65" dur="500"/>
                                        <p:tgtEl>
                                          <p:spTgt spid="98308">
                                            <p:txEl>
                                              <p:charRg st="13" end="3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98310"/>
                                        </p:tgtEl>
                                        <p:attrNameLst>
                                          <p:attrName>style.visibility</p:attrName>
                                        </p:attrNameLst>
                                      </p:cBhvr>
                                      <p:to>
                                        <p:strVal val="visible"/>
                                      </p:to>
                                    </p:set>
                                    <p:animEffect transition="in" filter="wipe(left)">
                                      <p:cBhvr>
                                        <p:cTn id="70" dur="500"/>
                                        <p:tgtEl>
                                          <p:spTgt spid="98310"/>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98340"/>
                                        </p:tgtEl>
                                        <p:attrNameLst>
                                          <p:attrName>style.visibility</p:attrName>
                                        </p:attrNameLst>
                                      </p:cBhvr>
                                      <p:to>
                                        <p:strVal val="visible"/>
                                      </p:to>
                                    </p:set>
                                    <p:animEffect transition="in" filter="blinds(horizontal)">
                                      <p:cBhvr>
                                        <p:cTn id="75" dur="500"/>
                                        <p:tgtEl>
                                          <p:spTgt spid="98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build="p"/>
      <p:bldP spid="9833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600" dirty="0">
                <a:solidFill>
                  <a:srgbClr val="0000FF"/>
                </a:solidFill>
              </a:rPr>
            </a:fld>
            <a:endParaRPr lang="zh-CN" altLang="en-US" sz="1600" dirty="0">
              <a:solidFill>
                <a:srgbClr val="0000FF"/>
              </a:solidFill>
            </a:endParaRPr>
          </a:p>
        </p:txBody>
      </p:sp>
      <p:sp>
        <p:nvSpPr>
          <p:cNvPr id="100355" name="Text Box 3"/>
          <p:cNvSpPr txBox="1"/>
          <p:nvPr/>
        </p:nvSpPr>
        <p:spPr>
          <a:xfrm>
            <a:off x="1847850" y="4149725"/>
            <a:ext cx="4572000" cy="368300"/>
          </a:xfrm>
          <a:prstGeom prst="rect">
            <a:avLst/>
          </a:prstGeom>
          <a:noFill/>
          <a:ln w="28575">
            <a:noFill/>
          </a:ln>
        </p:spPr>
        <p:txBody>
          <a:bodyPr>
            <a:spAutoFit/>
          </a:bodyPr>
          <a:p>
            <a:pPr eaLnBrk="1" hangingPunct="1">
              <a:spcBef>
                <a:spcPct val="50000"/>
              </a:spcBef>
            </a:pPr>
            <a:r>
              <a:rPr lang="zh-CN" altLang="en-US" dirty="0">
                <a:solidFill>
                  <a:srgbClr val="0000CC"/>
                </a:solidFill>
                <a:latin typeface="Times New Roman" panose="02020603050405020304" pitchFamily="18" charset="0"/>
              </a:rPr>
              <a:t>２导体壳接地 屏蔽内电场</a:t>
            </a:r>
            <a:endParaRPr lang="zh-CN" altLang="en-US" dirty="0">
              <a:solidFill>
                <a:srgbClr val="0000CC"/>
              </a:solidFill>
              <a:latin typeface="Times New Roman" panose="02020603050405020304" pitchFamily="18" charset="0"/>
            </a:endParaRPr>
          </a:p>
        </p:txBody>
      </p:sp>
      <p:pic>
        <p:nvPicPr>
          <p:cNvPr id="100356" name="Picture 4"/>
          <p:cNvPicPr>
            <a:picLocks noChangeAspect="1"/>
          </p:cNvPicPr>
          <p:nvPr/>
        </p:nvPicPr>
        <p:blipFill>
          <a:blip r:embed="rId1"/>
          <a:stretch>
            <a:fillRect/>
          </a:stretch>
        </p:blipFill>
        <p:spPr>
          <a:xfrm>
            <a:off x="7680325" y="1273175"/>
            <a:ext cx="2808288" cy="1989138"/>
          </a:xfrm>
          <a:prstGeom prst="rect">
            <a:avLst/>
          </a:prstGeom>
          <a:noFill/>
          <a:ln w="28575">
            <a:noFill/>
          </a:ln>
        </p:spPr>
      </p:pic>
      <p:sp>
        <p:nvSpPr>
          <p:cNvPr id="11269" name="Text Box 5"/>
          <p:cNvSpPr txBox="1"/>
          <p:nvPr/>
        </p:nvSpPr>
        <p:spPr>
          <a:xfrm>
            <a:off x="1774825" y="260350"/>
            <a:ext cx="4105275" cy="368300"/>
          </a:xfrm>
          <a:prstGeom prst="rect">
            <a:avLst/>
          </a:prstGeom>
          <a:noFill/>
          <a:ln w="9525">
            <a:noFill/>
          </a:ln>
        </p:spPr>
        <p:txBody>
          <a:bodyPr>
            <a:spAutoFit/>
          </a:bodyPr>
          <a:p>
            <a:pPr eaLnBrk="1" hangingPunct="1">
              <a:spcBef>
                <a:spcPct val="50000"/>
              </a:spcBef>
            </a:pPr>
            <a:r>
              <a:rPr lang="en-US" altLang="zh-CN" dirty="0">
                <a:solidFill>
                  <a:srgbClr val="0000CC"/>
                </a:solidFill>
                <a:latin typeface="宋体" panose="02010600030101010101" pitchFamily="2" charset="-122"/>
              </a:rPr>
              <a:t>4. </a:t>
            </a:r>
            <a:r>
              <a:rPr lang="zh-CN" altLang="en-US" dirty="0">
                <a:solidFill>
                  <a:srgbClr val="0000CC"/>
                </a:solidFill>
                <a:latin typeface="Times New Roman" panose="02020603050405020304" pitchFamily="18" charset="0"/>
              </a:rPr>
              <a:t>导体壳</a:t>
            </a:r>
            <a:r>
              <a:rPr lang="zh-CN" altLang="en-US" dirty="0">
                <a:solidFill>
                  <a:srgbClr val="0000CC"/>
                </a:solidFill>
                <a:latin typeface="宋体" panose="02010600030101010101" pitchFamily="2" charset="-122"/>
              </a:rPr>
              <a:t>屏蔽外电场</a:t>
            </a:r>
            <a:endParaRPr lang="zh-CN" altLang="en-US" dirty="0">
              <a:solidFill>
                <a:srgbClr val="0000CC"/>
              </a:solidFill>
              <a:latin typeface="宋体" panose="02010600030101010101" pitchFamily="2" charset="-122"/>
            </a:endParaRPr>
          </a:p>
        </p:txBody>
      </p:sp>
      <p:grpSp>
        <p:nvGrpSpPr>
          <p:cNvPr id="100358" name="Group 6"/>
          <p:cNvGrpSpPr/>
          <p:nvPr/>
        </p:nvGrpSpPr>
        <p:grpSpPr>
          <a:xfrm>
            <a:off x="1998663" y="1125538"/>
            <a:ext cx="5616575" cy="2397125"/>
            <a:chOff x="480" y="1152"/>
            <a:chExt cx="4896" cy="2064"/>
          </a:xfrm>
        </p:grpSpPr>
        <p:sp>
          <p:nvSpPr>
            <p:cNvPr id="11382" name="Rectangle 7"/>
            <p:cNvSpPr/>
            <p:nvPr/>
          </p:nvSpPr>
          <p:spPr>
            <a:xfrm>
              <a:off x="480" y="1152"/>
              <a:ext cx="4896" cy="2064"/>
            </a:xfrm>
            <a:prstGeom prst="rect">
              <a:avLst/>
            </a:prstGeom>
            <a:solidFill>
              <a:schemeClr val="bg1"/>
            </a:solidFill>
            <a:ln w="9525" cap="flat" cmpd="sng">
              <a:solidFill>
                <a:schemeClr val="tx2"/>
              </a:solidFill>
              <a:prstDash val="solid"/>
              <a:miter/>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grpSp>
          <p:nvGrpSpPr>
            <p:cNvPr id="11383" name="Group 8"/>
            <p:cNvGrpSpPr/>
            <p:nvPr/>
          </p:nvGrpSpPr>
          <p:grpSpPr>
            <a:xfrm>
              <a:off x="672" y="1248"/>
              <a:ext cx="2208" cy="1925"/>
              <a:chOff x="672" y="1248"/>
              <a:chExt cx="2208" cy="1925"/>
            </a:xfrm>
          </p:grpSpPr>
          <p:grpSp>
            <p:nvGrpSpPr>
              <p:cNvPr id="11384" name="Group 9"/>
              <p:cNvGrpSpPr/>
              <p:nvPr/>
            </p:nvGrpSpPr>
            <p:grpSpPr>
              <a:xfrm>
                <a:off x="672" y="1296"/>
                <a:ext cx="1920" cy="1518"/>
                <a:chOff x="672" y="1428"/>
                <a:chExt cx="1920" cy="1518"/>
              </a:xfrm>
            </p:grpSpPr>
            <p:sp>
              <p:nvSpPr>
                <p:cNvPr id="11387" name="Line 10"/>
                <p:cNvSpPr/>
                <p:nvPr/>
              </p:nvSpPr>
              <p:spPr>
                <a:xfrm>
                  <a:off x="672" y="1428"/>
                  <a:ext cx="1920" cy="0"/>
                </a:xfrm>
                <a:prstGeom prst="line">
                  <a:avLst/>
                </a:prstGeom>
                <a:ln w="15875" cap="flat" cmpd="sng">
                  <a:solidFill>
                    <a:srgbClr val="009900"/>
                  </a:solidFill>
                  <a:prstDash val="solid"/>
                  <a:headEnd type="none" w="med" len="med"/>
                  <a:tailEnd type="triangle" w="sm" len="lg"/>
                </a:ln>
              </p:spPr>
            </p:sp>
            <p:sp>
              <p:nvSpPr>
                <p:cNvPr id="11388" name="Line 11"/>
                <p:cNvSpPr/>
                <p:nvPr/>
              </p:nvSpPr>
              <p:spPr>
                <a:xfrm>
                  <a:off x="672" y="1555"/>
                  <a:ext cx="1920" cy="0"/>
                </a:xfrm>
                <a:prstGeom prst="line">
                  <a:avLst/>
                </a:prstGeom>
                <a:ln w="15875" cap="flat" cmpd="sng">
                  <a:solidFill>
                    <a:srgbClr val="009900"/>
                  </a:solidFill>
                  <a:prstDash val="solid"/>
                  <a:headEnd type="none" w="med" len="med"/>
                  <a:tailEnd type="triangle" w="sm" len="lg"/>
                </a:ln>
              </p:spPr>
            </p:sp>
            <p:sp>
              <p:nvSpPr>
                <p:cNvPr id="11389" name="Line 12"/>
                <p:cNvSpPr/>
                <p:nvPr/>
              </p:nvSpPr>
              <p:spPr>
                <a:xfrm>
                  <a:off x="672" y="1681"/>
                  <a:ext cx="1920" cy="0"/>
                </a:xfrm>
                <a:prstGeom prst="line">
                  <a:avLst/>
                </a:prstGeom>
                <a:ln w="15875" cap="flat" cmpd="sng">
                  <a:solidFill>
                    <a:srgbClr val="009900"/>
                  </a:solidFill>
                  <a:prstDash val="solid"/>
                  <a:headEnd type="none" w="med" len="med"/>
                  <a:tailEnd type="triangle" w="sm" len="lg"/>
                </a:ln>
              </p:spPr>
            </p:sp>
            <p:sp>
              <p:nvSpPr>
                <p:cNvPr id="11390" name="Line 13"/>
                <p:cNvSpPr/>
                <p:nvPr/>
              </p:nvSpPr>
              <p:spPr>
                <a:xfrm>
                  <a:off x="672" y="1808"/>
                  <a:ext cx="1920" cy="0"/>
                </a:xfrm>
                <a:prstGeom prst="line">
                  <a:avLst/>
                </a:prstGeom>
                <a:ln w="15875" cap="flat" cmpd="sng">
                  <a:solidFill>
                    <a:srgbClr val="009900"/>
                  </a:solidFill>
                  <a:prstDash val="solid"/>
                  <a:headEnd type="none" w="med" len="med"/>
                  <a:tailEnd type="triangle" w="sm" len="lg"/>
                </a:ln>
              </p:spPr>
            </p:sp>
            <p:sp>
              <p:nvSpPr>
                <p:cNvPr id="11391" name="Line 14"/>
                <p:cNvSpPr/>
                <p:nvPr/>
              </p:nvSpPr>
              <p:spPr>
                <a:xfrm>
                  <a:off x="672" y="1934"/>
                  <a:ext cx="1920" cy="0"/>
                </a:xfrm>
                <a:prstGeom prst="line">
                  <a:avLst/>
                </a:prstGeom>
                <a:ln w="15875" cap="flat" cmpd="sng">
                  <a:solidFill>
                    <a:srgbClr val="009900"/>
                  </a:solidFill>
                  <a:prstDash val="solid"/>
                  <a:headEnd type="none" w="med" len="med"/>
                  <a:tailEnd type="triangle" w="sm" len="lg"/>
                </a:ln>
              </p:spPr>
            </p:sp>
            <p:sp>
              <p:nvSpPr>
                <p:cNvPr id="11392" name="Line 15"/>
                <p:cNvSpPr/>
                <p:nvPr/>
              </p:nvSpPr>
              <p:spPr>
                <a:xfrm>
                  <a:off x="672" y="2061"/>
                  <a:ext cx="1920" cy="0"/>
                </a:xfrm>
                <a:prstGeom prst="line">
                  <a:avLst/>
                </a:prstGeom>
                <a:ln w="15875" cap="flat" cmpd="sng">
                  <a:solidFill>
                    <a:srgbClr val="009900"/>
                  </a:solidFill>
                  <a:prstDash val="solid"/>
                  <a:headEnd type="none" w="med" len="med"/>
                  <a:tailEnd type="triangle" w="sm" len="lg"/>
                </a:ln>
              </p:spPr>
            </p:sp>
            <p:sp>
              <p:nvSpPr>
                <p:cNvPr id="11393" name="Line 16"/>
                <p:cNvSpPr/>
                <p:nvPr/>
              </p:nvSpPr>
              <p:spPr>
                <a:xfrm>
                  <a:off x="672" y="2187"/>
                  <a:ext cx="1920" cy="0"/>
                </a:xfrm>
                <a:prstGeom prst="line">
                  <a:avLst/>
                </a:prstGeom>
                <a:ln w="15875" cap="flat" cmpd="sng">
                  <a:solidFill>
                    <a:srgbClr val="009900"/>
                  </a:solidFill>
                  <a:prstDash val="solid"/>
                  <a:headEnd type="none" w="med" len="med"/>
                  <a:tailEnd type="triangle" w="sm" len="lg"/>
                </a:ln>
              </p:spPr>
            </p:sp>
            <p:sp>
              <p:nvSpPr>
                <p:cNvPr id="11394" name="Line 17"/>
                <p:cNvSpPr/>
                <p:nvPr/>
              </p:nvSpPr>
              <p:spPr>
                <a:xfrm>
                  <a:off x="672" y="2313"/>
                  <a:ext cx="1920" cy="0"/>
                </a:xfrm>
                <a:prstGeom prst="line">
                  <a:avLst/>
                </a:prstGeom>
                <a:ln w="15875" cap="flat" cmpd="sng">
                  <a:solidFill>
                    <a:srgbClr val="009900"/>
                  </a:solidFill>
                  <a:prstDash val="solid"/>
                  <a:headEnd type="none" w="med" len="med"/>
                  <a:tailEnd type="triangle" w="sm" len="lg"/>
                </a:ln>
              </p:spPr>
            </p:sp>
            <p:sp>
              <p:nvSpPr>
                <p:cNvPr id="11395" name="Line 18"/>
                <p:cNvSpPr/>
                <p:nvPr/>
              </p:nvSpPr>
              <p:spPr>
                <a:xfrm>
                  <a:off x="672" y="2440"/>
                  <a:ext cx="1920" cy="0"/>
                </a:xfrm>
                <a:prstGeom prst="line">
                  <a:avLst/>
                </a:prstGeom>
                <a:ln w="15875" cap="flat" cmpd="sng">
                  <a:solidFill>
                    <a:srgbClr val="009900"/>
                  </a:solidFill>
                  <a:prstDash val="solid"/>
                  <a:headEnd type="none" w="med" len="med"/>
                  <a:tailEnd type="triangle" w="sm" len="lg"/>
                </a:ln>
              </p:spPr>
            </p:sp>
            <p:sp>
              <p:nvSpPr>
                <p:cNvPr id="11396" name="Line 19"/>
                <p:cNvSpPr/>
                <p:nvPr/>
              </p:nvSpPr>
              <p:spPr>
                <a:xfrm>
                  <a:off x="672" y="2566"/>
                  <a:ext cx="1920" cy="0"/>
                </a:xfrm>
                <a:prstGeom prst="line">
                  <a:avLst/>
                </a:prstGeom>
                <a:ln w="15875" cap="flat" cmpd="sng">
                  <a:solidFill>
                    <a:srgbClr val="009900"/>
                  </a:solidFill>
                  <a:prstDash val="solid"/>
                  <a:headEnd type="none" w="med" len="med"/>
                  <a:tailEnd type="triangle" w="sm" len="lg"/>
                </a:ln>
              </p:spPr>
            </p:sp>
            <p:sp>
              <p:nvSpPr>
                <p:cNvPr id="11397" name="Line 20"/>
                <p:cNvSpPr/>
                <p:nvPr/>
              </p:nvSpPr>
              <p:spPr>
                <a:xfrm>
                  <a:off x="672" y="2693"/>
                  <a:ext cx="1920" cy="0"/>
                </a:xfrm>
                <a:prstGeom prst="line">
                  <a:avLst/>
                </a:prstGeom>
                <a:ln w="15875" cap="flat" cmpd="sng">
                  <a:solidFill>
                    <a:srgbClr val="009900"/>
                  </a:solidFill>
                  <a:prstDash val="solid"/>
                  <a:headEnd type="none" w="med" len="med"/>
                  <a:tailEnd type="triangle" w="sm" len="lg"/>
                </a:ln>
              </p:spPr>
            </p:sp>
            <p:sp>
              <p:nvSpPr>
                <p:cNvPr id="11398" name="Line 21"/>
                <p:cNvSpPr/>
                <p:nvPr/>
              </p:nvSpPr>
              <p:spPr>
                <a:xfrm>
                  <a:off x="672" y="2819"/>
                  <a:ext cx="1920" cy="0"/>
                </a:xfrm>
                <a:prstGeom prst="line">
                  <a:avLst/>
                </a:prstGeom>
                <a:ln w="15875" cap="flat" cmpd="sng">
                  <a:solidFill>
                    <a:srgbClr val="009900"/>
                  </a:solidFill>
                  <a:prstDash val="solid"/>
                  <a:headEnd type="none" w="med" len="med"/>
                  <a:tailEnd type="triangle" w="sm" len="lg"/>
                </a:ln>
              </p:spPr>
            </p:sp>
            <p:sp>
              <p:nvSpPr>
                <p:cNvPr id="11399" name="Line 22"/>
                <p:cNvSpPr/>
                <p:nvPr/>
              </p:nvSpPr>
              <p:spPr>
                <a:xfrm>
                  <a:off x="672" y="2946"/>
                  <a:ext cx="1920" cy="0"/>
                </a:xfrm>
                <a:prstGeom prst="line">
                  <a:avLst/>
                </a:prstGeom>
                <a:ln w="15875" cap="flat" cmpd="sng">
                  <a:solidFill>
                    <a:srgbClr val="009900"/>
                  </a:solidFill>
                  <a:prstDash val="solid"/>
                  <a:headEnd type="none" w="med" len="med"/>
                  <a:tailEnd type="triangle" w="sm" len="lg"/>
                </a:ln>
              </p:spPr>
            </p:sp>
          </p:grpSp>
          <p:graphicFrame>
            <p:nvGraphicFramePr>
              <p:cNvPr id="11385" name="Object 23"/>
              <p:cNvGraphicFramePr>
                <a:graphicFrameLocks noChangeAspect="1"/>
              </p:cNvGraphicFramePr>
              <p:nvPr/>
            </p:nvGraphicFramePr>
            <p:xfrm>
              <a:off x="2573" y="1248"/>
              <a:ext cx="307" cy="384"/>
            </p:xfrm>
            <a:graphic>
              <a:graphicData uri="http://schemas.openxmlformats.org/presentationml/2006/ole">
                <mc:AlternateContent xmlns:mc="http://schemas.openxmlformats.org/markup-compatibility/2006">
                  <mc:Choice xmlns:v="urn:schemas-microsoft-com:vml" Requires="v">
                    <p:oleObj spid="_x0000_s3116" name="" r:id="rId2" imgW="215900" imgH="266065" progId="Equation.3">
                      <p:embed/>
                    </p:oleObj>
                  </mc:Choice>
                  <mc:Fallback>
                    <p:oleObj name="" r:id="rId2" imgW="215900" imgH="266065" progId="Equation.3">
                      <p:embed/>
                      <p:pic>
                        <p:nvPicPr>
                          <p:cNvPr id="0" name="图片 3115"/>
                          <p:cNvPicPr/>
                          <p:nvPr/>
                        </p:nvPicPr>
                        <p:blipFill>
                          <a:blip r:embed="rId3"/>
                          <a:stretch>
                            <a:fillRect/>
                          </a:stretch>
                        </p:blipFill>
                        <p:spPr>
                          <a:xfrm>
                            <a:off x="2573" y="1248"/>
                            <a:ext cx="307" cy="384"/>
                          </a:xfrm>
                          <a:prstGeom prst="rect">
                            <a:avLst/>
                          </a:prstGeom>
                          <a:noFill/>
                          <a:ln w="38100">
                            <a:noFill/>
                            <a:miter/>
                          </a:ln>
                        </p:spPr>
                      </p:pic>
                    </p:oleObj>
                  </mc:Fallback>
                </mc:AlternateContent>
              </a:graphicData>
            </a:graphic>
          </p:graphicFrame>
          <p:sp>
            <p:nvSpPr>
              <p:cNvPr id="11386" name="Text Box 24"/>
              <p:cNvSpPr txBox="1"/>
              <p:nvPr/>
            </p:nvSpPr>
            <p:spPr>
              <a:xfrm>
                <a:off x="1104" y="2830"/>
                <a:ext cx="961" cy="343"/>
              </a:xfrm>
              <a:prstGeom prst="rect">
                <a:avLst/>
              </a:prstGeom>
              <a:noFill/>
              <a:ln w="19050">
                <a:noFill/>
              </a:ln>
            </p:spPr>
            <p:txBody>
              <a:bodyPr>
                <a:spAutoFit/>
              </a:bodyPr>
              <a:p>
                <a:pPr eaLnBrk="1" hangingPunct="1">
                  <a:spcBef>
                    <a:spcPct val="50000"/>
                  </a:spcBef>
                </a:pPr>
                <a:r>
                  <a:rPr lang="zh-CN" altLang="en-US" sz="2000" dirty="0">
                    <a:solidFill>
                      <a:srgbClr val="1C1C1C"/>
                    </a:solidFill>
                    <a:latin typeface="宋体" panose="02010600030101010101" pitchFamily="2" charset="-122"/>
                  </a:rPr>
                  <a:t>外电场</a:t>
                </a:r>
                <a:endParaRPr lang="zh-CN" altLang="en-US" sz="2000" dirty="0">
                  <a:solidFill>
                    <a:srgbClr val="1C1C1C"/>
                  </a:solidFill>
                  <a:latin typeface="宋体" panose="02010600030101010101" pitchFamily="2" charset="-122"/>
                </a:endParaRPr>
              </a:p>
            </p:txBody>
          </p:sp>
        </p:grpSp>
      </p:grpSp>
      <p:sp>
        <p:nvSpPr>
          <p:cNvPr id="100377" name="Rectangle 25"/>
          <p:cNvSpPr/>
          <p:nvPr/>
        </p:nvSpPr>
        <p:spPr>
          <a:xfrm>
            <a:off x="1524000" y="3649663"/>
            <a:ext cx="8915400" cy="368300"/>
          </a:xfrm>
          <a:prstGeom prst="rect">
            <a:avLst/>
          </a:prstGeom>
          <a:noFill/>
          <a:ln w="9525">
            <a:noFill/>
          </a:ln>
        </p:spPr>
        <p:txBody>
          <a:bodyPr>
            <a:spAutoFit/>
          </a:bodyPr>
          <a:p>
            <a:pPr algn="ctr" eaLnBrk="1" hangingPunct="1">
              <a:spcBef>
                <a:spcPct val="50000"/>
              </a:spcBef>
            </a:pPr>
            <a:r>
              <a:rPr lang="zh-CN" altLang="en-US" dirty="0">
                <a:latin typeface="宋体" panose="02010600030101010101" pitchFamily="2" charset="-122"/>
              </a:rPr>
              <a:t>这时</a:t>
            </a:r>
            <a:r>
              <a:rPr lang="en-US" altLang="zh-CN" dirty="0">
                <a:latin typeface="宋体" panose="02010600030101010101" pitchFamily="2" charset="-122"/>
              </a:rPr>
              <a:t>,</a:t>
            </a:r>
            <a:r>
              <a:rPr lang="zh-CN" altLang="en-US" dirty="0">
                <a:latin typeface="宋体" panose="02010600030101010101" pitchFamily="2" charset="-122"/>
              </a:rPr>
              <a:t>整个空腔导体和腔内的电势也必处处相等</a:t>
            </a:r>
            <a:r>
              <a:rPr lang="en-US" altLang="zh-CN" dirty="0">
                <a:latin typeface="宋体" panose="02010600030101010101" pitchFamily="2" charset="-122"/>
              </a:rPr>
              <a:t>.</a:t>
            </a:r>
            <a:endParaRPr lang="en-US" altLang="zh-CN" dirty="0">
              <a:latin typeface="宋体" panose="02010600030101010101" pitchFamily="2" charset="-122"/>
            </a:endParaRPr>
          </a:p>
        </p:txBody>
      </p:sp>
      <p:grpSp>
        <p:nvGrpSpPr>
          <p:cNvPr id="100378" name="Group 26"/>
          <p:cNvGrpSpPr/>
          <p:nvPr/>
        </p:nvGrpSpPr>
        <p:grpSpPr>
          <a:xfrm>
            <a:off x="4727575" y="1201738"/>
            <a:ext cx="2808288" cy="2295099"/>
            <a:chOff x="2832" y="1200"/>
            <a:chExt cx="2448" cy="1975"/>
          </a:xfrm>
        </p:grpSpPr>
        <p:graphicFrame>
          <p:nvGraphicFramePr>
            <p:cNvPr id="11330" name="Object 27"/>
            <p:cNvGraphicFramePr>
              <a:graphicFrameLocks noChangeAspect="1"/>
            </p:cNvGraphicFramePr>
            <p:nvPr/>
          </p:nvGraphicFramePr>
          <p:xfrm>
            <a:off x="4944" y="1200"/>
            <a:ext cx="278" cy="384"/>
          </p:xfrm>
          <a:graphic>
            <a:graphicData uri="http://schemas.openxmlformats.org/presentationml/2006/ole">
              <mc:AlternateContent xmlns:mc="http://schemas.openxmlformats.org/markup-compatibility/2006">
                <mc:Choice xmlns:v="urn:schemas-microsoft-com:vml" Requires="v">
                  <p:oleObj spid="_x0000_s3117" name="" r:id="rId4" imgW="215900" imgH="266065" progId="Equation.3">
                    <p:embed/>
                  </p:oleObj>
                </mc:Choice>
                <mc:Fallback>
                  <p:oleObj name="" r:id="rId4" imgW="215900" imgH="266065" progId="Equation.3">
                    <p:embed/>
                    <p:pic>
                      <p:nvPicPr>
                        <p:cNvPr id="0" name="图片 3116"/>
                        <p:cNvPicPr/>
                        <p:nvPr/>
                      </p:nvPicPr>
                      <p:blipFill>
                        <a:blip r:embed="rId5"/>
                        <a:stretch>
                          <a:fillRect/>
                        </a:stretch>
                      </p:blipFill>
                      <p:spPr>
                        <a:xfrm>
                          <a:off x="4944" y="1200"/>
                          <a:ext cx="278" cy="384"/>
                        </a:xfrm>
                        <a:prstGeom prst="rect">
                          <a:avLst/>
                        </a:prstGeom>
                        <a:noFill/>
                        <a:ln w="38100">
                          <a:noFill/>
                          <a:miter/>
                        </a:ln>
                      </p:spPr>
                    </p:pic>
                  </p:oleObj>
                </mc:Fallback>
              </mc:AlternateContent>
            </a:graphicData>
          </a:graphic>
        </p:graphicFrame>
        <p:sp>
          <p:nvSpPr>
            <p:cNvPr id="11331" name="Rectangle 28"/>
            <p:cNvSpPr/>
            <p:nvPr/>
          </p:nvSpPr>
          <p:spPr>
            <a:xfrm>
              <a:off x="2832" y="2832"/>
              <a:ext cx="2448" cy="343"/>
            </a:xfrm>
            <a:prstGeom prst="rect">
              <a:avLst/>
            </a:prstGeom>
            <a:noFill/>
            <a:ln w="9525">
              <a:noFill/>
            </a:ln>
          </p:spPr>
          <p:txBody>
            <a:bodyPr>
              <a:spAutoFit/>
            </a:bodyPr>
            <a:p>
              <a:pPr eaLnBrk="1" hangingPunct="1"/>
              <a:r>
                <a:rPr lang="zh-CN" altLang="en-US" sz="2000" dirty="0">
                  <a:latin typeface="Times New Roman" panose="02020603050405020304" pitchFamily="18" charset="0"/>
                </a:rPr>
                <a:t>空腔导体屏蔽外电场</a:t>
              </a:r>
              <a:endParaRPr lang="zh-CN" altLang="en-US" sz="2000" dirty="0">
                <a:latin typeface="Times New Roman" panose="02020603050405020304" pitchFamily="18" charset="0"/>
              </a:endParaRPr>
            </a:p>
          </p:txBody>
        </p:sp>
        <p:grpSp>
          <p:nvGrpSpPr>
            <p:cNvPr id="11332" name="Group 29"/>
            <p:cNvGrpSpPr/>
            <p:nvPr/>
          </p:nvGrpSpPr>
          <p:grpSpPr>
            <a:xfrm>
              <a:off x="3317" y="1680"/>
              <a:ext cx="1147" cy="765"/>
              <a:chOff x="3317" y="1827"/>
              <a:chExt cx="1147" cy="765"/>
            </a:xfrm>
          </p:grpSpPr>
          <p:sp>
            <p:nvSpPr>
              <p:cNvPr id="100382" name="AutoShape 30"/>
              <p:cNvSpPr>
                <a:spLocks noChangeArrowheads="1"/>
              </p:cNvSpPr>
              <p:nvPr/>
            </p:nvSpPr>
            <p:spPr bwMode="auto">
              <a:xfrm rot="-2459627">
                <a:off x="3317" y="1957"/>
                <a:ext cx="1147" cy="587"/>
              </a:xfrm>
              <a:custGeom>
                <a:avLst/>
                <a:gdLst>
                  <a:gd name="G0" fmla="+- 4716 0 0"/>
                  <a:gd name="G1" fmla="+- 21600 0 4716"/>
                  <a:gd name="G2" fmla="+- 21600 0 471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716" y="10800"/>
                    </a:moveTo>
                    <a:cubicBezTo>
                      <a:pt x="4716" y="14160"/>
                      <a:pt x="7440" y="16884"/>
                      <a:pt x="10800" y="16884"/>
                    </a:cubicBezTo>
                    <a:cubicBezTo>
                      <a:pt x="14160" y="16884"/>
                      <a:pt x="16884" y="14160"/>
                      <a:pt x="16884" y="10800"/>
                    </a:cubicBezTo>
                    <a:cubicBezTo>
                      <a:pt x="16884" y="7440"/>
                      <a:pt x="14160" y="4716"/>
                      <a:pt x="10800" y="4716"/>
                    </a:cubicBezTo>
                    <a:cubicBezTo>
                      <a:pt x="7440" y="4716"/>
                      <a:pt x="4716" y="7440"/>
                      <a:pt x="4716" y="10800"/>
                    </a:cubicBezTo>
                    <a:close/>
                  </a:path>
                </a:pathLst>
              </a:custGeom>
              <a:gradFill rotWithShape="0">
                <a:gsLst>
                  <a:gs pos="0">
                    <a:schemeClr val="tx1"/>
                  </a:gs>
                  <a:gs pos="50000">
                    <a:srgbClr val="DDDDDD"/>
                  </a:gs>
                  <a:gs pos="100000">
                    <a:schemeClr val="tx1"/>
                  </a:gs>
                </a:gsLst>
                <a:lin ang="2700000" scaled="1"/>
              </a:gradFill>
              <a:ln w="19050">
                <a:solidFill>
                  <a:srgbClr val="6633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357" name="Line 31"/>
              <p:cNvSpPr/>
              <p:nvPr/>
            </p:nvSpPr>
            <p:spPr>
              <a:xfrm>
                <a:off x="3696" y="2064"/>
                <a:ext cx="93" cy="0"/>
              </a:xfrm>
              <a:prstGeom prst="line">
                <a:avLst/>
              </a:prstGeom>
              <a:ln w="19050" cap="flat" cmpd="sng">
                <a:solidFill>
                  <a:srgbClr val="0000FF"/>
                </a:solidFill>
                <a:prstDash val="solid"/>
                <a:headEnd type="none" w="med" len="med"/>
                <a:tailEnd type="none" w="sm" len="lg"/>
              </a:ln>
            </p:spPr>
          </p:sp>
          <p:sp>
            <p:nvSpPr>
              <p:cNvPr id="11358" name="Line 32"/>
              <p:cNvSpPr/>
              <p:nvPr/>
            </p:nvSpPr>
            <p:spPr>
              <a:xfrm>
                <a:off x="3843" y="1968"/>
                <a:ext cx="93" cy="0"/>
              </a:xfrm>
              <a:prstGeom prst="line">
                <a:avLst/>
              </a:prstGeom>
              <a:ln w="19050" cap="flat" cmpd="sng">
                <a:solidFill>
                  <a:srgbClr val="0000FF"/>
                </a:solidFill>
                <a:prstDash val="solid"/>
                <a:headEnd type="none" w="med" len="med"/>
                <a:tailEnd type="none" w="sm" len="lg"/>
              </a:ln>
            </p:spPr>
          </p:sp>
          <p:sp>
            <p:nvSpPr>
              <p:cNvPr id="11359" name="Line 33"/>
              <p:cNvSpPr/>
              <p:nvPr/>
            </p:nvSpPr>
            <p:spPr>
              <a:xfrm>
                <a:off x="3600" y="2160"/>
                <a:ext cx="93" cy="0"/>
              </a:xfrm>
              <a:prstGeom prst="line">
                <a:avLst/>
              </a:prstGeom>
              <a:ln w="19050" cap="flat" cmpd="sng">
                <a:solidFill>
                  <a:srgbClr val="0000FF"/>
                </a:solidFill>
                <a:prstDash val="solid"/>
                <a:headEnd type="none" w="med" len="med"/>
                <a:tailEnd type="none" w="sm" len="lg"/>
              </a:ln>
            </p:spPr>
          </p:sp>
          <p:sp>
            <p:nvSpPr>
              <p:cNvPr id="11360" name="Line 34"/>
              <p:cNvSpPr/>
              <p:nvPr/>
            </p:nvSpPr>
            <p:spPr>
              <a:xfrm>
                <a:off x="3504" y="2256"/>
                <a:ext cx="93" cy="0"/>
              </a:xfrm>
              <a:prstGeom prst="line">
                <a:avLst/>
              </a:prstGeom>
              <a:ln w="19050" cap="flat" cmpd="sng">
                <a:solidFill>
                  <a:srgbClr val="0000FF"/>
                </a:solidFill>
                <a:prstDash val="solid"/>
                <a:headEnd type="none" w="med" len="med"/>
                <a:tailEnd type="none" w="sm" len="lg"/>
              </a:ln>
            </p:spPr>
          </p:sp>
          <p:sp>
            <p:nvSpPr>
              <p:cNvPr id="11361" name="Line 35"/>
              <p:cNvSpPr/>
              <p:nvPr/>
            </p:nvSpPr>
            <p:spPr>
              <a:xfrm>
                <a:off x="3456" y="2352"/>
                <a:ext cx="93" cy="0"/>
              </a:xfrm>
              <a:prstGeom prst="line">
                <a:avLst/>
              </a:prstGeom>
              <a:ln w="19050" cap="flat" cmpd="sng">
                <a:solidFill>
                  <a:srgbClr val="0000FF"/>
                </a:solidFill>
                <a:prstDash val="solid"/>
                <a:headEnd type="none" w="med" len="med"/>
                <a:tailEnd type="none" w="sm" len="lg"/>
              </a:ln>
            </p:spPr>
          </p:sp>
          <p:sp>
            <p:nvSpPr>
              <p:cNvPr id="11362" name="Line 36"/>
              <p:cNvSpPr/>
              <p:nvPr/>
            </p:nvSpPr>
            <p:spPr>
              <a:xfrm>
                <a:off x="3408" y="2448"/>
                <a:ext cx="93" cy="0"/>
              </a:xfrm>
              <a:prstGeom prst="line">
                <a:avLst/>
              </a:prstGeom>
              <a:ln w="19050" cap="flat" cmpd="sng">
                <a:solidFill>
                  <a:srgbClr val="0000FF"/>
                </a:solidFill>
                <a:prstDash val="solid"/>
                <a:headEnd type="none" w="med" len="med"/>
                <a:tailEnd type="none" w="sm" len="lg"/>
              </a:ln>
            </p:spPr>
          </p:sp>
          <p:sp>
            <p:nvSpPr>
              <p:cNvPr id="11363" name="Line 37"/>
              <p:cNvSpPr/>
              <p:nvPr/>
            </p:nvSpPr>
            <p:spPr>
              <a:xfrm>
                <a:off x="3408" y="2544"/>
                <a:ext cx="93" cy="0"/>
              </a:xfrm>
              <a:prstGeom prst="line">
                <a:avLst/>
              </a:prstGeom>
              <a:ln w="19050" cap="flat" cmpd="sng">
                <a:solidFill>
                  <a:srgbClr val="0000FF"/>
                </a:solidFill>
                <a:prstDash val="solid"/>
                <a:headEnd type="none" w="med" len="med"/>
                <a:tailEnd type="none" w="sm" len="lg"/>
              </a:ln>
            </p:spPr>
          </p:sp>
          <p:grpSp>
            <p:nvGrpSpPr>
              <p:cNvPr id="11364" name="Group 38"/>
              <p:cNvGrpSpPr/>
              <p:nvPr/>
            </p:nvGrpSpPr>
            <p:grpSpPr>
              <a:xfrm>
                <a:off x="4086" y="1827"/>
                <a:ext cx="93" cy="93"/>
                <a:chOff x="2688" y="2544"/>
                <a:chExt cx="96" cy="96"/>
              </a:xfrm>
            </p:grpSpPr>
            <p:sp>
              <p:nvSpPr>
                <p:cNvPr id="11380" name="Line 39"/>
                <p:cNvSpPr/>
                <p:nvPr/>
              </p:nvSpPr>
              <p:spPr>
                <a:xfrm>
                  <a:off x="2688" y="2592"/>
                  <a:ext cx="96" cy="0"/>
                </a:xfrm>
                <a:prstGeom prst="line">
                  <a:avLst/>
                </a:prstGeom>
                <a:ln w="19050" cap="flat" cmpd="sng">
                  <a:solidFill>
                    <a:srgbClr val="FF0000"/>
                  </a:solidFill>
                  <a:prstDash val="solid"/>
                  <a:headEnd type="none" w="med" len="med"/>
                  <a:tailEnd type="none" w="sm" len="lg"/>
                </a:ln>
              </p:spPr>
            </p:sp>
            <p:sp>
              <p:nvSpPr>
                <p:cNvPr id="11381" name="Line 40"/>
                <p:cNvSpPr/>
                <p:nvPr/>
              </p:nvSpPr>
              <p:spPr>
                <a:xfrm>
                  <a:off x="2736" y="2544"/>
                  <a:ext cx="0" cy="96"/>
                </a:xfrm>
                <a:prstGeom prst="line">
                  <a:avLst/>
                </a:prstGeom>
                <a:ln w="19050" cap="flat" cmpd="sng">
                  <a:solidFill>
                    <a:srgbClr val="FF0000"/>
                  </a:solidFill>
                  <a:prstDash val="solid"/>
                  <a:headEnd type="none" w="med" len="med"/>
                  <a:tailEnd type="none" w="sm" len="lg"/>
                </a:ln>
              </p:spPr>
            </p:sp>
          </p:grpSp>
          <p:grpSp>
            <p:nvGrpSpPr>
              <p:cNvPr id="11365" name="Group 41"/>
              <p:cNvGrpSpPr/>
              <p:nvPr/>
            </p:nvGrpSpPr>
            <p:grpSpPr>
              <a:xfrm>
                <a:off x="4224" y="1923"/>
                <a:ext cx="93" cy="93"/>
                <a:chOff x="2688" y="2544"/>
                <a:chExt cx="96" cy="96"/>
              </a:xfrm>
            </p:grpSpPr>
            <p:sp>
              <p:nvSpPr>
                <p:cNvPr id="11378" name="Line 42"/>
                <p:cNvSpPr/>
                <p:nvPr/>
              </p:nvSpPr>
              <p:spPr>
                <a:xfrm>
                  <a:off x="2688" y="2592"/>
                  <a:ext cx="96" cy="0"/>
                </a:xfrm>
                <a:prstGeom prst="line">
                  <a:avLst/>
                </a:prstGeom>
                <a:ln w="19050" cap="flat" cmpd="sng">
                  <a:solidFill>
                    <a:srgbClr val="FF0000"/>
                  </a:solidFill>
                  <a:prstDash val="solid"/>
                  <a:headEnd type="none" w="med" len="med"/>
                  <a:tailEnd type="none" w="sm" len="lg"/>
                </a:ln>
              </p:spPr>
            </p:sp>
            <p:sp>
              <p:nvSpPr>
                <p:cNvPr id="11379" name="Line 43"/>
                <p:cNvSpPr/>
                <p:nvPr/>
              </p:nvSpPr>
              <p:spPr>
                <a:xfrm>
                  <a:off x="2736" y="2544"/>
                  <a:ext cx="0" cy="96"/>
                </a:xfrm>
                <a:prstGeom prst="line">
                  <a:avLst/>
                </a:prstGeom>
                <a:ln w="19050" cap="flat" cmpd="sng">
                  <a:solidFill>
                    <a:srgbClr val="FF0000"/>
                  </a:solidFill>
                  <a:prstDash val="solid"/>
                  <a:headEnd type="none" w="med" len="med"/>
                  <a:tailEnd type="none" w="sm" len="lg"/>
                </a:ln>
              </p:spPr>
            </p:sp>
          </p:grpSp>
          <p:grpSp>
            <p:nvGrpSpPr>
              <p:cNvPr id="11366" name="Group 44"/>
              <p:cNvGrpSpPr/>
              <p:nvPr/>
            </p:nvGrpSpPr>
            <p:grpSpPr>
              <a:xfrm>
                <a:off x="4224" y="2067"/>
                <a:ext cx="93" cy="93"/>
                <a:chOff x="2688" y="2544"/>
                <a:chExt cx="96" cy="96"/>
              </a:xfrm>
            </p:grpSpPr>
            <p:sp>
              <p:nvSpPr>
                <p:cNvPr id="11376" name="Line 45"/>
                <p:cNvSpPr/>
                <p:nvPr/>
              </p:nvSpPr>
              <p:spPr>
                <a:xfrm>
                  <a:off x="2688" y="2592"/>
                  <a:ext cx="96" cy="0"/>
                </a:xfrm>
                <a:prstGeom prst="line">
                  <a:avLst/>
                </a:prstGeom>
                <a:ln w="19050" cap="flat" cmpd="sng">
                  <a:solidFill>
                    <a:srgbClr val="FF0000"/>
                  </a:solidFill>
                  <a:prstDash val="solid"/>
                  <a:headEnd type="none" w="med" len="med"/>
                  <a:tailEnd type="none" w="sm" len="lg"/>
                </a:ln>
              </p:spPr>
            </p:sp>
            <p:sp>
              <p:nvSpPr>
                <p:cNvPr id="11377" name="Line 46"/>
                <p:cNvSpPr/>
                <p:nvPr/>
              </p:nvSpPr>
              <p:spPr>
                <a:xfrm>
                  <a:off x="2736" y="2544"/>
                  <a:ext cx="0" cy="96"/>
                </a:xfrm>
                <a:prstGeom prst="line">
                  <a:avLst/>
                </a:prstGeom>
                <a:ln w="19050" cap="flat" cmpd="sng">
                  <a:solidFill>
                    <a:srgbClr val="FF0000"/>
                  </a:solidFill>
                  <a:prstDash val="solid"/>
                  <a:headEnd type="none" w="med" len="med"/>
                  <a:tailEnd type="none" w="sm" len="lg"/>
                </a:ln>
              </p:spPr>
            </p:sp>
          </p:grpSp>
          <p:grpSp>
            <p:nvGrpSpPr>
              <p:cNvPr id="11367" name="Group 47"/>
              <p:cNvGrpSpPr/>
              <p:nvPr/>
            </p:nvGrpSpPr>
            <p:grpSpPr>
              <a:xfrm>
                <a:off x="4176" y="2211"/>
                <a:ext cx="93" cy="93"/>
                <a:chOff x="2688" y="2544"/>
                <a:chExt cx="96" cy="96"/>
              </a:xfrm>
            </p:grpSpPr>
            <p:sp>
              <p:nvSpPr>
                <p:cNvPr id="11374" name="Line 48"/>
                <p:cNvSpPr/>
                <p:nvPr/>
              </p:nvSpPr>
              <p:spPr>
                <a:xfrm>
                  <a:off x="2688" y="2592"/>
                  <a:ext cx="96" cy="0"/>
                </a:xfrm>
                <a:prstGeom prst="line">
                  <a:avLst/>
                </a:prstGeom>
                <a:ln w="19050" cap="flat" cmpd="sng">
                  <a:solidFill>
                    <a:srgbClr val="FF0000"/>
                  </a:solidFill>
                  <a:prstDash val="solid"/>
                  <a:headEnd type="none" w="med" len="med"/>
                  <a:tailEnd type="none" w="sm" len="lg"/>
                </a:ln>
              </p:spPr>
            </p:sp>
            <p:sp>
              <p:nvSpPr>
                <p:cNvPr id="11375" name="Line 49"/>
                <p:cNvSpPr/>
                <p:nvPr/>
              </p:nvSpPr>
              <p:spPr>
                <a:xfrm>
                  <a:off x="2736" y="2544"/>
                  <a:ext cx="0" cy="96"/>
                </a:xfrm>
                <a:prstGeom prst="line">
                  <a:avLst/>
                </a:prstGeom>
                <a:ln w="19050" cap="flat" cmpd="sng">
                  <a:solidFill>
                    <a:srgbClr val="FF0000"/>
                  </a:solidFill>
                  <a:prstDash val="solid"/>
                  <a:headEnd type="none" w="med" len="med"/>
                  <a:tailEnd type="none" w="sm" len="lg"/>
                </a:ln>
              </p:spPr>
            </p:sp>
          </p:grpSp>
          <p:grpSp>
            <p:nvGrpSpPr>
              <p:cNvPr id="11368" name="Group 50"/>
              <p:cNvGrpSpPr/>
              <p:nvPr/>
            </p:nvGrpSpPr>
            <p:grpSpPr>
              <a:xfrm>
                <a:off x="4032" y="2355"/>
                <a:ext cx="93" cy="93"/>
                <a:chOff x="2688" y="2544"/>
                <a:chExt cx="96" cy="96"/>
              </a:xfrm>
            </p:grpSpPr>
            <p:sp>
              <p:nvSpPr>
                <p:cNvPr id="11372" name="Line 51"/>
                <p:cNvSpPr/>
                <p:nvPr/>
              </p:nvSpPr>
              <p:spPr>
                <a:xfrm>
                  <a:off x="2688" y="2592"/>
                  <a:ext cx="96" cy="0"/>
                </a:xfrm>
                <a:prstGeom prst="line">
                  <a:avLst/>
                </a:prstGeom>
                <a:ln w="19050" cap="flat" cmpd="sng">
                  <a:solidFill>
                    <a:srgbClr val="FF0000"/>
                  </a:solidFill>
                  <a:prstDash val="solid"/>
                  <a:headEnd type="none" w="med" len="med"/>
                  <a:tailEnd type="none" w="sm" len="lg"/>
                </a:ln>
              </p:spPr>
            </p:sp>
            <p:sp>
              <p:nvSpPr>
                <p:cNvPr id="11373" name="Line 52"/>
                <p:cNvSpPr/>
                <p:nvPr/>
              </p:nvSpPr>
              <p:spPr>
                <a:xfrm>
                  <a:off x="2736" y="2544"/>
                  <a:ext cx="0" cy="96"/>
                </a:xfrm>
                <a:prstGeom prst="line">
                  <a:avLst/>
                </a:prstGeom>
                <a:ln w="19050" cap="flat" cmpd="sng">
                  <a:solidFill>
                    <a:srgbClr val="FF0000"/>
                  </a:solidFill>
                  <a:prstDash val="solid"/>
                  <a:headEnd type="none" w="med" len="med"/>
                  <a:tailEnd type="none" w="sm" len="lg"/>
                </a:ln>
              </p:spPr>
            </p:sp>
          </p:grpSp>
          <p:grpSp>
            <p:nvGrpSpPr>
              <p:cNvPr id="11369" name="Group 53"/>
              <p:cNvGrpSpPr/>
              <p:nvPr/>
            </p:nvGrpSpPr>
            <p:grpSpPr>
              <a:xfrm>
                <a:off x="3888" y="2499"/>
                <a:ext cx="93" cy="93"/>
                <a:chOff x="2688" y="2544"/>
                <a:chExt cx="96" cy="96"/>
              </a:xfrm>
            </p:grpSpPr>
            <p:sp>
              <p:nvSpPr>
                <p:cNvPr id="11370" name="Line 54"/>
                <p:cNvSpPr/>
                <p:nvPr/>
              </p:nvSpPr>
              <p:spPr>
                <a:xfrm>
                  <a:off x="2688" y="2592"/>
                  <a:ext cx="96" cy="0"/>
                </a:xfrm>
                <a:prstGeom prst="line">
                  <a:avLst/>
                </a:prstGeom>
                <a:ln w="19050" cap="flat" cmpd="sng">
                  <a:solidFill>
                    <a:srgbClr val="FF0000"/>
                  </a:solidFill>
                  <a:prstDash val="solid"/>
                  <a:headEnd type="none" w="med" len="med"/>
                  <a:tailEnd type="none" w="sm" len="lg"/>
                </a:ln>
              </p:spPr>
            </p:sp>
            <p:sp>
              <p:nvSpPr>
                <p:cNvPr id="11371" name="Line 55"/>
                <p:cNvSpPr/>
                <p:nvPr/>
              </p:nvSpPr>
              <p:spPr>
                <a:xfrm>
                  <a:off x="2736" y="2544"/>
                  <a:ext cx="0" cy="96"/>
                </a:xfrm>
                <a:prstGeom prst="line">
                  <a:avLst/>
                </a:prstGeom>
                <a:ln w="19050" cap="flat" cmpd="sng">
                  <a:solidFill>
                    <a:srgbClr val="FF0000"/>
                  </a:solidFill>
                  <a:prstDash val="solid"/>
                  <a:headEnd type="none" w="med" len="med"/>
                  <a:tailEnd type="none" w="sm" len="lg"/>
                </a:ln>
              </p:spPr>
            </p:sp>
          </p:grpSp>
        </p:grpSp>
        <p:grpSp>
          <p:nvGrpSpPr>
            <p:cNvPr id="11333" name="Group 56"/>
            <p:cNvGrpSpPr/>
            <p:nvPr/>
          </p:nvGrpSpPr>
          <p:grpSpPr>
            <a:xfrm>
              <a:off x="2972" y="1296"/>
              <a:ext cx="1928" cy="1519"/>
              <a:chOff x="2972" y="1428"/>
              <a:chExt cx="1928" cy="1519"/>
            </a:xfrm>
          </p:grpSpPr>
          <p:sp>
            <p:nvSpPr>
              <p:cNvPr id="11334" name="Freeform 57"/>
              <p:cNvSpPr/>
              <p:nvPr/>
            </p:nvSpPr>
            <p:spPr>
              <a:xfrm>
                <a:off x="2976" y="1428"/>
                <a:ext cx="1920" cy="44"/>
              </a:xfrm>
              <a:custGeom>
                <a:avLst/>
                <a:gdLst/>
                <a:ahLst/>
                <a:cxnLst>
                  <a:cxn ang="0">
                    <a:pos x="0" y="0"/>
                  </a:cxn>
                  <a:cxn ang="0">
                    <a:pos x="548" y="12"/>
                  </a:cxn>
                  <a:cxn ang="0">
                    <a:pos x="792" y="36"/>
                  </a:cxn>
                  <a:cxn ang="0">
                    <a:pos x="948" y="44"/>
                  </a:cxn>
                  <a:cxn ang="0">
                    <a:pos x="1136" y="32"/>
                  </a:cxn>
                  <a:cxn ang="0">
                    <a:pos x="1360" y="12"/>
                  </a:cxn>
                  <a:cxn ang="0">
                    <a:pos x="1920" y="1"/>
                  </a:cxn>
                </a:cxnLst>
                <a:pathLst>
                  <a:path w="1920" h="44">
                    <a:moveTo>
                      <a:pt x="0" y="0"/>
                    </a:moveTo>
                    <a:lnTo>
                      <a:pt x="548" y="12"/>
                    </a:lnTo>
                    <a:lnTo>
                      <a:pt x="792" y="36"/>
                    </a:lnTo>
                    <a:lnTo>
                      <a:pt x="948" y="44"/>
                    </a:lnTo>
                    <a:lnTo>
                      <a:pt x="1136" y="32"/>
                    </a:lnTo>
                    <a:lnTo>
                      <a:pt x="1360" y="12"/>
                    </a:lnTo>
                    <a:lnTo>
                      <a:pt x="1920" y="1"/>
                    </a:lnTo>
                  </a:path>
                </a:pathLst>
              </a:custGeom>
              <a:noFill/>
              <a:ln w="15875" cap="flat" cmpd="sng">
                <a:solidFill>
                  <a:srgbClr val="009900">
                    <a:alpha val="100000"/>
                  </a:srgbClr>
                </a:solidFill>
                <a:prstDash val="solid"/>
                <a:round/>
                <a:headEnd type="none" w="med" len="med"/>
                <a:tailEnd type="triangle" w="sm" len="lg"/>
              </a:ln>
            </p:spPr>
            <p:txBody>
              <a:bodyPr/>
              <a:p>
                <a:endParaRPr lang="zh-CN" altLang="en-US"/>
              </a:p>
            </p:txBody>
          </p:sp>
          <p:sp>
            <p:nvSpPr>
              <p:cNvPr id="11335" name="Freeform 58"/>
              <p:cNvSpPr/>
              <p:nvPr/>
            </p:nvSpPr>
            <p:spPr>
              <a:xfrm>
                <a:off x="2976" y="1548"/>
                <a:ext cx="1924" cy="160"/>
              </a:xfrm>
              <a:custGeom>
                <a:avLst/>
                <a:gdLst/>
                <a:ahLst/>
                <a:cxnLst>
                  <a:cxn ang="0">
                    <a:pos x="0" y="6"/>
                  </a:cxn>
                  <a:cxn ang="0">
                    <a:pos x="360" y="36"/>
                  </a:cxn>
                  <a:cxn ang="0">
                    <a:pos x="532" y="52"/>
                  </a:cxn>
                  <a:cxn ang="0">
                    <a:pos x="696" y="84"/>
                  </a:cxn>
                  <a:cxn ang="0">
                    <a:pos x="824" y="124"/>
                  </a:cxn>
                  <a:cxn ang="0">
                    <a:pos x="912" y="160"/>
                  </a:cxn>
                  <a:cxn ang="0">
                    <a:pos x="996" y="160"/>
                  </a:cxn>
                  <a:cxn ang="0">
                    <a:pos x="1076" y="140"/>
                  </a:cxn>
                  <a:cxn ang="0">
                    <a:pos x="1220" y="92"/>
                  </a:cxn>
                  <a:cxn ang="0">
                    <a:pos x="1384" y="60"/>
                  </a:cxn>
                  <a:cxn ang="0">
                    <a:pos x="1556" y="32"/>
                  </a:cxn>
                  <a:cxn ang="0">
                    <a:pos x="1924" y="0"/>
                  </a:cxn>
                </a:cxnLst>
                <a:pathLst>
                  <a:path w="1924" h="160">
                    <a:moveTo>
                      <a:pt x="0" y="6"/>
                    </a:moveTo>
                    <a:lnTo>
                      <a:pt x="360" y="36"/>
                    </a:lnTo>
                    <a:lnTo>
                      <a:pt x="532" y="52"/>
                    </a:lnTo>
                    <a:lnTo>
                      <a:pt x="696" y="84"/>
                    </a:lnTo>
                    <a:lnTo>
                      <a:pt x="824" y="124"/>
                    </a:lnTo>
                    <a:lnTo>
                      <a:pt x="912" y="160"/>
                    </a:lnTo>
                    <a:lnTo>
                      <a:pt x="996" y="160"/>
                    </a:lnTo>
                    <a:lnTo>
                      <a:pt x="1076" y="140"/>
                    </a:lnTo>
                    <a:lnTo>
                      <a:pt x="1220" y="92"/>
                    </a:lnTo>
                    <a:lnTo>
                      <a:pt x="1384" y="60"/>
                    </a:lnTo>
                    <a:lnTo>
                      <a:pt x="1556" y="32"/>
                    </a:lnTo>
                    <a:lnTo>
                      <a:pt x="1924" y="0"/>
                    </a:lnTo>
                  </a:path>
                </a:pathLst>
              </a:custGeom>
              <a:noFill/>
              <a:ln w="15875" cap="flat" cmpd="sng">
                <a:solidFill>
                  <a:srgbClr val="009900">
                    <a:alpha val="100000"/>
                  </a:srgbClr>
                </a:solidFill>
                <a:prstDash val="solid"/>
                <a:round/>
                <a:headEnd type="none" w="med" len="med"/>
                <a:tailEnd type="triangle" w="sm" len="lg"/>
              </a:ln>
            </p:spPr>
            <p:txBody>
              <a:bodyPr/>
              <a:p>
                <a:endParaRPr lang="zh-CN" altLang="en-US"/>
              </a:p>
            </p:txBody>
          </p:sp>
          <p:sp>
            <p:nvSpPr>
              <p:cNvPr id="11336" name="Freeform 59"/>
              <p:cNvSpPr/>
              <p:nvPr/>
            </p:nvSpPr>
            <p:spPr>
              <a:xfrm>
                <a:off x="2976" y="1681"/>
                <a:ext cx="876" cy="239"/>
              </a:xfrm>
              <a:custGeom>
                <a:avLst/>
                <a:gdLst/>
                <a:ahLst/>
                <a:cxnLst>
                  <a:cxn ang="0">
                    <a:pos x="0" y="0"/>
                  </a:cxn>
                  <a:cxn ang="0">
                    <a:pos x="240" y="23"/>
                  </a:cxn>
                  <a:cxn ang="0">
                    <a:pos x="416" y="43"/>
                  </a:cxn>
                  <a:cxn ang="0">
                    <a:pos x="596" y="83"/>
                  </a:cxn>
                  <a:cxn ang="0">
                    <a:pos x="744" y="131"/>
                  </a:cxn>
                  <a:cxn ang="0">
                    <a:pos x="816" y="171"/>
                  </a:cxn>
                  <a:cxn ang="0">
                    <a:pos x="876" y="239"/>
                  </a:cxn>
                </a:cxnLst>
                <a:pathLst>
                  <a:path w="876" h="239">
                    <a:moveTo>
                      <a:pt x="0" y="0"/>
                    </a:moveTo>
                    <a:lnTo>
                      <a:pt x="240" y="23"/>
                    </a:lnTo>
                    <a:lnTo>
                      <a:pt x="416" y="43"/>
                    </a:lnTo>
                    <a:lnTo>
                      <a:pt x="596" y="83"/>
                    </a:lnTo>
                    <a:lnTo>
                      <a:pt x="744" y="131"/>
                    </a:lnTo>
                    <a:lnTo>
                      <a:pt x="816" y="171"/>
                    </a:lnTo>
                    <a:lnTo>
                      <a:pt x="876" y="239"/>
                    </a:lnTo>
                  </a:path>
                </a:pathLst>
              </a:custGeom>
              <a:noFill/>
              <a:ln w="15875" cap="flat" cmpd="sng">
                <a:solidFill>
                  <a:srgbClr val="009900">
                    <a:alpha val="100000"/>
                  </a:srgbClr>
                </a:solidFill>
                <a:prstDash val="solid"/>
                <a:round/>
                <a:headEnd type="none" w="med" len="med"/>
                <a:tailEnd type="triangle" w="sm" len="lg"/>
              </a:ln>
            </p:spPr>
            <p:txBody>
              <a:bodyPr/>
              <a:p>
                <a:endParaRPr lang="zh-CN" altLang="en-US"/>
              </a:p>
            </p:txBody>
          </p:sp>
          <p:sp>
            <p:nvSpPr>
              <p:cNvPr id="11337" name="Freeform 60"/>
              <p:cNvSpPr/>
              <p:nvPr/>
            </p:nvSpPr>
            <p:spPr>
              <a:xfrm>
                <a:off x="2976" y="1808"/>
                <a:ext cx="764" cy="176"/>
              </a:xfrm>
              <a:custGeom>
                <a:avLst/>
                <a:gdLst/>
                <a:ahLst/>
                <a:cxnLst>
                  <a:cxn ang="0">
                    <a:pos x="0" y="0"/>
                  </a:cxn>
                  <a:cxn ang="0">
                    <a:pos x="364" y="40"/>
                  </a:cxn>
                  <a:cxn ang="0">
                    <a:pos x="468" y="60"/>
                  </a:cxn>
                  <a:cxn ang="0">
                    <a:pos x="564" y="88"/>
                  </a:cxn>
                  <a:cxn ang="0">
                    <a:pos x="764" y="176"/>
                  </a:cxn>
                </a:cxnLst>
                <a:pathLst>
                  <a:path w="764" h="176">
                    <a:moveTo>
                      <a:pt x="0" y="0"/>
                    </a:moveTo>
                    <a:lnTo>
                      <a:pt x="364" y="40"/>
                    </a:lnTo>
                    <a:lnTo>
                      <a:pt x="468" y="60"/>
                    </a:lnTo>
                    <a:lnTo>
                      <a:pt x="564" y="88"/>
                    </a:lnTo>
                    <a:lnTo>
                      <a:pt x="764" y="176"/>
                    </a:lnTo>
                  </a:path>
                </a:pathLst>
              </a:custGeom>
              <a:noFill/>
              <a:ln w="15875" cap="flat" cmpd="sng">
                <a:solidFill>
                  <a:srgbClr val="009900">
                    <a:alpha val="100000"/>
                  </a:srgbClr>
                </a:solidFill>
                <a:prstDash val="solid"/>
                <a:round/>
                <a:headEnd type="none" w="med" len="med"/>
                <a:tailEnd type="triangle" w="sm" len="lg"/>
              </a:ln>
            </p:spPr>
            <p:txBody>
              <a:bodyPr/>
              <a:p>
                <a:endParaRPr lang="zh-CN" altLang="en-US"/>
              </a:p>
            </p:txBody>
          </p:sp>
          <p:sp>
            <p:nvSpPr>
              <p:cNvPr id="11338" name="Freeform 61"/>
              <p:cNvSpPr/>
              <p:nvPr/>
            </p:nvSpPr>
            <p:spPr>
              <a:xfrm>
                <a:off x="2976" y="1934"/>
                <a:ext cx="684" cy="138"/>
              </a:xfrm>
              <a:custGeom>
                <a:avLst/>
                <a:gdLst/>
                <a:ahLst/>
                <a:cxnLst>
                  <a:cxn ang="0">
                    <a:pos x="0" y="0"/>
                  </a:cxn>
                  <a:cxn ang="0">
                    <a:pos x="192" y="14"/>
                  </a:cxn>
                  <a:cxn ang="0">
                    <a:pos x="372" y="38"/>
                  </a:cxn>
                  <a:cxn ang="0">
                    <a:pos x="528" y="74"/>
                  </a:cxn>
                  <a:cxn ang="0">
                    <a:pos x="684" y="138"/>
                  </a:cxn>
                </a:cxnLst>
                <a:pathLst>
                  <a:path w="684" h="138">
                    <a:moveTo>
                      <a:pt x="0" y="0"/>
                    </a:moveTo>
                    <a:lnTo>
                      <a:pt x="192" y="14"/>
                    </a:lnTo>
                    <a:lnTo>
                      <a:pt x="372" y="38"/>
                    </a:lnTo>
                    <a:lnTo>
                      <a:pt x="528" y="74"/>
                    </a:lnTo>
                    <a:lnTo>
                      <a:pt x="684" y="138"/>
                    </a:lnTo>
                  </a:path>
                </a:pathLst>
              </a:custGeom>
              <a:noFill/>
              <a:ln w="15875" cap="flat" cmpd="sng">
                <a:solidFill>
                  <a:srgbClr val="009900">
                    <a:alpha val="100000"/>
                  </a:srgbClr>
                </a:solidFill>
                <a:prstDash val="solid"/>
                <a:round/>
                <a:headEnd type="none" w="med" len="med"/>
                <a:tailEnd type="triangle" w="sm" len="lg"/>
              </a:ln>
            </p:spPr>
            <p:txBody>
              <a:bodyPr/>
              <a:p>
                <a:endParaRPr lang="zh-CN" altLang="en-US"/>
              </a:p>
            </p:txBody>
          </p:sp>
          <p:sp>
            <p:nvSpPr>
              <p:cNvPr id="11339" name="Freeform 62"/>
              <p:cNvSpPr/>
              <p:nvPr/>
            </p:nvSpPr>
            <p:spPr>
              <a:xfrm>
                <a:off x="2976" y="2060"/>
                <a:ext cx="612" cy="84"/>
              </a:xfrm>
              <a:custGeom>
                <a:avLst/>
                <a:gdLst/>
                <a:ahLst/>
                <a:cxnLst>
                  <a:cxn ang="0">
                    <a:pos x="0" y="1"/>
                  </a:cxn>
                  <a:cxn ang="0">
                    <a:pos x="184" y="0"/>
                  </a:cxn>
                  <a:cxn ang="0">
                    <a:pos x="408" y="24"/>
                  </a:cxn>
                  <a:cxn ang="0">
                    <a:pos x="612" y="84"/>
                  </a:cxn>
                </a:cxnLst>
                <a:pathLst>
                  <a:path w="612" h="84">
                    <a:moveTo>
                      <a:pt x="0" y="1"/>
                    </a:moveTo>
                    <a:lnTo>
                      <a:pt x="184" y="0"/>
                    </a:lnTo>
                    <a:lnTo>
                      <a:pt x="408" y="24"/>
                    </a:lnTo>
                    <a:lnTo>
                      <a:pt x="612" y="84"/>
                    </a:lnTo>
                  </a:path>
                </a:pathLst>
              </a:custGeom>
              <a:noFill/>
              <a:ln w="15875" cap="flat" cmpd="sng">
                <a:solidFill>
                  <a:srgbClr val="009900">
                    <a:alpha val="100000"/>
                  </a:srgbClr>
                </a:solidFill>
                <a:prstDash val="solid"/>
                <a:round/>
                <a:headEnd type="none" w="med" len="med"/>
                <a:tailEnd type="triangle" w="sm" len="lg"/>
              </a:ln>
            </p:spPr>
            <p:txBody>
              <a:bodyPr/>
              <a:p>
                <a:endParaRPr lang="zh-CN" altLang="en-US"/>
              </a:p>
            </p:txBody>
          </p:sp>
          <p:sp>
            <p:nvSpPr>
              <p:cNvPr id="11340" name="Freeform 63"/>
              <p:cNvSpPr/>
              <p:nvPr/>
            </p:nvSpPr>
            <p:spPr>
              <a:xfrm>
                <a:off x="2976" y="2184"/>
                <a:ext cx="544" cy="52"/>
              </a:xfrm>
              <a:custGeom>
                <a:avLst/>
                <a:gdLst/>
                <a:ahLst/>
                <a:cxnLst>
                  <a:cxn ang="0">
                    <a:pos x="0" y="3"/>
                  </a:cxn>
                  <a:cxn ang="0">
                    <a:pos x="164" y="0"/>
                  </a:cxn>
                  <a:cxn ang="0">
                    <a:pos x="368" y="12"/>
                  </a:cxn>
                  <a:cxn ang="0">
                    <a:pos x="544" y="52"/>
                  </a:cxn>
                </a:cxnLst>
                <a:pathLst>
                  <a:path w="544" h="52">
                    <a:moveTo>
                      <a:pt x="0" y="3"/>
                    </a:moveTo>
                    <a:lnTo>
                      <a:pt x="164" y="0"/>
                    </a:lnTo>
                    <a:lnTo>
                      <a:pt x="368" y="12"/>
                    </a:lnTo>
                    <a:lnTo>
                      <a:pt x="544" y="52"/>
                    </a:lnTo>
                  </a:path>
                </a:pathLst>
              </a:custGeom>
              <a:noFill/>
              <a:ln w="15875" cap="flat" cmpd="sng">
                <a:solidFill>
                  <a:srgbClr val="009900">
                    <a:alpha val="100000"/>
                  </a:srgbClr>
                </a:solidFill>
                <a:prstDash val="solid"/>
                <a:round/>
                <a:headEnd type="none" w="med" len="med"/>
                <a:tailEnd type="triangle" w="sm" len="lg"/>
              </a:ln>
            </p:spPr>
            <p:txBody>
              <a:bodyPr/>
              <a:p>
                <a:endParaRPr lang="zh-CN" altLang="en-US"/>
              </a:p>
            </p:txBody>
          </p:sp>
          <p:sp>
            <p:nvSpPr>
              <p:cNvPr id="11341" name="Freeform 64"/>
              <p:cNvSpPr/>
              <p:nvPr/>
            </p:nvSpPr>
            <p:spPr>
              <a:xfrm>
                <a:off x="2976" y="2304"/>
                <a:ext cx="480" cy="12"/>
              </a:xfrm>
              <a:custGeom>
                <a:avLst/>
                <a:gdLst/>
                <a:ahLst/>
                <a:cxnLst>
                  <a:cxn ang="0">
                    <a:pos x="0" y="9"/>
                  </a:cxn>
                  <a:cxn ang="0">
                    <a:pos x="144" y="0"/>
                  </a:cxn>
                  <a:cxn ang="0">
                    <a:pos x="480" y="12"/>
                  </a:cxn>
                </a:cxnLst>
                <a:pathLst>
                  <a:path w="480" h="12">
                    <a:moveTo>
                      <a:pt x="0" y="9"/>
                    </a:moveTo>
                    <a:lnTo>
                      <a:pt x="144" y="0"/>
                    </a:lnTo>
                    <a:lnTo>
                      <a:pt x="480" y="12"/>
                    </a:lnTo>
                  </a:path>
                </a:pathLst>
              </a:custGeom>
              <a:noFill/>
              <a:ln w="15875" cap="flat" cmpd="sng">
                <a:solidFill>
                  <a:srgbClr val="009900">
                    <a:alpha val="100000"/>
                  </a:srgbClr>
                </a:solidFill>
                <a:prstDash val="solid"/>
                <a:round/>
                <a:headEnd type="none" w="med" len="med"/>
                <a:tailEnd type="triangle" w="sm" len="lg"/>
              </a:ln>
            </p:spPr>
            <p:txBody>
              <a:bodyPr/>
              <a:p>
                <a:endParaRPr lang="zh-CN" altLang="en-US"/>
              </a:p>
            </p:txBody>
          </p:sp>
          <p:sp>
            <p:nvSpPr>
              <p:cNvPr id="11342" name="Freeform 65"/>
              <p:cNvSpPr/>
              <p:nvPr/>
            </p:nvSpPr>
            <p:spPr>
              <a:xfrm>
                <a:off x="2972" y="2684"/>
                <a:ext cx="1924" cy="136"/>
              </a:xfrm>
              <a:custGeom>
                <a:avLst/>
                <a:gdLst/>
                <a:ahLst/>
                <a:cxnLst>
                  <a:cxn ang="0">
                    <a:pos x="0" y="128"/>
                  </a:cxn>
                  <a:cxn ang="0">
                    <a:pos x="172" y="124"/>
                  </a:cxn>
                  <a:cxn ang="0">
                    <a:pos x="360" y="112"/>
                  </a:cxn>
                  <a:cxn ang="0">
                    <a:pos x="580" y="88"/>
                  </a:cxn>
                  <a:cxn ang="0">
                    <a:pos x="752" y="52"/>
                  </a:cxn>
                  <a:cxn ang="0">
                    <a:pos x="880" y="24"/>
                  </a:cxn>
                  <a:cxn ang="0">
                    <a:pos x="956" y="0"/>
                  </a:cxn>
                  <a:cxn ang="0">
                    <a:pos x="1032" y="8"/>
                  </a:cxn>
                  <a:cxn ang="0">
                    <a:pos x="1124" y="44"/>
                  </a:cxn>
                  <a:cxn ang="0">
                    <a:pos x="1268" y="72"/>
                  </a:cxn>
                  <a:cxn ang="0">
                    <a:pos x="1532" y="100"/>
                  </a:cxn>
                  <a:cxn ang="0">
                    <a:pos x="1924" y="136"/>
                  </a:cxn>
                </a:cxnLst>
                <a:pathLst>
                  <a:path w="1924" h="136">
                    <a:moveTo>
                      <a:pt x="0" y="128"/>
                    </a:moveTo>
                    <a:lnTo>
                      <a:pt x="172" y="124"/>
                    </a:lnTo>
                    <a:lnTo>
                      <a:pt x="360" y="112"/>
                    </a:lnTo>
                    <a:lnTo>
                      <a:pt x="580" y="88"/>
                    </a:lnTo>
                    <a:lnTo>
                      <a:pt x="752" y="52"/>
                    </a:lnTo>
                    <a:lnTo>
                      <a:pt x="880" y="24"/>
                    </a:lnTo>
                    <a:lnTo>
                      <a:pt x="956" y="0"/>
                    </a:lnTo>
                    <a:lnTo>
                      <a:pt x="1032" y="8"/>
                    </a:lnTo>
                    <a:lnTo>
                      <a:pt x="1124" y="44"/>
                    </a:lnTo>
                    <a:lnTo>
                      <a:pt x="1268" y="72"/>
                    </a:lnTo>
                    <a:lnTo>
                      <a:pt x="1532" y="100"/>
                    </a:lnTo>
                    <a:lnTo>
                      <a:pt x="1924" y="136"/>
                    </a:lnTo>
                  </a:path>
                </a:pathLst>
              </a:custGeom>
              <a:noFill/>
              <a:ln w="15875" cap="flat" cmpd="sng">
                <a:solidFill>
                  <a:srgbClr val="009900">
                    <a:alpha val="100000"/>
                  </a:srgbClr>
                </a:solidFill>
                <a:prstDash val="solid"/>
                <a:round/>
                <a:headEnd type="none" w="med" len="med"/>
                <a:tailEnd type="triangle" w="sm" len="lg"/>
              </a:ln>
            </p:spPr>
            <p:txBody>
              <a:bodyPr/>
              <a:p>
                <a:endParaRPr lang="zh-CN" altLang="en-US"/>
              </a:p>
            </p:txBody>
          </p:sp>
          <p:sp>
            <p:nvSpPr>
              <p:cNvPr id="11343" name="Freeform 66"/>
              <p:cNvSpPr/>
              <p:nvPr/>
            </p:nvSpPr>
            <p:spPr>
              <a:xfrm>
                <a:off x="2976" y="2888"/>
                <a:ext cx="1920" cy="59"/>
              </a:xfrm>
              <a:custGeom>
                <a:avLst/>
                <a:gdLst/>
                <a:ahLst/>
                <a:cxnLst>
                  <a:cxn ang="0">
                    <a:pos x="0" y="58"/>
                  </a:cxn>
                  <a:cxn ang="0">
                    <a:pos x="592" y="28"/>
                  </a:cxn>
                  <a:cxn ang="0">
                    <a:pos x="844" y="12"/>
                  </a:cxn>
                  <a:cxn ang="0">
                    <a:pos x="964" y="0"/>
                  </a:cxn>
                  <a:cxn ang="0">
                    <a:pos x="1072" y="12"/>
                  </a:cxn>
                  <a:cxn ang="0">
                    <a:pos x="1208" y="24"/>
                  </a:cxn>
                  <a:cxn ang="0">
                    <a:pos x="1408" y="36"/>
                  </a:cxn>
                  <a:cxn ang="0">
                    <a:pos x="1920" y="59"/>
                  </a:cxn>
                </a:cxnLst>
                <a:pathLst>
                  <a:path w="1920" h="59">
                    <a:moveTo>
                      <a:pt x="0" y="58"/>
                    </a:moveTo>
                    <a:lnTo>
                      <a:pt x="592" y="28"/>
                    </a:lnTo>
                    <a:lnTo>
                      <a:pt x="844" y="12"/>
                    </a:lnTo>
                    <a:lnTo>
                      <a:pt x="964" y="0"/>
                    </a:lnTo>
                    <a:lnTo>
                      <a:pt x="1072" y="12"/>
                    </a:lnTo>
                    <a:lnTo>
                      <a:pt x="1208" y="24"/>
                    </a:lnTo>
                    <a:lnTo>
                      <a:pt x="1408" y="36"/>
                    </a:lnTo>
                    <a:lnTo>
                      <a:pt x="1920" y="59"/>
                    </a:lnTo>
                  </a:path>
                </a:pathLst>
              </a:custGeom>
              <a:noFill/>
              <a:ln w="15875" cap="flat" cmpd="sng">
                <a:solidFill>
                  <a:srgbClr val="009900">
                    <a:alpha val="100000"/>
                  </a:srgbClr>
                </a:solidFill>
                <a:prstDash val="solid"/>
                <a:round/>
                <a:headEnd type="none" w="med" len="med"/>
                <a:tailEnd type="triangle" w="sm" len="lg"/>
              </a:ln>
            </p:spPr>
            <p:txBody>
              <a:bodyPr/>
              <a:p>
                <a:endParaRPr lang="zh-CN" altLang="en-US"/>
              </a:p>
            </p:txBody>
          </p:sp>
          <p:sp>
            <p:nvSpPr>
              <p:cNvPr id="11344" name="Freeform 67"/>
              <p:cNvSpPr/>
              <p:nvPr/>
            </p:nvSpPr>
            <p:spPr>
              <a:xfrm>
                <a:off x="4176" y="1664"/>
                <a:ext cx="720" cy="160"/>
              </a:xfrm>
              <a:custGeom>
                <a:avLst/>
                <a:gdLst/>
                <a:ahLst/>
                <a:cxnLst>
                  <a:cxn ang="0">
                    <a:pos x="0" y="160"/>
                  </a:cxn>
                  <a:cxn ang="0">
                    <a:pos x="69" y="113"/>
                  </a:cxn>
                  <a:cxn ang="0">
                    <a:pos x="131" y="83"/>
                  </a:cxn>
                  <a:cxn ang="0">
                    <a:pos x="227" y="57"/>
                  </a:cxn>
                  <a:cxn ang="0">
                    <a:pos x="317" y="40"/>
                  </a:cxn>
                  <a:cxn ang="0">
                    <a:pos x="417" y="27"/>
                  </a:cxn>
                  <a:cxn ang="0">
                    <a:pos x="720" y="0"/>
                  </a:cxn>
                </a:cxnLst>
                <a:pathLst>
                  <a:path w="836" h="192">
                    <a:moveTo>
                      <a:pt x="0" y="192"/>
                    </a:moveTo>
                    <a:lnTo>
                      <a:pt x="80" y="136"/>
                    </a:lnTo>
                    <a:lnTo>
                      <a:pt x="152" y="100"/>
                    </a:lnTo>
                    <a:lnTo>
                      <a:pt x="264" y="68"/>
                    </a:lnTo>
                    <a:lnTo>
                      <a:pt x="368" y="48"/>
                    </a:lnTo>
                    <a:lnTo>
                      <a:pt x="484" y="32"/>
                    </a:lnTo>
                    <a:lnTo>
                      <a:pt x="836" y="0"/>
                    </a:lnTo>
                  </a:path>
                </a:pathLst>
              </a:custGeom>
              <a:noFill/>
              <a:ln w="15875" cap="flat" cmpd="sng">
                <a:solidFill>
                  <a:srgbClr val="009900">
                    <a:alpha val="100000"/>
                  </a:srgbClr>
                </a:solidFill>
                <a:prstDash val="solid"/>
                <a:round/>
                <a:headEnd type="none" w="med" len="med"/>
                <a:tailEnd type="triangle" w="sm" len="lg"/>
              </a:ln>
            </p:spPr>
            <p:txBody>
              <a:bodyPr/>
              <a:p>
                <a:endParaRPr lang="zh-CN" altLang="en-US"/>
              </a:p>
            </p:txBody>
          </p:sp>
          <p:sp>
            <p:nvSpPr>
              <p:cNvPr id="11345" name="Freeform 68"/>
              <p:cNvSpPr/>
              <p:nvPr/>
            </p:nvSpPr>
            <p:spPr>
              <a:xfrm>
                <a:off x="4320" y="1784"/>
                <a:ext cx="572" cy="88"/>
              </a:xfrm>
              <a:custGeom>
                <a:avLst/>
                <a:gdLst/>
                <a:ahLst/>
                <a:cxnLst>
                  <a:cxn ang="0">
                    <a:pos x="0" y="88"/>
                  </a:cxn>
                  <a:cxn ang="0">
                    <a:pos x="86" y="56"/>
                  </a:cxn>
                  <a:cxn ang="0">
                    <a:pos x="195" y="32"/>
                  </a:cxn>
                  <a:cxn ang="0">
                    <a:pos x="572" y="0"/>
                  </a:cxn>
                </a:cxnLst>
                <a:pathLst>
                  <a:path w="668" h="100">
                    <a:moveTo>
                      <a:pt x="0" y="100"/>
                    </a:moveTo>
                    <a:lnTo>
                      <a:pt x="100" y="64"/>
                    </a:lnTo>
                    <a:lnTo>
                      <a:pt x="228" y="36"/>
                    </a:lnTo>
                    <a:lnTo>
                      <a:pt x="668" y="0"/>
                    </a:lnTo>
                  </a:path>
                </a:pathLst>
              </a:custGeom>
              <a:noFill/>
              <a:ln w="15875" cap="flat" cmpd="sng">
                <a:solidFill>
                  <a:srgbClr val="009900">
                    <a:alpha val="100000"/>
                  </a:srgbClr>
                </a:solidFill>
                <a:prstDash val="solid"/>
                <a:round/>
                <a:headEnd type="none" w="med" len="med"/>
                <a:tailEnd type="triangle" w="sm" len="lg"/>
              </a:ln>
            </p:spPr>
            <p:txBody>
              <a:bodyPr/>
              <a:p>
                <a:endParaRPr lang="zh-CN" altLang="en-US"/>
              </a:p>
            </p:txBody>
          </p:sp>
          <p:sp>
            <p:nvSpPr>
              <p:cNvPr id="11346" name="Freeform 69"/>
              <p:cNvSpPr/>
              <p:nvPr/>
            </p:nvSpPr>
            <p:spPr>
              <a:xfrm>
                <a:off x="4368" y="1904"/>
                <a:ext cx="528" cy="64"/>
              </a:xfrm>
              <a:custGeom>
                <a:avLst/>
                <a:gdLst/>
                <a:ahLst/>
                <a:cxnLst>
                  <a:cxn ang="0">
                    <a:pos x="0" y="64"/>
                  </a:cxn>
                  <a:cxn ang="0">
                    <a:pos x="91" y="42"/>
                  </a:cxn>
                  <a:cxn ang="0">
                    <a:pos x="185" y="29"/>
                  </a:cxn>
                  <a:cxn ang="0">
                    <a:pos x="528" y="0"/>
                  </a:cxn>
                </a:cxnLst>
                <a:pathLst>
                  <a:path w="604" h="80">
                    <a:moveTo>
                      <a:pt x="0" y="80"/>
                    </a:moveTo>
                    <a:lnTo>
                      <a:pt x="104" y="52"/>
                    </a:lnTo>
                    <a:lnTo>
                      <a:pt x="212" y="36"/>
                    </a:lnTo>
                    <a:lnTo>
                      <a:pt x="604" y="0"/>
                    </a:lnTo>
                  </a:path>
                </a:pathLst>
              </a:custGeom>
              <a:noFill/>
              <a:ln w="15875" cap="flat" cmpd="sng">
                <a:solidFill>
                  <a:srgbClr val="009900">
                    <a:alpha val="100000"/>
                  </a:srgbClr>
                </a:solidFill>
                <a:prstDash val="solid"/>
                <a:round/>
                <a:headEnd type="none" w="med" len="med"/>
                <a:tailEnd type="triangle" w="sm" len="lg"/>
              </a:ln>
            </p:spPr>
            <p:txBody>
              <a:bodyPr/>
              <a:p>
                <a:endParaRPr lang="zh-CN" altLang="en-US"/>
              </a:p>
            </p:txBody>
          </p:sp>
          <p:sp>
            <p:nvSpPr>
              <p:cNvPr id="11347" name="Freeform 70"/>
              <p:cNvSpPr/>
              <p:nvPr/>
            </p:nvSpPr>
            <p:spPr>
              <a:xfrm>
                <a:off x="4368" y="2028"/>
                <a:ext cx="524" cy="47"/>
              </a:xfrm>
              <a:custGeom>
                <a:avLst/>
                <a:gdLst/>
                <a:ahLst/>
                <a:cxnLst>
                  <a:cxn ang="0">
                    <a:pos x="0" y="47"/>
                  </a:cxn>
                  <a:cxn ang="0">
                    <a:pos x="216" y="21"/>
                  </a:cxn>
                  <a:cxn ang="0">
                    <a:pos x="524" y="0"/>
                  </a:cxn>
                </a:cxnLst>
                <a:pathLst>
                  <a:path w="620" h="72">
                    <a:moveTo>
                      <a:pt x="0" y="72"/>
                    </a:moveTo>
                    <a:lnTo>
                      <a:pt x="256" y="32"/>
                    </a:lnTo>
                    <a:lnTo>
                      <a:pt x="620" y="0"/>
                    </a:lnTo>
                  </a:path>
                </a:pathLst>
              </a:custGeom>
              <a:noFill/>
              <a:ln w="15875" cap="flat" cmpd="sng">
                <a:solidFill>
                  <a:srgbClr val="009900">
                    <a:alpha val="100000"/>
                  </a:srgbClr>
                </a:solidFill>
                <a:prstDash val="solid"/>
                <a:round/>
                <a:headEnd type="none" w="med" len="med"/>
                <a:tailEnd type="triangle" w="sm" len="lg"/>
              </a:ln>
            </p:spPr>
            <p:txBody>
              <a:bodyPr/>
              <a:p>
                <a:endParaRPr lang="zh-CN" altLang="en-US"/>
              </a:p>
            </p:txBody>
          </p:sp>
          <p:sp>
            <p:nvSpPr>
              <p:cNvPr id="11348" name="Freeform 71"/>
              <p:cNvSpPr/>
              <p:nvPr/>
            </p:nvSpPr>
            <p:spPr>
              <a:xfrm>
                <a:off x="4332" y="2160"/>
                <a:ext cx="560" cy="20"/>
              </a:xfrm>
              <a:custGeom>
                <a:avLst/>
                <a:gdLst/>
                <a:ahLst/>
                <a:cxnLst>
                  <a:cxn ang="0">
                    <a:pos x="0" y="20"/>
                  </a:cxn>
                  <a:cxn ang="0">
                    <a:pos x="560" y="0"/>
                  </a:cxn>
                </a:cxnLst>
                <a:pathLst>
                  <a:path w="560" h="20">
                    <a:moveTo>
                      <a:pt x="0" y="20"/>
                    </a:moveTo>
                    <a:lnTo>
                      <a:pt x="560" y="0"/>
                    </a:lnTo>
                  </a:path>
                </a:pathLst>
              </a:custGeom>
              <a:noFill/>
              <a:ln w="15875" cap="flat" cmpd="sng">
                <a:solidFill>
                  <a:srgbClr val="009900">
                    <a:alpha val="100000"/>
                  </a:srgbClr>
                </a:solidFill>
                <a:prstDash val="solid"/>
                <a:round/>
                <a:headEnd type="none" w="med" len="med"/>
                <a:tailEnd type="triangle" w="sm" len="lg"/>
              </a:ln>
            </p:spPr>
            <p:txBody>
              <a:bodyPr/>
              <a:p>
                <a:endParaRPr lang="zh-CN" altLang="en-US"/>
              </a:p>
            </p:txBody>
          </p:sp>
          <p:sp>
            <p:nvSpPr>
              <p:cNvPr id="11349" name="Freeform 72"/>
              <p:cNvSpPr/>
              <p:nvPr/>
            </p:nvSpPr>
            <p:spPr>
              <a:xfrm>
                <a:off x="4272" y="2256"/>
                <a:ext cx="624" cy="48"/>
              </a:xfrm>
              <a:custGeom>
                <a:avLst/>
                <a:gdLst/>
                <a:ahLst/>
                <a:cxnLst>
                  <a:cxn ang="0">
                    <a:pos x="0" y="0"/>
                  </a:cxn>
                  <a:cxn ang="0">
                    <a:pos x="119" y="21"/>
                  </a:cxn>
                  <a:cxn ang="0">
                    <a:pos x="249" y="37"/>
                  </a:cxn>
                  <a:cxn ang="0">
                    <a:pos x="375" y="43"/>
                  </a:cxn>
                  <a:cxn ang="0">
                    <a:pos x="624" y="48"/>
                  </a:cxn>
                </a:cxnLst>
                <a:pathLst>
                  <a:path w="712" h="36">
                    <a:moveTo>
                      <a:pt x="0" y="0"/>
                    </a:moveTo>
                    <a:lnTo>
                      <a:pt x="136" y="16"/>
                    </a:lnTo>
                    <a:lnTo>
                      <a:pt x="284" y="28"/>
                    </a:lnTo>
                    <a:lnTo>
                      <a:pt x="428" y="32"/>
                    </a:lnTo>
                    <a:lnTo>
                      <a:pt x="712" y="36"/>
                    </a:lnTo>
                  </a:path>
                </a:pathLst>
              </a:custGeom>
              <a:noFill/>
              <a:ln w="15875" cap="flat" cmpd="sng">
                <a:solidFill>
                  <a:srgbClr val="009900">
                    <a:alpha val="100000"/>
                  </a:srgbClr>
                </a:solidFill>
                <a:prstDash val="solid"/>
                <a:round/>
                <a:headEnd type="none" w="med" len="med"/>
                <a:tailEnd type="triangle" w="sm" len="lg"/>
              </a:ln>
            </p:spPr>
            <p:txBody>
              <a:bodyPr/>
              <a:p>
                <a:endParaRPr lang="zh-CN" altLang="en-US"/>
              </a:p>
            </p:txBody>
          </p:sp>
          <p:sp>
            <p:nvSpPr>
              <p:cNvPr id="11350" name="Freeform 73"/>
              <p:cNvSpPr/>
              <p:nvPr/>
            </p:nvSpPr>
            <p:spPr>
              <a:xfrm>
                <a:off x="4208" y="2348"/>
                <a:ext cx="684" cy="100"/>
              </a:xfrm>
              <a:custGeom>
                <a:avLst/>
                <a:gdLst/>
                <a:ahLst/>
                <a:cxnLst>
                  <a:cxn ang="0">
                    <a:pos x="0" y="0"/>
                  </a:cxn>
                  <a:cxn ang="0">
                    <a:pos x="142" y="30"/>
                  </a:cxn>
                  <a:cxn ang="0">
                    <a:pos x="282" y="54"/>
                  </a:cxn>
                  <a:cxn ang="0">
                    <a:pos x="460" y="77"/>
                  </a:cxn>
                  <a:cxn ang="0">
                    <a:pos x="684" y="100"/>
                  </a:cxn>
                </a:cxnLst>
                <a:pathLst>
                  <a:path w="684" h="100">
                    <a:moveTo>
                      <a:pt x="0" y="0"/>
                    </a:moveTo>
                    <a:lnTo>
                      <a:pt x="142" y="30"/>
                    </a:lnTo>
                    <a:lnTo>
                      <a:pt x="282" y="54"/>
                    </a:lnTo>
                    <a:lnTo>
                      <a:pt x="460" y="77"/>
                    </a:lnTo>
                    <a:lnTo>
                      <a:pt x="684" y="100"/>
                    </a:lnTo>
                  </a:path>
                </a:pathLst>
              </a:custGeom>
              <a:noFill/>
              <a:ln w="15875" cap="flat" cmpd="sng">
                <a:solidFill>
                  <a:srgbClr val="009900">
                    <a:alpha val="100000"/>
                  </a:srgbClr>
                </a:solidFill>
                <a:prstDash val="solid"/>
                <a:round/>
                <a:headEnd type="none" w="med" len="med"/>
                <a:tailEnd type="triangle" w="sm" len="lg"/>
              </a:ln>
            </p:spPr>
            <p:txBody>
              <a:bodyPr/>
              <a:p>
                <a:endParaRPr lang="zh-CN" altLang="en-US"/>
              </a:p>
            </p:txBody>
          </p:sp>
          <p:sp>
            <p:nvSpPr>
              <p:cNvPr id="11351" name="Freeform 74"/>
              <p:cNvSpPr/>
              <p:nvPr/>
            </p:nvSpPr>
            <p:spPr>
              <a:xfrm>
                <a:off x="4132" y="2432"/>
                <a:ext cx="764" cy="124"/>
              </a:xfrm>
              <a:custGeom>
                <a:avLst/>
                <a:gdLst/>
                <a:ahLst/>
                <a:cxnLst>
                  <a:cxn ang="0">
                    <a:pos x="0" y="0"/>
                  </a:cxn>
                  <a:cxn ang="0">
                    <a:pos x="80" y="28"/>
                  </a:cxn>
                  <a:cxn ang="0">
                    <a:pos x="240" y="60"/>
                  </a:cxn>
                  <a:cxn ang="0">
                    <a:pos x="420" y="84"/>
                  </a:cxn>
                  <a:cxn ang="0">
                    <a:pos x="764" y="124"/>
                  </a:cxn>
                </a:cxnLst>
                <a:pathLst>
                  <a:path w="764" h="124">
                    <a:moveTo>
                      <a:pt x="0" y="0"/>
                    </a:moveTo>
                    <a:lnTo>
                      <a:pt x="80" y="28"/>
                    </a:lnTo>
                    <a:lnTo>
                      <a:pt x="240" y="60"/>
                    </a:lnTo>
                    <a:lnTo>
                      <a:pt x="420" y="84"/>
                    </a:lnTo>
                    <a:lnTo>
                      <a:pt x="764" y="124"/>
                    </a:lnTo>
                  </a:path>
                </a:pathLst>
              </a:custGeom>
              <a:noFill/>
              <a:ln w="15875" cap="flat" cmpd="sng">
                <a:solidFill>
                  <a:srgbClr val="009900">
                    <a:alpha val="100000"/>
                  </a:srgbClr>
                </a:solidFill>
                <a:prstDash val="solid"/>
                <a:round/>
                <a:headEnd type="none" w="med" len="med"/>
                <a:tailEnd type="triangle" w="sm" len="lg"/>
              </a:ln>
            </p:spPr>
            <p:txBody>
              <a:bodyPr/>
              <a:p>
                <a:endParaRPr lang="zh-CN" altLang="en-US"/>
              </a:p>
            </p:txBody>
          </p:sp>
          <p:sp>
            <p:nvSpPr>
              <p:cNvPr id="11352" name="Freeform 75"/>
              <p:cNvSpPr/>
              <p:nvPr/>
            </p:nvSpPr>
            <p:spPr>
              <a:xfrm>
                <a:off x="4056" y="2512"/>
                <a:ext cx="836" cy="180"/>
              </a:xfrm>
              <a:custGeom>
                <a:avLst/>
                <a:gdLst/>
                <a:ahLst/>
                <a:cxnLst>
                  <a:cxn ang="0">
                    <a:pos x="0" y="0"/>
                  </a:cxn>
                  <a:cxn ang="0">
                    <a:pos x="68" y="32"/>
                  </a:cxn>
                  <a:cxn ang="0">
                    <a:pos x="164" y="68"/>
                  </a:cxn>
                  <a:cxn ang="0">
                    <a:pos x="259" y="89"/>
                  </a:cxn>
                  <a:cxn ang="0">
                    <a:pos x="421" y="121"/>
                  </a:cxn>
                  <a:cxn ang="0">
                    <a:pos x="580" y="145"/>
                  </a:cxn>
                  <a:cxn ang="0">
                    <a:pos x="836" y="180"/>
                  </a:cxn>
                </a:cxnLst>
                <a:pathLst>
                  <a:path w="836" h="180">
                    <a:moveTo>
                      <a:pt x="0" y="0"/>
                    </a:moveTo>
                    <a:lnTo>
                      <a:pt x="68" y="32"/>
                    </a:lnTo>
                    <a:lnTo>
                      <a:pt x="164" y="68"/>
                    </a:lnTo>
                    <a:lnTo>
                      <a:pt x="259" y="89"/>
                    </a:lnTo>
                    <a:lnTo>
                      <a:pt x="421" y="121"/>
                    </a:lnTo>
                    <a:lnTo>
                      <a:pt x="580" y="145"/>
                    </a:lnTo>
                    <a:lnTo>
                      <a:pt x="836" y="180"/>
                    </a:lnTo>
                  </a:path>
                </a:pathLst>
              </a:custGeom>
              <a:noFill/>
              <a:ln w="15875" cap="flat" cmpd="sng">
                <a:solidFill>
                  <a:srgbClr val="009900">
                    <a:alpha val="100000"/>
                  </a:srgbClr>
                </a:solidFill>
                <a:prstDash val="solid"/>
                <a:round/>
                <a:headEnd type="none" w="med" len="med"/>
                <a:tailEnd type="triangle" w="sm" len="lg"/>
              </a:ln>
            </p:spPr>
            <p:txBody>
              <a:bodyPr/>
              <a:p>
                <a:endParaRPr lang="zh-CN" altLang="en-US"/>
              </a:p>
            </p:txBody>
          </p:sp>
          <p:sp>
            <p:nvSpPr>
              <p:cNvPr id="11353" name="Freeform 76"/>
              <p:cNvSpPr/>
              <p:nvPr/>
            </p:nvSpPr>
            <p:spPr>
              <a:xfrm>
                <a:off x="2976" y="2641"/>
                <a:ext cx="481" cy="57"/>
              </a:xfrm>
              <a:custGeom>
                <a:avLst/>
                <a:gdLst/>
                <a:ahLst/>
                <a:cxnLst>
                  <a:cxn ang="0">
                    <a:pos x="0" y="49"/>
                  </a:cxn>
                  <a:cxn ang="0">
                    <a:pos x="241" y="49"/>
                  </a:cxn>
                  <a:cxn ang="0">
                    <a:pos x="481" y="0"/>
                  </a:cxn>
                </a:cxnLst>
                <a:pathLst>
                  <a:path w="480" h="56">
                    <a:moveTo>
                      <a:pt x="0" y="48"/>
                    </a:moveTo>
                    <a:cubicBezTo>
                      <a:pt x="80" y="52"/>
                      <a:pt x="160" y="56"/>
                      <a:pt x="240" y="48"/>
                    </a:cubicBezTo>
                    <a:cubicBezTo>
                      <a:pt x="320" y="40"/>
                      <a:pt x="400" y="20"/>
                      <a:pt x="480" y="0"/>
                    </a:cubicBezTo>
                  </a:path>
                </a:pathLst>
              </a:custGeom>
              <a:noFill/>
              <a:ln w="15875" cap="flat" cmpd="sng">
                <a:solidFill>
                  <a:srgbClr val="009900">
                    <a:alpha val="100000"/>
                  </a:srgbClr>
                </a:solidFill>
                <a:prstDash val="solid"/>
                <a:round/>
                <a:headEnd type="none" w="sm" len="lg"/>
                <a:tailEnd type="triangle" w="sm" len="lg"/>
              </a:ln>
            </p:spPr>
            <p:txBody>
              <a:bodyPr/>
              <a:p>
                <a:endParaRPr lang="zh-CN" altLang="en-US"/>
              </a:p>
            </p:txBody>
          </p:sp>
          <p:sp>
            <p:nvSpPr>
              <p:cNvPr id="11354" name="Freeform 77"/>
              <p:cNvSpPr/>
              <p:nvPr/>
            </p:nvSpPr>
            <p:spPr>
              <a:xfrm>
                <a:off x="2976" y="2544"/>
                <a:ext cx="432" cy="8"/>
              </a:xfrm>
              <a:custGeom>
                <a:avLst/>
                <a:gdLst/>
                <a:ahLst/>
                <a:cxnLst>
                  <a:cxn ang="0">
                    <a:pos x="0" y="0"/>
                  </a:cxn>
                  <a:cxn ang="0">
                    <a:pos x="200" y="8"/>
                  </a:cxn>
                  <a:cxn ang="0">
                    <a:pos x="432" y="0"/>
                  </a:cxn>
                </a:cxnLst>
                <a:pathLst>
                  <a:path w="432" h="8">
                    <a:moveTo>
                      <a:pt x="0" y="0"/>
                    </a:moveTo>
                    <a:cubicBezTo>
                      <a:pt x="33" y="1"/>
                      <a:pt x="128" y="8"/>
                      <a:pt x="200" y="8"/>
                    </a:cubicBezTo>
                    <a:cubicBezTo>
                      <a:pt x="272" y="8"/>
                      <a:pt x="384" y="2"/>
                      <a:pt x="432" y="0"/>
                    </a:cubicBezTo>
                  </a:path>
                </a:pathLst>
              </a:custGeom>
              <a:noFill/>
              <a:ln w="15875" cap="flat" cmpd="sng">
                <a:solidFill>
                  <a:srgbClr val="009900">
                    <a:alpha val="100000"/>
                  </a:srgbClr>
                </a:solidFill>
                <a:prstDash val="solid"/>
                <a:round/>
                <a:headEnd type="none" w="sm" len="lg"/>
                <a:tailEnd type="triangle" w="sm" len="lg"/>
              </a:ln>
            </p:spPr>
            <p:txBody>
              <a:bodyPr/>
              <a:p>
                <a:endParaRPr lang="zh-CN" altLang="en-US"/>
              </a:p>
            </p:txBody>
          </p:sp>
          <p:sp>
            <p:nvSpPr>
              <p:cNvPr id="11355" name="Freeform 78"/>
              <p:cNvSpPr/>
              <p:nvPr/>
            </p:nvSpPr>
            <p:spPr>
              <a:xfrm>
                <a:off x="2980" y="2428"/>
                <a:ext cx="448" cy="12"/>
              </a:xfrm>
              <a:custGeom>
                <a:avLst/>
                <a:gdLst/>
                <a:ahLst/>
                <a:cxnLst>
                  <a:cxn ang="0">
                    <a:pos x="0" y="8"/>
                  </a:cxn>
                  <a:cxn ang="0">
                    <a:pos x="128" y="12"/>
                  </a:cxn>
                  <a:cxn ang="0">
                    <a:pos x="256" y="8"/>
                  </a:cxn>
                  <a:cxn ang="0">
                    <a:pos x="448" y="0"/>
                  </a:cxn>
                </a:cxnLst>
                <a:pathLst>
                  <a:path w="448" h="12">
                    <a:moveTo>
                      <a:pt x="0" y="8"/>
                    </a:moveTo>
                    <a:cubicBezTo>
                      <a:pt x="21" y="9"/>
                      <a:pt x="85" y="12"/>
                      <a:pt x="128" y="12"/>
                    </a:cubicBezTo>
                    <a:cubicBezTo>
                      <a:pt x="171" y="12"/>
                      <a:pt x="203" y="10"/>
                      <a:pt x="256" y="8"/>
                    </a:cubicBezTo>
                    <a:cubicBezTo>
                      <a:pt x="309" y="6"/>
                      <a:pt x="408" y="2"/>
                      <a:pt x="448" y="0"/>
                    </a:cubicBezTo>
                  </a:path>
                </a:pathLst>
              </a:custGeom>
              <a:noFill/>
              <a:ln w="15875" cap="flat" cmpd="sng">
                <a:solidFill>
                  <a:srgbClr val="009900">
                    <a:alpha val="100000"/>
                  </a:srgbClr>
                </a:solidFill>
                <a:prstDash val="solid"/>
                <a:round/>
                <a:headEnd type="none" w="sm" len="lg"/>
                <a:tailEnd type="triangle" w="sm" len="lg"/>
              </a:ln>
            </p:spPr>
            <p:txBody>
              <a:bodyPr/>
              <a:p>
                <a:endParaRPr lang="zh-CN" altLang="en-US"/>
              </a:p>
            </p:txBody>
          </p:sp>
        </p:grpSp>
      </p:grpSp>
      <p:sp>
        <p:nvSpPr>
          <p:cNvPr id="100431" name="Text Box 79"/>
          <p:cNvSpPr txBox="1"/>
          <p:nvPr/>
        </p:nvSpPr>
        <p:spPr>
          <a:xfrm>
            <a:off x="1703388" y="4581525"/>
            <a:ext cx="4752975" cy="755650"/>
          </a:xfrm>
          <a:prstGeom prst="rect">
            <a:avLst/>
          </a:prstGeom>
          <a:noFill/>
          <a:ln w="9525">
            <a:noFill/>
          </a:ln>
        </p:spPr>
        <p:txBody>
          <a:bodyPr>
            <a:spAutoFit/>
          </a:bodyPr>
          <a:p>
            <a:pPr eaLnBrk="1" hangingPunct="1">
              <a:lnSpc>
                <a:spcPct val="120000"/>
              </a:lnSpc>
              <a:spcBef>
                <a:spcPct val="50000"/>
              </a:spcBef>
            </a:pPr>
            <a:r>
              <a:rPr lang="zh-CN" altLang="en-US" dirty="0">
                <a:latin typeface="Times New Roman" panose="02020603050405020304" pitchFamily="18" charset="0"/>
              </a:rPr>
              <a:t>         接地空腔导体将使外部空间不受空腔内的电场影响</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100432" name="Text Box 80"/>
          <p:cNvSpPr txBox="1"/>
          <p:nvPr/>
        </p:nvSpPr>
        <p:spPr>
          <a:xfrm>
            <a:off x="1847850" y="6165850"/>
            <a:ext cx="6408738" cy="368300"/>
          </a:xfrm>
          <a:prstGeom prst="rect">
            <a:avLst/>
          </a:prstGeom>
          <a:noFill/>
          <a:ln w="9525">
            <a:noFill/>
          </a:ln>
        </p:spPr>
        <p:txBody>
          <a:bodyPr>
            <a:spAutoFit/>
          </a:bodyPr>
          <a:p>
            <a:pPr eaLnBrk="1" hangingPunct="1">
              <a:spcBef>
                <a:spcPct val="50000"/>
              </a:spcBef>
            </a:pPr>
            <a:r>
              <a:rPr lang="zh-CN" altLang="en-US" dirty="0">
                <a:solidFill>
                  <a:srgbClr val="CC0000"/>
                </a:solidFill>
                <a:latin typeface="Times New Roman" panose="02020603050405020304" pitchFamily="18" charset="0"/>
              </a:rPr>
              <a:t>问：</a:t>
            </a:r>
            <a:r>
              <a:rPr lang="zh-CN" altLang="en-US" dirty="0">
                <a:latin typeface="Times New Roman" panose="02020603050405020304" pitchFamily="18" charset="0"/>
              </a:rPr>
              <a:t>空间各部分的电场强度如何分布 </a:t>
            </a:r>
            <a:r>
              <a:rPr lang="zh-CN" altLang="en-US" dirty="0">
                <a:solidFill>
                  <a:srgbClr val="CC0000"/>
                </a:solidFill>
                <a:latin typeface="Times New Roman" panose="02020603050405020304" pitchFamily="18" charset="0"/>
              </a:rPr>
              <a:t>？</a:t>
            </a:r>
            <a:endParaRPr lang="zh-CN" altLang="en-US" dirty="0">
              <a:latin typeface="Times New Roman" panose="02020603050405020304" pitchFamily="18" charset="0"/>
            </a:endParaRPr>
          </a:p>
        </p:txBody>
      </p:sp>
      <p:sp>
        <p:nvSpPr>
          <p:cNvPr id="100433" name="Text Box 81"/>
          <p:cNvSpPr txBox="1">
            <a:spLocks noChangeArrowheads="1"/>
          </p:cNvSpPr>
          <p:nvPr/>
        </p:nvSpPr>
        <p:spPr bwMode="auto">
          <a:xfrm>
            <a:off x="2495550" y="5589588"/>
            <a:ext cx="3352800" cy="368300"/>
          </a:xfrm>
          <a:prstGeom prst="rect">
            <a:avLst/>
          </a:prstGeom>
          <a:gradFill rotWithShape="0">
            <a:gsLst>
              <a:gs pos="0">
                <a:schemeClr val="accent1"/>
              </a:gs>
              <a:gs pos="50000">
                <a:schemeClr val="accent1">
                  <a:gamma/>
                  <a:tint val="0"/>
                  <a:invGamma/>
                </a:schemeClr>
              </a:gs>
              <a:gs pos="100000">
                <a:schemeClr val="accent1"/>
              </a:gs>
            </a:gsLst>
            <a:lin ang="5400000" scaled="1"/>
          </a:gradFill>
          <a:ln w="9525">
            <a:solidFill>
              <a:schemeClr val="tx2"/>
            </a:solidFill>
            <a:miter lim="800000"/>
          </a:ln>
          <a:effectLst/>
        </p:spPr>
        <p:txBody>
          <a:bodyPr>
            <a:spAutoFit/>
          </a:bodyPr>
          <a:lstStyle/>
          <a:p>
            <a:pPr marR="0" defTabSz="914400" eaLnBrk="1" hangingPunct="1">
              <a:spcBef>
                <a:spcPct val="50000"/>
              </a:spcBef>
              <a:buClrTx/>
              <a:buSzTx/>
              <a:buFontTx/>
              <a:defRPr/>
            </a:pPr>
            <a:r>
              <a:rPr kumimoji="0" lang="zh-CN" altLang="en-US" kern="1200" cap="none" spc="0" normalizeH="0" baseline="0" noProof="0">
                <a:solidFill>
                  <a:srgbClr val="FF0066"/>
                </a:solidFill>
                <a:latin typeface="Times New Roman" panose="02020603050405020304" pitchFamily="18" charset="0"/>
                <a:ea typeface="宋体" panose="02010600030101010101" pitchFamily="2" charset="-122"/>
                <a:cs typeface="+mn-cs"/>
              </a:rPr>
              <a:t>接地导体电势为零</a:t>
            </a:r>
            <a:endParaRPr kumimoji="0" lang="zh-CN" altLang="en-US" kern="1200" cap="none" spc="0" normalizeH="0" baseline="0" noProof="0">
              <a:solidFill>
                <a:srgbClr val="FF0066"/>
              </a:solidFill>
              <a:latin typeface="Times New Roman" panose="02020603050405020304" pitchFamily="18" charset="0"/>
              <a:ea typeface="宋体" panose="02010600030101010101" pitchFamily="2" charset="-122"/>
              <a:cs typeface="+mn-cs"/>
            </a:endParaRPr>
          </a:p>
        </p:txBody>
      </p:sp>
      <p:grpSp>
        <p:nvGrpSpPr>
          <p:cNvPr id="100434" name="Group 82"/>
          <p:cNvGrpSpPr/>
          <p:nvPr/>
        </p:nvGrpSpPr>
        <p:grpSpPr>
          <a:xfrm>
            <a:off x="7874000" y="4076700"/>
            <a:ext cx="2470150" cy="2636838"/>
            <a:chOff x="4000" y="2568"/>
            <a:chExt cx="1556" cy="1661"/>
          </a:xfrm>
        </p:grpSpPr>
        <p:grpSp>
          <p:nvGrpSpPr>
            <p:cNvPr id="11277" name="Group 83"/>
            <p:cNvGrpSpPr/>
            <p:nvPr/>
          </p:nvGrpSpPr>
          <p:grpSpPr>
            <a:xfrm>
              <a:off x="4000" y="2568"/>
              <a:ext cx="1556" cy="1661"/>
              <a:chOff x="2352" y="528"/>
              <a:chExt cx="3264" cy="3504"/>
            </a:xfrm>
          </p:grpSpPr>
          <p:sp>
            <p:nvSpPr>
              <p:cNvPr id="11328" name="Rectangle 84"/>
              <p:cNvSpPr/>
              <p:nvPr/>
            </p:nvSpPr>
            <p:spPr>
              <a:xfrm>
                <a:off x="2352" y="528"/>
                <a:ext cx="3264" cy="3504"/>
              </a:xfrm>
              <a:prstGeom prst="rect">
                <a:avLst/>
              </a:prstGeom>
              <a:solidFill>
                <a:srgbClr val="FFFFFF"/>
              </a:solidFill>
              <a:ln w="9525" cap="flat" cmpd="sng">
                <a:solidFill>
                  <a:schemeClr val="tx2"/>
                </a:solidFill>
                <a:prstDash val="solid"/>
                <a:miter/>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sp>
            <p:nvSpPr>
              <p:cNvPr id="100437" name="AutoShape 85"/>
              <p:cNvSpPr>
                <a:spLocks noChangeArrowheads="1"/>
              </p:cNvSpPr>
              <p:nvPr/>
            </p:nvSpPr>
            <p:spPr bwMode="auto">
              <a:xfrm>
                <a:off x="2736" y="1200"/>
                <a:ext cx="2304" cy="2208"/>
              </a:xfrm>
              <a:custGeom>
                <a:avLst/>
                <a:gdLst>
                  <a:gd name="G0" fmla="+- 4669 0 0"/>
                  <a:gd name="G1" fmla="+- 21600 0 4669"/>
                  <a:gd name="G2" fmla="+- 21600 0 466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669" y="10800"/>
                    </a:moveTo>
                    <a:cubicBezTo>
                      <a:pt x="4669" y="14186"/>
                      <a:pt x="7414" y="16931"/>
                      <a:pt x="10800" y="16931"/>
                    </a:cubicBezTo>
                    <a:cubicBezTo>
                      <a:pt x="14186" y="16931"/>
                      <a:pt x="16931" y="14186"/>
                      <a:pt x="16931" y="10800"/>
                    </a:cubicBezTo>
                    <a:cubicBezTo>
                      <a:pt x="16931" y="7414"/>
                      <a:pt x="14186" y="4669"/>
                      <a:pt x="10800" y="4669"/>
                    </a:cubicBezTo>
                    <a:cubicBezTo>
                      <a:pt x="7414" y="4669"/>
                      <a:pt x="4669" y="7414"/>
                      <a:pt x="4669" y="10800"/>
                    </a:cubicBezTo>
                    <a:close/>
                  </a:path>
                </a:pathLst>
              </a:custGeom>
              <a:gradFill rotWithShape="0">
                <a:gsLst>
                  <a:gs pos="0">
                    <a:schemeClr val="tx1"/>
                  </a:gs>
                  <a:gs pos="50000">
                    <a:schemeClr val="bg1"/>
                  </a:gs>
                  <a:gs pos="100000">
                    <a:schemeClr val="tx1"/>
                  </a:gs>
                </a:gsLst>
                <a:lin ang="18900000" scaled="1"/>
              </a:gradFill>
              <a:ln w="19050">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1278" name="Group 86"/>
            <p:cNvGrpSpPr/>
            <p:nvPr/>
          </p:nvGrpSpPr>
          <p:grpSpPr>
            <a:xfrm>
              <a:off x="4412" y="3114"/>
              <a:ext cx="641" cy="592"/>
              <a:chOff x="960" y="1968"/>
              <a:chExt cx="1344" cy="1248"/>
            </a:xfrm>
          </p:grpSpPr>
          <p:sp>
            <p:nvSpPr>
              <p:cNvPr id="11320" name="Line 87"/>
              <p:cNvSpPr/>
              <p:nvPr/>
            </p:nvSpPr>
            <p:spPr>
              <a:xfrm flipV="1">
                <a:off x="1632" y="1968"/>
                <a:ext cx="0" cy="672"/>
              </a:xfrm>
              <a:prstGeom prst="line">
                <a:avLst/>
              </a:prstGeom>
              <a:ln w="28575" cap="flat" cmpd="sng">
                <a:solidFill>
                  <a:srgbClr val="0000FF"/>
                </a:solidFill>
                <a:prstDash val="solid"/>
                <a:headEnd type="none" w="med" len="med"/>
                <a:tailEnd type="triangle" w="sm" len="lg"/>
              </a:ln>
            </p:spPr>
          </p:sp>
          <p:sp>
            <p:nvSpPr>
              <p:cNvPr id="11321" name="Line 88"/>
              <p:cNvSpPr/>
              <p:nvPr/>
            </p:nvSpPr>
            <p:spPr>
              <a:xfrm>
                <a:off x="1632" y="2640"/>
                <a:ext cx="0" cy="576"/>
              </a:xfrm>
              <a:prstGeom prst="line">
                <a:avLst/>
              </a:prstGeom>
              <a:ln w="28575" cap="flat" cmpd="sng">
                <a:solidFill>
                  <a:srgbClr val="0000FF"/>
                </a:solidFill>
                <a:prstDash val="solid"/>
                <a:headEnd type="none" w="med" len="med"/>
                <a:tailEnd type="triangle" w="sm" len="lg"/>
              </a:ln>
            </p:spPr>
          </p:sp>
          <p:sp>
            <p:nvSpPr>
              <p:cNvPr id="11322" name="Line 89"/>
              <p:cNvSpPr/>
              <p:nvPr/>
            </p:nvSpPr>
            <p:spPr>
              <a:xfrm>
                <a:off x="1632" y="2592"/>
                <a:ext cx="672" cy="0"/>
              </a:xfrm>
              <a:prstGeom prst="line">
                <a:avLst/>
              </a:prstGeom>
              <a:ln w="28575" cap="flat" cmpd="sng">
                <a:solidFill>
                  <a:srgbClr val="0000FF"/>
                </a:solidFill>
                <a:prstDash val="solid"/>
                <a:headEnd type="none" w="med" len="med"/>
                <a:tailEnd type="triangle" w="sm" len="lg"/>
              </a:ln>
            </p:spPr>
          </p:sp>
          <p:sp>
            <p:nvSpPr>
              <p:cNvPr id="11323" name="Line 90"/>
              <p:cNvSpPr/>
              <p:nvPr/>
            </p:nvSpPr>
            <p:spPr>
              <a:xfrm flipH="1">
                <a:off x="960" y="2592"/>
                <a:ext cx="672" cy="0"/>
              </a:xfrm>
              <a:prstGeom prst="line">
                <a:avLst/>
              </a:prstGeom>
              <a:ln w="28575" cap="flat" cmpd="sng">
                <a:solidFill>
                  <a:srgbClr val="0000FF"/>
                </a:solidFill>
                <a:prstDash val="solid"/>
                <a:headEnd type="none" w="med" len="med"/>
                <a:tailEnd type="triangle" w="sm" len="lg"/>
              </a:ln>
            </p:spPr>
          </p:sp>
          <p:sp>
            <p:nvSpPr>
              <p:cNvPr id="11324" name="Line 91"/>
              <p:cNvSpPr/>
              <p:nvPr/>
            </p:nvSpPr>
            <p:spPr>
              <a:xfrm flipV="1">
                <a:off x="1632" y="2160"/>
                <a:ext cx="480" cy="432"/>
              </a:xfrm>
              <a:prstGeom prst="line">
                <a:avLst/>
              </a:prstGeom>
              <a:ln w="28575" cap="flat" cmpd="sng">
                <a:solidFill>
                  <a:srgbClr val="0000FF"/>
                </a:solidFill>
                <a:prstDash val="solid"/>
                <a:headEnd type="none" w="med" len="med"/>
                <a:tailEnd type="triangle" w="sm" len="lg"/>
              </a:ln>
            </p:spPr>
          </p:sp>
          <p:sp>
            <p:nvSpPr>
              <p:cNvPr id="11325" name="Line 92"/>
              <p:cNvSpPr/>
              <p:nvPr/>
            </p:nvSpPr>
            <p:spPr>
              <a:xfrm flipH="1">
                <a:off x="1200" y="2592"/>
                <a:ext cx="432" cy="432"/>
              </a:xfrm>
              <a:prstGeom prst="line">
                <a:avLst/>
              </a:prstGeom>
              <a:ln w="28575" cap="flat" cmpd="sng">
                <a:solidFill>
                  <a:srgbClr val="0000FF"/>
                </a:solidFill>
                <a:prstDash val="solid"/>
                <a:headEnd type="none" w="med" len="med"/>
                <a:tailEnd type="triangle" w="sm" len="lg"/>
              </a:ln>
            </p:spPr>
          </p:sp>
          <p:sp>
            <p:nvSpPr>
              <p:cNvPr id="11326" name="Line 93"/>
              <p:cNvSpPr/>
              <p:nvPr/>
            </p:nvSpPr>
            <p:spPr>
              <a:xfrm flipH="1" flipV="1">
                <a:off x="1152" y="2160"/>
                <a:ext cx="432" cy="432"/>
              </a:xfrm>
              <a:prstGeom prst="line">
                <a:avLst/>
              </a:prstGeom>
              <a:ln w="28575" cap="flat" cmpd="sng">
                <a:solidFill>
                  <a:srgbClr val="0000FF"/>
                </a:solidFill>
                <a:prstDash val="solid"/>
                <a:headEnd type="none" w="med" len="med"/>
                <a:tailEnd type="triangle" w="sm" len="lg"/>
              </a:ln>
            </p:spPr>
          </p:sp>
          <p:sp>
            <p:nvSpPr>
              <p:cNvPr id="11327" name="Line 94"/>
              <p:cNvSpPr/>
              <p:nvPr/>
            </p:nvSpPr>
            <p:spPr>
              <a:xfrm>
                <a:off x="1632" y="2592"/>
                <a:ext cx="432" cy="432"/>
              </a:xfrm>
              <a:prstGeom prst="line">
                <a:avLst/>
              </a:prstGeom>
              <a:ln w="28575" cap="flat" cmpd="sng">
                <a:solidFill>
                  <a:srgbClr val="0000FF"/>
                </a:solidFill>
                <a:prstDash val="solid"/>
                <a:headEnd type="none" w="med" len="med"/>
                <a:tailEnd type="triangle" w="sm" len="lg"/>
              </a:ln>
            </p:spPr>
          </p:sp>
        </p:grpSp>
        <p:grpSp>
          <p:nvGrpSpPr>
            <p:cNvPr id="11279" name="Group 95"/>
            <p:cNvGrpSpPr/>
            <p:nvPr/>
          </p:nvGrpSpPr>
          <p:grpSpPr>
            <a:xfrm>
              <a:off x="4343" y="3091"/>
              <a:ext cx="847" cy="637"/>
              <a:chOff x="3072" y="1632"/>
              <a:chExt cx="1776" cy="1344"/>
            </a:xfrm>
          </p:grpSpPr>
          <p:graphicFrame>
            <p:nvGraphicFramePr>
              <p:cNvPr id="11310" name="Object 96"/>
              <p:cNvGraphicFramePr>
                <a:graphicFrameLocks noChangeAspect="1"/>
              </p:cNvGraphicFramePr>
              <p:nvPr/>
            </p:nvGraphicFramePr>
            <p:xfrm>
              <a:off x="4272" y="2400"/>
              <a:ext cx="576" cy="393"/>
            </p:xfrm>
            <a:graphic>
              <a:graphicData uri="http://schemas.openxmlformats.org/presentationml/2006/ole">
                <mc:AlternateContent xmlns:mc="http://schemas.openxmlformats.org/markup-compatibility/2006">
                  <mc:Choice xmlns:v="urn:schemas-microsoft-com:vml" Requires="v">
                    <p:oleObj spid="_x0000_s3118" name="" r:id="rId6" imgW="276225" imgH="189865" progId="Equation.3">
                      <p:embed/>
                    </p:oleObj>
                  </mc:Choice>
                  <mc:Fallback>
                    <p:oleObj name="" r:id="rId6" imgW="276225" imgH="189865" progId="Equation.3">
                      <p:embed/>
                      <p:pic>
                        <p:nvPicPr>
                          <p:cNvPr id="0" name="图片 3117"/>
                          <p:cNvPicPr/>
                          <p:nvPr/>
                        </p:nvPicPr>
                        <p:blipFill>
                          <a:blip r:embed="rId7">
                            <a:clrChange>
                              <a:clrFrom>
                                <a:srgbClr val="000000"/>
                              </a:clrFrom>
                              <a:clrTo>
                                <a:srgbClr val="0000FF"/>
                              </a:clrTo>
                            </a:clrChange>
                          </a:blip>
                          <a:stretch>
                            <a:fillRect/>
                          </a:stretch>
                        </p:blipFill>
                        <p:spPr>
                          <a:xfrm>
                            <a:off x="4272" y="2400"/>
                            <a:ext cx="576" cy="393"/>
                          </a:xfrm>
                          <a:prstGeom prst="rect">
                            <a:avLst/>
                          </a:prstGeom>
                          <a:noFill/>
                          <a:ln w="38100">
                            <a:noFill/>
                            <a:miter/>
                          </a:ln>
                        </p:spPr>
                      </p:pic>
                    </p:oleObj>
                  </mc:Fallback>
                </mc:AlternateContent>
              </a:graphicData>
            </a:graphic>
          </p:graphicFrame>
          <p:grpSp>
            <p:nvGrpSpPr>
              <p:cNvPr id="11311" name="Group 97"/>
              <p:cNvGrpSpPr/>
              <p:nvPr/>
            </p:nvGrpSpPr>
            <p:grpSpPr>
              <a:xfrm>
                <a:off x="3072" y="1632"/>
                <a:ext cx="1584" cy="1344"/>
                <a:chOff x="3456" y="1632"/>
                <a:chExt cx="1536" cy="1344"/>
              </a:xfrm>
            </p:grpSpPr>
            <p:sp>
              <p:nvSpPr>
                <p:cNvPr id="11312" name="Line 98"/>
                <p:cNvSpPr/>
                <p:nvPr/>
              </p:nvSpPr>
              <p:spPr>
                <a:xfrm>
                  <a:off x="4176" y="1632"/>
                  <a:ext cx="96" cy="0"/>
                </a:xfrm>
                <a:prstGeom prst="line">
                  <a:avLst/>
                </a:prstGeom>
                <a:ln w="38100" cap="flat" cmpd="sng">
                  <a:solidFill>
                    <a:srgbClr val="5045E5"/>
                  </a:solidFill>
                  <a:prstDash val="solid"/>
                  <a:headEnd type="none" w="med" len="med"/>
                  <a:tailEnd type="none" w="sm" len="lg"/>
                </a:ln>
              </p:spPr>
            </p:sp>
            <p:sp>
              <p:nvSpPr>
                <p:cNvPr id="11313" name="Line 99"/>
                <p:cNvSpPr/>
                <p:nvPr/>
              </p:nvSpPr>
              <p:spPr>
                <a:xfrm>
                  <a:off x="3648" y="1872"/>
                  <a:ext cx="96" cy="0"/>
                </a:xfrm>
                <a:prstGeom prst="line">
                  <a:avLst/>
                </a:prstGeom>
                <a:ln w="38100" cap="flat" cmpd="sng">
                  <a:solidFill>
                    <a:srgbClr val="5045E5"/>
                  </a:solidFill>
                  <a:prstDash val="solid"/>
                  <a:headEnd type="none" w="med" len="med"/>
                  <a:tailEnd type="none" w="sm" len="lg"/>
                </a:ln>
              </p:spPr>
            </p:sp>
            <p:sp>
              <p:nvSpPr>
                <p:cNvPr id="11314" name="Line 100"/>
                <p:cNvSpPr/>
                <p:nvPr/>
              </p:nvSpPr>
              <p:spPr>
                <a:xfrm>
                  <a:off x="4896" y="2304"/>
                  <a:ext cx="96" cy="0"/>
                </a:xfrm>
                <a:prstGeom prst="line">
                  <a:avLst/>
                </a:prstGeom>
                <a:ln w="38100" cap="flat" cmpd="sng">
                  <a:solidFill>
                    <a:srgbClr val="5045E5"/>
                  </a:solidFill>
                  <a:prstDash val="solid"/>
                  <a:headEnd type="none" w="med" len="med"/>
                  <a:tailEnd type="none" w="sm" len="lg"/>
                </a:ln>
              </p:spPr>
            </p:sp>
            <p:sp>
              <p:nvSpPr>
                <p:cNvPr id="11315" name="Line 101"/>
                <p:cNvSpPr/>
                <p:nvPr/>
              </p:nvSpPr>
              <p:spPr>
                <a:xfrm>
                  <a:off x="3456" y="2304"/>
                  <a:ext cx="96" cy="0"/>
                </a:xfrm>
                <a:prstGeom prst="line">
                  <a:avLst/>
                </a:prstGeom>
                <a:ln w="38100" cap="flat" cmpd="sng">
                  <a:solidFill>
                    <a:srgbClr val="5045E5"/>
                  </a:solidFill>
                  <a:prstDash val="solid"/>
                  <a:headEnd type="none" w="med" len="med"/>
                  <a:tailEnd type="none" w="sm" len="lg"/>
                </a:ln>
              </p:spPr>
            </p:sp>
            <p:sp>
              <p:nvSpPr>
                <p:cNvPr id="11316" name="Line 102"/>
                <p:cNvSpPr/>
                <p:nvPr/>
              </p:nvSpPr>
              <p:spPr>
                <a:xfrm>
                  <a:off x="4704" y="1872"/>
                  <a:ext cx="96" cy="0"/>
                </a:xfrm>
                <a:prstGeom prst="line">
                  <a:avLst/>
                </a:prstGeom>
                <a:ln w="38100" cap="flat" cmpd="sng">
                  <a:solidFill>
                    <a:srgbClr val="5045E5"/>
                  </a:solidFill>
                  <a:prstDash val="solid"/>
                  <a:headEnd type="none" w="med" len="med"/>
                  <a:tailEnd type="none" w="sm" len="lg"/>
                </a:ln>
              </p:spPr>
            </p:sp>
            <p:sp>
              <p:nvSpPr>
                <p:cNvPr id="11317" name="Line 103"/>
                <p:cNvSpPr/>
                <p:nvPr/>
              </p:nvSpPr>
              <p:spPr>
                <a:xfrm>
                  <a:off x="3696" y="2736"/>
                  <a:ext cx="96" cy="0"/>
                </a:xfrm>
                <a:prstGeom prst="line">
                  <a:avLst/>
                </a:prstGeom>
                <a:ln w="38100" cap="flat" cmpd="sng">
                  <a:solidFill>
                    <a:srgbClr val="5045E5"/>
                  </a:solidFill>
                  <a:prstDash val="solid"/>
                  <a:headEnd type="none" w="med" len="med"/>
                  <a:tailEnd type="none" w="sm" len="lg"/>
                </a:ln>
              </p:spPr>
            </p:sp>
            <p:sp>
              <p:nvSpPr>
                <p:cNvPr id="11318" name="Line 104"/>
                <p:cNvSpPr/>
                <p:nvPr/>
              </p:nvSpPr>
              <p:spPr>
                <a:xfrm>
                  <a:off x="4176" y="2976"/>
                  <a:ext cx="96" cy="0"/>
                </a:xfrm>
                <a:prstGeom prst="line">
                  <a:avLst/>
                </a:prstGeom>
                <a:ln w="38100" cap="flat" cmpd="sng">
                  <a:solidFill>
                    <a:srgbClr val="5045E5"/>
                  </a:solidFill>
                  <a:prstDash val="solid"/>
                  <a:headEnd type="none" w="med" len="med"/>
                  <a:tailEnd type="none" w="sm" len="lg"/>
                </a:ln>
              </p:spPr>
            </p:sp>
            <p:sp>
              <p:nvSpPr>
                <p:cNvPr id="11319" name="Line 105"/>
                <p:cNvSpPr/>
                <p:nvPr/>
              </p:nvSpPr>
              <p:spPr>
                <a:xfrm>
                  <a:off x="4656" y="2736"/>
                  <a:ext cx="96" cy="0"/>
                </a:xfrm>
                <a:prstGeom prst="line">
                  <a:avLst/>
                </a:prstGeom>
                <a:ln w="38100" cap="flat" cmpd="sng">
                  <a:solidFill>
                    <a:srgbClr val="5045E5"/>
                  </a:solidFill>
                  <a:prstDash val="solid"/>
                  <a:headEnd type="none" w="med" len="med"/>
                  <a:tailEnd type="none" w="sm" len="lg"/>
                </a:ln>
              </p:spPr>
            </p:sp>
          </p:grpSp>
        </p:grpSp>
        <p:grpSp>
          <p:nvGrpSpPr>
            <p:cNvPr id="11280" name="Group 106"/>
            <p:cNvGrpSpPr/>
            <p:nvPr/>
          </p:nvGrpSpPr>
          <p:grpSpPr>
            <a:xfrm>
              <a:off x="5236" y="3615"/>
              <a:ext cx="297" cy="432"/>
              <a:chOff x="2784" y="2736"/>
              <a:chExt cx="624" cy="912"/>
            </a:xfrm>
          </p:grpSpPr>
          <p:sp>
            <p:nvSpPr>
              <p:cNvPr id="11305" name="Line 107"/>
              <p:cNvSpPr/>
              <p:nvPr/>
            </p:nvSpPr>
            <p:spPr>
              <a:xfrm>
                <a:off x="2784" y="2736"/>
                <a:ext cx="432" cy="0"/>
              </a:xfrm>
              <a:prstGeom prst="line">
                <a:avLst/>
              </a:prstGeom>
              <a:ln w="38100" cap="flat" cmpd="sng">
                <a:solidFill>
                  <a:schemeClr val="tx2"/>
                </a:solidFill>
                <a:prstDash val="solid"/>
                <a:headEnd type="none" w="med" len="med"/>
                <a:tailEnd type="none" w="sm" len="lg"/>
              </a:ln>
            </p:spPr>
          </p:sp>
          <p:sp>
            <p:nvSpPr>
              <p:cNvPr id="11306" name="Line 108"/>
              <p:cNvSpPr/>
              <p:nvPr/>
            </p:nvSpPr>
            <p:spPr>
              <a:xfrm>
                <a:off x="3216" y="2736"/>
                <a:ext cx="0" cy="720"/>
              </a:xfrm>
              <a:prstGeom prst="line">
                <a:avLst/>
              </a:prstGeom>
              <a:ln w="38100" cap="flat" cmpd="sng">
                <a:solidFill>
                  <a:schemeClr val="tx2"/>
                </a:solidFill>
                <a:prstDash val="solid"/>
                <a:headEnd type="none" w="med" len="med"/>
                <a:tailEnd type="none" w="sm" len="lg"/>
              </a:ln>
            </p:spPr>
          </p:sp>
          <p:sp>
            <p:nvSpPr>
              <p:cNvPr id="11307" name="Line 109"/>
              <p:cNvSpPr/>
              <p:nvPr/>
            </p:nvSpPr>
            <p:spPr>
              <a:xfrm>
                <a:off x="3024" y="3456"/>
                <a:ext cx="384" cy="0"/>
              </a:xfrm>
              <a:prstGeom prst="line">
                <a:avLst/>
              </a:prstGeom>
              <a:ln w="38100" cap="flat" cmpd="sng">
                <a:solidFill>
                  <a:schemeClr val="tx2"/>
                </a:solidFill>
                <a:prstDash val="solid"/>
                <a:headEnd type="none" w="med" len="med"/>
                <a:tailEnd type="none" w="sm" len="lg"/>
              </a:ln>
            </p:spPr>
          </p:sp>
          <p:sp>
            <p:nvSpPr>
              <p:cNvPr id="11308" name="Line 110"/>
              <p:cNvSpPr/>
              <p:nvPr/>
            </p:nvSpPr>
            <p:spPr>
              <a:xfrm>
                <a:off x="3072" y="3552"/>
                <a:ext cx="288" cy="0"/>
              </a:xfrm>
              <a:prstGeom prst="line">
                <a:avLst/>
              </a:prstGeom>
              <a:ln w="38100" cap="flat" cmpd="sng">
                <a:solidFill>
                  <a:schemeClr val="tx2"/>
                </a:solidFill>
                <a:prstDash val="solid"/>
                <a:headEnd type="none" w="med" len="med"/>
                <a:tailEnd type="none" w="sm" len="lg"/>
              </a:ln>
            </p:spPr>
          </p:sp>
          <p:sp>
            <p:nvSpPr>
              <p:cNvPr id="11309" name="Line 111"/>
              <p:cNvSpPr/>
              <p:nvPr/>
            </p:nvSpPr>
            <p:spPr>
              <a:xfrm>
                <a:off x="3120" y="3648"/>
                <a:ext cx="192" cy="0"/>
              </a:xfrm>
              <a:prstGeom prst="line">
                <a:avLst/>
              </a:prstGeom>
              <a:ln w="38100" cap="flat" cmpd="sng">
                <a:solidFill>
                  <a:schemeClr val="tx2"/>
                </a:solidFill>
                <a:prstDash val="solid"/>
                <a:headEnd type="none" w="med" len="med"/>
                <a:tailEnd type="none" w="sm" len="lg"/>
              </a:ln>
            </p:spPr>
          </p:sp>
        </p:grpSp>
        <p:grpSp>
          <p:nvGrpSpPr>
            <p:cNvPr id="11281" name="Group 112"/>
            <p:cNvGrpSpPr/>
            <p:nvPr/>
          </p:nvGrpSpPr>
          <p:grpSpPr>
            <a:xfrm>
              <a:off x="4697" y="3182"/>
              <a:ext cx="162" cy="273"/>
              <a:chOff x="1654" y="1824"/>
              <a:chExt cx="340" cy="576"/>
            </a:xfrm>
          </p:grpSpPr>
          <p:sp>
            <p:nvSpPr>
              <p:cNvPr id="11303" name="Oval 113"/>
              <p:cNvSpPr/>
              <p:nvPr/>
            </p:nvSpPr>
            <p:spPr>
              <a:xfrm>
                <a:off x="1654" y="2256"/>
                <a:ext cx="144" cy="144"/>
              </a:xfrm>
              <a:prstGeom prst="ellipse">
                <a:avLst/>
              </a:prstGeom>
              <a:gradFill rotWithShape="0">
                <a:gsLst>
                  <a:gs pos="0">
                    <a:srgbClr val="FF3300"/>
                  </a:gs>
                  <a:gs pos="100000">
                    <a:srgbClr val="761800"/>
                  </a:gs>
                </a:gsLst>
                <a:path path="shape">
                  <a:fillToRect l="50000" t="50000" r="50000" b="50000"/>
                </a:path>
                <a:tileRect/>
              </a:gradFill>
              <a:ln w="9525" cap="flat" cmpd="sng">
                <a:solidFill>
                  <a:srgbClr val="000000"/>
                </a:solidFill>
                <a:prstDash val="solid"/>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graphicFrame>
            <p:nvGraphicFramePr>
              <p:cNvPr id="11304" name="Object 114"/>
              <p:cNvGraphicFramePr>
                <a:graphicFrameLocks noChangeAspect="1"/>
              </p:cNvGraphicFramePr>
              <p:nvPr/>
            </p:nvGraphicFramePr>
            <p:xfrm>
              <a:off x="1696" y="1824"/>
              <a:ext cx="298" cy="388"/>
            </p:xfrm>
            <a:graphic>
              <a:graphicData uri="http://schemas.openxmlformats.org/presentationml/2006/ole">
                <mc:AlternateContent xmlns:mc="http://schemas.openxmlformats.org/markup-compatibility/2006">
                  <mc:Choice xmlns:v="urn:schemas-microsoft-com:vml" Requires="v">
                    <p:oleObj spid="_x0000_s3119" name="" r:id="rId8" imgW="146685" imgH="189865" progId="Equation.3">
                      <p:embed/>
                    </p:oleObj>
                  </mc:Choice>
                  <mc:Fallback>
                    <p:oleObj name="" r:id="rId8" imgW="146685" imgH="189865" progId="Equation.3">
                      <p:embed/>
                      <p:pic>
                        <p:nvPicPr>
                          <p:cNvPr id="0" name="图片 3118"/>
                          <p:cNvPicPr/>
                          <p:nvPr/>
                        </p:nvPicPr>
                        <p:blipFill>
                          <a:blip r:embed="rId9">
                            <a:clrChange>
                              <a:clrFrom>
                                <a:srgbClr val="000000"/>
                              </a:clrFrom>
                              <a:clrTo>
                                <a:srgbClr val="FF0000"/>
                              </a:clrTo>
                            </a:clrChange>
                          </a:blip>
                          <a:stretch>
                            <a:fillRect/>
                          </a:stretch>
                        </p:blipFill>
                        <p:spPr>
                          <a:xfrm>
                            <a:off x="1696" y="1824"/>
                            <a:ext cx="298" cy="388"/>
                          </a:xfrm>
                          <a:prstGeom prst="rect">
                            <a:avLst/>
                          </a:prstGeom>
                          <a:noFill/>
                          <a:ln w="38100">
                            <a:noFill/>
                            <a:miter/>
                          </a:ln>
                        </p:spPr>
                      </p:pic>
                    </p:oleObj>
                  </mc:Fallback>
                </mc:AlternateContent>
              </a:graphicData>
            </a:graphic>
          </p:graphicFrame>
        </p:grpSp>
        <p:grpSp>
          <p:nvGrpSpPr>
            <p:cNvPr id="11282" name="Group 115"/>
            <p:cNvGrpSpPr/>
            <p:nvPr/>
          </p:nvGrpSpPr>
          <p:grpSpPr>
            <a:xfrm>
              <a:off x="4023" y="2631"/>
              <a:ext cx="1464" cy="1479"/>
              <a:chOff x="2400" y="720"/>
              <a:chExt cx="3072" cy="3120"/>
            </a:xfrm>
          </p:grpSpPr>
          <p:grpSp>
            <p:nvGrpSpPr>
              <p:cNvPr id="11283" name="Group 116"/>
              <p:cNvGrpSpPr/>
              <p:nvPr/>
            </p:nvGrpSpPr>
            <p:grpSpPr>
              <a:xfrm>
                <a:off x="2400" y="720"/>
                <a:ext cx="3072" cy="3120"/>
                <a:chOff x="2400" y="720"/>
                <a:chExt cx="3072" cy="3120"/>
              </a:xfrm>
            </p:grpSpPr>
            <p:grpSp>
              <p:nvGrpSpPr>
                <p:cNvPr id="11285" name="Group 117"/>
                <p:cNvGrpSpPr/>
                <p:nvPr/>
              </p:nvGrpSpPr>
              <p:grpSpPr>
                <a:xfrm>
                  <a:off x="2400" y="720"/>
                  <a:ext cx="3072" cy="3120"/>
                  <a:chOff x="2400" y="720"/>
                  <a:chExt cx="3072" cy="3120"/>
                </a:xfrm>
              </p:grpSpPr>
              <p:sp>
                <p:nvSpPr>
                  <p:cNvPr id="11295" name="Line 118"/>
                  <p:cNvSpPr/>
                  <p:nvPr/>
                </p:nvSpPr>
                <p:spPr>
                  <a:xfrm>
                    <a:off x="3888" y="3408"/>
                    <a:ext cx="0" cy="432"/>
                  </a:xfrm>
                  <a:prstGeom prst="line">
                    <a:avLst/>
                  </a:prstGeom>
                  <a:ln w="28575" cap="flat" cmpd="sng">
                    <a:solidFill>
                      <a:srgbClr val="0000FF"/>
                    </a:solidFill>
                    <a:prstDash val="solid"/>
                    <a:headEnd type="none" w="med" len="med"/>
                    <a:tailEnd type="triangle" w="sm" len="lg"/>
                  </a:ln>
                </p:spPr>
              </p:sp>
              <p:sp>
                <p:nvSpPr>
                  <p:cNvPr id="11296" name="Line 119"/>
                  <p:cNvSpPr/>
                  <p:nvPr/>
                </p:nvSpPr>
                <p:spPr>
                  <a:xfrm flipV="1">
                    <a:off x="3840" y="720"/>
                    <a:ext cx="0" cy="528"/>
                  </a:xfrm>
                  <a:prstGeom prst="line">
                    <a:avLst/>
                  </a:prstGeom>
                  <a:ln w="28575" cap="flat" cmpd="sng">
                    <a:solidFill>
                      <a:srgbClr val="0000FF"/>
                    </a:solidFill>
                    <a:prstDash val="solid"/>
                    <a:headEnd type="none" w="med" len="med"/>
                    <a:tailEnd type="triangle" w="sm" len="lg"/>
                  </a:ln>
                </p:spPr>
              </p:sp>
              <p:sp>
                <p:nvSpPr>
                  <p:cNvPr id="11297" name="Line 120"/>
                  <p:cNvSpPr/>
                  <p:nvPr/>
                </p:nvSpPr>
                <p:spPr>
                  <a:xfrm>
                    <a:off x="5040" y="2352"/>
                    <a:ext cx="432" cy="0"/>
                  </a:xfrm>
                  <a:prstGeom prst="line">
                    <a:avLst/>
                  </a:prstGeom>
                  <a:ln w="28575" cap="flat" cmpd="sng">
                    <a:solidFill>
                      <a:srgbClr val="0000FF"/>
                    </a:solidFill>
                    <a:prstDash val="solid"/>
                    <a:headEnd type="none" w="med" len="med"/>
                    <a:tailEnd type="triangle" w="sm" len="lg"/>
                  </a:ln>
                </p:spPr>
              </p:sp>
              <p:sp>
                <p:nvSpPr>
                  <p:cNvPr id="11298" name="Line 121"/>
                  <p:cNvSpPr/>
                  <p:nvPr/>
                </p:nvSpPr>
                <p:spPr>
                  <a:xfrm flipH="1">
                    <a:off x="2400" y="2352"/>
                    <a:ext cx="336" cy="0"/>
                  </a:xfrm>
                  <a:prstGeom prst="line">
                    <a:avLst/>
                  </a:prstGeom>
                  <a:ln w="28575" cap="flat" cmpd="sng">
                    <a:solidFill>
                      <a:srgbClr val="0000FF"/>
                    </a:solidFill>
                    <a:prstDash val="solid"/>
                    <a:headEnd type="none" w="med" len="med"/>
                    <a:tailEnd type="triangle" w="sm" len="lg"/>
                  </a:ln>
                </p:spPr>
              </p:sp>
              <p:sp>
                <p:nvSpPr>
                  <p:cNvPr id="11299" name="Line 122"/>
                  <p:cNvSpPr/>
                  <p:nvPr/>
                </p:nvSpPr>
                <p:spPr>
                  <a:xfrm flipH="1">
                    <a:off x="2736" y="3120"/>
                    <a:ext cx="336" cy="288"/>
                  </a:xfrm>
                  <a:prstGeom prst="line">
                    <a:avLst/>
                  </a:prstGeom>
                  <a:ln w="28575" cap="flat" cmpd="sng">
                    <a:solidFill>
                      <a:srgbClr val="0000FF"/>
                    </a:solidFill>
                    <a:prstDash val="solid"/>
                    <a:headEnd type="none" w="med" len="med"/>
                    <a:tailEnd type="triangle" w="sm" len="lg"/>
                  </a:ln>
                </p:spPr>
              </p:sp>
              <p:sp>
                <p:nvSpPr>
                  <p:cNvPr id="11300" name="Line 123"/>
                  <p:cNvSpPr/>
                  <p:nvPr/>
                </p:nvSpPr>
                <p:spPr>
                  <a:xfrm flipV="1">
                    <a:off x="4704" y="1296"/>
                    <a:ext cx="336" cy="288"/>
                  </a:xfrm>
                  <a:prstGeom prst="line">
                    <a:avLst/>
                  </a:prstGeom>
                  <a:ln w="28575" cap="flat" cmpd="sng">
                    <a:solidFill>
                      <a:srgbClr val="0000FF"/>
                    </a:solidFill>
                    <a:prstDash val="solid"/>
                    <a:headEnd type="none" w="med" len="med"/>
                    <a:tailEnd type="triangle" w="sm" len="lg"/>
                  </a:ln>
                </p:spPr>
              </p:sp>
              <p:sp>
                <p:nvSpPr>
                  <p:cNvPr id="11301" name="Line 124"/>
                  <p:cNvSpPr/>
                  <p:nvPr/>
                </p:nvSpPr>
                <p:spPr>
                  <a:xfrm>
                    <a:off x="4656" y="3120"/>
                    <a:ext cx="336" cy="288"/>
                  </a:xfrm>
                  <a:prstGeom prst="line">
                    <a:avLst/>
                  </a:prstGeom>
                  <a:ln w="28575" cap="flat" cmpd="sng">
                    <a:solidFill>
                      <a:srgbClr val="0000FF"/>
                    </a:solidFill>
                    <a:prstDash val="solid"/>
                    <a:headEnd type="none" w="med" len="med"/>
                    <a:tailEnd type="triangle" w="sm" len="lg"/>
                  </a:ln>
                </p:spPr>
              </p:sp>
              <p:sp>
                <p:nvSpPr>
                  <p:cNvPr id="11302" name="Line 125"/>
                  <p:cNvSpPr/>
                  <p:nvPr/>
                </p:nvSpPr>
                <p:spPr>
                  <a:xfrm flipH="1" flipV="1">
                    <a:off x="2688" y="1344"/>
                    <a:ext cx="336" cy="240"/>
                  </a:xfrm>
                  <a:prstGeom prst="line">
                    <a:avLst/>
                  </a:prstGeom>
                  <a:ln w="28575" cap="flat" cmpd="sng">
                    <a:solidFill>
                      <a:srgbClr val="0000FF"/>
                    </a:solidFill>
                    <a:prstDash val="solid"/>
                    <a:headEnd type="none" w="med" len="med"/>
                    <a:tailEnd type="triangle" w="sm" len="lg"/>
                  </a:ln>
                </p:spPr>
              </p:sp>
            </p:grpSp>
            <p:grpSp>
              <p:nvGrpSpPr>
                <p:cNvPr id="11286" name="Group 126"/>
                <p:cNvGrpSpPr/>
                <p:nvPr/>
              </p:nvGrpSpPr>
              <p:grpSpPr>
                <a:xfrm>
                  <a:off x="2662" y="1152"/>
                  <a:ext cx="2526" cy="2458"/>
                  <a:chOff x="2662" y="1152"/>
                  <a:chExt cx="2526" cy="2458"/>
                </a:xfrm>
              </p:grpSpPr>
              <p:sp>
                <p:nvSpPr>
                  <p:cNvPr id="11287" name="Text Box 127"/>
                  <p:cNvSpPr txBox="1"/>
                  <p:nvPr/>
                </p:nvSpPr>
                <p:spPr>
                  <a:xfrm>
                    <a:off x="3768" y="3121"/>
                    <a:ext cx="380" cy="489"/>
                  </a:xfrm>
                  <a:prstGeom prst="rect">
                    <a:avLst/>
                  </a:prstGeom>
                  <a:noFill/>
                  <a:ln w="9525">
                    <a:noFill/>
                  </a:ln>
                </p:spPr>
                <p:txBody>
                  <a:bodyPr>
                    <a:spAutoFit/>
                  </a:bodyPr>
                  <a:p>
                    <a:pPr eaLnBrk="1" hangingPunct="1">
                      <a:spcBef>
                        <a:spcPct val="50000"/>
                      </a:spcBef>
                    </a:pPr>
                    <a:r>
                      <a:rPr lang="en-US" altLang="zh-CN" dirty="0">
                        <a:solidFill>
                          <a:srgbClr val="FF0000"/>
                        </a:solidFill>
                        <a:latin typeface="Times New Roman" panose="02020603050405020304" pitchFamily="18" charset="0"/>
                      </a:rPr>
                      <a:t>+</a:t>
                    </a:r>
                    <a:endParaRPr lang="en-US" altLang="zh-CN" dirty="0">
                      <a:solidFill>
                        <a:srgbClr val="FF0000"/>
                      </a:solidFill>
                      <a:latin typeface="Times New Roman" panose="02020603050405020304" pitchFamily="18" charset="0"/>
                    </a:endParaRPr>
                  </a:p>
                </p:txBody>
              </p:sp>
              <p:sp>
                <p:nvSpPr>
                  <p:cNvPr id="11288" name="Rectangle 128"/>
                  <p:cNvSpPr/>
                  <p:nvPr/>
                </p:nvSpPr>
                <p:spPr>
                  <a:xfrm>
                    <a:off x="3644" y="1152"/>
                    <a:ext cx="473" cy="467"/>
                  </a:xfrm>
                  <a:prstGeom prst="rect">
                    <a:avLst/>
                  </a:prstGeom>
                  <a:noFill/>
                  <a:ln w="9525">
                    <a:noFill/>
                  </a:ln>
                </p:spPr>
                <p:txBody>
                  <a:bodyPr>
                    <a:spAutoFit/>
                  </a:bodyPr>
                  <a:p>
                    <a:pPr algn="ctr" eaLnBrk="1" hangingPunct="1">
                      <a:spcBef>
                        <a:spcPct val="50000"/>
                      </a:spcBef>
                    </a:pPr>
                    <a:r>
                      <a:rPr lang="en-US" altLang="zh-CN" dirty="0">
                        <a:solidFill>
                          <a:srgbClr val="FF0000"/>
                        </a:solidFill>
                        <a:latin typeface="Times New Roman" panose="02020603050405020304" pitchFamily="18" charset="0"/>
                      </a:rPr>
                      <a:t>+</a:t>
                    </a:r>
                    <a:endParaRPr lang="en-US" altLang="zh-CN" dirty="0">
                      <a:solidFill>
                        <a:srgbClr val="FF0000"/>
                      </a:solidFill>
                      <a:latin typeface="Times New Roman" panose="02020603050405020304" pitchFamily="18" charset="0"/>
                    </a:endParaRPr>
                  </a:p>
                </p:txBody>
              </p:sp>
              <p:sp>
                <p:nvSpPr>
                  <p:cNvPr id="11289" name="Rectangle 129"/>
                  <p:cNvSpPr/>
                  <p:nvPr/>
                </p:nvSpPr>
                <p:spPr>
                  <a:xfrm>
                    <a:off x="4473" y="1488"/>
                    <a:ext cx="446" cy="467"/>
                  </a:xfrm>
                  <a:prstGeom prst="rect">
                    <a:avLst/>
                  </a:prstGeom>
                  <a:noFill/>
                  <a:ln w="9525">
                    <a:noFill/>
                  </a:ln>
                </p:spPr>
                <p:txBody>
                  <a:bodyPr>
                    <a:spAutoFit/>
                  </a:bodyPr>
                  <a:p>
                    <a:pPr algn="ctr" eaLnBrk="1" hangingPunct="1">
                      <a:spcBef>
                        <a:spcPct val="50000"/>
                      </a:spcBef>
                    </a:pPr>
                    <a:r>
                      <a:rPr lang="en-US" altLang="zh-CN" dirty="0">
                        <a:solidFill>
                          <a:srgbClr val="FF0000"/>
                        </a:solidFill>
                        <a:latin typeface="Times New Roman" panose="02020603050405020304" pitchFamily="18" charset="0"/>
                      </a:rPr>
                      <a:t>+</a:t>
                    </a:r>
                    <a:endParaRPr lang="en-US" altLang="zh-CN" dirty="0">
                      <a:solidFill>
                        <a:srgbClr val="FF0000"/>
                      </a:solidFill>
                      <a:latin typeface="Times New Roman" panose="02020603050405020304" pitchFamily="18" charset="0"/>
                    </a:endParaRPr>
                  </a:p>
                </p:txBody>
              </p:sp>
              <p:sp>
                <p:nvSpPr>
                  <p:cNvPr id="11290" name="Rectangle 130"/>
                  <p:cNvSpPr/>
                  <p:nvPr/>
                </p:nvSpPr>
                <p:spPr>
                  <a:xfrm>
                    <a:off x="2906" y="1488"/>
                    <a:ext cx="412" cy="467"/>
                  </a:xfrm>
                  <a:prstGeom prst="rect">
                    <a:avLst/>
                  </a:prstGeom>
                  <a:noFill/>
                  <a:ln w="9525">
                    <a:noFill/>
                  </a:ln>
                </p:spPr>
                <p:txBody>
                  <a:bodyPr wrap="none">
                    <a:spAutoFit/>
                  </a:bodyPr>
                  <a:p>
                    <a:pPr algn="ctr" eaLnBrk="1" hangingPunct="1">
                      <a:spcBef>
                        <a:spcPct val="50000"/>
                      </a:spcBef>
                    </a:pPr>
                    <a:r>
                      <a:rPr lang="en-US" altLang="zh-CN" dirty="0">
                        <a:solidFill>
                          <a:srgbClr val="FF0000"/>
                        </a:solidFill>
                        <a:latin typeface="Times New Roman" panose="02020603050405020304" pitchFamily="18" charset="0"/>
                      </a:rPr>
                      <a:t>+</a:t>
                    </a:r>
                    <a:endParaRPr lang="en-US" altLang="zh-CN" dirty="0">
                      <a:solidFill>
                        <a:srgbClr val="FF0000"/>
                      </a:solidFill>
                      <a:latin typeface="Times New Roman" panose="02020603050405020304" pitchFamily="18" charset="0"/>
                    </a:endParaRPr>
                  </a:p>
                </p:txBody>
              </p:sp>
              <p:sp>
                <p:nvSpPr>
                  <p:cNvPr id="11291" name="Rectangle 131"/>
                  <p:cNvSpPr/>
                  <p:nvPr/>
                </p:nvSpPr>
                <p:spPr>
                  <a:xfrm>
                    <a:off x="2662" y="2209"/>
                    <a:ext cx="412" cy="467"/>
                  </a:xfrm>
                  <a:prstGeom prst="rect">
                    <a:avLst/>
                  </a:prstGeom>
                  <a:noFill/>
                  <a:ln w="9525">
                    <a:noFill/>
                  </a:ln>
                </p:spPr>
                <p:txBody>
                  <a:bodyPr wrap="none">
                    <a:spAutoFit/>
                  </a:bodyPr>
                  <a:p>
                    <a:pPr algn="ctr" eaLnBrk="1" hangingPunct="1">
                      <a:spcBef>
                        <a:spcPct val="50000"/>
                      </a:spcBef>
                    </a:pPr>
                    <a:r>
                      <a:rPr lang="en-US" altLang="zh-CN" dirty="0">
                        <a:solidFill>
                          <a:srgbClr val="FF0000"/>
                        </a:solidFill>
                        <a:latin typeface="Times New Roman" panose="02020603050405020304" pitchFamily="18" charset="0"/>
                      </a:rPr>
                      <a:t>+</a:t>
                    </a:r>
                    <a:endParaRPr lang="en-US" altLang="zh-CN" dirty="0">
                      <a:solidFill>
                        <a:srgbClr val="FF0000"/>
                      </a:solidFill>
                      <a:latin typeface="Times New Roman" panose="02020603050405020304" pitchFamily="18" charset="0"/>
                    </a:endParaRPr>
                  </a:p>
                </p:txBody>
              </p:sp>
              <p:sp>
                <p:nvSpPr>
                  <p:cNvPr id="11292" name="Rectangle 132"/>
                  <p:cNvSpPr/>
                  <p:nvPr/>
                </p:nvSpPr>
                <p:spPr>
                  <a:xfrm>
                    <a:off x="2952" y="2925"/>
                    <a:ext cx="407" cy="467"/>
                  </a:xfrm>
                  <a:prstGeom prst="rect">
                    <a:avLst/>
                  </a:prstGeom>
                  <a:noFill/>
                  <a:ln w="9525">
                    <a:noFill/>
                  </a:ln>
                </p:spPr>
                <p:txBody>
                  <a:bodyPr wrap="none">
                    <a:spAutoFit/>
                  </a:bodyPr>
                  <a:p>
                    <a:pPr algn="ctr" eaLnBrk="1" hangingPunct="1">
                      <a:spcBef>
                        <a:spcPct val="50000"/>
                      </a:spcBef>
                    </a:pPr>
                    <a:r>
                      <a:rPr lang="en-US" altLang="zh-CN" dirty="0">
                        <a:solidFill>
                          <a:srgbClr val="FF0000"/>
                        </a:solidFill>
                        <a:latin typeface="Times New Roman" panose="02020603050405020304" pitchFamily="18" charset="0"/>
                      </a:rPr>
                      <a:t>+</a:t>
                    </a:r>
                    <a:endParaRPr lang="en-US" altLang="zh-CN" dirty="0">
                      <a:solidFill>
                        <a:srgbClr val="FF0000"/>
                      </a:solidFill>
                      <a:latin typeface="Times New Roman" panose="02020603050405020304" pitchFamily="18" charset="0"/>
                    </a:endParaRPr>
                  </a:p>
                </p:txBody>
              </p:sp>
              <p:sp>
                <p:nvSpPr>
                  <p:cNvPr id="11293" name="Rectangle 133"/>
                  <p:cNvSpPr/>
                  <p:nvPr/>
                </p:nvSpPr>
                <p:spPr>
                  <a:xfrm>
                    <a:off x="4781" y="2209"/>
                    <a:ext cx="407" cy="467"/>
                  </a:xfrm>
                  <a:prstGeom prst="rect">
                    <a:avLst/>
                  </a:prstGeom>
                  <a:noFill/>
                  <a:ln w="9525">
                    <a:noFill/>
                  </a:ln>
                </p:spPr>
                <p:txBody>
                  <a:bodyPr wrap="none">
                    <a:spAutoFit/>
                  </a:bodyPr>
                  <a:p>
                    <a:pPr algn="ctr" eaLnBrk="1" hangingPunct="1">
                      <a:spcBef>
                        <a:spcPct val="50000"/>
                      </a:spcBef>
                    </a:pPr>
                    <a:r>
                      <a:rPr lang="en-US" altLang="zh-CN" dirty="0">
                        <a:solidFill>
                          <a:srgbClr val="FF0000"/>
                        </a:solidFill>
                        <a:latin typeface="Times New Roman" panose="02020603050405020304" pitchFamily="18" charset="0"/>
                      </a:rPr>
                      <a:t>+</a:t>
                    </a:r>
                    <a:endParaRPr lang="en-US" altLang="zh-CN" dirty="0">
                      <a:solidFill>
                        <a:srgbClr val="FF0000"/>
                      </a:solidFill>
                      <a:latin typeface="Times New Roman" panose="02020603050405020304" pitchFamily="18" charset="0"/>
                    </a:endParaRPr>
                  </a:p>
                </p:txBody>
              </p:sp>
              <p:sp>
                <p:nvSpPr>
                  <p:cNvPr id="11294" name="Rectangle 134"/>
                  <p:cNvSpPr/>
                  <p:nvPr/>
                </p:nvSpPr>
                <p:spPr>
                  <a:xfrm>
                    <a:off x="4445" y="2927"/>
                    <a:ext cx="402" cy="467"/>
                  </a:xfrm>
                  <a:prstGeom prst="rect">
                    <a:avLst/>
                  </a:prstGeom>
                  <a:noFill/>
                  <a:ln w="9525">
                    <a:noFill/>
                  </a:ln>
                </p:spPr>
                <p:txBody>
                  <a:bodyPr wrap="none">
                    <a:spAutoFit/>
                  </a:bodyPr>
                  <a:p>
                    <a:pPr algn="ctr" eaLnBrk="1" hangingPunct="1">
                      <a:spcBef>
                        <a:spcPct val="50000"/>
                      </a:spcBef>
                    </a:pPr>
                    <a:r>
                      <a:rPr lang="en-US" altLang="zh-CN" dirty="0">
                        <a:solidFill>
                          <a:srgbClr val="FF0000"/>
                        </a:solidFill>
                        <a:latin typeface="Times New Roman" panose="02020603050405020304" pitchFamily="18" charset="0"/>
                      </a:rPr>
                      <a:t>+</a:t>
                    </a:r>
                    <a:endParaRPr lang="en-US" altLang="zh-CN" dirty="0">
                      <a:solidFill>
                        <a:srgbClr val="FF0000"/>
                      </a:solidFill>
                      <a:latin typeface="Times New Roman" panose="02020603050405020304" pitchFamily="18" charset="0"/>
                    </a:endParaRPr>
                  </a:p>
                </p:txBody>
              </p:sp>
            </p:grpSp>
          </p:grpSp>
          <p:graphicFrame>
            <p:nvGraphicFramePr>
              <p:cNvPr id="11284" name="Object 135"/>
              <p:cNvGraphicFramePr>
                <a:graphicFrameLocks noChangeAspect="1"/>
              </p:cNvGraphicFramePr>
              <p:nvPr/>
            </p:nvGraphicFramePr>
            <p:xfrm>
              <a:off x="4095" y="3072"/>
              <a:ext cx="369" cy="480"/>
            </p:xfrm>
            <a:graphic>
              <a:graphicData uri="http://schemas.openxmlformats.org/presentationml/2006/ole">
                <mc:AlternateContent xmlns:mc="http://schemas.openxmlformats.org/markup-compatibility/2006">
                  <mc:Choice xmlns:v="urn:schemas-microsoft-com:vml" Requires="v">
                    <p:oleObj spid="_x0000_s3120" name="" r:id="rId10" imgW="146685" imgH="189865" progId="Equation.3">
                      <p:embed/>
                    </p:oleObj>
                  </mc:Choice>
                  <mc:Fallback>
                    <p:oleObj name="" r:id="rId10" imgW="146685" imgH="189865" progId="Equation.3">
                      <p:embed/>
                      <p:pic>
                        <p:nvPicPr>
                          <p:cNvPr id="0" name="图片 3119"/>
                          <p:cNvPicPr/>
                          <p:nvPr/>
                        </p:nvPicPr>
                        <p:blipFill>
                          <a:blip r:embed="rId11">
                            <a:clrChange>
                              <a:clrFrom>
                                <a:srgbClr val="000000"/>
                              </a:clrFrom>
                              <a:clrTo>
                                <a:srgbClr val="FF0000"/>
                              </a:clrTo>
                            </a:clrChange>
                          </a:blip>
                          <a:stretch>
                            <a:fillRect/>
                          </a:stretch>
                        </p:blipFill>
                        <p:spPr>
                          <a:xfrm>
                            <a:off x="4095" y="3072"/>
                            <a:ext cx="369" cy="480"/>
                          </a:xfrm>
                          <a:prstGeom prst="rect">
                            <a:avLst/>
                          </a:prstGeom>
                          <a:noFill/>
                          <a:ln w="38100">
                            <a:noFill/>
                            <a:miter/>
                          </a:ln>
                        </p:spPr>
                      </p:pic>
                    </p:oleObj>
                  </mc:Fallback>
                </mc:AlternateContent>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358"/>
                                        </p:tgtEl>
                                        <p:attrNameLst>
                                          <p:attrName>style.visibility</p:attrName>
                                        </p:attrNameLst>
                                      </p:cBhvr>
                                      <p:to>
                                        <p:strVal val="visible"/>
                                      </p:to>
                                    </p:set>
                                    <p:animEffect transition="in" filter="blinds(horizontal)">
                                      <p:cBhvr>
                                        <p:cTn id="7" dur="500"/>
                                        <p:tgtEl>
                                          <p:spTgt spid="10035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00378"/>
                                        </p:tgtEl>
                                        <p:attrNameLst>
                                          <p:attrName>style.visibility</p:attrName>
                                        </p:attrNameLst>
                                      </p:cBhvr>
                                      <p:to>
                                        <p:strVal val="visible"/>
                                      </p:to>
                                    </p:set>
                                    <p:animEffect transition="in" filter="box(out)">
                                      <p:cBhvr>
                                        <p:cTn id="12" dur="500"/>
                                        <p:tgtEl>
                                          <p:spTgt spid="10037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0356"/>
                                        </p:tgtEl>
                                        <p:attrNameLst>
                                          <p:attrName>style.visibility</p:attrName>
                                        </p:attrNameLst>
                                      </p:cBhvr>
                                      <p:to>
                                        <p:strVal val="visible"/>
                                      </p:to>
                                    </p:set>
                                    <p:animEffect transition="in" filter="wipe(left)">
                                      <p:cBhvr>
                                        <p:cTn id="17" dur="500"/>
                                        <p:tgtEl>
                                          <p:spTgt spid="10035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0377"/>
                                        </p:tgtEl>
                                        <p:attrNameLst>
                                          <p:attrName>style.visibility</p:attrName>
                                        </p:attrNameLst>
                                      </p:cBhvr>
                                      <p:to>
                                        <p:strVal val="visible"/>
                                      </p:to>
                                    </p:set>
                                    <p:animEffect transition="in" filter="blinds(horizontal)">
                                      <p:cBhvr>
                                        <p:cTn id="22" dur="500"/>
                                        <p:tgtEl>
                                          <p:spTgt spid="10037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0355">
                                            <p:txEl>
                                              <p:charRg st="0" end="13"/>
                                            </p:txEl>
                                          </p:spTgt>
                                        </p:tgtEl>
                                        <p:attrNameLst>
                                          <p:attrName>style.visibility</p:attrName>
                                        </p:attrNameLst>
                                      </p:cBhvr>
                                      <p:to>
                                        <p:strVal val="visible"/>
                                      </p:to>
                                    </p:set>
                                    <p:animEffect transition="in" filter="wipe(left)">
                                      <p:cBhvr>
                                        <p:cTn id="27" dur="500"/>
                                        <p:tgtEl>
                                          <p:spTgt spid="100355">
                                            <p:txEl>
                                              <p:charRg st="0" end="1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0043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5" fill="hold" grpId="0" nodeType="clickEffect">
                                  <p:stCondLst>
                                    <p:cond delay="0"/>
                                  </p:stCondLst>
                                  <p:childTnLst>
                                    <p:set>
                                      <p:cBhvr>
                                        <p:cTn id="35" dur="1" fill="hold">
                                          <p:stCondLst>
                                            <p:cond delay="0"/>
                                          </p:stCondLst>
                                        </p:cTn>
                                        <p:tgtEl>
                                          <p:spTgt spid="100431"/>
                                        </p:tgtEl>
                                        <p:attrNameLst>
                                          <p:attrName>style.visibility</p:attrName>
                                        </p:attrNameLst>
                                      </p:cBhvr>
                                      <p:to>
                                        <p:strVal val="visible"/>
                                      </p:to>
                                    </p:set>
                                    <p:animEffect transition="in" filter="blinds(vertical)">
                                      <p:cBhvr>
                                        <p:cTn id="36" dur="500"/>
                                        <p:tgtEl>
                                          <p:spTgt spid="100431"/>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00433"/>
                                        </p:tgtEl>
                                        <p:attrNameLst>
                                          <p:attrName>style.visibility</p:attrName>
                                        </p:attrNameLst>
                                      </p:cBhvr>
                                      <p:to>
                                        <p:strVal val="visible"/>
                                      </p:to>
                                    </p:set>
                                    <p:animEffect transition="in" filter="blinds(horizontal)">
                                      <p:cBhvr>
                                        <p:cTn id="41" dur="500"/>
                                        <p:tgtEl>
                                          <p:spTgt spid="100433"/>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5" fill="hold" grpId="0" nodeType="clickEffect">
                                  <p:stCondLst>
                                    <p:cond delay="0"/>
                                  </p:stCondLst>
                                  <p:childTnLst>
                                    <p:set>
                                      <p:cBhvr>
                                        <p:cTn id="45" dur="1" fill="hold">
                                          <p:stCondLst>
                                            <p:cond delay="0"/>
                                          </p:stCondLst>
                                        </p:cTn>
                                        <p:tgtEl>
                                          <p:spTgt spid="100432"/>
                                        </p:tgtEl>
                                        <p:attrNameLst>
                                          <p:attrName>style.visibility</p:attrName>
                                        </p:attrNameLst>
                                      </p:cBhvr>
                                      <p:to>
                                        <p:strVal val="visible"/>
                                      </p:to>
                                    </p:set>
                                    <p:animEffect transition="in" filter="blinds(vertical)">
                                      <p:cBhvr>
                                        <p:cTn id="46" dur="500"/>
                                        <p:tgtEl>
                                          <p:spTgt spid="100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P spid="100377" grpId="0"/>
      <p:bldP spid="100431" grpId="0"/>
      <p:bldP spid="100432" grpId="0"/>
      <p:bldP spid="100433"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600" dirty="0">
                <a:solidFill>
                  <a:srgbClr val="0000FF"/>
                </a:solidFill>
              </a:rPr>
            </a:fld>
            <a:endParaRPr lang="zh-CN" altLang="en-US" sz="1600" dirty="0">
              <a:solidFill>
                <a:srgbClr val="0000FF"/>
              </a:solidFill>
            </a:endParaRPr>
          </a:p>
        </p:txBody>
      </p:sp>
      <p:sp>
        <p:nvSpPr>
          <p:cNvPr id="28674" name="Text Box 2"/>
          <p:cNvSpPr txBox="1">
            <a:spLocks noChangeArrowheads="1"/>
          </p:cNvSpPr>
          <p:nvPr/>
        </p:nvSpPr>
        <p:spPr bwMode="auto">
          <a:xfrm>
            <a:off x="1774825" y="44450"/>
            <a:ext cx="4191000" cy="521970"/>
          </a:xfrm>
          <a:prstGeom prst="rect">
            <a:avLst/>
          </a:prstGeom>
          <a:noFill/>
          <a:ln>
            <a:noFill/>
          </a:ln>
          <a:effectLst/>
        </p:spPr>
        <p:txBody>
          <a:bodyPr>
            <a:spAutoFit/>
          </a:bodyPr>
          <a:lstStyle/>
          <a:p>
            <a:pPr marR="0" defTabSz="914400" eaLnBrk="1" hangingPunct="1">
              <a:spcBef>
                <a:spcPct val="50000"/>
              </a:spcBef>
              <a:buClrTx/>
              <a:buSzTx/>
              <a:buFontTx/>
              <a:defRPr/>
            </a:pPr>
            <a:r>
              <a:rPr kumimoji="0" lang="zh-CN" altLang="en-US" sz="2800" kern="1200" cap="none" spc="0" normalizeH="0" baseline="0" noProof="0">
                <a:solidFill>
                  <a:srgbClr val="FF33CC"/>
                </a:solidFill>
                <a:effectLst>
                  <a:outerShdw blurRad="38100" dist="38100" dir="2700000" algn="tl">
                    <a:srgbClr val="000000"/>
                  </a:outerShdw>
                </a:effectLst>
                <a:latin typeface="宋体" panose="02010600030101010101" pitchFamily="2" charset="-122"/>
                <a:ea typeface="宋体" panose="02010600030101010101" pitchFamily="2" charset="-122"/>
                <a:cs typeface="+mn-cs"/>
              </a:rPr>
              <a:t>三、电容 电容器</a:t>
            </a:r>
            <a:endParaRPr kumimoji="0" lang="zh-CN" altLang="en-US" sz="2800" kern="1200" cap="none" spc="0" normalizeH="0" baseline="0" noProof="0">
              <a:solidFill>
                <a:srgbClr val="FF33CC"/>
              </a:solidFill>
              <a:effectLst>
                <a:outerShdw blurRad="38100" dist="38100" dir="2700000" algn="tl">
                  <a:srgbClr val="000000"/>
                </a:outerShdw>
              </a:effectLst>
              <a:latin typeface="宋体" panose="02010600030101010101" pitchFamily="2" charset="-122"/>
              <a:ea typeface="宋体" panose="02010600030101010101" pitchFamily="2" charset="-122"/>
              <a:cs typeface="+mn-cs"/>
            </a:endParaRPr>
          </a:p>
        </p:txBody>
      </p:sp>
      <p:graphicFrame>
        <p:nvGraphicFramePr>
          <p:cNvPr id="28675" name="Object 3"/>
          <p:cNvGraphicFramePr>
            <a:graphicFrameLocks noChangeAspect="1"/>
          </p:cNvGraphicFramePr>
          <p:nvPr/>
        </p:nvGraphicFramePr>
        <p:xfrm>
          <a:off x="2495550" y="1341438"/>
          <a:ext cx="1368425" cy="996950"/>
        </p:xfrm>
        <a:graphic>
          <a:graphicData uri="http://schemas.openxmlformats.org/presentationml/2006/ole">
            <mc:AlternateContent xmlns:mc="http://schemas.openxmlformats.org/markup-compatibility/2006">
              <mc:Choice xmlns:v="urn:schemas-microsoft-com:vml" Requires="v">
                <p:oleObj spid="_x0000_s3086" name="" r:id="rId1" imgW="444500" imgH="393700" progId="Equation.DSMT4">
                  <p:embed/>
                </p:oleObj>
              </mc:Choice>
              <mc:Fallback>
                <p:oleObj name="" r:id="rId1" imgW="444500" imgH="393700" progId="Equation.DSMT4">
                  <p:embed/>
                  <p:pic>
                    <p:nvPicPr>
                      <p:cNvPr id="0" name="图片 3085"/>
                      <p:cNvPicPr/>
                      <p:nvPr/>
                    </p:nvPicPr>
                    <p:blipFill>
                      <a:blip r:embed="rId2"/>
                      <a:stretch>
                        <a:fillRect/>
                      </a:stretch>
                    </p:blipFill>
                    <p:spPr>
                      <a:xfrm>
                        <a:off x="2495550" y="1341438"/>
                        <a:ext cx="1368425" cy="996950"/>
                      </a:xfrm>
                      <a:prstGeom prst="rect">
                        <a:avLst/>
                      </a:prstGeom>
                      <a:solidFill>
                        <a:srgbClr val="FFD5FF">
                          <a:alpha val="52940"/>
                        </a:srgbClr>
                      </a:solidFill>
                      <a:ln w="12700" cap="flat" cmpd="sng">
                        <a:solidFill>
                          <a:srgbClr val="FF00FF"/>
                        </a:solidFill>
                        <a:prstDash val="dash"/>
                        <a:miter/>
                        <a:headEnd type="none" w="med" len="med"/>
                        <a:tailEnd type="none" w="med" len="med"/>
                      </a:ln>
                    </p:spPr>
                  </p:pic>
                </p:oleObj>
              </mc:Fallback>
            </mc:AlternateContent>
          </a:graphicData>
        </a:graphic>
      </p:graphicFrame>
      <p:sp>
        <p:nvSpPr>
          <p:cNvPr id="28676" name="Text Box 4"/>
          <p:cNvSpPr txBox="1"/>
          <p:nvPr/>
        </p:nvSpPr>
        <p:spPr>
          <a:xfrm>
            <a:off x="2135188" y="3692525"/>
            <a:ext cx="5029200" cy="368300"/>
          </a:xfrm>
          <a:prstGeom prst="rect">
            <a:avLst/>
          </a:prstGeom>
          <a:noFill/>
          <a:ln w="9525">
            <a:noFill/>
          </a:ln>
        </p:spPr>
        <p:txBody>
          <a:bodyPr>
            <a:spAutoFit/>
          </a:bodyPr>
          <a:p>
            <a:pPr eaLnBrk="1" hangingPunct="1">
              <a:spcBef>
                <a:spcPct val="50000"/>
              </a:spcBef>
            </a:pPr>
            <a:r>
              <a:rPr lang="zh-CN" altLang="en-US" dirty="0">
                <a:solidFill>
                  <a:srgbClr val="CC0000"/>
                </a:solidFill>
                <a:latin typeface="Times New Roman" panose="02020603050405020304" pitchFamily="18" charset="0"/>
              </a:rPr>
              <a:t>例如：</a:t>
            </a:r>
            <a:r>
              <a:rPr lang="zh-CN" altLang="en-US" dirty="0">
                <a:solidFill>
                  <a:srgbClr val="000000"/>
                </a:solidFill>
                <a:latin typeface="Times New Roman" panose="02020603050405020304" pitchFamily="18" charset="0"/>
              </a:rPr>
              <a:t>孤立的导体球的电容</a:t>
            </a:r>
            <a:endParaRPr lang="zh-CN" altLang="en-US" dirty="0">
              <a:solidFill>
                <a:srgbClr val="000000"/>
              </a:solidFill>
              <a:latin typeface="Times New Roman" panose="02020603050405020304" pitchFamily="18" charset="0"/>
            </a:endParaRPr>
          </a:p>
        </p:txBody>
      </p:sp>
      <p:graphicFrame>
        <p:nvGraphicFramePr>
          <p:cNvPr id="28677" name="Object 5"/>
          <p:cNvGraphicFramePr>
            <a:graphicFrameLocks noChangeAspect="1"/>
          </p:cNvGraphicFramePr>
          <p:nvPr/>
        </p:nvGraphicFramePr>
        <p:xfrm>
          <a:off x="2430463" y="4251325"/>
          <a:ext cx="4265612" cy="1409700"/>
        </p:xfrm>
        <a:graphic>
          <a:graphicData uri="http://schemas.openxmlformats.org/presentationml/2006/ole">
            <mc:AlternateContent xmlns:mc="http://schemas.openxmlformats.org/markup-compatibility/2006">
              <mc:Choice xmlns:v="urn:schemas-microsoft-com:vml" Requires="v">
                <p:oleObj spid="_x0000_s3091" name="" r:id="rId3" imgW="1574800" imgH="622300" progId="Equation.DSMT4">
                  <p:embed/>
                </p:oleObj>
              </mc:Choice>
              <mc:Fallback>
                <p:oleObj name="" r:id="rId3" imgW="1574800" imgH="622300" progId="Equation.DSMT4">
                  <p:embed/>
                  <p:pic>
                    <p:nvPicPr>
                      <p:cNvPr id="0" name="图片 3090"/>
                      <p:cNvPicPr/>
                      <p:nvPr/>
                    </p:nvPicPr>
                    <p:blipFill>
                      <a:blip r:embed="rId4"/>
                      <a:stretch>
                        <a:fillRect/>
                      </a:stretch>
                    </p:blipFill>
                    <p:spPr>
                      <a:xfrm>
                        <a:off x="2430463" y="4251325"/>
                        <a:ext cx="4265612" cy="1409700"/>
                      </a:xfrm>
                      <a:prstGeom prst="rect">
                        <a:avLst/>
                      </a:prstGeom>
                      <a:noFill/>
                      <a:ln w="38100">
                        <a:noFill/>
                        <a:miter/>
                      </a:ln>
                    </p:spPr>
                  </p:pic>
                </p:oleObj>
              </mc:Fallback>
            </mc:AlternateContent>
          </a:graphicData>
        </a:graphic>
      </p:graphicFrame>
      <p:grpSp>
        <p:nvGrpSpPr>
          <p:cNvPr id="28678" name="Group 6"/>
          <p:cNvGrpSpPr/>
          <p:nvPr/>
        </p:nvGrpSpPr>
        <p:grpSpPr>
          <a:xfrm>
            <a:off x="7535863" y="3448050"/>
            <a:ext cx="2286000" cy="2286000"/>
            <a:chOff x="3920" y="2064"/>
            <a:chExt cx="1440" cy="1440"/>
          </a:xfrm>
        </p:grpSpPr>
        <p:sp>
          <p:nvSpPr>
            <p:cNvPr id="14357" name="Rectangle 7"/>
            <p:cNvSpPr/>
            <p:nvPr/>
          </p:nvSpPr>
          <p:spPr>
            <a:xfrm>
              <a:off x="3920" y="2064"/>
              <a:ext cx="1440" cy="1440"/>
            </a:xfrm>
            <a:prstGeom prst="rect">
              <a:avLst/>
            </a:prstGeom>
            <a:solidFill>
              <a:schemeClr val="bg1"/>
            </a:solidFill>
            <a:ln w="9525" cap="flat" cmpd="sng">
              <a:solidFill>
                <a:schemeClr val="tx2"/>
              </a:solidFill>
              <a:prstDash val="solid"/>
              <a:miter/>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sp>
          <p:nvSpPr>
            <p:cNvPr id="28680" name="Oval 8"/>
            <p:cNvSpPr>
              <a:spLocks noChangeArrowheads="1"/>
            </p:cNvSpPr>
            <p:nvPr/>
          </p:nvSpPr>
          <p:spPr bwMode="auto">
            <a:xfrm>
              <a:off x="4112" y="2256"/>
              <a:ext cx="1104" cy="1104"/>
            </a:xfrm>
            <a:prstGeom prst="ellipse">
              <a:avLst/>
            </a:prstGeom>
            <a:gradFill rotWithShape="0">
              <a:gsLst>
                <a:gs pos="0">
                  <a:schemeClr val="bg1"/>
                </a:gs>
                <a:gs pos="100000">
                  <a:schemeClr val="bg1">
                    <a:gamma/>
                    <a:shade val="66275"/>
                    <a:invGamma/>
                  </a:schemeClr>
                </a:gs>
              </a:gsLst>
              <a:path path="shape">
                <a:fillToRect l="50000" t="50000" r="50000" b="50000"/>
              </a:path>
            </a:gradFill>
            <a:ln w="19050">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359" name="Line 9"/>
            <p:cNvSpPr/>
            <p:nvPr/>
          </p:nvSpPr>
          <p:spPr>
            <a:xfrm flipH="1">
              <a:off x="4448" y="2832"/>
              <a:ext cx="240" cy="480"/>
            </a:xfrm>
            <a:prstGeom prst="line">
              <a:avLst/>
            </a:prstGeom>
            <a:ln w="38100" cap="flat" cmpd="sng">
              <a:solidFill>
                <a:srgbClr val="0000FF"/>
              </a:solidFill>
              <a:prstDash val="solid"/>
              <a:headEnd type="none" w="med" len="med"/>
              <a:tailEnd type="triangle" w="sm" len="lg"/>
            </a:ln>
          </p:spPr>
        </p:sp>
        <p:graphicFrame>
          <p:nvGraphicFramePr>
            <p:cNvPr id="14360" name="Object 10"/>
            <p:cNvGraphicFramePr>
              <a:graphicFrameLocks noChangeAspect="1"/>
            </p:cNvGraphicFramePr>
            <p:nvPr/>
          </p:nvGraphicFramePr>
          <p:xfrm>
            <a:off x="4213" y="2640"/>
            <a:ext cx="318" cy="336"/>
          </p:xfrm>
          <a:graphic>
            <a:graphicData uri="http://schemas.openxmlformats.org/presentationml/2006/ole">
              <mc:AlternateContent xmlns:mc="http://schemas.openxmlformats.org/markup-compatibility/2006">
                <mc:Choice xmlns:v="urn:schemas-microsoft-com:vml" Requires="v">
                  <p:oleObj spid="_x0000_s3085" name="" r:id="rId5" imgW="241300" imgH="259080" progId="Equation.3">
                    <p:embed/>
                  </p:oleObj>
                </mc:Choice>
                <mc:Fallback>
                  <p:oleObj name="" r:id="rId5" imgW="241300" imgH="259080" progId="Equation.3">
                    <p:embed/>
                    <p:pic>
                      <p:nvPicPr>
                        <p:cNvPr id="0" name="图片 3084"/>
                        <p:cNvPicPr/>
                        <p:nvPr/>
                      </p:nvPicPr>
                      <p:blipFill>
                        <a:blip r:embed="rId6">
                          <a:clrChange>
                            <a:clrFrom>
                              <a:srgbClr val="000000"/>
                            </a:clrFrom>
                            <a:clrTo>
                              <a:srgbClr val="0000FF"/>
                            </a:clrTo>
                          </a:clrChange>
                        </a:blip>
                        <a:stretch>
                          <a:fillRect/>
                        </a:stretch>
                      </p:blipFill>
                      <p:spPr>
                        <a:xfrm>
                          <a:off x="4213" y="2640"/>
                          <a:ext cx="318" cy="336"/>
                        </a:xfrm>
                        <a:prstGeom prst="rect">
                          <a:avLst/>
                        </a:prstGeom>
                        <a:noFill/>
                        <a:ln w="38100">
                          <a:noFill/>
                          <a:miter/>
                        </a:ln>
                      </p:spPr>
                    </p:pic>
                  </p:oleObj>
                </mc:Fallback>
              </mc:AlternateContent>
            </a:graphicData>
          </a:graphic>
        </p:graphicFrame>
        <p:graphicFrame>
          <p:nvGraphicFramePr>
            <p:cNvPr id="14361" name="Object 11"/>
            <p:cNvGraphicFramePr>
              <a:graphicFrameLocks noChangeAspect="1"/>
            </p:cNvGraphicFramePr>
            <p:nvPr/>
          </p:nvGraphicFramePr>
          <p:xfrm>
            <a:off x="4738" y="2160"/>
            <a:ext cx="334" cy="428"/>
          </p:xfrm>
          <a:graphic>
            <a:graphicData uri="http://schemas.openxmlformats.org/presentationml/2006/ole">
              <mc:AlternateContent xmlns:mc="http://schemas.openxmlformats.org/markup-compatibility/2006">
                <mc:Choice xmlns:v="urn:schemas-microsoft-com:vml" Requires="v">
                  <p:oleObj spid="_x0000_s3087" name="" r:id="rId7" imgW="259080" imgH="327660" progId="Equation.3">
                    <p:embed/>
                  </p:oleObj>
                </mc:Choice>
                <mc:Fallback>
                  <p:oleObj name="" r:id="rId7" imgW="259080" imgH="327660" progId="Equation.3">
                    <p:embed/>
                    <p:pic>
                      <p:nvPicPr>
                        <p:cNvPr id="0" name="图片 3086"/>
                        <p:cNvPicPr/>
                        <p:nvPr/>
                      </p:nvPicPr>
                      <p:blipFill>
                        <a:blip r:embed="rId8">
                          <a:clrChange>
                            <a:clrFrom>
                              <a:srgbClr val="000000"/>
                            </a:clrFrom>
                            <a:clrTo>
                              <a:srgbClr val="FF0000"/>
                            </a:clrTo>
                          </a:clrChange>
                        </a:blip>
                        <a:stretch>
                          <a:fillRect/>
                        </a:stretch>
                      </p:blipFill>
                      <p:spPr>
                        <a:xfrm>
                          <a:off x="4738" y="2160"/>
                          <a:ext cx="334" cy="428"/>
                        </a:xfrm>
                        <a:prstGeom prst="rect">
                          <a:avLst/>
                        </a:prstGeom>
                        <a:noFill/>
                        <a:ln w="38100">
                          <a:noFill/>
                          <a:miter/>
                        </a:ln>
                      </p:spPr>
                    </p:pic>
                  </p:oleObj>
                </mc:Fallback>
              </mc:AlternateContent>
            </a:graphicData>
          </a:graphic>
        </p:graphicFrame>
      </p:grpSp>
      <p:graphicFrame>
        <p:nvGraphicFramePr>
          <p:cNvPr id="28684" name="Object 12"/>
          <p:cNvGraphicFramePr>
            <a:graphicFrameLocks noChangeAspect="1"/>
          </p:cNvGraphicFramePr>
          <p:nvPr/>
        </p:nvGraphicFramePr>
        <p:xfrm>
          <a:off x="2419350" y="6246813"/>
          <a:ext cx="2016125" cy="484187"/>
        </p:xfrm>
        <a:graphic>
          <a:graphicData uri="http://schemas.openxmlformats.org/presentationml/2006/ole">
            <mc:AlternateContent xmlns:mc="http://schemas.openxmlformats.org/markup-compatibility/2006">
              <mc:Choice xmlns:v="urn:schemas-microsoft-com:vml" Requires="v">
                <p:oleObj spid="_x0000_s3090" name="" r:id="rId9" imgW="837565" imgH="203200" progId="Equation.DSMT4">
                  <p:embed/>
                </p:oleObj>
              </mc:Choice>
              <mc:Fallback>
                <p:oleObj name="" r:id="rId9" imgW="837565" imgH="203200" progId="Equation.DSMT4">
                  <p:embed/>
                  <p:pic>
                    <p:nvPicPr>
                      <p:cNvPr id="0" name="图片 3089"/>
                      <p:cNvPicPr/>
                      <p:nvPr/>
                    </p:nvPicPr>
                    <p:blipFill>
                      <a:blip r:embed="rId10"/>
                      <a:stretch>
                        <a:fillRect/>
                      </a:stretch>
                    </p:blipFill>
                    <p:spPr>
                      <a:xfrm>
                        <a:off x="2419350" y="6246813"/>
                        <a:ext cx="2016125" cy="484187"/>
                      </a:xfrm>
                      <a:prstGeom prst="rect">
                        <a:avLst/>
                      </a:prstGeom>
                      <a:noFill/>
                      <a:ln w="38100">
                        <a:noFill/>
                        <a:miter/>
                      </a:ln>
                    </p:spPr>
                  </p:pic>
                </p:oleObj>
              </mc:Fallback>
            </mc:AlternateContent>
          </a:graphicData>
        </a:graphic>
      </p:graphicFrame>
      <p:sp>
        <p:nvSpPr>
          <p:cNvPr id="14345" name="Rectangle 15"/>
          <p:cNvSpPr/>
          <p:nvPr/>
        </p:nvSpPr>
        <p:spPr>
          <a:xfrm>
            <a:off x="5791200" y="1441450"/>
            <a:ext cx="2971800" cy="1524000"/>
          </a:xfrm>
          <a:prstGeom prst="rect">
            <a:avLst/>
          </a:prstGeom>
          <a:noFill/>
          <a:ln w="9525">
            <a:noFill/>
          </a:ln>
        </p:spPr>
        <p:txBody>
          <a:bodyPr wrap="none" anchor="ctr"/>
          <a:p>
            <a:pPr eaLnBrk="1" hangingPunct="1"/>
            <a:endParaRPr lang="zh-CN" altLang="en-US" dirty="0">
              <a:latin typeface="Times New Roman" panose="02020603050405020304" pitchFamily="18" charset="0"/>
            </a:endParaRPr>
          </a:p>
        </p:txBody>
      </p:sp>
      <p:sp>
        <p:nvSpPr>
          <p:cNvPr id="28688" name="Text Box 16"/>
          <p:cNvSpPr txBox="1"/>
          <p:nvPr/>
        </p:nvSpPr>
        <p:spPr>
          <a:xfrm>
            <a:off x="2114550" y="2519363"/>
            <a:ext cx="2736850" cy="368300"/>
          </a:xfrm>
          <a:prstGeom prst="rect">
            <a:avLst/>
          </a:prstGeom>
          <a:noFill/>
          <a:ln w="9525">
            <a:noFill/>
          </a:ln>
        </p:spPr>
        <p:txBody>
          <a:bodyPr>
            <a:spAutoFit/>
          </a:bodyPr>
          <a:p>
            <a:pPr eaLnBrk="1" hangingPunct="1">
              <a:spcBef>
                <a:spcPct val="50000"/>
              </a:spcBef>
            </a:pPr>
            <a:r>
              <a:rPr lang="zh-CN" altLang="en-US" dirty="0">
                <a:solidFill>
                  <a:srgbClr val="CC0000"/>
                </a:solidFill>
                <a:latin typeface="Times New Roman" panose="02020603050405020304" pitchFamily="18" charset="0"/>
              </a:rPr>
              <a:t>单位：法拉（</a:t>
            </a:r>
            <a:r>
              <a:rPr lang="en-US" altLang="zh-CN" dirty="0">
                <a:solidFill>
                  <a:srgbClr val="CC0000"/>
                </a:solidFill>
                <a:latin typeface="Times New Roman" panose="02020603050405020304" pitchFamily="18" charset="0"/>
              </a:rPr>
              <a:t>F</a:t>
            </a:r>
            <a:r>
              <a:rPr lang="zh-CN" altLang="en-US" dirty="0">
                <a:solidFill>
                  <a:srgbClr val="CC0000"/>
                </a:solidFill>
                <a:latin typeface="Times New Roman" panose="02020603050405020304" pitchFamily="18" charset="0"/>
              </a:rPr>
              <a:t>）</a:t>
            </a: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graphicFrame>
        <p:nvGraphicFramePr>
          <p:cNvPr id="28689" name="Object 17"/>
          <p:cNvGraphicFramePr>
            <a:graphicFrameLocks noChangeAspect="1"/>
          </p:cNvGraphicFramePr>
          <p:nvPr/>
        </p:nvGraphicFramePr>
        <p:xfrm>
          <a:off x="2449513" y="3095625"/>
          <a:ext cx="2160587" cy="376238"/>
        </p:xfrm>
        <a:graphic>
          <a:graphicData uri="http://schemas.openxmlformats.org/presentationml/2006/ole">
            <mc:AlternateContent xmlns:mc="http://schemas.openxmlformats.org/markup-compatibility/2006">
              <mc:Choice xmlns:v="urn:schemas-microsoft-com:vml" Requires="v">
                <p:oleObj spid="_x0000_s3088" name="" r:id="rId11" imgW="1028065" imgH="254000" progId="Equation.3">
                  <p:embed/>
                </p:oleObj>
              </mc:Choice>
              <mc:Fallback>
                <p:oleObj name="" r:id="rId11" imgW="1028065" imgH="254000" progId="Equation.3">
                  <p:embed/>
                  <p:pic>
                    <p:nvPicPr>
                      <p:cNvPr id="0" name="图片 3087"/>
                      <p:cNvPicPr/>
                      <p:nvPr/>
                    </p:nvPicPr>
                    <p:blipFill>
                      <a:blip r:embed="rId12"/>
                      <a:stretch>
                        <a:fillRect/>
                      </a:stretch>
                    </p:blipFill>
                    <p:spPr>
                      <a:xfrm>
                        <a:off x="2449513" y="3095625"/>
                        <a:ext cx="2160587" cy="376238"/>
                      </a:xfrm>
                      <a:prstGeom prst="rect">
                        <a:avLst/>
                      </a:prstGeom>
                      <a:noFill/>
                      <a:ln w="38100">
                        <a:noFill/>
                        <a:miter/>
                      </a:ln>
                    </p:spPr>
                  </p:pic>
                </p:oleObj>
              </mc:Fallback>
            </mc:AlternateContent>
          </a:graphicData>
        </a:graphic>
      </p:graphicFrame>
      <p:graphicFrame>
        <p:nvGraphicFramePr>
          <p:cNvPr id="28691" name="Object 19"/>
          <p:cNvGraphicFramePr>
            <a:graphicFrameLocks noChangeAspect="1"/>
          </p:cNvGraphicFramePr>
          <p:nvPr/>
        </p:nvGraphicFramePr>
        <p:xfrm>
          <a:off x="4872038" y="2981325"/>
          <a:ext cx="3455987" cy="592138"/>
        </p:xfrm>
        <a:graphic>
          <a:graphicData uri="http://schemas.openxmlformats.org/presentationml/2006/ole">
            <mc:AlternateContent xmlns:mc="http://schemas.openxmlformats.org/markup-compatibility/2006">
              <mc:Choice xmlns:v="urn:schemas-microsoft-com:vml" Requires="v">
                <p:oleObj spid="_x0000_s3089" name="" r:id="rId13" imgW="1244600" imgH="228600" progId="Equation.DSMT4">
                  <p:embed/>
                </p:oleObj>
              </mc:Choice>
              <mc:Fallback>
                <p:oleObj name="" r:id="rId13" imgW="1244600" imgH="228600" progId="Equation.DSMT4">
                  <p:embed/>
                  <p:pic>
                    <p:nvPicPr>
                      <p:cNvPr id="0" name="图片 3088"/>
                      <p:cNvPicPr/>
                      <p:nvPr/>
                    </p:nvPicPr>
                    <p:blipFill>
                      <a:blip r:embed="rId14"/>
                      <a:stretch>
                        <a:fillRect/>
                      </a:stretch>
                    </p:blipFill>
                    <p:spPr>
                      <a:xfrm>
                        <a:off x="4872038" y="2981325"/>
                        <a:ext cx="3455987" cy="592138"/>
                      </a:xfrm>
                      <a:prstGeom prst="rect">
                        <a:avLst/>
                      </a:prstGeom>
                      <a:noFill/>
                      <a:ln w="38100">
                        <a:noFill/>
                        <a:miter/>
                      </a:ln>
                    </p:spPr>
                  </p:pic>
                </p:oleObj>
              </mc:Fallback>
            </mc:AlternateContent>
          </a:graphicData>
        </a:graphic>
      </p:graphicFrame>
      <p:grpSp>
        <p:nvGrpSpPr>
          <p:cNvPr id="14349" name="Group 27"/>
          <p:cNvGrpSpPr/>
          <p:nvPr/>
        </p:nvGrpSpPr>
        <p:grpSpPr>
          <a:xfrm>
            <a:off x="6888163" y="404813"/>
            <a:ext cx="3529012" cy="2160587"/>
            <a:chOff x="3379" y="255"/>
            <a:chExt cx="2223" cy="1361"/>
          </a:xfrm>
        </p:grpSpPr>
        <p:sp>
          <p:nvSpPr>
            <p:cNvPr id="14355" name="Rectangle 21"/>
            <p:cNvSpPr/>
            <p:nvPr/>
          </p:nvSpPr>
          <p:spPr>
            <a:xfrm>
              <a:off x="3379" y="255"/>
              <a:ext cx="2223" cy="1361"/>
            </a:xfrm>
            <a:prstGeom prst="rect">
              <a:avLst/>
            </a:prstGeom>
            <a:solidFill>
              <a:schemeClr val="bg1"/>
            </a:solidFill>
            <a:ln w="9525" cap="flat" cmpd="sng">
              <a:solidFill>
                <a:schemeClr val="tx2"/>
              </a:solidFill>
              <a:prstDash val="solid"/>
              <a:miter/>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sp>
          <p:nvSpPr>
            <p:cNvPr id="14356" name="Freeform 26"/>
            <p:cNvSpPr/>
            <p:nvPr/>
          </p:nvSpPr>
          <p:spPr>
            <a:xfrm>
              <a:off x="3575" y="389"/>
              <a:ext cx="1890" cy="1091"/>
            </a:xfrm>
            <a:custGeom>
              <a:avLst/>
              <a:gdLst/>
              <a:ahLst/>
              <a:cxnLst>
                <a:cxn ang="0">
                  <a:pos x="1842" y="804"/>
                </a:cxn>
                <a:cxn ang="0">
                  <a:pos x="1587" y="1026"/>
                </a:cxn>
                <a:cxn ang="0">
                  <a:pos x="1019" y="1076"/>
                </a:cxn>
                <a:cxn ang="0">
                  <a:pos x="410" y="1026"/>
                </a:cxn>
                <a:cxn ang="0">
                  <a:pos x="48" y="788"/>
                </a:cxn>
                <a:cxn ang="0">
                  <a:pos x="7" y="426"/>
                </a:cxn>
                <a:cxn ang="0">
                  <a:pos x="147" y="129"/>
                </a:cxn>
                <a:cxn ang="0">
                  <a:pos x="813" y="14"/>
                </a:cxn>
                <a:cxn ang="0">
                  <a:pos x="1365" y="121"/>
                </a:cxn>
                <a:cxn ang="0">
                  <a:pos x="1760" y="376"/>
                </a:cxn>
                <a:cxn ang="0">
                  <a:pos x="1842" y="804"/>
                </a:cxn>
              </a:cxnLst>
              <a:pathLst>
                <a:path w="1890" h="1091">
                  <a:moveTo>
                    <a:pt x="1842" y="804"/>
                  </a:moveTo>
                  <a:cubicBezTo>
                    <a:pt x="1794" y="902"/>
                    <a:pt x="1724" y="981"/>
                    <a:pt x="1587" y="1026"/>
                  </a:cubicBezTo>
                  <a:cubicBezTo>
                    <a:pt x="1450" y="1071"/>
                    <a:pt x="1215" y="1076"/>
                    <a:pt x="1019" y="1076"/>
                  </a:cubicBezTo>
                  <a:cubicBezTo>
                    <a:pt x="827" y="1091"/>
                    <a:pt x="546" y="1059"/>
                    <a:pt x="410" y="1026"/>
                  </a:cubicBezTo>
                  <a:cubicBezTo>
                    <a:pt x="263" y="971"/>
                    <a:pt x="115" y="888"/>
                    <a:pt x="48" y="788"/>
                  </a:cubicBezTo>
                  <a:cubicBezTo>
                    <a:pt x="15" y="713"/>
                    <a:pt x="22" y="515"/>
                    <a:pt x="7" y="426"/>
                  </a:cubicBezTo>
                  <a:cubicBezTo>
                    <a:pt x="0" y="366"/>
                    <a:pt x="75" y="152"/>
                    <a:pt x="147" y="129"/>
                  </a:cubicBezTo>
                  <a:cubicBezTo>
                    <a:pt x="275" y="75"/>
                    <a:pt x="579" y="0"/>
                    <a:pt x="813" y="14"/>
                  </a:cubicBezTo>
                  <a:cubicBezTo>
                    <a:pt x="1016" y="13"/>
                    <a:pt x="1207" y="61"/>
                    <a:pt x="1365" y="121"/>
                  </a:cubicBezTo>
                  <a:cubicBezTo>
                    <a:pt x="1523" y="181"/>
                    <a:pt x="1680" y="262"/>
                    <a:pt x="1760" y="376"/>
                  </a:cubicBezTo>
                  <a:cubicBezTo>
                    <a:pt x="1840" y="490"/>
                    <a:pt x="1890" y="706"/>
                    <a:pt x="1842" y="804"/>
                  </a:cubicBezTo>
                  <a:close/>
                </a:path>
              </a:pathLst>
            </a:custGeom>
            <a:gradFill rotWithShape="1">
              <a:gsLst>
                <a:gs pos="0">
                  <a:srgbClr val="C0C0C0">
                    <a:alpha val="42998"/>
                  </a:srgbClr>
                </a:gs>
                <a:gs pos="100000">
                  <a:srgbClr val="595959">
                    <a:alpha val="100000"/>
                  </a:srgbClr>
                </a:gs>
              </a:gsLst>
              <a:path path="rect">
                <a:fillToRect l="50000" t="50000" r="50000" b="50000"/>
              </a:path>
              <a:tileRect/>
            </a:gradFill>
            <a:ln w="9525" cap="flat" cmpd="sng">
              <a:solidFill>
                <a:schemeClr val="tx1">
                  <a:alpha val="100000"/>
                </a:schemeClr>
              </a:solidFill>
              <a:prstDash val="solid"/>
              <a:round/>
              <a:headEnd type="none" w="med" len="med"/>
              <a:tailEnd type="none" w="med" len="med"/>
            </a:ln>
          </p:spPr>
          <p:txBody>
            <a:bodyPr/>
            <a:p>
              <a:endParaRPr lang="zh-CN" altLang="en-US"/>
            </a:p>
          </p:txBody>
        </p:sp>
      </p:grpSp>
      <p:grpSp>
        <p:nvGrpSpPr>
          <p:cNvPr id="28702" name="Group 30"/>
          <p:cNvGrpSpPr/>
          <p:nvPr/>
        </p:nvGrpSpPr>
        <p:grpSpPr>
          <a:xfrm>
            <a:off x="2006600" y="5668963"/>
            <a:ext cx="5241925" cy="438150"/>
            <a:chOff x="304" y="3520"/>
            <a:chExt cx="3302" cy="276"/>
          </a:xfrm>
        </p:grpSpPr>
        <p:sp>
          <p:nvSpPr>
            <p:cNvPr id="14353" name="Text Box 13"/>
            <p:cNvSpPr txBox="1"/>
            <p:nvPr/>
          </p:nvSpPr>
          <p:spPr>
            <a:xfrm>
              <a:off x="304" y="3524"/>
              <a:ext cx="3302" cy="232"/>
            </a:xfrm>
            <a:prstGeom prst="rect">
              <a:avLst/>
            </a:prstGeom>
            <a:noFill/>
            <a:ln w="9525">
              <a:noFill/>
            </a:ln>
          </p:spPr>
          <p:txBody>
            <a:bodyPr>
              <a:spAutoFit/>
            </a:bodyPr>
            <a:p>
              <a:pPr eaLnBrk="1" hangingPunct="1">
                <a:spcBef>
                  <a:spcPct val="50000"/>
                </a:spcBef>
                <a:buBlip>
                  <a:blip r:embed="rId15"/>
                </a:buBlip>
              </a:pPr>
              <a:r>
                <a:rPr lang="zh-CN" altLang="en-US" dirty="0">
                  <a:solidFill>
                    <a:srgbClr val="000000"/>
                  </a:solidFill>
                  <a:latin typeface="Arial" panose="020B0604020202020204" pitchFamily="34" charset="0"/>
                </a:rPr>
                <a:t> 若是地球大小，                      </a:t>
              </a:r>
              <a:r>
                <a:rPr lang="en-US" altLang="zh-CN" dirty="0">
                  <a:solidFill>
                    <a:srgbClr val="000000"/>
                  </a:solidFill>
                  <a:latin typeface="Arial" panose="020B0604020202020204" pitchFamily="34" charset="0"/>
                </a:rPr>
                <a:t>, </a:t>
              </a:r>
              <a:r>
                <a:rPr lang="zh-CN" altLang="en-US" dirty="0">
                  <a:solidFill>
                    <a:srgbClr val="000000"/>
                  </a:solidFill>
                  <a:latin typeface="Arial" panose="020B0604020202020204" pitchFamily="34" charset="0"/>
                </a:rPr>
                <a:t>则</a:t>
              </a:r>
              <a:endParaRPr lang="zh-CN" altLang="en-US" dirty="0">
                <a:solidFill>
                  <a:srgbClr val="000000"/>
                </a:solidFill>
                <a:latin typeface="Arial" panose="020B0604020202020204" pitchFamily="34" charset="0"/>
              </a:endParaRPr>
            </a:p>
          </p:txBody>
        </p:sp>
        <p:graphicFrame>
          <p:nvGraphicFramePr>
            <p:cNvPr id="14354" name="Object 28"/>
            <p:cNvGraphicFramePr>
              <a:graphicFrameLocks noChangeAspect="1"/>
            </p:cNvGraphicFramePr>
            <p:nvPr/>
          </p:nvGraphicFramePr>
          <p:xfrm>
            <a:off x="1791" y="3520"/>
            <a:ext cx="1256" cy="276"/>
          </p:xfrm>
          <a:graphic>
            <a:graphicData uri="http://schemas.openxmlformats.org/presentationml/2006/ole">
              <mc:AlternateContent xmlns:mc="http://schemas.openxmlformats.org/markup-compatibility/2006">
                <mc:Choice xmlns:v="urn:schemas-microsoft-com:vml" Requires="v">
                  <p:oleObj spid="_x0000_s3094" name="" r:id="rId16" imgW="926465" imgH="203200" progId="Equation.DSMT4">
                    <p:embed/>
                  </p:oleObj>
                </mc:Choice>
                <mc:Fallback>
                  <p:oleObj name="" r:id="rId16" imgW="926465" imgH="203200" progId="Equation.DSMT4">
                    <p:embed/>
                    <p:pic>
                      <p:nvPicPr>
                        <p:cNvPr id="0" name="图片 3093"/>
                        <p:cNvPicPr/>
                        <p:nvPr/>
                      </p:nvPicPr>
                      <p:blipFill>
                        <a:blip r:embed="rId17"/>
                        <a:stretch>
                          <a:fillRect/>
                        </a:stretch>
                      </p:blipFill>
                      <p:spPr>
                        <a:xfrm>
                          <a:off x="1791" y="3520"/>
                          <a:ext cx="1256" cy="276"/>
                        </a:xfrm>
                        <a:prstGeom prst="rect">
                          <a:avLst/>
                        </a:prstGeom>
                        <a:noFill/>
                        <a:ln w="38100">
                          <a:noFill/>
                          <a:miter/>
                        </a:ln>
                      </p:spPr>
                    </p:pic>
                  </p:oleObj>
                </mc:Fallback>
              </mc:AlternateContent>
            </a:graphicData>
          </a:graphic>
        </p:graphicFrame>
      </p:grpSp>
      <p:sp>
        <p:nvSpPr>
          <p:cNvPr id="28701" name="Text Box 29"/>
          <p:cNvSpPr txBox="1"/>
          <p:nvPr/>
        </p:nvSpPr>
        <p:spPr>
          <a:xfrm>
            <a:off x="4872038" y="6284913"/>
            <a:ext cx="2519362" cy="368300"/>
          </a:xfrm>
          <a:prstGeom prst="rect">
            <a:avLst/>
          </a:prstGeom>
          <a:noFill/>
          <a:ln w="9525">
            <a:noFill/>
          </a:ln>
        </p:spPr>
        <p:txBody>
          <a:bodyPr>
            <a:spAutoFit/>
          </a:bodyPr>
          <a:p>
            <a:pPr eaLnBrk="1" hangingPunct="1">
              <a:spcBef>
                <a:spcPct val="50000"/>
              </a:spcBef>
            </a:pPr>
            <a:r>
              <a:rPr lang="en-US" altLang="zh-CN" dirty="0">
                <a:latin typeface="Arial" panose="020B0604020202020204" pitchFamily="34" charset="0"/>
              </a:rPr>
              <a:t>——</a:t>
            </a:r>
            <a:r>
              <a:rPr lang="zh-CN" altLang="en-US" dirty="0">
                <a:latin typeface="Times New Roman" panose="02020603050405020304" pitchFamily="18" charset="0"/>
              </a:rPr>
              <a:t>很小！</a:t>
            </a:r>
            <a:endParaRPr lang="zh-CN" altLang="en-US" dirty="0">
              <a:latin typeface="Times New Roman" panose="02020603050405020304" pitchFamily="18" charset="0"/>
            </a:endParaRPr>
          </a:p>
        </p:txBody>
      </p:sp>
      <p:sp>
        <p:nvSpPr>
          <p:cNvPr id="14352" name="Text Box 31"/>
          <p:cNvSpPr txBox="1"/>
          <p:nvPr/>
        </p:nvSpPr>
        <p:spPr>
          <a:xfrm>
            <a:off x="2025650" y="692150"/>
            <a:ext cx="2068830" cy="368300"/>
          </a:xfrm>
          <a:prstGeom prst="rect">
            <a:avLst/>
          </a:prstGeom>
          <a:noFill/>
          <a:ln w="9525">
            <a:noFill/>
          </a:ln>
        </p:spPr>
        <p:txBody>
          <a:bodyPr wrap="none">
            <a:spAutoFit/>
          </a:bodyPr>
          <a:p>
            <a:pPr eaLnBrk="1" hangingPunct="1"/>
            <a:r>
              <a:rPr lang="en-US" altLang="zh-CN" dirty="0">
                <a:solidFill>
                  <a:srgbClr val="0000FF"/>
                </a:solidFill>
                <a:latin typeface="Times New Roman" panose="02020603050405020304" pitchFamily="18" charset="0"/>
              </a:rPr>
              <a:t>1.  </a:t>
            </a:r>
            <a:r>
              <a:rPr lang="zh-CN" altLang="en-US" dirty="0">
                <a:solidFill>
                  <a:srgbClr val="0000FF"/>
                </a:solidFill>
                <a:latin typeface="Times New Roman" panose="02020603050405020304" pitchFamily="18" charset="0"/>
              </a:rPr>
              <a:t>孤立导体的电容</a:t>
            </a:r>
            <a:endParaRPr lang="zh-CN" altLang="en-US" dirty="0">
              <a:solidFill>
                <a:srgbClr val="0000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blinds(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868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8689"/>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869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676"/>
                                        </p:tgtEl>
                                        <p:attrNameLst>
                                          <p:attrName>style.visibility</p:attrName>
                                        </p:attrNameLst>
                                      </p:cBhvr>
                                      <p:to>
                                        <p:strVal val="visible"/>
                                      </p:to>
                                    </p:set>
                                    <p:animEffect transition="in" filter="blinds(horizontal)">
                                      <p:cBhvr>
                                        <p:cTn id="22" dur="500"/>
                                        <p:tgtEl>
                                          <p:spTgt spid="2867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28678"/>
                                        </p:tgtEl>
                                        <p:attrNameLst>
                                          <p:attrName>style.visibility</p:attrName>
                                        </p:attrNameLst>
                                      </p:cBhvr>
                                      <p:to>
                                        <p:strVal val="visible"/>
                                      </p:to>
                                    </p:set>
                                    <p:animEffect transition="in" filter="box(out)">
                                      <p:cBhvr>
                                        <p:cTn id="27" dur="500"/>
                                        <p:tgtEl>
                                          <p:spTgt spid="2867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nodeType="clickEffect">
                                  <p:stCondLst>
                                    <p:cond delay="0"/>
                                  </p:stCondLst>
                                  <p:childTnLst>
                                    <p:set>
                                      <p:cBhvr>
                                        <p:cTn id="31" dur="1" fill="hold">
                                          <p:stCondLst>
                                            <p:cond delay="0"/>
                                          </p:stCondLst>
                                        </p:cTn>
                                        <p:tgtEl>
                                          <p:spTgt spid="28677"/>
                                        </p:tgtEl>
                                        <p:attrNameLst>
                                          <p:attrName>style.visibility</p:attrName>
                                        </p:attrNameLst>
                                      </p:cBhvr>
                                      <p:to>
                                        <p:strVal val="visible"/>
                                      </p:to>
                                    </p:set>
                                    <p:animEffect transition="in" filter="blinds(vertical)">
                                      <p:cBhvr>
                                        <p:cTn id="32" dur="500"/>
                                        <p:tgtEl>
                                          <p:spTgt spid="28677"/>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870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28684"/>
                                        </p:tgtEl>
                                        <p:attrNameLst>
                                          <p:attrName>style.visibility</p:attrName>
                                        </p:attrNameLst>
                                      </p:cBhvr>
                                      <p:to>
                                        <p:strVal val="visible"/>
                                      </p:to>
                                    </p:set>
                                    <p:animEffect transition="in" filter="blinds(horizontal)">
                                      <p:cBhvr>
                                        <p:cTn id="41" dur="500"/>
                                        <p:tgtEl>
                                          <p:spTgt spid="28684"/>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8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p:bldP spid="28688" grpId="0"/>
      <p:bldP spid="2870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600" dirty="0">
                <a:solidFill>
                  <a:srgbClr val="0000FF"/>
                </a:solidFill>
              </a:rPr>
            </a:fld>
            <a:endParaRPr lang="zh-CN" altLang="en-US" sz="1600" dirty="0">
              <a:solidFill>
                <a:srgbClr val="0000FF"/>
              </a:solidFill>
            </a:endParaRPr>
          </a:p>
        </p:txBody>
      </p:sp>
      <p:sp>
        <p:nvSpPr>
          <p:cNvPr id="15363" name="Text Box 2"/>
          <p:cNvSpPr txBox="1"/>
          <p:nvPr/>
        </p:nvSpPr>
        <p:spPr>
          <a:xfrm>
            <a:off x="1808163" y="333375"/>
            <a:ext cx="1097280" cy="368300"/>
          </a:xfrm>
          <a:prstGeom prst="rect">
            <a:avLst/>
          </a:prstGeom>
          <a:noFill/>
          <a:ln w="9525">
            <a:noFill/>
          </a:ln>
        </p:spPr>
        <p:txBody>
          <a:bodyPr wrap="none">
            <a:spAutoFit/>
          </a:bodyPr>
          <a:p>
            <a:pPr eaLnBrk="1" hangingPunct="1"/>
            <a:r>
              <a:rPr lang="en-US" altLang="zh-CN" dirty="0">
                <a:solidFill>
                  <a:srgbClr val="0000FF"/>
                </a:solidFill>
                <a:latin typeface="Times New Roman" panose="02020603050405020304" pitchFamily="18" charset="0"/>
              </a:rPr>
              <a:t>2. </a:t>
            </a:r>
            <a:r>
              <a:rPr lang="zh-CN" altLang="en-US" dirty="0">
                <a:solidFill>
                  <a:srgbClr val="0000FF"/>
                </a:solidFill>
                <a:latin typeface="Times New Roman" panose="02020603050405020304" pitchFamily="18" charset="0"/>
              </a:rPr>
              <a:t>电容器</a:t>
            </a:r>
            <a:endParaRPr lang="zh-CN" altLang="en-US" dirty="0">
              <a:solidFill>
                <a:srgbClr val="0000FF"/>
              </a:solidFill>
              <a:latin typeface="Times New Roman" panose="02020603050405020304" pitchFamily="18" charset="0"/>
            </a:endParaRPr>
          </a:p>
        </p:txBody>
      </p:sp>
      <p:sp>
        <p:nvSpPr>
          <p:cNvPr id="29699" name="Text Box 3"/>
          <p:cNvSpPr txBox="1"/>
          <p:nvPr/>
        </p:nvSpPr>
        <p:spPr>
          <a:xfrm>
            <a:off x="2017713" y="2540000"/>
            <a:ext cx="2449512" cy="368300"/>
          </a:xfrm>
          <a:prstGeom prst="rect">
            <a:avLst/>
          </a:prstGeom>
          <a:noFill/>
          <a:ln w="9525">
            <a:noFill/>
          </a:ln>
        </p:spPr>
        <p:txBody>
          <a:bodyPr>
            <a:spAutoFit/>
          </a:bodyPr>
          <a:p>
            <a:pPr eaLnBrk="1" hangingPunct="1">
              <a:spcBef>
                <a:spcPct val="50000"/>
              </a:spcBef>
            </a:pPr>
            <a:r>
              <a:rPr lang="zh-CN" altLang="en-US" dirty="0">
                <a:solidFill>
                  <a:srgbClr val="FF3300"/>
                </a:solidFill>
                <a:latin typeface="Times New Roman" panose="02020603050405020304" pitchFamily="18" charset="0"/>
              </a:rPr>
              <a:t>电容器的电容</a:t>
            </a:r>
            <a:endParaRPr lang="zh-CN" altLang="en-US" dirty="0">
              <a:solidFill>
                <a:srgbClr val="FF3300"/>
              </a:solidFill>
              <a:latin typeface="Times New Roman" panose="02020603050405020304" pitchFamily="18" charset="0"/>
            </a:endParaRPr>
          </a:p>
        </p:txBody>
      </p:sp>
      <p:graphicFrame>
        <p:nvGraphicFramePr>
          <p:cNvPr id="29700" name="Object 4"/>
          <p:cNvGraphicFramePr>
            <a:graphicFrameLocks noChangeAspect="1"/>
          </p:cNvGraphicFramePr>
          <p:nvPr/>
        </p:nvGraphicFramePr>
        <p:xfrm>
          <a:off x="2295525" y="3216275"/>
          <a:ext cx="3079750" cy="1076325"/>
        </p:xfrm>
        <a:graphic>
          <a:graphicData uri="http://schemas.openxmlformats.org/presentationml/2006/ole">
            <mc:AlternateContent xmlns:mc="http://schemas.openxmlformats.org/markup-compatibility/2006">
              <mc:Choice xmlns:v="urn:schemas-microsoft-com:vml" Requires="v">
                <p:oleObj spid="_x0000_s3096" name="" r:id="rId1" imgW="1231265" imgH="431800" progId="Equation.DSMT4">
                  <p:embed/>
                </p:oleObj>
              </mc:Choice>
              <mc:Fallback>
                <p:oleObj name="" r:id="rId1" imgW="1231265" imgH="431800" progId="Equation.DSMT4">
                  <p:embed/>
                  <p:pic>
                    <p:nvPicPr>
                      <p:cNvPr id="0" name="图片 3095"/>
                      <p:cNvPicPr/>
                      <p:nvPr/>
                    </p:nvPicPr>
                    <p:blipFill>
                      <a:blip r:embed="rId2"/>
                      <a:stretch>
                        <a:fillRect/>
                      </a:stretch>
                    </p:blipFill>
                    <p:spPr>
                      <a:xfrm>
                        <a:off x="2295525" y="3216275"/>
                        <a:ext cx="3079750" cy="1076325"/>
                      </a:xfrm>
                      <a:prstGeom prst="rect">
                        <a:avLst/>
                      </a:prstGeom>
                      <a:solidFill>
                        <a:srgbClr val="FFD5FF">
                          <a:alpha val="50980"/>
                        </a:srgbClr>
                      </a:solidFill>
                      <a:ln w="9525" cap="flat" cmpd="sng">
                        <a:solidFill>
                          <a:srgbClr val="FF00FF"/>
                        </a:solidFill>
                        <a:prstDash val="dash"/>
                        <a:miter/>
                        <a:headEnd type="none" w="med" len="med"/>
                        <a:tailEnd type="none" w="med" len="med"/>
                      </a:ln>
                    </p:spPr>
                  </p:pic>
                </p:oleObj>
              </mc:Fallback>
            </mc:AlternateContent>
          </a:graphicData>
        </a:graphic>
      </p:graphicFrame>
      <p:sp>
        <p:nvSpPr>
          <p:cNvPr id="29701" name="Text Box 5"/>
          <p:cNvSpPr txBox="1"/>
          <p:nvPr/>
        </p:nvSpPr>
        <p:spPr>
          <a:xfrm>
            <a:off x="2279650" y="5508625"/>
            <a:ext cx="7867650" cy="783590"/>
          </a:xfrm>
          <a:prstGeom prst="rect">
            <a:avLst/>
          </a:prstGeom>
          <a:solidFill>
            <a:srgbClr val="FFD5FF">
              <a:alpha val="50195"/>
            </a:srgbClr>
          </a:solidFill>
          <a:ln w="9525" cap="flat" cmpd="sng">
            <a:solidFill>
              <a:srgbClr val="FF00FF"/>
            </a:solidFill>
            <a:prstDash val="dash"/>
            <a:miter/>
            <a:headEnd type="none" w="med" len="med"/>
            <a:tailEnd type="none" w="med" len="med"/>
          </a:ln>
        </p:spPr>
        <p:txBody>
          <a:bodyPr>
            <a:spAutoFit/>
          </a:bodyPr>
          <a:p>
            <a:pPr eaLnBrk="1" hangingPunct="1">
              <a:lnSpc>
                <a:spcPct val="125000"/>
              </a:lnSpc>
            </a:pPr>
            <a:r>
              <a:rPr lang="zh-CN" altLang="en-US" dirty="0">
                <a:solidFill>
                  <a:srgbClr val="FF3300"/>
                </a:solidFill>
                <a:latin typeface="Times New Roman" panose="02020603050405020304" pitchFamily="18" charset="0"/>
              </a:rPr>
              <a:t>电容器</a:t>
            </a:r>
            <a:r>
              <a:rPr lang="zh-CN" altLang="en-US" dirty="0">
                <a:latin typeface="宋体" panose="02010600030101010101" pitchFamily="2" charset="-122"/>
              </a:rPr>
              <a:t>电容的大小仅与导体的</a:t>
            </a:r>
            <a:r>
              <a:rPr lang="zh-CN" altLang="en-US" dirty="0">
                <a:solidFill>
                  <a:srgbClr val="CC0000"/>
                </a:solidFill>
                <a:latin typeface="宋体" panose="02010600030101010101" pitchFamily="2" charset="-122"/>
              </a:rPr>
              <a:t>形状</a:t>
            </a:r>
            <a:r>
              <a:rPr lang="zh-CN" altLang="en-US" dirty="0">
                <a:latin typeface="宋体" panose="02010600030101010101" pitchFamily="2" charset="-122"/>
              </a:rPr>
              <a:t>、</a:t>
            </a:r>
            <a:r>
              <a:rPr lang="zh-CN" altLang="en-US" dirty="0">
                <a:solidFill>
                  <a:srgbClr val="CC0000"/>
                </a:solidFill>
                <a:latin typeface="宋体" panose="02010600030101010101" pitchFamily="2" charset="-122"/>
              </a:rPr>
              <a:t>相对位置</a:t>
            </a:r>
            <a:r>
              <a:rPr lang="zh-CN" altLang="en-US" dirty="0">
                <a:latin typeface="宋体" panose="02010600030101010101" pitchFamily="2" charset="-122"/>
              </a:rPr>
              <a:t>、其间的电</a:t>
            </a:r>
            <a:r>
              <a:rPr lang="zh-CN" altLang="en-US" dirty="0">
                <a:solidFill>
                  <a:srgbClr val="CC0000"/>
                </a:solidFill>
                <a:latin typeface="宋体" panose="02010600030101010101" pitchFamily="2" charset="-122"/>
              </a:rPr>
              <a:t>介质</a:t>
            </a:r>
            <a:r>
              <a:rPr lang="zh-CN" altLang="en-US" dirty="0">
                <a:latin typeface="宋体" panose="02010600030101010101" pitchFamily="2" charset="-122"/>
              </a:rPr>
              <a:t>有关。与所带电荷量</a:t>
            </a:r>
            <a:r>
              <a:rPr lang="zh-CN" altLang="en-US" dirty="0">
                <a:solidFill>
                  <a:srgbClr val="CC0000"/>
                </a:solidFill>
                <a:latin typeface="宋体" panose="02010600030101010101" pitchFamily="2" charset="-122"/>
              </a:rPr>
              <a:t>无关</a:t>
            </a:r>
            <a:r>
              <a:rPr lang="zh-CN" altLang="en-US" dirty="0">
                <a:latin typeface="宋体" panose="02010600030101010101" pitchFamily="2" charset="-122"/>
              </a:rPr>
              <a:t>。</a:t>
            </a:r>
            <a:endParaRPr lang="zh-CN" altLang="en-US" dirty="0">
              <a:latin typeface="宋体" panose="02010600030101010101" pitchFamily="2" charset="-122"/>
            </a:endParaRPr>
          </a:p>
        </p:txBody>
      </p:sp>
      <p:graphicFrame>
        <p:nvGraphicFramePr>
          <p:cNvPr id="29749" name="Object 53"/>
          <p:cNvGraphicFramePr>
            <a:graphicFrameLocks noChangeAspect="1"/>
          </p:cNvGraphicFramePr>
          <p:nvPr/>
        </p:nvGraphicFramePr>
        <p:xfrm>
          <a:off x="2351088" y="4416425"/>
          <a:ext cx="2303462" cy="884238"/>
        </p:xfrm>
        <a:graphic>
          <a:graphicData uri="http://schemas.openxmlformats.org/presentationml/2006/ole">
            <mc:AlternateContent xmlns:mc="http://schemas.openxmlformats.org/markup-compatibility/2006">
              <mc:Choice xmlns:v="urn:schemas-microsoft-com:vml" Requires="v">
                <p:oleObj spid="_x0000_s3095" name="" r:id="rId3" imgW="914400" imgH="330200" progId="Equation.DSMT4">
                  <p:embed/>
                </p:oleObj>
              </mc:Choice>
              <mc:Fallback>
                <p:oleObj name="" r:id="rId3" imgW="914400" imgH="330200" progId="Equation.DSMT4">
                  <p:embed/>
                  <p:pic>
                    <p:nvPicPr>
                      <p:cNvPr id="0" name="图片 3094"/>
                      <p:cNvPicPr/>
                      <p:nvPr/>
                    </p:nvPicPr>
                    <p:blipFill>
                      <a:blip r:embed="rId4"/>
                      <a:stretch>
                        <a:fillRect/>
                      </a:stretch>
                    </p:blipFill>
                    <p:spPr>
                      <a:xfrm>
                        <a:off x="2351088" y="4416425"/>
                        <a:ext cx="2303462" cy="884238"/>
                      </a:xfrm>
                      <a:prstGeom prst="rect">
                        <a:avLst/>
                      </a:prstGeom>
                      <a:noFill/>
                      <a:ln w="38100">
                        <a:noFill/>
                        <a:miter/>
                      </a:ln>
                    </p:spPr>
                  </p:pic>
                </p:oleObj>
              </mc:Fallback>
            </mc:AlternateContent>
          </a:graphicData>
        </a:graphic>
      </p:graphicFrame>
      <p:sp>
        <p:nvSpPr>
          <p:cNvPr id="29781" name="Text Box 85"/>
          <p:cNvSpPr txBox="1"/>
          <p:nvPr/>
        </p:nvSpPr>
        <p:spPr>
          <a:xfrm>
            <a:off x="2063750" y="838200"/>
            <a:ext cx="5256213" cy="783590"/>
          </a:xfrm>
          <a:prstGeom prst="rect">
            <a:avLst/>
          </a:prstGeom>
          <a:noFill/>
          <a:ln w="9525">
            <a:noFill/>
          </a:ln>
        </p:spPr>
        <p:txBody>
          <a:bodyPr>
            <a:spAutoFit/>
          </a:bodyPr>
          <a:p>
            <a:pPr eaLnBrk="1" hangingPunct="1">
              <a:lnSpc>
                <a:spcPct val="125000"/>
              </a:lnSpc>
            </a:pPr>
            <a:r>
              <a:rPr lang="zh-CN" altLang="en-US" dirty="0">
                <a:solidFill>
                  <a:srgbClr val="FF3300"/>
                </a:solidFill>
                <a:latin typeface="Times New Roman" panose="02020603050405020304" pitchFamily="18" charset="0"/>
              </a:rPr>
              <a:t>电容器</a:t>
            </a:r>
            <a:r>
              <a:rPr lang="zh-CN" altLang="en-US" dirty="0">
                <a:latin typeface="Times New Roman" panose="02020603050405020304" pitchFamily="18" charset="0"/>
              </a:rPr>
              <a:t>由两个导体极板构成，串接在电路中，彼此带有等量异号的电荷。</a:t>
            </a:r>
            <a:endParaRPr lang="zh-CN" altLang="en-US" dirty="0">
              <a:latin typeface="Times New Roman" panose="02020603050405020304" pitchFamily="18" charset="0"/>
            </a:endParaRPr>
          </a:p>
        </p:txBody>
      </p:sp>
      <p:grpSp>
        <p:nvGrpSpPr>
          <p:cNvPr id="15369" name="Group 89"/>
          <p:cNvGrpSpPr/>
          <p:nvPr/>
        </p:nvGrpSpPr>
        <p:grpSpPr>
          <a:xfrm>
            <a:off x="7529513" y="981075"/>
            <a:ext cx="2743200" cy="3455988"/>
            <a:chOff x="3696" y="799"/>
            <a:chExt cx="1728" cy="2177"/>
          </a:xfrm>
        </p:grpSpPr>
        <p:sp>
          <p:nvSpPr>
            <p:cNvPr id="15378" name="Rectangle 64"/>
            <p:cNvSpPr/>
            <p:nvPr/>
          </p:nvSpPr>
          <p:spPr>
            <a:xfrm>
              <a:off x="3696" y="799"/>
              <a:ext cx="1728" cy="2177"/>
            </a:xfrm>
            <a:prstGeom prst="rect">
              <a:avLst/>
            </a:prstGeom>
            <a:solidFill>
              <a:schemeClr val="bg1"/>
            </a:solidFill>
            <a:ln w="9525" cap="flat" cmpd="sng">
              <a:solidFill>
                <a:schemeClr val="tx2"/>
              </a:solidFill>
              <a:prstDash val="solid"/>
              <a:miter/>
              <a:headEnd type="none" w="med" len="med"/>
              <a:tailEnd type="none" w="med" len="med"/>
            </a:ln>
          </p:spPr>
          <p:txBody>
            <a:bodyPr wrap="none" anchor="ctr"/>
            <a:p>
              <a:pPr algn="ctr" eaLnBrk="1" hangingPunct="1"/>
              <a:endParaRPr lang="zh-CN" altLang="en-US" b="0" dirty="0">
                <a:latin typeface="Times New Roman" panose="02020603050405020304" pitchFamily="18" charset="0"/>
              </a:endParaRPr>
            </a:p>
          </p:txBody>
        </p:sp>
        <p:sp>
          <p:nvSpPr>
            <p:cNvPr id="29761" name="Rectangle 65"/>
            <p:cNvSpPr>
              <a:spLocks noChangeArrowheads="1"/>
            </p:cNvSpPr>
            <p:nvPr/>
          </p:nvSpPr>
          <p:spPr bwMode="auto">
            <a:xfrm>
              <a:off x="4056" y="1176"/>
              <a:ext cx="120" cy="1368"/>
            </a:xfrm>
            <a:prstGeom prst="rect">
              <a:avLst/>
            </a:prstGeom>
            <a:gradFill rotWithShape="0">
              <a:gsLst>
                <a:gs pos="0">
                  <a:schemeClr val="bg1">
                    <a:gamma/>
                    <a:shade val="46275"/>
                    <a:invGamma/>
                  </a:schemeClr>
                </a:gs>
                <a:gs pos="100000">
                  <a:schemeClr val="bg1"/>
                </a:gs>
              </a:gsLst>
              <a:lin ang="0" scaled="1"/>
            </a:gradFill>
            <a:ln w="1905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762" name="Rectangle 66"/>
            <p:cNvSpPr>
              <a:spLocks noChangeArrowheads="1"/>
            </p:cNvSpPr>
            <p:nvPr/>
          </p:nvSpPr>
          <p:spPr bwMode="auto">
            <a:xfrm>
              <a:off x="5040" y="1176"/>
              <a:ext cx="120" cy="1368"/>
            </a:xfrm>
            <a:prstGeom prst="rect">
              <a:avLst/>
            </a:prstGeom>
            <a:gradFill rotWithShape="0">
              <a:gsLst>
                <a:gs pos="0">
                  <a:schemeClr val="bg1"/>
                </a:gs>
                <a:gs pos="100000">
                  <a:schemeClr val="bg1">
                    <a:gamma/>
                    <a:shade val="46275"/>
                    <a:invGamma/>
                  </a:schemeClr>
                </a:gs>
              </a:gsLst>
              <a:lin ang="0" scaled="1"/>
            </a:gradFill>
            <a:ln w="1905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15381" name="Group 72"/>
            <p:cNvGrpSpPr/>
            <p:nvPr/>
          </p:nvGrpSpPr>
          <p:grpSpPr>
            <a:xfrm>
              <a:off x="4320" y="1296"/>
              <a:ext cx="594" cy="1200"/>
              <a:chOff x="4368" y="1344"/>
              <a:chExt cx="594" cy="1200"/>
            </a:xfrm>
          </p:grpSpPr>
          <p:sp>
            <p:nvSpPr>
              <p:cNvPr id="15390" name="Line 73"/>
              <p:cNvSpPr/>
              <p:nvPr/>
            </p:nvSpPr>
            <p:spPr>
              <a:xfrm>
                <a:off x="4368" y="1344"/>
                <a:ext cx="594" cy="0"/>
              </a:xfrm>
              <a:prstGeom prst="line">
                <a:avLst/>
              </a:prstGeom>
              <a:ln w="12700" cap="flat" cmpd="sng">
                <a:solidFill>
                  <a:schemeClr val="tx1"/>
                </a:solidFill>
                <a:prstDash val="solid"/>
                <a:headEnd type="none" w="sm" len="lg"/>
                <a:tailEnd type="triangle" w="sm" len="lg"/>
              </a:ln>
            </p:spPr>
          </p:sp>
          <p:sp>
            <p:nvSpPr>
              <p:cNvPr id="15391" name="Line 74"/>
              <p:cNvSpPr/>
              <p:nvPr/>
            </p:nvSpPr>
            <p:spPr>
              <a:xfrm>
                <a:off x="4368" y="2064"/>
                <a:ext cx="594" cy="0"/>
              </a:xfrm>
              <a:prstGeom prst="line">
                <a:avLst/>
              </a:prstGeom>
              <a:ln w="12700" cap="flat" cmpd="sng">
                <a:solidFill>
                  <a:schemeClr val="tx1"/>
                </a:solidFill>
                <a:prstDash val="solid"/>
                <a:headEnd type="none" w="sm" len="lg"/>
                <a:tailEnd type="triangle" w="sm" len="lg"/>
              </a:ln>
            </p:spPr>
          </p:sp>
          <p:sp>
            <p:nvSpPr>
              <p:cNvPr id="15392" name="Line 75"/>
              <p:cNvSpPr/>
              <p:nvPr/>
            </p:nvSpPr>
            <p:spPr>
              <a:xfrm>
                <a:off x="4368" y="1824"/>
                <a:ext cx="594" cy="0"/>
              </a:xfrm>
              <a:prstGeom prst="line">
                <a:avLst/>
              </a:prstGeom>
              <a:ln w="12700" cap="flat" cmpd="sng">
                <a:solidFill>
                  <a:schemeClr val="tx1"/>
                </a:solidFill>
                <a:prstDash val="solid"/>
                <a:headEnd type="none" w="sm" len="lg"/>
                <a:tailEnd type="triangle" w="sm" len="lg"/>
              </a:ln>
            </p:spPr>
          </p:sp>
          <p:sp>
            <p:nvSpPr>
              <p:cNvPr id="15393" name="Line 76"/>
              <p:cNvSpPr/>
              <p:nvPr/>
            </p:nvSpPr>
            <p:spPr>
              <a:xfrm>
                <a:off x="4368" y="1584"/>
                <a:ext cx="594" cy="0"/>
              </a:xfrm>
              <a:prstGeom prst="line">
                <a:avLst/>
              </a:prstGeom>
              <a:ln w="12700" cap="flat" cmpd="sng">
                <a:solidFill>
                  <a:schemeClr val="tx1"/>
                </a:solidFill>
                <a:prstDash val="solid"/>
                <a:headEnd type="none" w="sm" len="lg"/>
                <a:tailEnd type="triangle" w="sm" len="lg"/>
              </a:ln>
            </p:spPr>
          </p:sp>
          <p:sp>
            <p:nvSpPr>
              <p:cNvPr id="15394" name="Line 77"/>
              <p:cNvSpPr/>
              <p:nvPr/>
            </p:nvSpPr>
            <p:spPr>
              <a:xfrm>
                <a:off x="4368" y="2304"/>
                <a:ext cx="594" cy="0"/>
              </a:xfrm>
              <a:prstGeom prst="line">
                <a:avLst/>
              </a:prstGeom>
              <a:ln w="12700" cap="flat" cmpd="sng">
                <a:solidFill>
                  <a:schemeClr val="tx1"/>
                </a:solidFill>
                <a:prstDash val="solid"/>
                <a:headEnd type="none" w="sm" len="lg"/>
                <a:tailEnd type="triangle" w="sm" len="lg"/>
              </a:ln>
            </p:spPr>
          </p:sp>
          <p:sp>
            <p:nvSpPr>
              <p:cNvPr id="15395" name="Line 78"/>
              <p:cNvSpPr/>
              <p:nvPr/>
            </p:nvSpPr>
            <p:spPr>
              <a:xfrm>
                <a:off x="4368" y="2544"/>
                <a:ext cx="594" cy="0"/>
              </a:xfrm>
              <a:prstGeom prst="line">
                <a:avLst/>
              </a:prstGeom>
              <a:ln w="12700" cap="flat" cmpd="sng">
                <a:solidFill>
                  <a:schemeClr val="tx1"/>
                </a:solidFill>
                <a:prstDash val="solid"/>
                <a:headEnd type="none" w="sm" len="lg"/>
                <a:tailEnd type="triangle" w="sm" len="lg"/>
              </a:ln>
            </p:spPr>
          </p:sp>
        </p:grpSp>
        <p:grpSp>
          <p:nvGrpSpPr>
            <p:cNvPr id="15382" name="Group 79"/>
            <p:cNvGrpSpPr/>
            <p:nvPr/>
          </p:nvGrpSpPr>
          <p:grpSpPr>
            <a:xfrm>
              <a:off x="4032" y="1152"/>
              <a:ext cx="1152" cy="1739"/>
              <a:chOff x="4080" y="1200"/>
              <a:chExt cx="1152" cy="1739"/>
            </a:xfrm>
          </p:grpSpPr>
          <p:sp>
            <p:nvSpPr>
              <p:cNvPr id="15385" name="Text Box 80"/>
              <p:cNvSpPr txBox="1"/>
              <p:nvPr/>
            </p:nvSpPr>
            <p:spPr>
              <a:xfrm>
                <a:off x="4176" y="1200"/>
                <a:ext cx="300" cy="930"/>
              </a:xfrm>
              <a:prstGeom prst="rect">
                <a:avLst/>
              </a:prstGeom>
              <a:noFill/>
              <a:ln w="9525">
                <a:noFill/>
              </a:ln>
            </p:spPr>
            <p:txBody>
              <a:bodyPr>
                <a:spAutoFit/>
              </a:bodyPr>
              <a:p>
                <a:pPr eaLnBrk="1" hangingPunct="1">
                  <a:spcBef>
                    <a:spcPct val="50000"/>
                  </a:spcBef>
                </a:pPr>
                <a:r>
                  <a:rPr lang="en-US" altLang="zh-CN" dirty="0">
                    <a:solidFill>
                      <a:srgbClr val="FF0000"/>
                    </a:solidFill>
                    <a:latin typeface="Times New Roman" panose="02020603050405020304" pitchFamily="18" charset="0"/>
                  </a:rPr>
                  <a:t>+ + + +++</a:t>
                </a:r>
                <a:endParaRPr lang="en-US" altLang="zh-CN" dirty="0">
                  <a:solidFill>
                    <a:srgbClr val="FF0000"/>
                  </a:solidFill>
                  <a:latin typeface="Times New Roman" panose="02020603050405020304" pitchFamily="18" charset="0"/>
                </a:endParaRPr>
              </a:p>
            </p:txBody>
          </p:sp>
          <p:grpSp>
            <p:nvGrpSpPr>
              <p:cNvPr id="15386" name="Group 81"/>
              <p:cNvGrpSpPr/>
              <p:nvPr/>
            </p:nvGrpSpPr>
            <p:grpSpPr>
              <a:xfrm>
                <a:off x="4080" y="2640"/>
                <a:ext cx="1152" cy="299"/>
                <a:chOff x="4080" y="2640"/>
                <a:chExt cx="1152" cy="299"/>
              </a:xfrm>
            </p:grpSpPr>
            <p:graphicFrame>
              <p:nvGraphicFramePr>
                <p:cNvPr id="15388" name="Object 82"/>
                <p:cNvGraphicFramePr>
                  <a:graphicFrameLocks noChangeAspect="1"/>
                </p:cNvGraphicFramePr>
                <p:nvPr/>
              </p:nvGraphicFramePr>
              <p:xfrm>
                <a:off x="4080" y="2640"/>
                <a:ext cx="208" cy="288"/>
              </p:xfrm>
              <a:graphic>
                <a:graphicData uri="http://schemas.openxmlformats.org/presentationml/2006/ole">
                  <mc:AlternateContent xmlns:mc="http://schemas.openxmlformats.org/markup-compatibility/2006">
                    <mc:Choice xmlns:v="urn:schemas-microsoft-com:vml" Requires="v">
                      <p:oleObj spid="_x0000_s3092" name="" r:id="rId5" imgW="259080" imgH="327660" progId="Equation.3">
                        <p:embed/>
                      </p:oleObj>
                    </mc:Choice>
                    <mc:Fallback>
                      <p:oleObj name="" r:id="rId5" imgW="259080" imgH="327660" progId="Equation.3">
                        <p:embed/>
                        <p:pic>
                          <p:nvPicPr>
                            <p:cNvPr id="0" name="图片 3091"/>
                            <p:cNvPicPr/>
                            <p:nvPr/>
                          </p:nvPicPr>
                          <p:blipFill>
                            <a:blip r:embed="rId6">
                              <a:clrChange>
                                <a:clrFrom>
                                  <a:srgbClr val="000000"/>
                                </a:clrFrom>
                                <a:clrTo>
                                  <a:srgbClr val="FF0000"/>
                                </a:clrTo>
                              </a:clrChange>
                            </a:blip>
                            <a:stretch>
                              <a:fillRect/>
                            </a:stretch>
                          </p:blipFill>
                          <p:spPr>
                            <a:xfrm>
                              <a:off x="4080" y="2640"/>
                              <a:ext cx="208" cy="288"/>
                            </a:xfrm>
                            <a:prstGeom prst="rect">
                              <a:avLst/>
                            </a:prstGeom>
                            <a:noFill/>
                            <a:ln w="38100">
                              <a:noFill/>
                              <a:miter/>
                            </a:ln>
                          </p:spPr>
                        </p:pic>
                      </p:oleObj>
                    </mc:Fallback>
                  </mc:AlternateContent>
                </a:graphicData>
              </a:graphic>
            </p:graphicFrame>
            <p:graphicFrame>
              <p:nvGraphicFramePr>
                <p:cNvPr id="15389" name="Object 83"/>
                <p:cNvGraphicFramePr>
                  <a:graphicFrameLocks noChangeAspect="1"/>
                </p:cNvGraphicFramePr>
                <p:nvPr/>
              </p:nvGraphicFramePr>
              <p:xfrm>
                <a:off x="4848" y="2640"/>
                <a:ext cx="384" cy="299"/>
              </p:xfrm>
              <a:graphic>
                <a:graphicData uri="http://schemas.openxmlformats.org/presentationml/2006/ole">
                  <mc:AlternateContent xmlns:mc="http://schemas.openxmlformats.org/markup-compatibility/2006">
                    <mc:Choice xmlns:v="urn:schemas-microsoft-com:vml" Requires="v">
                      <p:oleObj spid="_x0000_s3093" name="" r:id="rId7" imgW="457200" imgH="327660" progId="Equation.3">
                        <p:embed/>
                      </p:oleObj>
                    </mc:Choice>
                    <mc:Fallback>
                      <p:oleObj name="" r:id="rId7" imgW="457200" imgH="327660" progId="Equation.3">
                        <p:embed/>
                        <p:pic>
                          <p:nvPicPr>
                            <p:cNvPr id="0" name="图片 3092"/>
                            <p:cNvPicPr/>
                            <p:nvPr/>
                          </p:nvPicPr>
                          <p:blipFill>
                            <a:blip r:embed="rId8">
                              <a:clrChange>
                                <a:clrFrom>
                                  <a:srgbClr val="000000"/>
                                </a:clrFrom>
                                <a:clrTo>
                                  <a:srgbClr val="0000FF"/>
                                </a:clrTo>
                              </a:clrChange>
                            </a:blip>
                            <a:stretch>
                              <a:fillRect/>
                            </a:stretch>
                          </p:blipFill>
                          <p:spPr>
                            <a:xfrm>
                              <a:off x="4848" y="2640"/>
                              <a:ext cx="384" cy="299"/>
                            </a:xfrm>
                            <a:prstGeom prst="rect">
                              <a:avLst/>
                            </a:prstGeom>
                            <a:noFill/>
                            <a:ln w="38100">
                              <a:noFill/>
                              <a:miter/>
                            </a:ln>
                          </p:spPr>
                        </p:pic>
                      </p:oleObj>
                    </mc:Fallback>
                  </mc:AlternateContent>
                </a:graphicData>
              </a:graphic>
            </p:graphicFrame>
          </p:grpSp>
          <p:sp>
            <p:nvSpPr>
              <p:cNvPr id="15387" name="Text Box 84"/>
              <p:cNvSpPr txBox="1"/>
              <p:nvPr/>
            </p:nvSpPr>
            <p:spPr>
              <a:xfrm>
                <a:off x="4944" y="1259"/>
                <a:ext cx="288" cy="1386"/>
              </a:xfrm>
              <a:prstGeom prst="rect">
                <a:avLst/>
              </a:prstGeom>
              <a:noFill/>
              <a:ln w="9525">
                <a:noFill/>
              </a:ln>
            </p:spPr>
            <p:txBody>
              <a:bodyPr>
                <a:spAutoFit/>
              </a:bodyPr>
              <a:p>
                <a:pPr eaLnBrk="1" hangingPunct="1">
                  <a:lnSpc>
                    <a:spcPct val="40000"/>
                  </a:lnSpc>
                  <a:spcBef>
                    <a:spcPct val="50000"/>
                  </a:spcBef>
                </a:pPr>
                <a:r>
                  <a:rPr lang="en-US" altLang="zh-CN" sz="2800" dirty="0">
                    <a:solidFill>
                      <a:srgbClr val="0000FF"/>
                    </a:solidFill>
                    <a:latin typeface="Times New Roman" panose="02020603050405020304" pitchFamily="18" charset="0"/>
                  </a:rPr>
                  <a:t>-</a:t>
                </a:r>
                <a:endParaRPr lang="en-US" altLang="zh-CN" sz="2800" dirty="0">
                  <a:solidFill>
                    <a:srgbClr val="0000FF"/>
                  </a:solidFill>
                  <a:latin typeface="Times New Roman" panose="02020603050405020304" pitchFamily="18" charset="0"/>
                </a:endParaRPr>
              </a:p>
              <a:p>
                <a:pPr eaLnBrk="1" hangingPunct="1">
                  <a:lnSpc>
                    <a:spcPct val="40000"/>
                  </a:lnSpc>
                  <a:spcBef>
                    <a:spcPct val="50000"/>
                  </a:spcBef>
                </a:pPr>
                <a:r>
                  <a:rPr lang="en-US" altLang="zh-CN" sz="2800" dirty="0">
                    <a:solidFill>
                      <a:srgbClr val="0000FF"/>
                    </a:solidFill>
                    <a:latin typeface="Times New Roman" panose="02020603050405020304" pitchFamily="18" charset="0"/>
                  </a:rPr>
                  <a:t>-</a:t>
                </a:r>
                <a:endParaRPr lang="en-US" altLang="zh-CN" sz="2800" dirty="0">
                  <a:solidFill>
                    <a:srgbClr val="0000FF"/>
                  </a:solidFill>
                  <a:latin typeface="Times New Roman" panose="02020603050405020304" pitchFamily="18" charset="0"/>
                </a:endParaRPr>
              </a:p>
              <a:p>
                <a:pPr eaLnBrk="1" hangingPunct="1">
                  <a:lnSpc>
                    <a:spcPct val="40000"/>
                  </a:lnSpc>
                  <a:spcBef>
                    <a:spcPct val="50000"/>
                  </a:spcBef>
                </a:pPr>
                <a:r>
                  <a:rPr lang="en-US" altLang="zh-CN" sz="2800" dirty="0">
                    <a:solidFill>
                      <a:srgbClr val="0000FF"/>
                    </a:solidFill>
                    <a:latin typeface="Times New Roman" panose="02020603050405020304" pitchFamily="18" charset="0"/>
                  </a:rPr>
                  <a:t>-</a:t>
                </a:r>
                <a:endParaRPr lang="en-US" altLang="zh-CN" sz="2800" dirty="0">
                  <a:solidFill>
                    <a:srgbClr val="0000FF"/>
                  </a:solidFill>
                  <a:latin typeface="Times New Roman" panose="02020603050405020304" pitchFamily="18" charset="0"/>
                </a:endParaRPr>
              </a:p>
              <a:p>
                <a:pPr eaLnBrk="1" hangingPunct="1">
                  <a:lnSpc>
                    <a:spcPct val="40000"/>
                  </a:lnSpc>
                  <a:spcBef>
                    <a:spcPct val="50000"/>
                  </a:spcBef>
                </a:pPr>
                <a:r>
                  <a:rPr lang="en-US" altLang="zh-CN" sz="2800" dirty="0">
                    <a:solidFill>
                      <a:srgbClr val="0000FF"/>
                    </a:solidFill>
                    <a:latin typeface="Times New Roman" panose="02020603050405020304" pitchFamily="18" charset="0"/>
                  </a:rPr>
                  <a:t>-</a:t>
                </a:r>
                <a:endParaRPr lang="en-US" altLang="zh-CN" sz="2800" dirty="0">
                  <a:solidFill>
                    <a:srgbClr val="0000FF"/>
                  </a:solidFill>
                  <a:latin typeface="Times New Roman" panose="02020603050405020304" pitchFamily="18" charset="0"/>
                </a:endParaRPr>
              </a:p>
              <a:p>
                <a:pPr eaLnBrk="1" hangingPunct="1">
                  <a:lnSpc>
                    <a:spcPct val="40000"/>
                  </a:lnSpc>
                  <a:spcBef>
                    <a:spcPct val="50000"/>
                  </a:spcBef>
                </a:pPr>
                <a:r>
                  <a:rPr lang="en-US" altLang="zh-CN" sz="2800" dirty="0">
                    <a:solidFill>
                      <a:srgbClr val="0000FF"/>
                    </a:solidFill>
                    <a:latin typeface="Times New Roman" panose="02020603050405020304" pitchFamily="18" charset="0"/>
                  </a:rPr>
                  <a:t>-</a:t>
                </a:r>
                <a:endParaRPr lang="en-US" altLang="zh-CN" sz="2800" dirty="0">
                  <a:solidFill>
                    <a:srgbClr val="0000FF"/>
                  </a:solidFill>
                  <a:latin typeface="Times New Roman" panose="02020603050405020304" pitchFamily="18" charset="0"/>
                </a:endParaRPr>
              </a:p>
              <a:p>
                <a:pPr eaLnBrk="1" hangingPunct="1">
                  <a:lnSpc>
                    <a:spcPct val="40000"/>
                  </a:lnSpc>
                  <a:spcBef>
                    <a:spcPct val="50000"/>
                  </a:spcBef>
                </a:pPr>
                <a:r>
                  <a:rPr lang="en-US" altLang="zh-CN" sz="2800" dirty="0">
                    <a:solidFill>
                      <a:srgbClr val="0000FF"/>
                    </a:solidFill>
                    <a:latin typeface="Times New Roman" panose="02020603050405020304" pitchFamily="18" charset="0"/>
                  </a:rPr>
                  <a:t>-</a:t>
                </a:r>
                <a:endParaRPr lang="en-US" altLang="zh-CN" sz="2800" dirty="0">
                  <a:solidFill>
                    <a:srgbClr val="0000FF"/>
                  </a:solidFill>
                  <a:latin typeface="Times New Roman" panose="02020603050405020304" pitchFamily="18" charset="0"/>
                </a:endParaRPr>
              </a:p>
            </p:txBody>
          </p:sp>
        </p:grpSp>
        <p:sp>
          <p:nvSpPr>
            <p:cNvPr id="15383" name="Text Box 87"/>
            <p:cNvSpPr txBox="1"/>
            <p:nvPr/>
          </p:nvSpPr>
          <p:spPr>
            <a:xfrm>
              <a:off x="4001" y="898"/>
              <a:ext cx="203" cy="232"/>
            </a:xfrm>
            <a:prstGeom prst="rect">
              <a:avLst/>
            </a:prstGeom>
            <a:noFill/>
            <a:ln w="9525">
              <a:noFill/>
            </a:ln>
          </p:spPr>
          <p:txBody>
            <a:bodyPr wrap="none">
              <a:spAutoFit/>
            </a:bodyPr>
            <a:p>
              <a:pPr eaLnBrk="1" hangingPunct="1"/>
              <a:r>
                <a:rPr lang="en-US" altLang="zh-CN" b="0" i="1" dirty="0">
                  <a:latin typeface="Times New Roman" panose="02020603050405020304" pitchFamily="18" charset="0"/>
                </a:rPr>
                <a:t>A</a:t>
              </a:r>
              <a:endParaRPr lang="en-US" altLang="zh-CN" b="0" i="1" dirty="0">
                <a:latin typeface="Times New Roman" panose="02020603050405020304" pitchFamily="18" charset="0"/>
              </a:endParaRPr>
            </a:p>
          </p:txBody>
        </p:sp>
        <p:sp>
          <p:nvSpPr>
            <p:cNvPr id="15384" name="Text Box 88"/>
            <p:cNvSpPr txBox="1"/>
            <p:nvPr/>
          </p:nvSpPr>
          <p:spPr>
            <a:xfrm>
              <a:off x="4983" y="903"/>
              <a:ext cx="203" cy="232"/>
            </a:xfrm>
            <a:prstGeom prst="rect">
              <a:avLst/>
            </a:prstGeom>
            <a:noFill/>
            <a:ln w="9525">
              <a:noFill/>
            </a:ln>
          </p:spPr>
          <p:txBody>
            <a:bodyPr wrap="none">
              <a:spAutoFit/>
            </a:bodyPr>
            <a:p>
              <a:pPr eaLnBrk="1" hangingPunct="1"/>
              <a:r>
                <a:rPr lang="en-US" altLang="zh-CN" b="0" i="1" dirty="0">
                  <a:latin typeface="Times New Roman" panose="02020603050405020304" pitchFamily="18" charset="0"/>
                </a:rPr>
                <a:t>B</a:t>
              </a:r>
              <a:endParaRPr lang="en-US" altLang="zh-CN" b="0" i="1" dirty="0">
                <a:latin typeface="Times New Roman" panose="02020603050405020304" pitchFamily="18" charset="0"/>
              </a:endParaRPr>
            </a:p>
          </p:txBody>
        </p:sp>
      </p:grpSp>
      <p:grpSp>
        <p:nvGrpSpPr>
          <p:cNvPr id="29793" name="Group 97"/>
          <p:cNvGrpSpPr/>
          <p:nvPr/>
        </p:nvGrpSpPr>
        <p:grpSpPr>
          <a:xfrm>
            <a:off x="2103438" y="1971675"/>
            <a:ext cx="3967162" cy="374650"/>
            <a:chOff x="381" y="1258"/>
            <a:chExt cx="2499" cy="236"/>
          </a:xfrm>
        </p:grpSpPr>
        <p:sp>
          <p:nvSpPr>
            <p:cNvPr id="15371" name="Text Box 90"/>
            <p:cNvSpPr txBox="1"/>
            <p:nvPr/>
          </p:nvSpPr>
          <p:spPr>
            <a:xfrm>
              <a:off x="381" y="1258"/>
              <a:ext cx="2499" cy="232"/>
            </a:xfrm>
            <a:prstGeom prst="rect">
              <a:avLst/>
            </a:prstGeom>
            <a:noFill/>
            <a:ln w="9525">
              <a:noFill/>
            </a:ln>
          </p:spPr>
          <p:txBody>
            <a:bodyPr>
              <a:spAutoFit/>
            </a:bodyPr>
            <a:p>
              <a:pPr eaLnBrk="1" hangingPunct="1"/>
              <a:r>
                <a:rPr lang="zh-CN" altLang="en-US" dirty="0">
                  <a:latin typeface="Times New Roman" panose="02020603050405020304" pitchFamily="18" charset="0"/>
                </a:rPr>
                <a:t>以               符号表示。</a:t>
              </a:r>
              <a:endParaRPr lang="zh-CN" altLang="en-US" dirty="0">
                <a:latin typeface="Times New Roman" panose="02020603050405020304" pitchFamily="18" charset="0"/>
              </a:endParaRPr>
            </a:p>
          </p:txBody>
        </p:sp>
        <p:grpSp>
          <p:nvGrpSpPr>
            <p:cNvPr id="15372" name="Group 96"/>
            <p:cNvGrpSpPr/>
            <p:nvPr/>
          </p:nvGrpSpPr>
          <p:grpSpPr>
            <a:xfrm>
              <a:off x="801" y="1312"/>
              <a:ext cx="438" cy="182"/>
              <a:chOff x="2562" y="1570"/>
              <a:chExt cx="438" cy="182"/>
            </a:xfrm>
          </p:grpSpPr>
          <p:grpSp>
            <p:nvGrpSpPr>
              <p:cNvPr id="15373" name="Group 93"/>
              <p:cNvGrpSpPr/>
              <p:nvPr/>
            </p:nvGrpSpPr>
            <p:grpSpPr>
              <a:xfrm>
                <a:off x="2744" y="1570"/>
                <a:ext cx="64" cy="182"/>
                <a:chOff x="2744" y="1570"/>
                <a:chExt cx="64" cy="182"/>
              </a:xfrm>
            </p:grpSpPr>
            <p:sp>
              <p:nvSpPr>
                <p:cNvPr id="15376" name="Line 91"/>
                <p:cNvSpPr/>
                <p:nvPr/>
              </p:nvSpPr>
              <p:spPr>
                <a:xfrm>
                  <a:off x="2744" y="1570"/>
                  <a:ext cx="0" cy="182"/>
                </a:xfrm>
                <a:prstGeom prst="line">
                  <a:avLst/>
                </a:prstGeom>
                <a:ln w="25400" cap="flat" cmpd="sng">
                  <a:solidFill>
                    <a:schemeClr val="tx1"/>
                  </a:solidFill>
                  <a:prstDash val="solid"/>
                  <a:headEnd type="none" w="med" len="med"/>
                  <a:tailEnd type="none" w="med" len="med"/>
                </a:ln>
              </p:spPr>
            </p:sp>
            <p:sp>
              <p:nvSpPr>
                <p:cNvPr id="15377" name="Line 92"/>
                <p:cNvSpPr/>
                <p:nvPr/>
              </p:nvSpPr>
              <p:spPr>
                <a:xfrm>
                  <a:off x="2808" y="1570"/>
                  <a:ext cx="0" cy="182"/>
                </a:xfrm>
                <a:prstGeom prst="line">
                  <a:avLst/>
                </a:prstGeom>
                <a:ln w="25400" cap="flat" cmpd="sng">
                  <a:solidFill>
                    <a:schemeClr val="tx1"/>
                  </a:solidFill>
                  <a:prstDash val="solid"/>
                  <a:headEnd type="none" w="med" len="med"/>
                  <a:tailEnd type="none" w="med" len="med"/>
                </a:ln>
              </p:spPr>
            </p:sp>
          </p:grpSp>
          <p:sp>
            <p:nvSpPr>
              <p:cNvPr id="15374" name="Line 94"/>
              <p:cNvSpPr/>
              <p:nvPr/>
            </p:nvSpPr>
            <p:spPr>
              <a:xfrm>
                <a:off x="2562" y="1664"/>
                <a:ext cx="182" cy="0"/>
              </a:xfrm>
              <a:prstGeom prst="line">
                <a:avLst/>
              </a:prstGeom>
              <a:ln w="9525" cap="flat" cmpd="sng">
                <a:solidFill>
                  <a:schemeClr val="tx1"/>
                </a:solidFill>
                <a:prstDash val="solid"/>
                <a:headEnd type="none" w="med" len="med"/>
                <a:tailEnd type="none" w="med" len="med"/>
              </a:ln>
            </p:spPr>
          </p:sp>
          <p:sp>
            <p:nvSpPr>
              <p:cNvPr id="15375" name="Line 95"/>
              <p:cNvSpPr/>
              <p:nvPr/>
            </p:nvSpPr>
            <p:spPr>
              <a:xfrm>
                <a:off x="2818" y="1664"/>
                <a:ext cx="182" cy="0"/>
              </a:xfrm>
              <a:prstGeom prst="line">
                <a:avLst/>
              </a:prstGeom>
              <a:ln w="9525" cap="flat" cmpd="sng">
                <a:solidFill>
                  <a:schemeClr val="tx1"/>
                </a:solidFill>
                <a:prstDash val="solid"/>
                <a:headEnd type="none" w="med" len="med"/>
                <a:tailEnd type="none" w="med" len="med"/>
              </a:ln>
            </p:spPr>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9781"/>
                                        </p:tgtEl>
                                        <p:attrNameLst>
                                          <p:attrName>style.visibility</p:attrName>
                                        </p:attrNameLst>
                                      </p:cBhvr>
                                      <p:to>
                                        <p:strVal val="visible"/>
                                      </p:to>
                                    </p:set>
                                    <p:animEffect transition="in" filter="blinds(vertical)">
                                      <p:cBhvr>
                                        <p:cTn id="7" dur="500"/>
                                        <p:tgtEl>
                                          <p:spTgt spid="2978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979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5" fill="hold" grpId="0" nodeType="clickEffect">
                                  <p:stCondLst>
                                    <p:cond delay="0"/>
                                  </p:stCondLst>
                                  <p:childTnLst>
                                    <p:set>
                                      <p:cBhvr>
                                        <p:cTn id="15" dur="1" fill="hold">
                                          <p:stCondLst>
                                            <p:cond delay="0"/>
                                          </p:stCondLst>
                                        </p:cTn>
                                        <p:tgtEl>
                                          <p:spTgt spid="29699"/>
                                        </p:tgtEl>
                                        <p:attrNameLst>
                                          <p:attrName>style.visibility</p:attrName>
                                        </p:attrNameLst>
                                      </p:cBhvr>
                                      <p:to>
                                        <p:strVal val="visible"/>
                                      </p:to>
                                    </p:set>
                                    <p:animEffect transition="in" filter="blinds(vertical)">
                                      <p:cBhvr>
                                        <p:cTn id="16" dur="500"/>
                                        <p:tgtEl>
                                          <p:spTgt spid="2969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5" fill="hold" nodeType="clickEffect">
                                  <p:stCondLst>
                                    <p:cond delay="0"/>
                                  </p:stCondLst>
                                  <p:childTnLst>
                                    <p:set>
                                      <p:cBhvr>
                                        <p:cTn id="20" dur="1" fill="hold">
                                          <p:stCondLst>
                                            <p:cond delay="0"/>
                                          </p:stCondLst>
                                        </p:cTn>
                                        <p:tgtEl>
                                          <p:spTgt spid="29700"/>
                                        </p:tgtEl>
                                        <p:attrNameLst>
                                          <p:attrName>style.visibility</p:attrName>
                                        </p:attrNameLst>
                                      </p:cBhvr>
                                      <p:to>
                                        <p:strVal val="visible"/>
                                      </p:to>
                                    </p:set>
                                    <p:animEffect transition="in" filter="blinds(vertical)">
                                      <p:cBhvr>
                                        <p:cTn id="21" dur="500"/>
                                        <p:tgtEl>
                                          <p:spTgt spid="2970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9749"/>
                                        </p:tgtEl>
                                        <p:attrNameLst>
                                          <p:attrName>style.visibility</p:attrName>
                                        </p:attrNameLst>
                                      </p:cBhvr>
                                      <p:to>
                                        <p:strVal val="visible"/>
                                      </p:to>
                                    </p:set>
                                    <p:animEffect transition="in" filter="blinds(horizontal)">
                                      <p:cBhvr>
                                        <p:cTn id="26" dur="500"/>
                                        <p:tgtEl>
                                          <p:spTgt spid="29749"/>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5" fill="hold" grpId="0" nodeType="clickEffect">
                                  <p:stCondLst>
                                    <p:cond delay="0"/>
                                  </p:stCondLst>
                                  <p:childTnLst>
                                    <p:set>
                                      <p:cBhvr>
                                        <p:cTn id="30" dur="1" fill="hold">
                                          <p:stCondLst>
                                            <p:cond delay="0"/>
                                          </p:stCondLst>
                                        </p:cTn>
                                        <p:tgtEl>
                                          <p:spTgt spid="29701"/>
                                        </p:tgtEl>
                                        <p:attrNameLst>
                                          <p:attrName>style.visibility</p:attrName>
                                        </p:attrNameLst>
                                      </p:cBhvr>
                                      <p:to>
                                        <p:strVal val="visible"/>
                                      </p:to>
                                    </p:set>
                                    <p:animEffect transition="in" filter="blinds(vertical)">
                                      <p:cBhvr>
                                        <p:cTn id="31" dur="500"/>
                                        <p:tgtEl>
                                          <p:spTgt spid="29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p:bldP spid="29701" grpId="0" bldLvl="0" animBg="1"/>
      <p:bldP spid="2978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600" dirty="0">
                <a:solidFill>
                  <a:srgbClr val="0000FF"/>
                </a:solidFill>
              </a:rPr>
            </a:fld>
            <a:endParaRPr lang="zh-CN" altLang="en-US" sz="1600" dirty="0">
              <a:solidFill>
                <a:srgbClr val="0000FF"/>
              </a:solidFill>
            </a:endParaRPr>
          </a:p>
        </p:txBody>
      </p:sp>
      <p:grpSp>
        <p:nvGrpSpPr>
          <p:cNvPr id="32770" name="Group 2"/>
          <p:cNvGrpSpPr/>
          <p:nvPr/>
        </p:nvGrpSpPr>
        <p:grpSpPr>
          <a:xfrm>
            <a:off x="7924800" y="219075"/>
            <a:ext cx="2514600" cy="4191000"/>
            <a:chOff x="3984" y="480"/>
            <a:chExt cx="1584" cy="2640"/>
          </a:xfrm>
        </p:grpSpPr>
        <p:sp>
          <p:nvSpPr>
            <p:cNvPr id="17422" name="Rectangle 3"/>
            <p:cNvSpPr/>
            <p:nvPr/>
          </p:nvSpPr>
          <p:spPr>
            <a:xfrm>
              <a:off x="3984" y="480"/>
              <a:ext cx="1584" cy="2640"/>
            </a:xfrm>
            <a:prstGeom prst="rect">
              <a:avLst/>
            </a:prstGeom>
            <a:solidFill>
              <a:schemeClr val="bg1"/>
            </a:solidFill>
            <a:ln w="9525" cap="flat" cmpd="sng">
              <a:solidFill>
                <a:schemeClr val="tx2"/>
              </a:solidFill>
              <a:prstDash val="solid"/>
              <a:miter/>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grpSp>
          <p:nvGrpSpPr>
            <p:cNvPr id="17423" name="Group 4"/>
            <p:cNvGrpSpPr/>
            <p:nvPr/>
          </p:nvGrpSpPr>
          <p:grpSpPr>
            <a:xfrm>
              <a:off x="4080" y="912"/>
              <a:ext cx="1344" cy="2208"/>
              <a:chOff x="4080" y="912"/>
              <a:chExt cx="1344" cy="2208"/>
            </a:xfrm>
          </p:grpSpPr>
          <p:sp>
            <p:nvSpPr>
              <p:cNvPr id="32773" name="AutoShape 5"/>
              <p:cNvSpPr>
                <a:spLocks noChangeArrowheads="1"/>
              </p:cNvSpPr>
              <p:nvPr/>
            </p:nvSpPr>
            <p:spPr bwMode="auto">
              <a:xfrm>
                <a:off x="4608" y="1248"/>
                <a:ext cx="672" cy="1488"/>
              </a:xfrm>
              <a:prstGeom prst="can">
                <a:avLst>
                  <a:gd name="adj" fmla="val 41364"/>
                </a:avLst>
              </a:prstGeom>
              <a:gradFill rotWithShape="0">
                <a:gsLst>
                  <a:gs pos="0">
                    <a:srgbClr val="0066FF"/>
                  </a:gs>
                  <a:gs pos="50000">
                    <a:schemeClr val="bg1"/>
                  </a:gs>
                  <a:gs pos="100000">
                    <a:srgbClr val="0066FF"/>
                  </a:gs>
                </a:gsLst>
                <a:lin ang="0" scaled="1"/>
              </a:gradFill>
              <a:ln w="19050">
                <a:solidFill>
                  <a:srgbClr val="0000FF"/>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426" name="Line 6"/>
              <p:cNvSpPr/>
              <p:nvPr/>
            </p:nvSpPr>
            <p:spPr>
              <a:xfrm flipH="1">
                <a:off x="4944" y="912"/>
                <a:ext cx="0" cy="2208"/>
              </a:xfrm>
              <a:prstGeom prst="line">
                <a:avLst/>
              </a:prstGeom>
              <a:ln w="19050" cap="flat" cmpd="sng">
                <a:solidFill>
                  <a:srgbClr val="000000"/>
                </a:solidFill>
                <a:prstDash val="lgDashDot"/>
                <a:headEnd type="none" w="sm" len="lg"/>
                <a:tailEnd type="none" w="sm" len="lg"/>
              </a:ln>
            </p:spPr>
          </p:sp>
          <p:sp>
            <p:nvSpPr>
              <p:cNvPr id="17427" name="AutoShape 7"/>
              <p:cNvSpPr/>
              <p:nvPr/>
            </p:nvSpPr>
            <p:spPr>
              <a:xfrm>
                <a:off x="4464" y="1152"/>
                <a:ext cx="960" cy="1680"/>
              </a:xfrm>
              <a:prstGeom prst="can">
                <a:avLst>
                  <a:gd name="adj" fmla="val 50310"/>
                </a:avLst>
              </a:prstGeom>
              <a:solidFill>
                <a:srgbClr val="CCECFF">
                  <a:alpha val="50195"/>
                </a:srgbClr>
              </a:solidFill>
              <a:ln w="19050" cap="flat" cmpd="sng">
                <a:solidFill>
                  <a:srgbClr val="0000FF"/>
                </a:solidFill>
                <a:prstDash val="solid"/>
                <a:headEnd type="none" w="med" len="med"/>
                <a:tailEnd type="none" w="med" len="med"/>
              </a:ln>
            </p:spPr>
            <p:txBody>
              <a:bodyPr wrap="none" anchor="ctr"/>
              <a:p>
                <a:pPr eaLnBrk="1" hangingPunct="1"/>
                <a:endParaRPr lang="zh-CN" altLang="en-US" dirty="0">
                  <a:latin typeface="Times New Roman" panose="02020603050405020304" pitchFamily="18" charset="0"/>
                </a:endParaRPr>
              </a:p>
            </p:txBody>
          </p:sp>
          <p:sp>
            <p:nvSpPr>
              <p:cNvPr id="17428" name="Line 8"/>
              <p:cNvSpPr/>
              <p:nvPr/>
            </p:nvSpPr>
            <p:spPr>
              <a:xfrm>
                <a:off x="4944" y="2064"/>
                <a:ext cx="336" cy="0"/>
              </a:xfrm>
              <a:prstGeom prst="line">
                <a:avLst/>
              </a:prstGeom>
              <a:ln w="19050" cap="flat" cmpd="sng">
                <a:solidFill>
                  <a:srgbClr val="CC00CC"/>
                </a:solidFill>
                <a:prstDash val="solid"/>
                <a:headEnd type="none" w="sm" len="lg"/>
                <a:tailEnd type="triangle" w="sm" len="lg"/>
              </a:ln>
            </p:spPr>
          </p:sp>
          <p:graphicFrame>
            <p:nvGraphicFramePr>
              <p:cNvPr id="17429" name="Object 9"/>
              <p:cNvGraphicFramePr>
                <a:graphicFrameLocks noChangeAspect="1"/>
              </p:cNvGraphicFramePr>
              <p:nvPr/>
            </p:nvGraphicFramePr>
            <p:xfrm>
              <a:off x="4944" y="1680"/>
              <a:ext cx="336" cy="336"/>
            </p:xfrm>
            <a:graphic>
              <a:graphicData uri="http://schemas.openxmlformats.org/presentationml/2006/ole">
                <mc:AlternateContent xmlns:mc="http://schemas.openxmlformats.org/markup-compatibility/2006">
                  <mc:Choice xmlns:v="urn:schemas-microsoft-com:vml" Requires="v">
                    <p:oleObj spid="_x0000_s3110" name="" r:id="rId1" imgW="317500" imgH="317500" progId="Equation.3">
                      <p:embed/>
                    </p:oleObj>
                  </mc:Choice>
                  <mc:Fallback>
                    <p:oleObj name="" r:id="rId1" imgW="317500" imgH="317500" progId="Equation.3">
                      <p:embed/>
                      <p:pic>
                        <p:nvPicPr>
                          <p:cNvPr id="0" name="图片 3109"/>
                          <p:cNvPicPr/>
                          <p:nvPr/>
                        </p:nvPicPr>
                        <p:blipFill>
                          <a:blip r:embed="rId2"/>
                          <a:stretch>
                            <a:fillRect/>
                          </a:stretch>
                        </p:blipFill>
                        <p:spPr>
                          <a:xfrm>
                            <a:off x="4944" y="1680"/>
                            <a:ext cx="336" cy="336"/>
                          </a:xfrm>
                          <a:prstGeom prst="rect">
                            <a:avLst/>
                          </a:prstGeom>
                          <a:noFill/>
                          <a:ln w="38100">
                            <a:noFill/>
                            <a:miter/>
                          </a:ln>
                        </p:spPr>
                      </p:pic>
                    </p:oleObj>
                  </mc:Fallback>
                </mc:AlternateContent>
              </a:graphicData>
            </a:graphic>
          </p:graphicFrame>
          <p:sp>
            <p:nvSpPr>
              <p:cNvPr id="17430" name="Line 10"/>
              <p:cNvSpPr/>
              <p:nvPr/>
            </p:nvSpPr>
            <p:spPr>
              <a:xfrm>
                <a:off x="4944" y="2496"/>
                <a:ext cx="480" cy="0"/>
              </a:xfrm>
              <a:prstGeom prst="line">
                <a:avLst/>
              </a:prstGeom>
              <a:ln w="19050" cap="flat" cmpd="sng">
                <a:solidFill>
                  <a:srgbClr val="CC00CC"/>
                </a:solidFill>
                <a:prstDash val="solid"/>
                <a:headEnd type="none" w="sm" len="lg"/>
                <a:tailEnd type="triangle" w="sm" len="lg"/>
              </a:ln>
            </p:spPr>
          </p:sp>
          <p:graphicFrame>
            <p:nvGraphicFramePr>
              <p:cNvPr id="17431" name="Object 11"/>
              <p:cNvGraphicFramePr>
                <a:graphicFrameLocks noChangeAspect="1"/>
              </p:cNvGraphicFramePr>
              <p:nvPr/>
            </p:nvGraphicFramePr>
            <p:xfrm>
              <a:off x="5040" y="2208"/>
              <a:ext cx="287" cy="288"/>
            </p:xfrm>
            <a:graphic>
              <a:graphicData uri="http://schemas.openxmlformats.org/presentationml/2006/ole">
                <mc:AlternateContent xmlns:mc="http://schemas.openxmlformats.org/markup-compatibility/2006">
                  <mc:Choice xmlns:v="urn:schemas-microsoft-com:vml" Requires="v">
                    <p:oleObj spid="_x0000_s3105" name="" r:id="rId3" imgW="317500" imgH="317500" progId="Equation.3">
                      <p:embed/>
                    </p:oleObj>
                  </mc:Choice>
                  <mc:Fallback>
                    <p:oleObj name="" r:id="rId3" imgW="317500" imgH="317500" progId="Equation.3">
                      <p:embed/>
                      <p:pic>
                        <p:nvPicPr>
                          <p:cNvPr id="0" name="图片 3104"/>
                          <p:cNvPicPr/>
                          <p:nvPr/>
                        </p:nvPicPr>
                        <p:blipFill>
                          <a:blip r:embed="rId4"/>
                          <a:stretch>
                            <a:fillRect/>
                          </a:stretch>
                        </p:blipFill>
                        <p:spPr>
                          <a:xfrm>
                            <a:off x="5040" y="2208"/>
                            <a:ext cx="287" cy="288"/>
                          </a:xfrm>
                          <a:prstGeom prst="rect">
                            <a:avLst/>
                          </a:prstGeom>
                          <a:noFill/>
                          <a:ln w="38100">
                            <a:noFill/>
                            <a:miter/>
                          </a:ln>
                        </p:spPr>
                      </p:pic>
                    </p:oleObj>
                  </mc:Fallback>
                </mc:AlternateContent>
              </a:graphicData>
            </a:graphic>
          </p:graphicFrame>
          <p:grpSp>
            <p:nvGrpSpPr>
              <p:cNvPr id="17432" name="Group 12"/>
              <p:cNvGrpSpPr/>
              <p:nvPr/>
            </p:nvGrpSpPr>
            <p:grpSpPr>
              <a:xfrm>
                <a:off x="4080" y="1392"/>
                <a:ext cx="384" cy="1200"/>
                <a:chOff x="4080" y="1392"/>
                <a:chExt cx="384" cy="1200"/>
              </a:xfrm>
            </p:grpSpPr>
            <p:sp>
              <p:nvSpPr>
                <p:cNvPr id="17433" name="Line 13"/>
                <p:cNvSpPr/>
                <p:nvPr/>
              </p:nvSpPr>
              <p:spPr>
                <a:xfrm>
                  <a:off x="4224" y="1392"/>
                  <a:ext cx="240" cy="0"/>
                </a:xfrm>
                <a:prstGeom prst="line">
                  <a:avLst/>
                </a:prstGeom>
                <a:ln w="12700" cap="flat" cmpd="sng">
                  <a:solidFill>
                    <a:srgbClr val="CC00CC"/>
                  </a:solidFill>
                  <a:prstDash val="solid"/>
                  <a:headEnd type="none" w="sm" len="lg"/>
                  <a:tailEnd type="none" w="sm" len="lg"/>
                </a:ln>
              </p:spPr>
            </p:sp>
            <p:sp>
              <p:nvSpPr>
                <p:cNvPr id="17434" name="Line 14"/>
                <p:cNvSpPr/>
                <p:nvPr/>
              </p:nvSpPr>
              <p:spPr>
                <a:xfrm>
                  <a:off x="4224" y="2592"/>
                  <a:ext cx="240" cy="0"/>
                </a:xfrm>
                <a:prstGeom prst="line">
                  <a:avLst/>
                </a:prstGeom>
                <a:ln w="12700" cap="flat" cmpd="sng">
                  <a:solidFill>
                    <a:srgbClr val="CC00CC"/>
                  </a:solidFill>
                  <a:prstDash val="solid"/>
                  <a:headEnd type="none" w="sm" len="lg"/>
                  <a:tailEnd type="none" w="sm" len="lg"/>
                </a:ln>
              </p:spPr>
            </p:sp>
            <p:graphicFrame>
              <p:nvGraphicFramePr>
                <p:cNvPr id="17435" name="Object 15"/>
                <p:cNvGraphicFramePr>
                  <a:graphicFrameLocks noChangeAspect="1"/>
                </p:cNvGraphicFramePr>
                <p:nvPr/>
              </p:nvGraphicFramePr>
              <p:xfrm>
                <a:off x="4080" y="1872"/>
                <a:ext cx="191" cy="384"/>
              </p:xfrm>
              <a:graphic>
                <a:graphicData uri="http://schemas.openxmlformats.org/presentationml/2006/ole">
                  <mc:AlternateContent xmlns:mc="http://schemas.openxmlformats.org/markup-compatibility/2006">
                    <mc:Choice xmlns:v="urn:schemas-microsoft-com:vml" Requires="v">
                      <p:oleObj spid="_x0000_s3106" name="" r:id="rId5" imgW="88900" imgH="177165" progId="Equation.3">
                        <p:embed/>
                      </p:oleObj>
                    </mc:Choice>
                    <mc:Fallback>
                      <p:oleObj name="" r:id="rId5" imgW="88900" imgH="177165" progId="Equation.3">
                        <p:embed/>
                        <p:pic>
                          <p:nvPicPr>
                            <p:cNvPr id="0" name="图片 3105"/>
                            <p:cNvPicPr/>
                            <p:nvPr/>
                          </p:nvPicPr>
                          <p:blipFill>
                            <a:blip r:embed="rId6"/>
                            <a:stretch>
                              <a:fillRect/>
                            </a:stretch>
                          </p:blipFill>
                          <p:spPr>
                            <a:xfrm>
                              <a:off x="4080" y="1872"/>
                              <a:ext cx="191" cy="384"/>
                            </a:xfrm>
                            <a:prstGeom prst="rect">
                              <a:avLst/>
                            </a:prstGeom>
                            <a:noFill/>
                            <a:ln w="38100">
                              <a:noFill/>
                              <a:miter/>
                            </a:ln>
                          </p:spPr>
                        </p:pic>
                      </p:oleObj>
                    </mc:Fallback>
                  </mc:AlternateContent>
                </a:graphicData>
              </a:graphic>
            </p:graphicFrame>
            <p:sp>
              <p:nvSpPr>
                <p:cNvPr id="17436" name="Line 16"/>
                <p:cNvSpPr/>
                <p:nvPr/>
              </p:nvSpPr>
              <p:spPr>
                <a:xfrm>
                  <a:off x="4320" y="1392"/>
                  <a:ext cx="0" cy="1200"/>
                </a:xfrm>
                <a:prstGeom prst="line">
                  <a:avLst/>
                </a:prstGeom>
                <a:ln w="12700" cap="flat" cmpd="sng">
                  <a:solidFill>
                    <a:srgbClr val="CC00CC"/>
                  </a:solidFill>
                  <a:prstDash val="solid"/>
                  <a:headEnd type="triangle" w="sm" len="lg"/>
                  <a:tailEnd type="triangle" w="sm" len="lg"/>
                </a:ln>
              </p:spPr>
            </p:sp>
          </p:grpSp>
        </p:grpSp>
        <p:graphicFrame>
          <p:nvGraphicFramePr>
            <p:cNvPr id="17424" name="Object 17"/>
            <p:cNvGraphicFramePr>
              <a:graphicFrameLocks noChangeAspect="1"/>
            </p:cNvGraphicFramePr>
            <p:nvPr/>
          </p:nvGraphicFramePr>
          <p:xfrm>
            <a:off x="4368" y="528"/>
            <a:ext cx="960" cy="429"/>
          </p:xfrm>
          <a:graphic>
            <a:graphicData uri="http://schemas.openxmlformats.org/presentationml/2006/ole">
              <mc:AlternateContent xmlns:mc="http://schemas.openxmlformats.org/markup-compatibility/2006">
                <mc:Choice xmlns:v="urn:schemas-microsoft-com:vml" Requires="v">
                  <p:oleObj spid="_x0000_s3107" name="" r:id="rId7" imgW="481965" imgH="215900" progId="Equation.3">
                    <p:embed/>
                  </p:oleObj>
                </mc:Choice>
                <mc:Fallback>
                  <p:oleObj name="" r:id="rId7" imgW="481965" imgH="215900" progId="Equation.3">
                    <p:embed/>
                    <p:pic>
                      <p:nvPicPr>
                        <p:cNvPr id="0" name="图片 3106"/>
                        <p:cNvPicPr/>
                        <p:nvPr/>
                      </p:nvPicPr>
                      <p:blipFill>
                        <a:blip r:embed="rId8"/>
                        <a:stretch>
                          <a:fillRect/>
                        </a:stretch>
                      </p:blipFill>
                      <p:spPr>
                        <a:xfrm>
                          <a:off x="4368" y="528"/>
                          <a:ext cx="960" cy="429"/>
                        </a:xfrm>
                        <a:prstGeom prst="rect">
                          <a:avLst/>
                        </a:prstGeom>
                        <a:noFill/>
                        <a:ln w="38100">
                          <a:noFill/>
                          <a:miter/>
                        </a:ln>
                      </p:spPr>
                    </p:pic>
                  </p:oleObj>
                </mc:Fallback>
              </mc:AlternateContent>
            </a:graphicData>
          </a:graphic>
        </p:graphicFrame>
      </p:grpSp>
      <p:sp>
        <p:nvSpPr>
          <p:cNvPr id="17412" name="Text Box 19"/>
          <p:cNvSpPr txBox="1"/>
          <p:nvPr/>
        </p:nvSpPr>
        <p:spPr>
          <a:xfrm>
            <a:off x="1774825" y="163513"/>
            <a:ext cx="3733800" cy="368300"/>
          </a:xfrm>
          <a:prstGeom prst="rect">
            <a:avLst/>
          </a:prstGeom>
          <a:noFill/>
          <a:ln w="9525">
            <a:noFill/>
          </a:ln>
        </p:spPr>
        <p:txBody>
          <a:bodyPr>
            <a:spAutoFit/>
          </a:bodyPr>
          <a:p>
            <a:pPr eaLnBrk="1" hangingPunct="1">
              <a:spcBef>
                <a:spcPct val="50000"/>
              </a:spcBef>
            </a:pPr>
            <a:r>
              <a:rPr lang="en-US" altLang="zh-CN" dirty="0">
                <a:solidFill>
                  <a:srgbClr val="0000FF"/>
                </a:solidFill>
                <a:latin typeface="Times New Roman" panose="02020603050405020304" pitchFamily="18" charset="0"/>
              </a:rPr>
              <a:t>2. </a:t>
            </a:r>
            <a:r>
              <a:rPr lang="zh-CN" altLang="en-US" dirty="0">
                <a:solidFill>
                  <a:srgbClr val="0000FF"/>
                </a:solidFill>
                <a:latin typeface="Times New Roman" panose="02020603050405020304" pitchFamily="18" charset="0"/>
              </a:rPr>
              <a:t>圆柱形电容器</a:t>
            </a:r>
            <a:endParaRPr lang="zh-CN" altLang="en-US" dirty="0">
              <a:solidFill>
                <a:srgbClr val="0000FF"/>
              </a:solidFill>
              <a:latin typeface="Times New Roman" panose="02020603050405020304" pitchFamily="18" charset="0"/>
            </a:endParaRPr>
          </a:p>
        </p:txBody>
      </p:sp>
      <p:graphicFrame>
        <p:nvGraphicFramePr>
          <p:cNvPr id="32790" name="Object 22"/>
          <p:cNvGraphicFramePr>
            <a:graphicFrameLocks noChangeAspect="1"/>
          </p:cNvGraphicFramePr>
          <p:nvPr/>
        </p:nvGraphicFramePr>
        <p:xfrm>
          <a:off x="2159000" y="3546475"/>
          <a:ext cx="4103688" cy="1073150"/>
        </p:xfrm>
        <a:graphic>
          <a:graphicData uri="http://schemas.openxmlformats.org/presentationml/2006/ole">
            <mc:AlternateContent xmlns:mc="http://schemas.openxmlformats.org/markup-compatibility/2006">
              <mc:Choice xmlns:v="urn:schemas-microsoft-com:vml" Requires="v">
                <p:oleObj spid="_x0000_s3101" name="" r:id="rId9" imgW="1651000" imgH="431800" progId="Equation.DSMT4">
                  <p:embed/>
                </p:oleObj>
              </mc:Choice>
              <mc:Fallback>
                <p:oleObj name="" r:id="rId9" imgW="1651000" imgH="431800" progId="Equation.DSMT4">
                  <p:embed/>
                  <p:pic>
                    <p:nvPicPr>
                      <p:cNvPr id="0" name="图片 3100"/>
                      <p:cNvPicPr/>
                      <p:nvPr/>
                    </p:nvPicPr>
                    <p:blipFill>
                      <a:blip r:embed="rId10"/>
                      <a:stretch>
                        <a:fillRect/>
                      </a:stretch>
                    </p:blipFill>
                    <p:spPr>
                      <a:xfrm>
                        <a:off x="2159000" y="3546475"/>
                        <a:ext cx="4103688" cy="1073150"/>
                      </a:xfrm>
                      <a:prstGeom prst="rect">
                        <a:avLst/>
                      </a:prstGeom>
                      <a:solidFill>
                        <a:srgbClr val="FFD5FF">
                          <a:alpha val="50980"/>
                        </a:srgbClr>
                      </a:solidFill>
                      <a:ln w="9525" cap="rnd" cmpd="sng">
                        <a:solidFill>
                          <a:srgbClr val="FF00FF"/>
                        </a:solidFill>
                        <a:prstDash val="sysDot"/>
                        <a:miter/>
                        <a:headEnd type="none" w="med" len="med"/>
                        <a:tailEnd type="none" w="med" len="med"/>
                      </a:ln>
                    </p:spPr>
                  </p:pic>
                </p:oleObj>
              </mc:Fallback>
            </mc:AlternateContent>
          </a:graphicData>
        </a:graphic>
      </p:graphicFrame>
      <p:graphicFrame>
        <p:nvGraphicFramePr>
          <p:cNvPr id="32792" name="Object 24"/>
          <p:cNvGraphicFramePr>
            <a:graphicFrameLocks noChangeAspect="1"/>
          </p:cNvGraphicFramePr>
          <p:nvPr/>
        </p:nvGraphicFramePr>
        <p:xfrm>
          <a:off x="2208213" y="2336800"/>
          <a:ext cx="5245100" cy="1017588"/>
        </p:xfrm>
        <a:graphic>
          <a:graphicData uri="http://schemas.openxmlformats.org/presentationml/2006/ole">
            <mc:AlternateContent xmlns:mc="http://schemas.openxmlformats.org/markup-compatibility/2006">
              <mc:Choice xmlns:v="urn:schemas-microsoft-com:vml" Requires="v">
                <p:oleObj spid="_x0000_s3102" name="" r:id="rId11" imgW="1943100" imgH="431800" progId="Equation.DSMT4">
                  <p:embed/>
                </p:oleObj>
              </mc:Choice>
              <mc:Fallback>
                <p:oleObj name="" r:id="rId11" imgW="1943100" imgH="431800" progId="Equation.DSMT4">
                  <p:embed/>
                  <p:pic>
                    <p:nvPicPr>
                      <p:cNvPr id="0" name="图片 3101"/>
                      <p:cNvPicPr/>
                      <p:nvPr/>
                    </p:nvPicPr>
                    <p:blipFill>
                      <a:blip r:embed="rId12"/>
                      <a:stretch>
                        <a:fillRect/>
                      </a:stretch>
                    </p:blipFill>
                    <p:spPr>
                      <a:xfrm>
                        <a:off x="2208213" y="2336800"/>
                        <a:ext cx="5245100" cy="1017588"/>
                      </a:xfrm>
                      <a:prstGeom prst="rect">
                        <a:avLst/>
                      </a:prstGeom>
                      <a:noFill/>
                      <a:ln w="38100">
                        <a:noFill/>
                        <a:miter/>
                      </a:ln>
                    </p:spPr>
                  </p:pic>
                </p:oleObj>
              </mc:Fallback>
            </mc:AlternateContent>
          </a:graphicData>
        </a:graphic>
      </p:graphicFrame>
      <p:graphicFrame>
        <p:nvGraphicFramePr>
          <p:cNvPr id="32795" name="Object 27"/>
          <p:cNvGraphicFramePr>
            <a:graphicFrameLocks noChangeAspect="1"/>
          </p:cNvGraphicFramePr>
          <p:nvPr/>
        </p:nvGraphicFramePr>
        <p:xfrm>
          <a:off x="2208213" y="1268413"/>
          <a:ext cx="3887787" cy="987425"/>
        </p:xfrm>
        <a:graphic>
          <a:graphicData uri="http://schemas.openxmlformats.org/presentationml/2006/ole">
            <mc:AlternateContent xmlns:mc="http://schemas.openxmlformats.org/markup-compatibility/2006">
              <mc:Choice xmlns:v="urn:schemas-microsoft-com:vml" Requires="v">
                <p:oleObj spid="_x0000_s3103" name="" r:id="rId13" imgW="1701800" imgH="431800" progId="Equation.3">
                  <p:embed/>
                </p:oleObj>
              </mc:Choice>
              <mc:Fallback>
                <p:oleObj name="" r:id="rId13" imgW="1701800" imgH="431800" progId="Equation.3">
                  <p:embed/>
                  <p:pic>
                    <p:nvPicPr>
                      <p:cNvPr id="0" name="图片 3102"/>
                      <p:cNvPicPr/>
                      <p:nvPr/>
                    </p:nvPicPr>
                    <p:blipFill>
                      <a:blip r:embed="rId14"/>
                      <a:stretch>
                        <a:fillRect/>
                      </a:stretch>
                    </p:blipFill>
                    <p:spPr>
                      <a:xfrm>
                        <a:off x="2208213" y="1268413"/>
                        <a:ext cx="3887787" cy="987425"/>
                      </a:xfrm>
                      <a:prstGeom prst="rect">
                        <a:avLst/>
                      </a:prstGeom>
                      <a:noFill/>
                      <a:ln w="38100">
                        <a:noFill/>
                        <a:miter/>
                      </a:ln>
                    </p:spPr>
                  </p:pic>
                </p:oleObj>
              </mc:Fallback>
            </mc:AlternateContent>
          </a:graphicData>
        </a:graphic>
      </p:graphicFrame>
      <p:grpSp>
        <p:nvGrpSpPr>
          <p:cNvPr id="32798" name="Group 30"/>
          <p:cNvGrpSpPr/>
          <p:nvPr/>
        </p:nvGrpSpPr>
        <p:grpSpPr>
          <a:xfrm>
            <a:off x="8610600" y="1743075"/>
            <a:ext cx="533400" cy="2136775"/>
            <a:chOff x="4416" y="1440"/>
            <a:chExt cx="336" cy="1346"/>
          </a:xfrm>
        </p:grpSpPr>
        <p:sp>
          <p:nvSpPr>
            <p:cNvPr id="17420" name="Rectangle 31"/>
            <p:cNvSpPr/>
            <p:nvPr/>
          </p:nvSpPr>
          <p:spPr>
            <a:xfrm>
              <a:off x="4560" y="1488"/>
              <a:ext cx="192" cy="1298"/>
            </a:xfrm>
            <a:prstGeom prst="rect">
              <a:avLst/>
            </a:prstGeom>
            <a:noFill/>
            <a:ln w="9525">
              <a:noFill/>
            </a:ln>
          </p:spPr>
          <p:txBody>
            <a:bodyPr>
              <a:spAutoFit/>
            </a:bodyPr>
            <a:p>
              <a:pPr eaLnBrk="1" hangingPunct="1">
                <a:spcBef>
                  <a:spcPct val="50000"/>
                </a:spcBef>
              </a:pPr>
              <a:r>
                <a:rPr lang="en-US" altLang="zh-CN" sz="3200" dirty="0">
                  <a:solidFill>
                    <a:srgbClr val="FF0000"/>
                  </a:solidFill>
                  <a:latin typeface="Times New Roman" panose="02020603050405020304" pitchFamily="18" charset="0"/>
                </a:rPr>
                <a:t>++++</a:t>
              </a:r>
              <a:endParaRPr lang="en-US" altLang="zh-CN" sz="3200" dirty="0">
                <a:solidFill>
                  <a:srgbClr val="FF0000"/>
                </a:solidFill>
                <a:latin typeface="Times New Roman" panose="02020603050405020304" pitchFamily="18" charset="0"/>
              </a:endParaRPr>
            </a:p>
          </p:txBody>
        </p:sp>
        <p:sp>
          <p:nvSpPr>
            <p:cNvPr id="17421" name="Rectangle 32"/>
            <p:cNvSpPr/>
            <p:nvPr/>
          </p:nvSpPr>
          <p:spPr>
            <a:xfrm>
              <a:off x="4416" y="1440"/>
              <a:ext cx="192" cy="1298"/>
            </a:xfrm>
            <a:prstGeom prst="rect">
              <a:avLst/>
            </a:prstGeom>
            <a:noFill/>
            <a:ln w="9525">
              <a:noFill/>
            </a:ln>
          </p:spPr>
          <p:txBody>
            <a:bodyPr>
              <a:spAutoFit/>
            </a:bodyPr>
            <a:p>
              <a:pPr eaLnBrk="1" hangingPunct="1">
                <a:spcBef>
                  <a:spcPct val="50000"/>
                </a:spcBef>
              </a:pPr>
              <a:r>
                <a:rPr lang="en-US" altLang="zh-CN" sz="3200" dirty="0">
                  <a:solidFill>
                    <a:srgbClr val="0000FF"/>
                  </a:solidFill>
                  <a:latin typeface="Times New Roman" panose="02020603050405020304" pitchFamily="18" charset="0"/>
                </a:rPr>
                <a:t>----</a:t>
              </a:r>
              <a:endParaRPr lang="en-US" altLang="zh-CN" sz="3200" dirty="0">
                <a:solidFill>
                  <a:srgbClr val="0000FF"/>
                </a:solidFill>
                <a:latin typeface="Times New Roman" panose="02020603050405020304" pitchFamily="18" charset="0"/>
              </a:endParaRPr>
            </a:p>
          </p:txBody>
        </p:sp>
      </p:grpSp>
      <p:grpSp>
        <p:nvGrpSpPr>
          <p:cNvPr id="32805" name="Group 37"/>
          <p:cNvGrpSpPr/>
          <p:nvPr/>
        </p:nvGrpSpPr>
        <p:grpSpPr>
          <a:xfrm>
            <a:off x="1774825" y="765175"/>
            <a:ext cx="5664200" cy="449263"/>
            <a:chOff x="249" y="527"/>
            <a:chExt cx="3568" cy="283"/>
          </a:xfrm>
        </p:grpSpPr>
        <p:sp>
          <p:nvSpPr>
            <p:cNvPr id="17418" name="Rectangle 34"/>
            <p:cNvSpPr/>
            <p:nvPr/>
          </p:nvSpPr>
          <p:spPr>
            <a:xfrm>
              <a:off x="249" y="527"/>
              <a:ext cx="3221" cy="232"/>
            </a:xfrm>
            <a:prstGeom prst="rect">
              <a:avLst/>
            </a:prstGeom>
            <a:noFill/>
            <a:ln w="9525">
              <a:noFill/>
            </a:ln>
          </p:spPr>
          <p:txBody>
            <a:bodyPr>
              <a:spAutoFit/>
            </a:bodyPr>
            <a:p>
              <a:pPr eaLnBrk="1" hangingPunct="1">
                <a:buFont typeface="Wingdings" panose="05000000000000000000" pitchFamily="2" charset="2"/>
              </a:pPr>
              <a:r>
                <a:rPr lang="zh-CN" altLang="en-US" dirty="0">
                  <a:latin typeface="宋体" panose="02010600030101010101" pitchFamily="2" charset="-122"/>
                </a:rPr>
                <a:t>设</a:t>
              </a:r>
              <a:r>
                <a:rPr lang="zh-CN" altLang="en-US" dirty="0">
                  <a:solidFill>
                    <a:srgbClr val="1C1C1C"/>
                  </a:solidFill>
                  <a:latin typeface="宋体" panose="02010600030101010101" pitchFamily="2" charset="-122"/>
                </a:rPr>
                <a:t>两导体圆</a:t>
              </a:r>
              <a:r>
                <a:rPr lang="zh-CN" altLang="en-US" dirty="0">
                  <a:latin typeface="宋体" panose="02010600030101010101" pitchFamily="2" charset="-122"/>
                </a:rPr>
                <a:t>柱</a:t>
              </a:r>
              <a:r>
                <a:rPr lang="zh-CN" altLang="en-US" dirty="0">
                  <a:solidFill>
                    <a:srgbClr val="1C1C1C"/>
                  </a:solidFill>
                  <a:latin typeface="宋体" panose="02010600030101010101" pitchFamily="2" charset="-122"/>
                </a:rPr>
                <a:t>面单位长度上</a:t>
              </a:r>
              <a:r>
                <a:rPr lang="zh-CN" altLang="en-US" dirty="0">
                  <a:solidFill>
                    <a:srgbClr val="1C1C1C"/>
                  </a:solidFill>
                  <a:latin typeface="Times New Roman" panose="02020603050405020304" pitchFamily="18" charset="0"/>
                </a:rPr>
                <a:t>分别带电</a:t>
              </a:r>
              <a:endParaRPr lang="zh-CN" altLang="en-US" dirty="0">
                <a:solidFill>
                  <a:srgbClr val="1C1C1C"/>
                </a:solidFill>
                <a:latin typeface="Times New Roman" panose="02020603050405020304" pitchFamily="18" charset="0"/>
              </a:endParaRPr>
            </a:p>
          </p:txBody>
        </p:sp>
        <p:graphicFrame>
          <p:nvGraphicFramePr>
            <p:cNvPr id="17419" name="Object 35"/>
            <p:cNvGraphicFramePr>
              <a:graphicFrameLocks noChangeAspect="1"/>
            </p:cNvGraphicFramePr>
            <p:nvPr/>
          </p:nvGraphicFramePr>
          <p:xfrm>
            <a:off x="3408" y="551"/>
            <a:ext cx="409" cy="259"/>
          </p:xfrm>
          <a:graphic>
            <a:graphicData uri="http://schemas.openxmlformats.org/presentationml/2006/ole">
              <mc:AlternateContent xmlns:mc="http://schemas.openxmlformats.org/markup-compatibility/2006">
                <mc:Choice xmlns:v="urn:schemas-microsoft-com:vml" Requires="v">
                  <p:oleObj spid="_x0000_s3108" name="" r:id="rId15" imgW="381000" imgH="241300" progId="Equation.3">
                    <p:embed/>
                  </p:oleObj>
                </mc:Choice>
                <mc:Fallback>
                  <p:oleObj name="" r:id="rId15" imgW="381000" imgH="241300" progId="Equation.3">
                    <p:embed/>
                    <p:pic>
                      <p:nvPicPr>
                        <p:cNvPr id="0" name="图片 3107"/>
                        <p:cNvPicPr/>
                        <p:nvPr/>
                      </p:nvPicPr>
                      <p:blipFill>
                        <a:blip r:embed="rId16"/>
                        <a:stretch>
                          <a:fillRect/>
                        </a:stretch>
                      </p:blipFill>
                      <p:spPr>
                        <a:xfrm>
                          <a:off x="3408" y="551"/>
                          <a:ext cx="409" cy="259"/>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box(out)">
                                      <p:cBhvr>
                                        <p:cTn id="7" dur="500"/>
                                        <p:tgtEl>
                                          <p:spTgt spid="3277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32798"/>
                                        </p:tgtEl>
                                        <p:attrNameLst>
                                          <p:attrName>style.visibility</p:attrName>
                                        </p:attrNameLst>
                                      </p:cBhvr>
                                      <p:to>
                                        <p:strVal val="visible"/>
                                      </p:to>
                                    </p:set>
                                    <p:animEffect transition="in" filter="barn(outHorizontal)">
                                      <p:cBhvr>
                                        <p:cTn id="12" dur="500"/>
                                        <p:tgtEl>
                                          <p:spTgt spid="3279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8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79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79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5" fill="hold" nodeType="clickEffect">
                                  <p:stCondLst>
                                    <p:cond delay="0"/>
                                  </p:stCondLst>
                                  <p:childTnLst>
                                    <p:set>
                                      <p:cBhvr>
                                        <p:cTn id="28" dur="1" fill="hold">
                                          <p:stCondLst>
                                            <p:cond delay="0"/>
                                          </p:stCondLst>
                                        </p:cTn>
                                        <p:tgtEl>
                                          <p:spTgt spid="32790"/>
                                        </p:tgtEl>
                                        <p:attrNameLst>
                                          <p:attrName>style.visibility</p:attrName>
                                        </p:attrNameLst>
                                      </p:cBhvr>
                                      <p:to>
                                        <p:strVal val="visible"/>
                                      </p:to>
                                    </p:set>
                                    <p:animEffect transition="in" filter="blinds(vertical)">
                                      <p:cBhvr>
                                        <p:cTn id="29" dur="500"/>
                                        <p:tgtEl>
                                          <p:spTgt spid="32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文本框 2"/>
          <p:cNvSpPr txBox="1"/>
          <p:nvPr>
            <p:custDataLst>
              <p:tags r:id="rId1"/>
            </p:custDataLst>
          </p:nvPr>
        </p:nvSpPr>
        <p:spPr>
          <a:xfrm>
            <a:off x="2438400" y="635000"/>
            <a:ext cx="7315200" cy="1699260"/>
          </a:xfrm>
          <a:prstGeom prst="rect">
            <a:avLst/>
          </a:prstGeom>
          <a:noFill/>
          <a:ln w="9525">
            <a:noFill/>
          </a:ln>
        </p:spPr>
        <p:txBody>
          <a:bodyPr wrap="square" anchor="ctr" anchorCtr="0"/>
          <a:p>
            <a:r>
              <a:rPr sz="2600">
                <a:solidFill>
                  <a:srgbClr val="000000"/>
                </a:solidFill>
                <a:latin typeface="微软雅黑" panose="020B0503020204020204" charset="-122"/>
                <a:ea typeface="微软雅黑" panose="020B0503020204020204" charset="-122"/>
              </a:rPr>
              <a:t>一个形状、大小、两极板间距均固定的电容器，其电容的数值与（   　　）。</a:t>
            </a:r>
            <a:endParaRPr sz="2600">
              <a:solidFill>
                <a:srgbClr val="000000"/>
              </a:solidFill>
              <a:latin typeface="微软雅黑" panose="020B0503020204020204" charset="-122"/>
              <a:ea typeface="微软雅黑" panose="020B0503020204020204" charset="-122"/>
            </a:endParaRPr>
          </a:p>
        </p:txBody>
      </p:sp>
      <p:sp>
        <p:nvSpPr>
          <p:cNvPr id="18434" name="文本框 3"/>
          <p:cNvSpPr txBox="1"/>
          <p:nvPr>
            <p:custDataLst>
              <p:tags r:id="rId2"/>
            </p:custDataLst>
          </p:nvPr>
        </p:nvSpPr>
        <p:spPr>
          <a:xfrm>
            <a:off x="3352800" y="2786063"/>
            <a:ext cx="6400800" cy="642937"/>
          </a:xfrm>
          <a:prstGeom prst="rect">
            <a:avLst/>
          </a:prstGeom>
          <a:noFill/>
          <a:ln w="9525">
            <a:noFill/>
          </a:ln>
        </p:spPr>
        <p:txBody>
          <a:bodyPr wrap="square" anchor="ctr" anchorCtr="0"/>
          <a:p>
            <a:r>
              <a:rPr lang="zh-CN" altLang="en-US" sz="2600">
                <a:solidFill>
                  <a:srgbClr val="000000"/>
                </a:solidFill>
                <a:latin typeface="微软雅黑" panose="020B0503020204020204" charset="-122"/>
                <a:ea typeface="微软雅黑" panose="020B0503020204020204" charset="-122"/>
              </a:rPr>
              <a:t>两端所加电压有关</a:t>
            </a:r>
            <a:endParaRPr lang="zh-CN" altLang="en-US" sz="2600">
              <a:solidFill>
                <a:srgbClr val="000000"/>
              </a:solidFill>
              <a:latin typeface="微软雅黑" panose="020B0503020204020204" charset="-122"/>
              <a:ea typeface="微软雅黑" panose="020B0503020204020204" charset="-122"/>
            </a:endParaRPr>
          </a:p>
        </p:txBody>
      </p:sp>
      <p:sp>
        <p:nvSpPr>
          <p:cNvPr id="18435" name="文本框 4"/>
          <p:cNvSpPr txBox="1"/>
          <p:nvPr>
            <p:custDataLst>
              <p:tags r:id="rId3"/>
            </p:custDataLst>
          </p:nvPr>
        </p:nvSpPr>
        <p:spPr>
          <a:xfrm>
            <a:off x="3352800" y="3643313"/>
            <a:ext cx="6400800" cy="642937"/>
          </a:xfrm>
          <a:prstGeom prst="rect">
            <a:avLst/>
          </a:prstGeom>
          <a:noFill/>
          <a:ln w="9525">
            <a:noFill/>
          </a:ln>
        </p:spPr>
        <p:txBody>
          <a:bodyPr wrap="square" anchor="ctr" anchorCtr="0"/>
          <a:p>
            <a:r>
              <a:rPr lang="zh-CN" altLang="en-US" sz="2600">
                <a:solidFill>
                  <a:srgbClr val="000000"/>
                </a:solidFill>
                <a:latin typeface="微软雅黑" panose="020B0503020204020204" charset="-122"/>
                <a:ea typeface="微软雅黑" panose="020B0503020204020204" charset="-122"/>
              </a:rPr>
              <a:t>两极板间是否加电介质有关</a:t>
            </a:r>
            <a:endParaRPr lang="zh-CN" altLang="en-US" sz="2600">
              <a:solidFill>
                <a:srgbClr val="000000"/>
              </a:solidFill>
              <a:latin typeface="微软雅黑" panose="020B0503020204020204" charset="-122"/>
              <a:ea typeface="微软雅黑" panose="020B0503020204020204" charset="-122"/>
            </a:endParaRPr>
          </a:p>
        </p:txBody>
      </p:sp>
      <p:sp>
        <p:nvSpPr>
          <p:cNvPr id="18436" name="文本框 5"/>
          <p:cNvSpPr txBox="1"/>
          <p:nvPr>
            <p:custDataLst>
              <p:tags r:id="rId4"/>
            </p:custDataLst>
          </p:nvPr>
        </p:nvSpPr>
        <p:spPr>
          <a:xfrm>
            <a:off x="3352800" y="4450398"/>
            <a:ext cx="6400800" cy="642937"/>
          </a:xfrm>
          <a:prstGeom prst="rect">
            <a:avLst/>
          </a:prstGeom>
          <a:noFill/>
          <a:ln w="9525">
            <a:noFill/>
          </a:ln>
        </p:spPr>
        <p:txBody>
          <a:bodyPr wrap="square" anchor="ctr" anchorCtr="0"/>
          <a:p>
            <a:r>
              <a:rPr lang="zh-CN" altLang="en-US" sz="2600">
                <a:solidFill>
                  <a:srgbClr val="000000"/>
                </a:solidFill>
                <a:latin typeface="微软雅黑" panose="020B0503020204020204" charset="-122"/>
                <a:ea typeface="微软雅黑" panose="020B0503020204020204" charset="-122"/>
              </a:rPr>
              <a:t>流过电容器的电流有关</a:t>
            </a:r>
            <a:endParaRPr lang="zh-CN" altLang="en-US" sz="2600">
              <a:solidFill>
                <a:srgbClr val="000000"/>
              </a:solidFill>
              <a:latin typeface="微软雅黑" panose="020B0503020204020204" charset="-122"/>
              <a:ea typeface="微软雅黑" panose="020B0503020204020204" charset="-122"/>
            </a:endParaRPr>
          </a:p>
        </p:txBody>
      </p:sp>
      <p:sp>
        <p:nvSpPr>
          <p:cNvPr id="18437" name="文本框 6"/>
          <p:cNvSpPr txBox="1"/>
          <p:nvPr>
            <p:custDataLst>
              <p:tags r:id="rId5"/>
            </p:custDataLst>
          </p:nvPr>
        </p:nvSpPr>
        <p:spPr>
          <a:xfrm>
            <a:off x="3503930" y="5357178"/>
            <a:ext cx="6400800" cy="642937"/>
          </a:xfrm>
          <a:prstGeom prst="rect">
            <a:avLst/>
          </a:prstGeom>
          <a:noFill/>
          <a:ln w="9525">
            <a:noFill/>
          </a:ln>
        </p:spPr>
        <p:txBody>
          <a:bodyPr wrap="square" anchor="ctr" anchorCtr="0"/>
          <a:p>
            <a:r>
              <a:rPr lang="zh-CN" altLang="en-US" sz="2600">
                <a:solidFill>
                  <a:srgbClr val="000000"/>
                </a:solidFill>
                <a:latin typeface="微软雅黑" panose="020B0503020204020204" charset="-122"/>
                <a:ea typeface="微软雅黑" panose="020B0503020204020204" charset="-122"/>
              </a:rPr>
              <a:t>电容器所储存的电量有关</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2638425" y="2849563"/>
            <a:ext cx="514350" cy="514350"/>
          </a:xfrm>
          <a:prstGeom prst="ellipse">
            <a:avLst/>
          </a:prstGeom>
          <a:solidFill>
            <a:schemeClr val="bg1">
              <a:lumMod val="50000"/>
            </a:scheme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600" strike="noStrike" noProof="1">
                <a:solidFill>
                  <a:srgbClr val="FFFFFF"/>
                </a:solidFill>
                <a:latin typeface="微软雅黑" panose="020B0503020204020204" charset="-122"/>
                <a:ea typeface="微软雅黑" panose="020B0503020204020204" charset="-122"/>
              </a:rPr>
              <a:t>A</a:t>
            </a:r>
            <a:endParaRPr lang="zh-CN" altLang="en-US" sz="1600" strike="noStrike" noProof="1">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2638425" y="3706813"/>
            <a:ext cx="514350" cy="514350"/>
          </a:xfrm>
          <a:prstGeom prst="ellipse">
            <a:avLst/>
          </a:prstGeom>
          <a:solidFill>
            <a:schemeClr val="accent6"/>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600" strike="noStrike" noProof="1">
                <a:solidFill>
                  <a:srgbClr val="FFFFFF"/>
                </a:solidFill>
                <a:latin typeface="微软雅黑" panose="020B0503020204020204" charset="-122"/>
                <a:ea typeface="微软雅黑" panose="020B0503020204020204" charset="-122"/>
              </a:rPr>
              <a:t>B</a:t>
            </a:r>
            <a:endParaRPr lang="zh-CN" altLang="en-US" sz="1600" strike="noStrike" noProof="1">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2638425" y="4564063"/>
            <a:ext cx="514350" cy="514350"/>
          </a:xfrm>
          <a:prstGeom prst="ellipse">
            <a:avLst/>
          </a:prstGeom>
          <a:solidFill>
            <a:schemeClr val="bg1">
              <a:lumMod val="50000"/>
            </a:schemeClr>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600" strike="noStrike" noProof="1">
                <a:solidFill>
                  <a:srgbClr val="FFFFFF"/>
                </a:solidFill>
                <a:latin typeface="微软雅黑" panose="020B0503020204020204" charset="-122"/>
                <a:ea typeface="微软雅黑" panose="020B0503020204020204" charset="-122"/>
              </a:rPr>
              <a:t>C</a:t>
            </a:r>
            <a:endParaRPr lang="zh-CN" altLang="en-US" sz="1600" strike="noStrike" noProof="1">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2638425" y="5421313"/>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600" strike="noStrike" noProof="1">
                <a:solidFill>
                  <a:srgbClr val="FFFFFF"/>
                </a:solidFill>
                <a:latin typeface="微软雅黑" panose="020B0503020204020204" charset="-122"/>
                <a:ea typeface="微软雅黑" panose="020B0503020204020204" charset="-122"/>
              </a:rPr>
              <a:t>D</a:t>
            </a:r>
            <a:endParaRPr lang="zh-CN" altLang="en-US" sz="1600" strike="noStrike" noProof="1">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7696200" y="6215063"/>
            <a:ext cx="1543050" cy="411163"/>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600" strike="noStrike" noProof="1">
                <a:solidFill>
                  <a:srgbClr val="FFFFFF"/>
                </a:solidFill>
                <a:latin typeface="微软雅黑" panose="020B0503020204020204" charset="-122"/>
                <a:ea typeface="微软雅黑" panose="020B0503020204020204" charset="-122"/>
              </a:rPr>
              <a:t>提交</a:t>
            </a:r>
            <a:endParaRPr lang="zh-CN" altLang="en-US" sz="1600" strike="noStrike" noProof="1">
              <a:solidFill>
                <a:srgbClr val="FFFFFF"/>
              </a:solidFill>
              <a:latin typeface="微软雅黑" panose="020B0503020204020204" charset="-122"/>
              <a:ea typeface="微软雅黑" panose="020B0503020204020204" charset="-122"/>
            </a:endParaRPr>
          </a:p>
        </p:txBody>
      </p:sp>
      <p:grpSp>
        <p:nvGrpSpPr>
          <p:cNvPr id="18443" name="组合 16"/>
          <p:cNvGrpSpPr/>
          <p:nvPr/>
        </p:nvGrpSpPr>
        <p:grpSpPr>
          <a:xfrm>
            <a:off x="1524000" y="0"/>
            <a:ext cx="9144000" cy="635000"/>
            <a:chOff x="0" y="0"/>
            <a:chExt cx="14400" cy="1000"/>
          </a:xfrm>
        </p:grpSpPr>
        <p:sp>
          <p:nvSpPr>
            <p:cNvPr id="13" name="TitleBackground"/>
            <p:cNvSpPr/>
            <p:nvPr>
              <p:custDataLst>
                <p:tags r:id="rId11"/>
              </p:custDataLst>
            </p:nvPr>
          </p:nvSpPr>
          <p:spPr>
            <a:xfrm>
              <a:off x="0" y="0"/>
              <a:ext cx="144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4" name="ColorBlock"/>
            <p:cNvSpPr/>
            <p:nvPr>
              <p:custDataLst>
                <p:tags r:id="rId12"/>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8446" name="TypeText"/>
            <p:cNvSpPr txBox="1"/>
            <p:nvPr>
              <p:custDataLst>
                <p:tags r:id="rId13"/>
              </p:custDataLst>
            </p:nvPr>
          </p:nvSpPr>
          <p:spPr>
            <a:xfrm>
              <a:off x="400" y="0"/>
              <a:ext cx="3000" cy="1000"/>
            </a:xfrm>
            <a:prstGeom prst="rect">
              <a:avLst/>
            </a:prstGeom>
            <a:noFill/>
            <a:ln w="9525">
              <a:noFill/>
            </a:ln>
          </p:spPr>
          <p:txBody>
            <a:bodyPr wrap="none" anchor="ctr" anchorCtr="0"/>
            <a:p>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8447" name="TipText"/>
            <p:cNvSpPr txBox="1"/>
            <p:nvPr>
              <p:custDataLst>
                <p:tags r:id="rId14"/>
              </p:custDataLst>
            </p:nvPr>
          </p:nvSpPr>
          <p:spPr>
            <a:xfrm>
              <a:off x="2248" y="172"/>
              <a:ext cx="3600" cy="800"/>
            </a:xfrm>
            <a:prstGeom prst="rect">
              <a:avLst/>
            </a:prstGeom>
            <a:noFill/>
            <a:ln w="9525">
              <a:noFill/>
            </a:ln>
          </p:spPr>
          <p:txBody>
            <a:bodyPr wrap="none" anchor="ctr" anchorCtr="0"/>
            <a:p>
              <a:r>
                <a:rPr lang="en-US" altLang="zh-CN" sz="2000">
                  <a:solidFill>
                    <a:srgbClr val="808080"/>
                  </a:solidFill>
                  <a:latin typeface="微软雅黑" panose="020B0503020204020204" charset="-122"/>
                  <a:ea typeface="微软雅黑" panose="020B0503020204020204" charset="-122"/>
                </a:rPr>
                <a:t>2</a:t>
              </a:r>
              <a:r>
                <a:rPr lang="zh-CN" altLang="en-US" sz="2000">
                  <a:solidFill>
                    <a:srgbClr val="808080"/>
                  </a:solidFill>
                  <a:latin typeface="微软雅黑" panose="020B0503020204020204" charset="-122"/>
                  <a:ea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endParaRPr>
            </a:p>
          </p:txBody>
        </p:sp>
      </p:grpSp>
      <p:pic>
        <p:nvPicPr>
          <p:cNvPr id="18448" name="图片 1" descr="tmpA352"/>
          <p:cNvPicPr>
            <a:picLocks noChangeAspect="1"/>
          </p:cNvPicPr>
          <p:nvPr>
            <p:custDataLst>
              <p:tags r:id="rId15"/>
            </p:custDataLst>
          </p:nvPr>
        </p:nvPicPr>
        <p:blipFill>
          <a:blip r:embed="rId16"/>
          <a:stretch>
            <a:fillRect/>
          </a:stretch>
        </p:blipFill>
        <p:spPr>
          <a:xfrm>
            <a:off x="9118600" y="63500"/>
            <a:ext cx="1422400" cy="508000"/>
          </a:xfrm>
          <a:prstGeom prst="rect">
            <a:avLst/>
          </a:prstGeom>
          <a:noFill/>
          <a:ln w="9525">
            <a:noFill/>
          </a:ln>
        </p:spPr>
      </p:pic>
    </p:spTree>
    <p:custDataLst>
      <p:tags r:id="rId17"/>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a:spLocks noChangeArrowheads="1"/>
          </p:cNvSpPr>
          <p:nvPr/>
        </p:nvSpPr>
        <p:spPr bwMode="auto">
          <a:xfrm>
            <a:off x="1625600" y="214313"/>
            <a:ext cx="2952750" cy="522288"/>
          </a:xfrm>
          <a:prstGeom prst="rect">
            <a:avLst/>
          </a:prstGeom>
          <a:noFill/>
          <a:ln w="57150" cmpd="thickThin">
            <a:noFill/>
            <a:miter lim="800000"/>
          </a:ln>
          <a:effectLst/>
        </p:spPr>
        <p:txBody>
          <a:bodyPr>
            <a:spAutoFit/>
          </a:bodyPr>
          <a:lstStyle/>
          <a:p>
            <a:pPr marR="0" algn="just" defTabSz="914400">
              <a:spcBef>
                <a:spcPct val="50000"/>
              </a:spcBef>
              <a:buClrTx/>
              <a:buSzTx/>
              <a:buFontTx/>
              <a:defRPr/>
            </a:pPr>
            <a:r>
              <a:rPr kumimoji="0" lang="zh-CN" altLang="en-US" sz="2800" b="1" kern="1200" cap="none" spc="0" normalizeH="0" baseline="0" noProof="1">
                <a:solidFill>
                  <a:srgbClr val="CC0000"/>
                </a:solidFill>
                <a:effectLst>
                  <a:outerShdw blurRad="38100" dist="38100" dir="2700000" algn="tl">
                    <a:srgbClr val="000000"/>
                  </a:outerShdw>
                </a:effectLst>
                <a:latin typeface="宋体" panose="02010600030101010101" pitchFamily="2" charset="-122"/>
                <a:ea typeface="+mn-ea"/>
                <a:cs typeface="+mn-cs"/>
              </a:rPr>
              <a:t>四、库仑定律</a:t>
            </a:r>
            <a:endParaRPr kumimoji="0" lang="zh-CN" altLang="en-US" sz="2800" b="1" kern="1200" cap="none" spc="0" normalizeH="0" baseline="0" noProof="1">
              <a:solidFill>
                <a:srgbClr val="CC0000"/>
              </a:solidFill>
              <a:effectLst>
                <a:outerShdw blurRad="38100" dist="38100" dir="2700000" algn="tl">
                  <a:srgbClr val="000000"/>
                </a:outerShdw>
              </a:effectLst>
              <a:latin typeface="宋体" panose="02010600030101010101" pitchFamily="2" charset="-122"/>
              <a:ea typeface="宋体" panose="02010600030101010101" pitchFamily="2" charset="-122"/>
              <a:cs typeface="+mn-cs"/>
            </a:endParaRPr>
          </a:p>
        </p:txBody>
      </p:sp>
      <p:graphicFrame>
        <p:nvGraphicFramePr>
          <p:cNvPr id="5" name="Object 4">
            <a:hlinkClick r:id="" action="ppaction://ole?verb="/>
          </p:cNvPr>
          <p:cNvGraphicFramePr>
            <a:graphicFrameLocks noChangeAspect="1"/>
          </p:cNvGraphicFramePr>
          <p:nvPr/>
        </p:nvGraphicFramePr>
        <p:xfrm>
          <a:off x="8059738" y="1589088"/>
          <a:ext cx="3370262" cy="1960562"/>
        </p:xfrm>
        <a:graphic>
          <a:graphicData uri="http://schemas.openxmlformats.org/presentationml/2006/ole">
            <mc:AlternateContent xmlns:mc="http://schemas.openxmlformats.org/markup-compatibility/2006">
              <mc:Choice xmlns:v="urn:schemas-microsoft-com:vml" Requires="v">
                <p:oleObj spid="_x0000_s3087" name="" r:id="rId1" imgW="5083810" imgH="3813175" progId="PowerPoint.Show.8">
                  <p:embed/>
                </p:oleObj>
              </mc:Choice>
              <mc:Fallback>
                <p:oleObj name="" r:id="rId1" imgW="5083810" imgH="3813175" progId="PowerPoint.Show.8">
                  <p:embed/>
                  <p:pic>
                    <p:nvPicPr>
                      <p:cNvPr id="0" name="图片 3086"/>
                      <p:cNvPicPr/>
                      <p:nvPr/>
                    </p:nvPicPr>
                    <p:blipFill>
                      <a:blip r:embed="rId2"/>
                      <a:srcRect l="4361" t="11572" r="2203" b="15921"/>
                      <a:stretch>
                        <a:fillRect/>
                      </a:stretch>
                    </p:blipFill>
                    <p:spPr>
                      <a:xfrm>
                        <a:off x="8059738" y="1589088"/>
                        <a:ext cx="3370262" cy="1960562"/>
                      </a:xfrm>
                      <a:prstGeom prst="rect">
                        <a:avLst/>
                      </a:prstGeom>
                      <a:noFill/>
                      <a:ln w="38100">
                        <a:noFill/>
                        <a:miter/>
                      </a:ln>
                    </p:spPr>
                  </p:pic>
                </p:oleObj>
              </mc:Fallback>
            </mc:AlternateContent>
          </a:graphicData>
        </a:graphic>
      </p:graphicFrame>
      <p:sp>
        <p:nvSpPr>
          <p:cNvPr id="6" name="Text Box 5"/>
          <p:cNvSpPr txBox="1">
            <a:spLocks noChangeArrowheads="1"/>
          </p:cNvSpPr>
          <p:nvPr/>
        </p:nvSpPr>
        <p:spPr bwMode="auto">
          <a:xfrm>
            <a:off x="1517650" y="857250"/>
            <a:ext cx="9913938" cy="1611313"/>
          </a:xfrm>
          <a:prstGeom prst="rect">
            <a:avLst/>
          </a:prstGeom>
          <a:noFill/>
          <a:ln w="12700" cap="sq">
            <a:noFill/>
            <a:miter lim="800000"/>
            <a:headEnd type="none" w="sm" len="sm"/>
            <a:tailEnd type="none" w="sm" len="sm"/>
          </a:ln>
          <a:effectLst/>
        </p:spPr>
        <p:txBody>
          <a:bodyPr lIns="18000" rIns="18000">
            <a:spAutoFit/>
          </a:bodyPr>
          <a:lstStyle/>
          <a:p>
            <a:pPr marR="0" algn="just" defTabSz="914400" eaLnBrk="0" hangingPunct="0">
              <a:lnSpc>
                <a:spcPct val="95000"/>
              </a:lnSpc>
              <a:buClrTx/>
              <a:buSzTx/>
              <a:buFontTx/>
              <a:defRPr/>
            </a:pPr>
            <a:r>
              <a:rPr kumimoji="0" lang="en-US" altLang="zh-CN" sz="2800" b="1" kern="1200" cap="none" spc="0" normalizeH="0" baseline="0" noProof="1">
                <a:solidFill>
                  <a:srgbClr val="0000FF"/>
                </a:solidFill>
                <a:effectLst>
                  <a:outerShdw blurRad="38100" dist="38100" dir="2700000" algn="tl">
                    <a:srgbClr val="000000"/>
                  </a:outerShdw>
                </a:effectLst>
                <a:latin typeface="Times New Roman" panose="02020603050405020304" pitchFamily="18" charset="0"/>
                <a:ea typeface="+mn-ea"/>
                <a:cs typeface="+mn-cs"/>
              </a:rPr>
              <a:t>    </a:t>
            </a:r>
            <a:r>
              <a:rPr kumimoji="0" lang="en-US" altLang="zh-CN" sz="2800" b="1" kern="1200" cap="none" spc="0" normalizeH="0" baseline="0" noProof="1">
                <a:solidFill>
                  <a:srgbClr val="0000FF"/>
                </a:solidFill>
                <a:latin typeface="Times New Roman" panose="02020603050405020304" pitchFamily="18" charset="0"/>
                <a:ea typeface="+mn-ea"/>
                <a:cs typeface="+mn-cs"/>
              </a:rPr>
              <a:t>1. </a:t>
            </a:r>
            <a:r>
              <a:rPr kumimoji="0" lang="zh-CN" altLang="en-US" sz="2800" b="1" kern="1200" cap="none" spc="0" normalizeH="0" baseline="0" noProof="1">
                <a:solidFill>
                  <a:srgbClr val="0000FF"/>
                </a:solidFill>
                <a:latin typeface="Times New Roman" panose="02020603050405020304" pitchFamily="18" charset="0"/>
                <a:ea typeface="+mn-ea"/>
                <a:cs typeface="+mn-cs"/>
              </a:rPr>
              <a:t>库仑定律</a:t>
            </a:r>
            <a:r>
              <a:rPr kumimoji="0" lang="en-US" altLang="zh-CN" sz="2400" b="1" kern="1200" cap="none" spc="0" normalizeH="0" baseline="0" noProof="1">
                <a:solidFill>
                  <a:srgbClr val="0000FF"/>
                </a:solidFill>
                <a:latin typeface="Times New Roman" panose="02020603050405020304" pitchFamily="18" charset="0"/>
                <a:ea typeface="+mn-ea"/>
                <a:cs typeface="+mn-cs"/>
              </a:rPr>
              <a:t>(Coulomb’s law):</a:t>
            </a:r>
            <a:r>
              <a:rPr kumimoji="0" lang="en-US" altLang="zh-CN" sz="2800" b="1" kern="1200" cap="none" spc="0" normalizeH="0" baseline="0" noProof="1">
                <a:solidFill>
                  <a:srgbClr val="0000FF"/>
                </a:solidFill>
                <a:latin typeface="Times New Roman" panose="02020603050405020304" pitchFamily="18" charset="0"/>
                <a:ea typeface="+mn-ea"/>
                <a:cs typeface="+mn-cs"/>
              </a:rPr>
              <a:t> </a:t>
            </a:r>
            <a:r>
              <a:rPr kumimoji="0" lang="zh-CN" altLang="en-US" sz="2000" b="1" kern="1200" cap="none" spc="0" normalizeH="0" baseline="0" noProof="1">
                <a:solidFill>
                  <a:srgbClr val="000000"/>
                </a:solidFill>
                <a:latin typeface="Times New Roman" panose="02020603050405020304" pitchFamily="18" charset="0"/>
                <a:ea typeface="+mn-ea"/>
                <a:cs typeface="+mn-cs"/>
              </a:rPr>
              <a:t>真空中两静止点电荷之间的作用力与它们的电量的乘积成正比，与它们之间距离的平方成反比 。</a:t>
            </a:r>
            <a:r>
              <a:rPr kumimoji="0" lang="zh-CN" altLang="en-US" sz="2000" b="1" kern="1200" cap="none" spc="0" normalizeH="0" baseline="0" noProof="1" dirty="0">
                <a:latin typeface="宋体" panose="02010600030101010101" pitchFamily="2" charset="-122"/>
                <a:ea typeface="宋体" panose="02010600030101010101" pitchFamily="2" charset="-122"/>
                <a:cs typeface="+mn-cs"/>
                <a:sym typeface="+mn-ea"/>
              </a:rPr>
              <a:t>作用力的</a:t>
            </a:r>
            <a:r>
              <a:rPr kumimoji="0" lang="zh-CN" altLang="en-US" sz="2000" b="1" kern="1200" cap="none" spc="0" normalizeH="0" baseline="0" noProof="1" dirty="0">
                <a:solidFill>
                  <a:srgbClr val="FF0000"/>
                </a:solidFill>
                <a:latin typeface="宋体" panose="02010600030101010101" pitchFamily="2" charset="-122"/>
                <a:ea typeface="宋体" panose="02010600030101010101" pitchFamily="2" charset="-122"/>
                <a:cs typeface="+mn-cs"/>
                <a:sym typeface="+mn-ea"/>
              </a:rPr>
              <a:t>方向</a:t>
            </a:r>
            <a:r>
              <a:rPr kumimoji="0" lang="zh-CN" altLang="en-US" sz="2000" b="1" kern="1200" cap="none" spc="0" normalizeH="0" baseline="0" noProof="1" dirty="0">
                <a:latin typeface="宋体" panose="02010600030101010101" pitchFamily="2" charset="-122"/>
                <a:ea typeface="宋体" panose="02010600030101010101" pitchFamily="2" charset="-122"/>
                <a:cs typeface="+mn-cs"/>
                <a:sym typeface="+mn-ea"/>
              </a:rPr>
              <a:t>沿着两点电荷的连线，同号电荷相斥，异号电荷相吸。</a:t>
            </a:r>
            <a:r>
              <a:rPr kumimoji="0" lang="zh-CN" altLang="en-US" sz="2800" b="1" kern="1200" cap="none" spc="0" normalizeH="0" baseline="0" noProof="1" dirty="0">
                <a:latin typeface="宋体" panose="02010600030101010101" pitchFamily="2" charset="-122"/>
                <a:ea typeface="宋体" panose="02010600030101010101" pitchFamily="2" charset="-122"/>
                <a:cs typeface="+mn-cs"/>
                <a:sym typeface="+mn-ea"/>
              </a:rPr>
              <a:t> </a:t>
            </a:r>
            <a:endParaRPr kumimoji="0" lang="zh-CN" altLang="en-US" sz="2800" b="1" kern="1200" cap="none" spc="0" normalizeH="0" baseline="0" noProof="1">
              <a:latin typeface="宋体" panose="02010600030101010101" pitchFamily="2" charset="-122"/>
              <a:ea typeface="宋体" panose="02010600030101010101" pitchFamily="2" charset="-122"/>
              <a:cs typeface="+mn-cs"/>
            </a:endParaRPr>
          </a:p>
          <a:p>
            <a:pPr marR="0" algn="just" defTabSz="914400" eaLnBrk="0" hangingPunct="0">
              <a:lnSpc>
                <a:spcPct val="95000"/>
              </a:lnSpc>
              <a:buClrTx/>
              <a:buSzTx/>
              <a:buFontTx/>
              <a:defRPr/>
            </a:pPr>
            <a:endParaRPr kumimoji="0" lang="zh-CN" altLang="en-US" sz="2800" b="1" kern="1200" cap="none" spc="0" normalizeH="0" baseline="0" noProof="1">
              <a:solidFill>
                <a:srgbClr val="000000"/>
              </a:solidFill>
              <a:latin typeface="Times New Roman" panose="02020603050405020304" pitchFamily="18" charset="0"/>
              <a:ea typeface="宋体" panose="02010600030101010101" pitchFamily="2" charset="-122"/>
              <a:cs typeface="+mn-cs"/>
            </a:endParaRPr>
          </a:p>
        </p:txBody>
      </p:sp>
      <p:graphicFrame>
        <p:nvGraphicFramePr>
          <p:cNvPr id="7" name="Object 6"/>
          <p:cNvGraphicFramePr>
            <a:graphicFrameLocks noChangeAspect="1"/>
          </p:cNvGraphicFramePr>
          <p:nvPr/>
        </p:nvGraphicFramePr>
        <p:xfrm>
          <a:off x="2838450" y="2689225"/>
          <a:ext cx="4054475" cy="1143000"/>
        </p:xfrm>
        <a:graphic>
          <a:graphicData uri="http://schemas.openxmlformats.org/presentationml/2006/ole">
            <mc:AlternateContent xmlns:mc="http://schemas.openxmlformats.org/markup-compatibility/2006">
              <mc:Choice xmlns:v="urn:schemas-microsoft-com:vml" Requires="v">
                <p:oleObj spid="_x0000_s3082" name="" r:id="rId3" imgW="1257300" imgH="444500" progId="Equation.3">
                  <p:embed/>
                </p:oleObj>
              </mc:Choice>
              <mc:Fallback>
                <p:oleObj name="" r:id="rId3" imgW="1257300" imgH="444500" progId="Equation.3">
                  <p:embed/>
                  <p:pic>
                    <p:nvPicPr>
                      <p:cNvPr id="0" name="图片 3081"/>
                      <p:cNvPicPr/>
                      <p:nvPr/>
                    </p:nvPicPr>
                    <p:blipFill>
                      <a:blip r:embed="rId4"/>
                      <a:stretch>
                        <a:fillRect/>
                      </a:stretch>
                    </p:blipFill>
                    <p:spPr>
                      <a:xfrm>
                        <a:off x="2838450" y="2689225"/>
                        <a:ext cx="4054475" cy="1143000"/>
                      </a:xfrm>
                      <a:prstGeom prst="rect">
                        <a:avLst/>
                      </a:prstGeom>
                      <a:noFill/>
                      <a:ln w="57150" cap="sq" cmpd="thinThick">
                        <a:solidFill>
                          <a:srgbClr val="FF0000"/>
                        </a:solidFill>
                        <a:prstDash val="solid"/>
                        <a:miter/>
                        <a:headEnd type="none" w="sm" len="sm"/>
                        <a:tailEnd type="none" w="sm" len="sm"/>
                      </a:ln>
                    </p:spPr>
                  </p:pic>
                </p:oleObj>
              </mc:Fallback>
            </mc:AlternateContent>
          </a:graphicData>
        </a:graphic>
      </p:graphicFrame>
      <p:sp>
        <p:nvSpPr>
          <p:cNvPr id="8" name="Text Box 7"/>
          <p:cNvSpPr txBox="1"/>
          <p:nvPr/>
        </p:nvSpPr>
        <p:spPr>
          <a:xfrm>
            <a:off x="1276350" y="4322763"/>
            <a:ext cx="5616575" cy="523875"/>
          </a:xfrm>
          <a:prstGeom prst="rect">
            <a:avLst/>
          </a:prstGeom>
          <a:noFill/>
          <a:ln w="9525">
            <a:noFill/>
          </a:ln>
        </p:spPr>
        <p:txBody>
          <a:bodyPr anchor="t" anchorCtr="0">
            <a:spAutoFit/>
          </a:bodyPr>
          <a:p>
            <a:pPr>
              <a:spcBef>
                <a:spcPct val="50000"/>
              </a:spcBef>
            </a:pPr>
            <a:r>
              <a:rPr lang="en-US" altLang="zh-CN" sz="2800" b="1"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800" b="1" baseline="-25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0</a:t>
            </a:r>
            <a:r>
              <a:rPr lang="en-US" altLang="zh-CN" sz="2800" b="1" dirty="0">
                <a:solidFill>
                  <a:srgbClr val="000000"/>
                </a:solidFill>
                <a:latin typeface="Times New Roman" panose="02020603050405020304" pitchFamily="18" charset="0"/>
                <a:ea typeface="宋体" panose="02010600030101010101" pitchFamily="2" charset="-122"/>
              </a:rPr>
              <a:t>: </a:t>
            </a:r>
            <a:r>
              <a:rPr lang="zh-CN" altLang="en-US" sz="2800" b="1" dirty="0">
                <a:solidFill>
                  <a:srgbClr val="000000"/>
                </a:solidFill>
                <a:latin typeface="Times New Roman" panose="02020603050405020304" pitchFamily="18" charset="0"/>
                <a:ea typeface="宋体" panose="02010600030101010101" pitchFamily="2" charset="-122"/>
              </a:rPr>
              <a:t>真空中介电常数 </a:t>
            </a:r>
            <a:r>
              <a:rPr lang="en-US" altLang="zh-CN" sz="2800" b="1" dirty="0">
                <a:solidFill>
                  <a:srgbClr val="000000"/>
                </a:solidFill>
                <a:latin typeface="Times New Roman" panose="02020603050405020304" pitchFamily="18" charset="0"/>
                <a:ea typeface="宋体" panose="02010600030101010101" pitchFamily="2" charset="-122"/>
              </a:rPr>
              <a:t>(</a:t>
            </a:r>
            <a:r>
              <a:rPr lang="zh-CN" altLang="en-US" sz="2800" b="1" dirty="0">
                <a:solidFill>
                  <a:srgbClr val="000000"/>
                </a:solidFill>
                <a:latin typeface="Times New Roman" panose="02020603050405020304" pitchFamily="18" charset="0"/>
                <a:ea typeface="宋体" panose="02010600030101010101" pitchFamily="2" charset="-122"/>
              </a:rPr>
              <a:t>真空中电容率</a:t>
            </a:r>
            <a:r>
              <a:rPr lang="en-US" altLang="zh-CN" sz="2800" b="1" dirty="0">
                <a:solidFill>
                  <a:srgbClr val="000000"/>
                </a:solidFill>
                <a:latin typeface="Times New Roman" panose="02020603050405020304" pitchFamily="18" charset="0"/>
                <a:ea typeface="宋体" panose="02010600030101010101" pitchFamily="2" charset="-122"/>
              </a:rPr>
              <a:t>)</a:t>
            </a:r>
            <a:endParaRPr lang="en-US" altLang="zh-CN" sz="2800" dirty="0">
              <a:solidFill>
                <a:srgbClr val="000000"/>
              </a:solidFill>
              <a:latin typeface="Times New Roman" panose="02020603050405020304" pitchFamily="18" charset="0"/>
              <a:ea typeface="宋体" panose="02010600030101010101" pitchFamily="2" charset="-122"/>
            </a:endParaRPr>
          </a:p>
        </p:txBody>
      </p:sp>
      <p:graphicFrame>
        <p:nvGraphicFramePr>
          <p:cNvPr id="9" name="Object 8"/>
          <p:cNvGraphicFramePr>
            <a:graphicFrameLocks noChangeAspect="1"/>
          </p:cNvGraphicFramePr>
          <p:nvPr/>
        </p:nvGraphicFramePr>
        <p:xfrm>
          <a:off x="7318375" y="4279900"/>
          <a:ext cx="4113213" cy="612775"/>
        </p:xfrm>
        <a:graphic>
          <a:graphicData uri="http://schemas.openxmlformats.org/presentationml/2006/ole">
            <mc:AlternateContent xmlns:mc="http://schemas.openxmlformats.org/markup-compatibility/2006">
              <mc:Choice xmlns:v="urn:schemas-microsoft-com:vml" Requires="v">
                <p:oleObj spid="_x0000_s3090" name="" r:id="rId5" imgW="4673600" imgH="469900" progId="Equation.3">
                  <p:embed/>
                </p:oleObj>
              </mc:Choice>
              <mc:Fallback>
                <p:oleObj name="" r:id="rId5" imgW="4673600" imgH="469900" progId="Equation.3">
                  <p:embed/>
                  <p:pic>
                    <p:nvPicPr>
                      <p:cNvPr id="0" name="图片 3089"/>
                      <p:cNvPicPr/>
                      <p:nvPr/>
                    </p:nvPicPr>
                    <p:blipFill>
                      <a:blip r:embed="rId6"/>
                      <a:stretch>
                        <a:fillRect/>
                      </a:stretch>
                    </p:blipFill>
                    <p:spPr>
                      <a:xfrm>
                        <a:off x="7318375" y="4279900"/>
                        <a:ext cx="4113213" cy="612775"/>
                      </a:xfrm>
                      <a:prstGeom prst="rect">
                        <a:avLst/>
                      </a:prstGeom>
                      <a:noFill/>
                      <a:ln w="38100">
                        <a:noFill/>
                        <a:miter/>
                      </a:ln>
                    </p:spPr>
                  </p:pic>
                </p:oleObj>
              </mc:Fallback>
            </mc:AlternateContent>
          </a:graphicData>
        </a:graphic>
      </p:graphicFrame>
      <p:graphicFrame>
        <p:nvGraphicFramePr>
          <p:cNvPr id="10" name="Object 9"/>
          <p:cNvGraphicFramePr>
            <a:graphicFrameLocks noChangeAspect="1"/>
          </p:cNvGraphicFramePr>
          <p:nvPr/>
        </p:nvGraphicFramePr>
        <p:xfrm>
          <a:off x="9688513" y="3189288"/>
          <a:ext cx="1866900" cy="642937"/>
        </p:xfrm>
        <a:graphic>
          <a:graphicData uri="http://schemas.openxmlformats.org/presentationml/2006/ole">
            <mc:AlternateContent xmlns:mc="http://schemas.openxmlformats.org/markup-compatibility/2006">
              <mc:Choice xmlns:v="urn:schemas-microsoft-com:vml" Requires="v">
                <p:oleObj spid="_x0000_s3085" name="" r:id="rId7" imgW="647700" imgH="457200" progId="Equation.3">
                  <p:embed/>
                </p:oleObj>
              </mc:Choice>
              <mc:Fallback>
                <p:oleObj name="" r:id="rId7" imgW="647700" imgH="457200" progId="Equation.3">
                  <p:embed/>
                  <p:pic>
                    <p:nvPicPr>
                      <p:cNvPr id="0" name="图片 3084"/>
                      <p:cNvPicPr/>
                      <p:nvPr/>
                    </p:nvPicPr>
                    <p:blipFill>
                      <a:blip r:embed="rId8"/>
                      <a:stretch>
                        <a:fillRect/>
                      </a:stretch>
                    </p:blipFill>
                    <p:spPr>
                      <a:xfrm>
                        <a:off x="9688513" y="3189288"/>
                        <a:ext cx="1866900" cy="642937"/>
                      </a:xfrm>
                      <a:prstGeom prst="rect">
                        <a:avLst/>
                      </a:prstGeom>
                      <a:noFill/>
                      <a:ln w="38100">
                        <a:noFill/>
                        <a:miter/>
                      </a:ln>
                    </p:spPr>
                  </p:pic>
                </p:oleObj>
              </mc:Fallback>
            </mc:AlternateContent>
          </a:graphicData>
        </a:graphic>
      </p:graphicFrame>
      <p:sp>
        <p:nvSpPr>
          <p:cNvPr id="11" name="Text Box 5"/>
          <p:cNvSpPr txBox="1">
            <a:spLocks noChangeArrowheads="1"/>
          </p:cNvSpPr>
          <p:nvPr/>
        </p:nvSpPr>
        <p:spPr bwMode="auto">
          <a:xfrm>
            <a:off x="1263650" y="5192713"/>
            <a:ext cx="8424863" cy="500063"/>
          </a:xfrm>
          <a:prstGeom prst="rect">
            <a:avLst/>
          </a:prstGeom>
          <a:noFill/>
          <a:ln w="12700" cap="sq">
            <a:noFill/>
            <a:miter lim="800000"/>
            <a:headEnd type="none" w="sm" len="sm"/>
            <a:tailEnd type="none" w="sm" len="sm"/>
          </a:ln>
          <a:effectLst/>
        </p:spPr>
        <p:txBody>
          <a:bodyPr lIns="18000" rIns="18000">
            <a:spAutoFit/>
          </a:bodyPr>
          <a:lstStyle/>
          <a:p>
            <a:pPr marR="0" algn="just" defTabSz="914400" eaLnBrk="0" hangingPunct="0">
              <a:lnSpc>
                <a:spcPct val="95000"/>
              </a:lnSpc>
              <a:buClrTx/>
              <a:buSzTx/>
              <a:buFontTx/>
              <a:defRPr/>
            </a:pPr>
            <a:r>
              <a:rPr kumimoji="0" lang="en-US" altLang="zh-CN" sz="2800" b="1" kern="1200" cap="none" spc="0" normalizeH="0" baseline="0" noProof="1">
                <a:solidFill>
                  <a:srgbClr val="0000FF"/>
                </a:solidFill>
                <a:effectLst>
                  <a:outerShdw blurRad="38100" dist="38100" dir="2700000" algn="tl">
                    <a:srgbClr val="000000"/>
                  </a:outerShdw>
                </a:effectLst>
                <a:latin typeface="Times New Roman" panose="02020603050405020304" pitchFamily="18" charset="0"/>
                <a:ea typeface="+mn-ea"/>
                <a:cs typeface="+mn-cs"/>
              </a:rPr>
              <a:t>    </a:t>
            </a:r>
            <a:r>
              <a:rPr kumimoji="0" lang="en-US" altLang="zh-CN" sz="2800" b="1" kern="1200" cap="none" spc="0" normalizeH="0" baseline="0" noProof="1">
                <a:solidFill>
                  <a:srgbClr val="0000FF"/>
                </a:solidFill>
                <a:latin typeface="Times New Roman" panose="02020603050405020304" pitchFamily="18" charset="0"/>
                <a:ea typeface="+mn-ea"/>
                <a:cs typeface="+mn-cs"/>
              </a:rPr>
              <a:t>2. </a:t>
            </a:r>
            <a:r>
              <a:rPr kumimoji="0" lang="zh-CN" altLang="en-US" sz="2800" b="1" kern="1200" cap="none" spc="0" normalizeH="0" baseline="0" noProof="1">
                <a:solidFill>
                  <a:srgbClr val="0000FF"/>
                </a:solidFill>
                <a:latin typeface="Times New Roman" panose="02020603050405020304" pitchFamily="18" charset="0"/>
                <a:ea typeface="+mn-ea"/>
                <a:cs typeface="+mn-cs"/>
              </a:rPr>
              <a:t>电介质的影响</a:t>
            </a:r>
            <a:r>
              <a:rPr kumimoji="0" lang="en-US" altLang="zh-CN" sz="2400" b="1" kern="1200" cap="none" spc="0" normalizeH="0" baseline="0" noProof="1">
                <a:solidFill>
                  <a:srgbClr val="0000FF"/>
                </a:solidFill>
                <a:latin typeface="Times New Roman" panose="02020603050405020304" pitchFamily="18" charset="0"/>
                <a:ea typeface="+mn-ea"/>
                <a:cs typeface="+mn-cs"/>
              </a:rPr>
              <a:t>:</a:t>
            </a:r>
            <a:r>
              <a:rPr kumimoji="0" lang="en-US" altLang="zh-CN" sz="2800" b="1" kern="1200" cap="none" spc="0" normalizeH="0" baseline="0" noProof="1">
                <a:solidFill>
                  <a:srgbClr val="0000FF"/>
                </a:solidFill>
                <a:latin typeface="Times New Roman" panose="02020603050405020304" pitchFamily="18" charset="0"/>
                <a:ea typeface="+mn-ea"/>
                <a:cs typeface="+mn-cs"/>
              </a:rPr>
              <a:t> </a:t>
            </a:r>
            <a:endParaRPr kumimoji="0" lang="zh-CN" altLang="en-US" sz="2800" b="1" kern="1200" cap="none" spc="0" normalizeH="0" baseline="0" noProof="1">
              <a:solidFill>
                <a:srgbClr val="000000"/>
              </a:solidFill>
              <a:latin typeface="Times New Roman" panose="02020603050405020304" pitchFamily="18" charset="0"/>
              <a:ea typeface="宋体" panose="02010600030101010101" pitchFamily="2" charset="-122"/>
              <a:cs typeface="+mn-cs"/>
            </a:endParaRPr>
          </a:p>
        </p:txBody>
      </p:sp>
      <p:graphicFrame>
        <p:nvGraphicFramePr>
          <p:cNvPr id="12" name="Object 6"/>
          <p:cNvGraphicFramePr>
            <a:graphicFrameLocks noChangeAspect="1"/>
          </p:cNvGraphicFramePr>
          <p:nvPr/>
        </p:nvGraphicFramePr>
        <p:xfrm>
          <a:off x="4705350" y="5053013"/>
          <a:ext cx="4006850" cy="782637"/>
        </p:xfrm>
        <a:graphic>
          <a:graphicData uri="http://schemas.openxmlformats.org/presentationml/2006/ole">
            <mc:AlternateContent xmlns:mc="http://schemas.openxmlformats.org/markup-compatibility/2006">
              <mc:Choice xmlns:v="urn:schemas-microsoft-com:vml" Requires="v">
                <p:oleObj spid="_x0000_s3089" name="" r:id="rId9" imgW="1384300" imgH="444500" progId="Equation.3">
                  <p:embed/>
                </p:oleObj>
              </mc:Choice>
              <mc:Fallback>
                <p:oleObj name="" r:id="rId9" imgW="1384300" imgH="444500" progId="Equation.3">
                  <p:embed/>
                  <p:pic>
                    <p:nvPicPr>
                      <p:cNvPr id="0" name="图片 3088"/>
                      <p:cNvPicPr/>
                      <p:nvPr/>
                    </p:nvPicPr>
                    <p:blipFill>
                      <a:blip r:embed="rId10"/>
                      <a:stretch>
                        <a:fillRect/>
                      </a:stretch>
                    </p:blipFill>
                    <p:spPr>
                      <a:xfrm>
                        <a:off x="4705350" y="5053013"/>
                        <a:ext cx="4006850" cy="782637"/>
                      </a:xfrm>
                      <a:prstGeom prst="rect">
                        <a:avLst/>
                      </a:prstGeom>
                      <a:noFill/>
                      <a:ln w="57150" cap="sq" cmpd="thinThick">
                        <a:solidFill>
                          <a:srgbClr val="FF0000"/>
                        </a:solidFill>
                        <a:prstDash val="solid"/>
                        <a:miter/>
                        <a:headEnd type="none" w="sm" len="sm"/>
                        <a:tailEnd type="none" w="sm" len="sm"/>
                      </a:ln>
                    </p:spPr>
                  </p:pic>
                </p:oleObj>
              </mc:Fallback>
            </mc:AlternateContent>
          </a:graphicData>
        </a:graphic>
      </p:graphicFrame>
      <p:graphicFrame>
        <p:nvGraphicFramePr>
          <p:cNvPr id="13" name="对象 12"/>
          <p:cNvGraphicFramePr/>
          <p:nvPr/>
        </p:nvGraphicFramePr>
        <p:xfrm>
          <a:off x="2838450" y="5808663"/>
          <a:ext cx="1603375" cy="549275"/>
        </p:xfrm>
        <a:graphic>
          <a:graphicData uri="http://schemas.openxmlformats.org/presentationml/2006/ole">
            <mc:AlternateContent xmlns:mc="http://schemas.openxmlformats.org/markup-compatibility/2006">
              <mc:Choice xmlns:v="urn:schemas-microsoft-com:vml" Requires="v">
                <p:oleObj spid="_x0000_s3088" name="" r:id="rId11" imgW="533400" imgH="228600" progId="Equation.DSMT4">
                  <p:embed/>
                </p:oleObj>
              </mc:Choice>
              <mc:Fallback>
                <p:oleObj name="" r:id="rId11" imgW="533400" imgH="228600" progId="Equation.DSMT4">
                  <p:embed/>
                  <p:pic>
                    <p:nvPicPr>
                      <p:cNvPr id="0" name="图片 3087"/>
                      <p:cNvPicPr/>
                      <p:nvPr/>
                    </p:nvPicPr>
                    <p:blipFill>
                      <a:blip r:embed="rId12"/>
                      <a:stretch>
                        <a:fillRect/>
                      </a:stretch>
                    </p:blipFill>
                    <p:spPr>
                      <a:xfrm>
                        <a:off x="2838450" y="5808663"/>
                        <a:ext cx="1603375" cy="549275"/>
                      </a:xfrm>
                      <a:prstGeom prst="rect">
                        <a:avLst/>
                      </a:prstGeom>
                      <a:noFill/>
                      <a:ln w="38100">
                        <a:noFill/>
                        <a:miter/>
                      </a:ln>
                    </p:spPr>
                  </p:pic>
                </p:oleObj>
              </mc:Fallback>
            </mc:AlternateContent>
          </a:graphicData>
        </a:graphic>
      </p:graphicFrame>
      <p:sp>
        <p:nvSpPr>
          <p:cNvPr id="14" name="Text Box 7"/>
          <p:cNvSpPr txBox="1"/>
          <p:nvPr/>
        </p:nvSpPr>
        <p:spPr>
          <a:xfrm>
            <a:off x="4441825" y="5837238"/>
            <a:ext cx="5680075" cy="522287"/>
          </a:xfrm>
          <a:prstGeom prst="rect">
            <a:avLst/>
          </a:prstGeom>
          <a:noFill/>
          <a:ln w="9525">
            <a:noFill/>
          </a:ln>
        </p:spPr>
        <p:txBody>
          <a:bodyPr anchor="t" anchorCtr="0">
            <a:spAutoFit/>
          </a:bodyPr>
          <a:p>
            <a:pPr>
              <a:spcBef>
                <a:spcPct val="50000"/>
              </a:spcBef>
            </a:pPr>
            <a:r>
              <a:rPr lang="zh-CN" altLang="en-US" sz="2800" b="1" dirty="0">
                <a:solidFill>
                  <a:srgbClr val="000000"/>
                </a:solidFill>
                <a:latin typeface="Times New Roman" panose="02020603050405020304" pitchFamily="18" charset="0"/>
                <a:ea typeface="宋体" panose="02010600030101010101" pitchFamily="2" charset="-122"/>
              </a:rPr>
              <a:t>电介质的介电常数 </a:t>
            </a:r>
            <a:r>
              <a:rPr lang="en-US" altLang="zh-CN" sz="2800" b="1" dirty="0">
                <a:solidFill>
                  <a:srgbClr val="000000"/>
                </a:solidFill>
                <a:latin typeface="Times New Roman" panose="02020603050405020304" pitchFamily="18" charset="0"/>
                <a:ea typeface="宋体" panose="02010600030101010101" pitchFamily="2" charset="-122"/>
              </a:rPr>
              <a:t>(</a:t>
            </a:r>
            <a:r>
              <a:rPr lang="zh-CN" altLang="en-US" sz="2800" b="1" dirty="0">
                <a:solidFill>
                  <a:srgbClr val="000000"/>
                </a:solidFill>
                <a:latin typeface="Times New Roman" panose="02020603050405020304" pitchFamily="18" charset="0"/>
                <a:ea typeface="宋体" panose="02010600030101010101" pitchFamily="2" charset="-122"/>
              </a:rPr>
              <a:t>电容率</a:t>
            </a:r>
            <a:r>
              <a:rPr lang="en-US" altLang="zh-CN" sz="2800" b="1" dirty="0">
                <a:solidFill>
                  <a:srgbClr val="000000"/>
                </a:solidFill>
                <a:latin typeface="Times New Roman" panose="02020603050405020304" pitchFamily="18" charset="0"/>
                <a:ea typeface="宋体" panose="02010600030101010101" pitchFamily="2" charset="-122"/>
              </a:rPr>
              <a:t>)</a:t>
            </a:r>
            <a:endParaRPr lang="en-US" altLang="zh-CN" sz="2800" dirty="0">
              <a:solidFill>
                <a:srgbClr val="000000"/>
              </a:solidFill>
              <a:latin typeface="Times New Roman" panose="02020603050405020304" pitchFamily="18" charset="0"/>
              <a:ea typeface="宋体" panose="02010600030101010101" pitchFamily="2" charset="-122"/>
            </a:endParaRPr>
          </a:p>
        </p:txBody>
      </p:sp>
      <p:sp>
        <p:nvSpPr>
          <p:cNvPr id="2" name="Text Box 7"/>
          <p:cNvSpPr txBox="1"/>
          <p:nvPr/>
        </p:nvSpPr>
        <p:spPr>
          <a:xfrm>
            <a:off x="4441825" y="6359525"/>
            <a:ext cx="6638925" cy="520700"/>
          </a:xfrm>
          <a:prstGeom prst="rect">
            <a:avLst/>
          </a:prstGeom>
          <a:noFill/>
          <a:ln w="9525">
            <a:noFill/>
          </a:ln>
        </p:spPr>
        <p:txBody>
          <a:bodyPr anchor="t" anchorCtr="0">
            <a:spAutoFit/>
          </a:bodyPr>
          <a:p>
            <a:pPr>
              <a:spcBef>
                <a:spcPct val="50000"/>
              </a:spcBef>
            </a:pPr>
            <a:r>
              <a:rPr lang="zh-CN" altLang="en-US" sz="2800" b="1" dirty="0">
                <a:solidFill>
                  <a:srgbClr val="000000"/>
                </a:solidFill>
                <a:latin typeface="Times New Roman" panose="02020603050405020304" pitchFamily="18" charset="0"/>
                <a:ea typeface="宋体" panose="02010600030101010101" pitchFamily="2" charset="-122"/>
              </a:rPr>
              <a:t>电介质的相对介电常数 </a:t>
            </a:r>
            <a:r>
              <a:rPr lang="en-US" altLang="zh-CN" sz="2800" b="1" dirty="0">
                <a:solidFill>
                  <a:srgbClr val="000000"/>
                </a:solidFill>
                <a:latin typeface="Times New Roman" panose="02020603050405020304" pitchFamily="18" charset="0"/>
                <a:ea typeface="宋体" panose="02010600030101010101" pitchFamily="2" charset="-122"/>
              </a:rPr>
              <a:t>(</a:t>
            </a:r>
            <a:r>
              <a:rPr lang="zh-CN" altLang="en-US" sz="2800" b="1" dirty="0">
                <a:solidFill>
                  <a:srgbClr val="000000"/>
                </a:solidFill>
                <a:latin typeface="Times New Roman" panose="02020603050405020304" pitchFamily="18" charset="0"/>
                <a:ea typeface="宋体" panose="02010600030101010101" pitchFamily="2" charset="-122"/>
              </a:rPr>
              <a:t>相对电容率</a:t>
            </a:r>
            <a:r>
              <a:rPr lang="en-US" altLang="zh-CN" sz="2800" b="1" dirty="0">
                <a:solidFill>
                  <a:srgbClr val="000000"/>
                </a:solidFill>
                <a:latin typeface="Times New Roman" panose="02020603050405020304" pitchFamily="18" charset="0"/>
                <a:ea typeface="宋体" panose="02010600030101010101" pitchFamily="2" charset="-122"/>
              </a:rPr>
              <a:t>)</a:t>
            </a:r>
            <a:endParaRPr lang="en-US" altLang="zh-CN" sz="2800" dirty="0">
              <a:solidFill>
                <a:srgbClr val="000000"/>
              </a:solidFill>
              <a:latin typeface="Times New Roman" panose="02020603050405020304" pitchFamily="18" charset="0"/>
              <a:ea typeface="宋体" panose="02010600030101010101" pitchFamily="2" charset="-122"/>
            </a:endParaRPr>
          </a:p>
        </p:txBody>
      </p:sp>
      <p:graphicFrame>
        <p:nvGraphicFramePr>
          <p:cNvPr id="3" name="对象 2"/>
          <p:cNvGraphicFramePr/>
          <p:nvPr/>
        </p:nvGraphicFramePr>
        <p:xfrm>
          <a:off x="3803650" y="6330950"/>
          <a:ext cx="495300" cy="549275"/>
        </p:xfrm>
        <a:graphic>
          <a:graphicData uri="http://schemas.openxmlformats.org/presentationml/2006/ole">
            <mc:AlternateContent xmlns:mc="http://schemas.openxmlformats.org/markup-compatibility/2006">
              <mc:Choice xmlns:v="urn:schemas-microsoft-com:vml" Requires="v">
                <p:oleObj spid="_x0000_s3093" name="" r:id="rId13" imgW="165100" imgH="228600" progId="Equation.DSMT4">
                  <p:embed/>
                </p:oleObj>
              </mc:Choice>
              <mc:Fallback>
                <p:oleObj name="" r:id="rId13" imgW="165100" imgH="228600" progId="Equation.DSMT4">
                  <p:embed/>
                  <p:pic>
                    <p:nvPicPr>
                      <p:cNvPr id="0" name="图片 3092"/>
                      <p:cNvPicPr/>
                      <p:nvPr/>
                    </p:nvPicPr>
                    <p:blipFill>
                      <a:blip r:embed="rId14"/>
                      <a:stretch>
                        <a:fillRect/>
                      </a:stretch>
                    </p:blipFill>
                    <p:spPr>
                      <a:xfrm>
                        <a:off x="3803650" y="6330950"/>
                        <a:ext cx="495300" cy="549275"/>
                      </a:xfrm>
                      <a:prstGeom prst="rect">
                        <a:avLst/>
                      </a:prstGeom>
                      <a:noFill/>
                      <a:ln w="38100">
                        <a:noFill/>
                        <a:miter/>
                      </a:ln>
                    </p:spPr>
                  </p:pic>
                </p:oleObj>
              </mc:Fallback>
            </mc:AlternateContent>
          </a:graphicData>
        </a:graphic>
      </p:graphicFrame>
      <p:cxnSp>
        <p:nvCxnSpPr>
          <p:cNvPr id="10255" name="AutoShape 15"/>
          <p:cNvCxnSpPr/>
          <p:nvPr/>
        </p:nvCxnSpPr>
        <p:spPr>
          <a:xfrm>
            <a:off x="11139488" y="2492375"/>
            <a:ext cx="146050" cy="6350"/>
          </a:xfrm>
          <a:prstGeom prst="straightConnector1">
            <a:avLst/>
          </a:prstGeom>
          <a:ln w="9525" cap="flat" cmpd="sng">
            <a:solidFill>
              <a:srgbClr val="000000"/>
            </a:solidFill>
            <a:prstDash val="solid"/>
            <a:round/>
            <a:headEnd type="none" w="med" len="med"/>
            <a:tailEnd type="triangle" w="sm" len="med"/>
          </a:ln>
        </p:spPr>
      </p:cxnSp>
      <p:cxnSp>
        <p:nvCxnSpPr>
          <p:cNvPr id="10256" name="AutoShape 16"/>
          <p:cNvCxnSpPr/>
          <p:nvPr/>
        </p:nvCxnSpPr>
        <p:spPr>
          <a:xfrm>
            <a:off x="8232775" y="1746250"/>
            <a:ext cx="146050" cy="6350"/>
          </a:xfrm>
          <a:prstGeom prst="straightConnector1">
            <a:avLst/>
          </a:prstGeom>
          <a:ln w="9525" cap="flat" cmpd="sng">
            <a:solidFill>
              <a:srgbClr val="000000"/>
            </a:solidFill>
            <a:prstDash val="solid"/>
            <a:round/>
            <a:headEnd type="none" w="med" len="med"/>
            <a:tailEnd type="triangle" w="sm" len="med"/>
          </a:ln>
        </p:spPr>
      </p:cxnSp>
      <p:cxnSp>
        <p:nvCxnSpPr>
          <p:cNvPr id="10257" name="AutoShape 17"/>
          <p:cNvCxnSpPr/>
          <p:nvPr/>
        </p:nvCxnSpPr>
        <p:spPr>
          <a:xfrm>
            <a:off x="9774238" y="2038350"/>
            <a:ext cx="146050" cy="6350"/>
          </a:xfrm>
          <a:prstGeom prst="straightConnector1">
            <a:avLst/>
          </a:prstGeom>
          <a:ln w="9525" cap="flat" cmpd="sng">
            <a:solidFill>
              <a:srgbClr val="000000"/>
            </a:solidFill>
            <a:prstDash val="solid"/>
            <a:round/>
            <a:headEnd type="none" w="med" len="med"/>
            <a:tailEnd type="triangle" w="sm" len="med"/>
          </a:ln>
        </p:spPr>
      </p:cxnSp>
      <p:cxnSp>
        <p:nvCxnSpPr>
          <p:cNvPr id="10258" name="AutoShape 18"/>
          <p:cNvCxnSpPr/>
          <p:nvPr/>
        </p:nvCxnSpPr>
        <p:spPr>
          <a:xfrm>
            <a:off x="8566150" y="2513013"/>
            <a:ext cx="146050" cy="6350"/>
          </a:xfrm>
          <a:prstGeom prst="straightConnector1">
            <a:avLst/>
          </a:prstGeom>
          <a:ln w="9525" cap="flat" cmpd="sng">
            <a:solidFill>
              <a:srgbClr val="000000"/>
            </a:solidFill>
            <a:prstDash val="solid"/>
            <a:round/>
            <a:headEnd type="none" w="med" len="med"/>
            <a:tailEnd type="triangle" w="sm" len="med"/>
          </a:ln>
        </p:spPr>
      </p:cxnSp>
      <p:cxnSp>
        <p:nvCxnSpPr>
          <p:cNvPr id="10259" name="AutoShape 19"/>
          <p:cNvCxnSpPr/>
          <p:nvPr/>
        </p:nvCxnSpPr>
        <p:spPr>
          <a:xfrm>
            <a:off x="9542463" y="2894013"/>
            <a:ext cx="146050" cy="6350"/>
          </a:xfrm>
          <a:prstGeom prst="straightConnector1">
            <a:avLst/>
          </a:prstGeom>
          <a:ln w="9525" cap="flat" cmpd="sng">
            <a:solidFill>
              <a:srgbClr val="000000"/>
            </a:solidFill>
            <a:prstDash val="solid"/>
            <a:round/>
            <a:headEnd type="none" w="med" len="med"/>
            <a:tailEnd type="triangle" w="sm" len="med"/>
          </a:ln>
        </p:spPr>
      </p:cxnSp>
      <p:graphicFrame>
        <p:nvGraphicFramePr>
          <p:cNvPr id="13331" name="对象 141316"/>
          <p:cNvGraphicFramePr/>
          <p:nvPr/>
        </p:nvGraphicFramePr>
        <p:xfrm>
          <a:off x="4714875" y="1589088"/>
          <a:ext cx="3390900" cy="714375"/>
        </p:xfrm>
        <a:graphic>
          <a:graphicData uri="http://schemas.openxmlformats.org/presentationml/2006/ole">
            <mc:AlternateContent xmlns:mc="http://schemas.openxmlformats.org/markup-compatibility/2006">
              <mc:Choice xmlns:v="urn:schemas-microsoft-com:vml" Requires="v">
                <p:oleObj spid="_x0000_s3091" name="" r:id="rId15" imgW="1409700" imgH="393700" progId="Equation.3">
                  <p:embed/>
                </p:oleObj>
              </mc:Choice>
              <mc:Fallback>
                <p:oleObj name="" r:id="rId15" imgW="1409700" imgH="393700" progId="Equation.3">
                  <p:embed/>
                  <p:pic>
                    <p:nvPicPr>
                      <p:cNvPr id="0" name="图片 3090"/>
                      <p:cNvPicPr/>
                      <p:nvPr/>
                    </p:nvPicPr>
                    <p:blipFill>
                      <a:blip r:embed="rId16"/>
                      <a:stretch>
                        <a:fillRect/>
                      </a:stretch>
                    </p:blipFill>
                    <p:spPr>
                      <a:xfrm>
                        <a:off x="4714875" y="1589088"/>
                        <a:ext cx="3390900" cy="714375"/>
                      </a:xfrm>
                      <a:prstGeom prst="rect">
                        <a:avLst/>
                      </a:prstGeom>
                      <a:noFill/>
                      <a:ln w="9525" cap="flat" cmpd="sng">
                        <a:solidFill>
                          <a:srgbClr val="0000CC"/>
                        </a:solidFill>
                        <a:prstDash val="solid"/>
                        <a:miter/>
                        <a:headEnd type="none" w="med" len="med"/>
                        <a:tailEnd type="none" w="med" len="med"/>
                      </a:ln>
                    </p:spPr>
                  </p:pic>
                </p:oleObj>
              </mc:Fallback>
            </mc:AlternateContent>
          </a:graphicData>
        </a:graphic>
      </p:graphicFrame>
      <p:graphicFrame>
        <p:nvGraphicFramePr>
          <p:cNvPr id="13332" name="对象 142339"/>
          <p:cNvGraphicFramePr/>
          <p:nvPr/>
        </p:nvGraphicFramePr>
        <p:xfrm>
          <a:off x="2838450" y="2038350"/>
          <a:ext cx="1127125" cy="406400"/>
        </p:xfrm>
        <a:graphic>
          <a:graphicData uri="http://schemas.openxmlformats.org/presentationml/2006/ole">
            <mc:AlternateContent xmlns:mc="http://schemas.openxmlformats.org/markup-compatibility/2006">
              <mc:Choice xmlns:v="urn:schemas-microsoft-com:vml" Requires="v">
                <p:oleObj spid="_x0000_s3100" name="" r:id="rId17" imgW="596900" imgH="431800" progId="Equation.3">
                  <p:embed/>
                </p:oleObj>
              </mc:Choice>
              <mc:Fallback>
                <p:oleObj name="" r:id="rId17" imgW="596900" imgH="431800" progId="Equation.3">
                  <p:embed/>
                  <p:pic>
                    <p:nvPicPr>
                      <p:cNvPr id="0" name="图片 3099"/>
                      <p:cNvPicPr/>
                      <p:nvPr/>
                    </p:nvPicPr>
                    <p:blipFill>
                      <a:blip r:embed="rId18"/>
                      <a:stretch>
                        <a:fillRect/>
                      </a:stretch>
                    </p:blipFill>
                    <p:spPr>
                      <a:xfrm>
                        <a:off x="2838450" y="2038350"/>
                        <a:ext cx="1127125" cy="406400"/>
                      </a:xfrm>
                      <a:prstGeom prst="rect">
                        <a:avLst/>
                      </a:prstGeom>
                      <a:noFill/>
                      <a:ln w="9525" cap="flat" cmpd="sng">
                        <a:solidFill>
                          <a:srgbClr val="0000CC"/>
                        </a:solidFill>
                        <a:prstDash val="solid"/>
                        <a:miter/>
                        <a:headEnd type="none" w="med" len="med"/>
                        <a:tailEnd type="none" w="med" len="med"/>
                      </a:ln>
                    </p:spPr>
                  </p:pic>
                </p:oleObj>
              </mc:Fallback>
            </mc:AlternateContent>
          </a:graphicData>
        </a:graphic>
      </p:graphicFrame>
      <p:sp>
        <p:nvSpPr>
          <p:cNvPr id="13333" name="矩形 142338"/>
          <p:cNvSpPr/>
          <p:nvPr/>
        </p:nvSpPr>
        <p:spPr>
          <a:xfrm>
            <a:off x="1406525" y="1789113"/>
            <a:ext cx="1431925" cy="730250"/>
          </a:xfrm>
          <a:prstGeom prst="rect">
            <a:avLst/>
          </a:prstGeom>
          <a:noFill/>
          <a:ln w="9525">
            <a:noFill/>
          </a:ln>
        </p:spPr>
        <p:txBody>
          <a:bodyPr wrap="square" anchor="t" anchorCtr="0">
            <a:spAutoFit/>
          </a:bodyPr>
          <a:p>
            <a:pPr algn="just" eaLnBrk="0" hangingPunct="0">
              <a:lnSpc>
                <a:spcPct val="130000"/>
              </a:lnSpc>
              <a:buClr>
                <a:schemeClr val="hlink"/>
              </a:buClr>
            </a:pPr>
            <a:r>
              <a:rPr lang="zh-CN" altLang="en-US" sz="2000" b="1" dirty="0">
                <a:latin typeface="宋体" panose="02010600030101010101" pitchFamily="2" charset="-122"/>
                <a:ea typeface="宋体" panose="02010600030101010101" pitchFamily="2" charset="-122"/>
              </a:rPr>
              <a:t>真空中</a:t>
            </a:r>
            <a:r>
              <a:rPr lang="zh-CN" altLang="en-US" sz="3200" b="1" dirty="0">
                <a:latin typeface="宋体" panose="02010600030101010101" pitchFamily="2" charset="-122"/>
                <a:ea typeface="宋体" panose="02010600030101010101" pitchFamily="2" charset="-122"/>
              </a:rPr>
              <a:t>，</a:t>
            </a:r>
            <a:endParaRPr lang="zh-CN" altLang="en-US" sz="3200" b="1">
              <a:latin typeface="宋体" panose="02010600030101010101" pitchFamily="2" charset="-122"/>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1"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0255"/>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256"/>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257"/>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258"/>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025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par>
                          <p:cTn id="29" fill="hold">
                            <p:stCondLst>
                              <p:cond delay="0"/>
                            </p:stCondLst>
                            <p:childTnLst>
                              <p:par>
                                <p:cTn id="30" presetID="18" presetClass="entr" presetSubtype="6"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strips(downRigh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strips(downRigh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ox(i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linds(horizontal)">
                                      <p:cBhvr>
                                        <p:cTn id="47" dur="500"/>
                                        <p:tgtEl>
                                          <p:spTgt spid="12"/>
                                        </p:tgtEl>
                                      </p:cBhvr>
                                    </p:animEffect>
                                  </p:childTnLst>
                                </p:cTn>
                              </p:par>
                              <p:par>
                                <p:cTn id="48" presetID="1" presetClass="entr" presetSubtype="0" fill="hold" nodeType="withEffect">
                                  <p:stCondLst>
                                    <p:cond delay="0"/>
                                  </p:stCondLst>
                                  <p:childTnLst>
                                    <p:set>
                                      <p:cBhvr>
                                        <p:cTn id="49" dur="1" fill="hold">
                                          <p:stCondLst>
                                            <p:cond delay="0"/>
                                          </p:stCondLst>
                                        </p:cTn>
                                        <p:tgtEl>
                                          <p:spTgt spid="13"/>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p:bldP spid="11" grpId="0" bldLvl="0" animBg="1"/>
      <p:bldP spid="14"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ChangeArrowheads="1"/>
          </p:cNvSpPr>
          <p:nvPr/>
        </p:nvSpPr>
        <p:spPr bwMode="auto">
          <a:xfrm>
            <a:off x="1558925" y="295275"/>
            <a:ext cx="3630613" cy="503238"/>
          </a:xfrm>
          <a:prstGeom prst="rect">
            <a:avLst/>
          </a:prstGeom>
          <a:noFill/>
          <a:ln>
            <a:noFill/>
          </a:ln>
        </p:spPr>
        <p:txBody>
          <a:bodyPr/>
          <a:lstStyle>
            <a:lvl1pPr marL="342900" indent="-342900">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2.</a:t>
            </a:r>
            <a:r>
              <a:rPr kumimoji="0" lang="en-US" altLang="zh-CN" sz="28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rPr>
              <a:t>静电力叠加原理</a:t>
            </a:r>
            <a:endParaRPr kumimoji="0" lang="zh-CN" altLang="en-US" sz="28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endParaRPr>
          </a:p>
        </p:txBody>
      </p:sp>
      <p:graphicFrame>
        <p:nvGraphicFramePr>
          <p:cNvPr id="5" name="Object 3"/>
          <p:cNvGraphicFramePr>
            <a:graphicFrameLocks noChangeAspect="1"/>
          </p:cNvGraphicFramePr>
          <p:nvPr/>
        </p:nvGraphicFramePr>
        <p:xfrm>
          <a:off x="2770188" y="5192713"/>
          <a:ext cx="2994025" cy="1090612"/>
        </p:xfrm>
        <a:graphic>
          <a:graphicData uri="http://schemas.openxmlformats.org/presentationml/2006/ole">
            <mc:AlternateContent xmlns:mc="http://schemas.openxmlformats.org/markup-compatibility/2006">
              <mc:Choice xmlns:v="urn:schemas-microsoft-com:vml" Requires="v">
                <p:oleObj spid="_x0000_s3096" name="" r:id="rId1" imgW="1295400" imgH="444500" progId="Equation.3">
                  <p:embed/>
                </p:oleObj>
              </mc:Choice>
              <mc:Fallback>
                <p:oleObj name="" r:id="rId1" imgW="1295400" imgH="444500" progId="Equation.3">
                  <p:embed/>
                  <p:pic>
                    <p:nvPicPr>
                      <p:cNvPr id="0" name="图片 3095"/>
                      <p:cNvPicPr/>
                      <p:nvPr/>
                    </p:nvPicPr>
                    <p:blipFill>
                      <a:blip r:embed="rId2"/>
                      <a:stretch>
                        <a:fillRect/>
                      </a:stretch>
                    </p:blipFill>
                    <p:spPr>
                      <a:xfrm>
                        <a:off x="2770188" y="5192713"/>
                        <a:ext cx="2994025" cy="1090612"/>
                      </a:xfrm>
                      <a:prstGeom prst="rect">
                        <a:avLst/>
                      </a:prstGeom>
                      <a:noFill/>
                      <a:ln w="38100">
                        <a:noFill/>
                        <a:miter/>
                      </a:ln>
                    </p:spPr>
                  </p:pic>
                </p:oleObj>
              </mc:Fallback>
            </mc:AlternateContent>
          </a:graphicData>
        </a:graphic>
      </p:graphicFrame>
      <p:grpSp>
        <p:nvGrpSpPr>
          <p:cNvPr id="6" name="Group 42"/>
          <p:cNvGrpSpPr/>
          <p:nvPr/>
        </p:nvGrpSpPr>
        <p:grpSpPr>
          <a:xfrm>
            <a:off x="8178800" y="4505325"/>
            <a:ext cx="2546350" cy="1778000"/>
            <a:chOff x="3742" y="2523"/>
            <a:chExt cx="1558" cy="1120"/>
          </a:xfrm>
        </p:grpSpPr>
        <p:sp>
          <p:nvSpPr>
            <p:cNvPr id="7" name="Oval 7"/>
            <p:cNvSpPr>
              <a:spLocks noChangeArrowheads="1"/>
            </p:cNvSpPr>
            <p:nvPr/>
          </p:nvSpPr>
          <p:spPr bwMode="auto">
            <a:xfrm>
              <a:off x="3742" y="3067"/>
              <a:ext cx="768" cy="576"/>
            </a:xfrm>
            <a:prstGeom prst="ellipse">
              <a:avLst/>
            </a:prstGeom>
            <a:gradFill rotWithShape="0">
              <a:gsLst>
                <a:gs pos="0">
                  <a:srgbClr val="FFFFFF"/>
                </a:gs>
                <a:gs pos="100000">
                  <a:srgbClr val="0000AE"/>
                </a:gs>
              </a:gsLst>
              <a:path path="shape">
                <a:fillToRect l="50000" t="50000" r="50000" b="50000"/>
              </a:path>
            </a:gradFill>
            <a:ln w="9525">
              <a:solidFill>
                <a:srgbClr val="333399"/>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341" name="Text Box 8"/>
            <p:cNvSpPr txBox="1"/>
            <p:nvPr/>
          </p:nvSpPr>
          <p:spPr>
            <a:xfrm>
              <a:off x="3878" y="2795"/>
              <a:ext cx="255" cy="288"/>
            </a:xfrm>
            <a:prstGeom prst="rect">
              <a:avLst/>
            </a:prstGeom>
            <a:noFill/>
            <a:ln w="9525">
              <a:noFill/>
            </a:ln>
          </p:spPr>
          <p:txBody>
            <a:bodyPr wrap="none" anchor="t" anchorCtr="0">
              <a:spAutoFit/>
            </a:bodyPr>
            <a:p>
              <a:pPr>
                <a:buSzTx/>
              </a:pPr>
              <a:r>
                <a:rPr lang="en-US" altLang="zh-CN" sz="2400" i="1">
                  <a:solidFill>
                    <a:srgbClr val="000000"/>
                  </a:solidFill>
                  <a:latin typeface="Times New Roman" panose="02020603050405020304" pitchFamily="18" charset="0"/>
                  <a:ea typeface="宋体" panose="02010600030101010101" pitchFamily="2" charset="-122"/>
                </a:rPr>
                <a:t>Q</a:t>
              </a:r>
              <a:endParaRPr lang="en-US" altLang="zh-CN" sz="2400" i="1">
                <a:solidFill>
                  <a:srgbClr val="000000"/>
                </a:solidFill>
                <a:latin typeface="Times New Roman" panose="02020603050405020304" pitchFamily="18" charset="0"/>
                <a:ea typeface="宋体" panose="02010600030101010101" pitchFamily="2" charset="-122"/>
              </a:endParaRPr>
            </a:p>
          </p:txBody>
        </p:sp>
        <p:sp>
          <p:nvSpPr>
            <p:cNvPr id="9" name="Oval 9"/>
            <p:cNvSpPr>
              <a:spLocks noChangeArrowheads="1"/>
            </p:cNvSpPr>
            <p:nvPr/>
          </p:nvSpPr>
          <p:spPr bwMode="auto">
            <a:xfrm>
              <a:off x="4100" y="3200"/>
              <a:ext cx="85" cy="96"/>
            </a:xfrm>
            <a:prstGeom prst="ellipse">
              <a:avLst/>
            </a:prstGeom>
            <a:solidFill>
              <a:srgbClr val="0000CC"/>
            </a:solidFill>
            <a:ln w="9525">
              <a:solidFill>
                <a:srgbClr val="333399"/>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14343" name="Group 10"/>
            <p:cNvGrpSpPr/>
            <p:nvPr/>
          </p:nvGrpSpPr>
          <p:grpSpPr>
            <a:xfrm>
              <a:off x="4189" y="2750"/>
              <a:ext cx="687" cy="472"/>
              <a:chOff x="3984" y="602"/>
              <a:chExt cx="1008" cy="646"/>
            </a:xfrm>
          </p:grpSpPr>
          <p:sp>
            <p:nvSpPr>
              <p:cNvPr id="16" name="Line 11"/>
              <p:cNvSpPr>
                <a:spLocks noChangeShapeType="1"/>
              </p:cNvSpPr>
              <p:nvPr/>
            </p:nvSpPr>
            <p:spPr bwMode="auto">
              <a:xfrm flipV="1">
                <a:off x="3984" y="624"/>
                <a:ext cx="1008" cy="624"/>
              </a:xfrm>
              <a:prstGeom prst="line">
                <a:avLst/>
              </a:prstGeom>
              <a:noFill/>
              <a:ln w="28575">
                <a:solidFill>
                  <a:srgbClr val="333399"/>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345" name="Text Box 12"/>
              <p:cNvSpPr txBox="1"/>
              <p:nvPr/>
            </p:nvSpPr>
            <p:spPr>
              <a:xfrm>
                <a:off x="4310" y="602"/>
                <a:ext cx="278" cy="394"/>
              </a:xfrm>
              <a:prstGeom prst="rect">
                <a:avLst/>
              </a:prstGeom>
              <a:noFill/>
              <a:ln w="9525">
                <a:noFill/>
              </a:ln>
            </p:spPr>
            <p:txBody>
              <a:bodyPr wrap="none" anchor="t" anchorCtr="0">
                <a:spAutoFit/>
              </a:bodyPr>
              <a:p>
                <a:pPr>
                  <a:buSzTx/>
                </a:pPr>
                <a:r>
                  <a:rPr lang="en-US" altLang="zh-CN" sz="2400" b="1" i="1">
                    <a:solidFill>
                      <a:srgbClr val="000000"/>
                    </a:solidFill>
                    <a:latin typeface="Times New Roman" panose="02020603050405020304" pitchFamily="18" charset="0"/>
                    <a:ea typeface="宋体" panose="02010600030101010101" pitchFamily="2" charset="-122"/>
                  </a:rPr>
                  <a:t>r</a:t>
                </a:r>
                <a:endParaRPr lang="en-US" altLang="zh-CN" sz="2400" b="1" i="1">
                  <a:solidFill>
                    <a:srgbClr val="000000"/>
                  </a:solidFill>
                  <a:latin typeface="Times New Roman" panose="02020603050405020304" pitchFamily="18" charset="0"/>
                  <a:ea typeface="宋体" panose="02010600030101010101" pitchFamily="2" charset="-122"/>
                </a:endParaRPr>
              </a:p>
            </p:txBody>
          </p:sp>
        </p:grpSp>
        <p:graphicFrame>
          <p:nvGraphicFramePr>
            <p:cNvPr id="14346" name="Object 13"/>
            <p:cNvGraphicFramePr/>
            <p:nvPr/>
          </p:nvGraphicFramePr>
          <p:xfrm>
            <a:off x="3958" y="3283"/>
            <a:ext cx="247" cy="247"/>
          </p:xfrm>
          <a:graphic>
            <a:graphicData uri="http://schemas.openxmlformats.org/presentationml/2006/ole">
              <mc:AlternateContent xmlns:mc="http://schemas.openxmlformats.org/markup-compatibility/2006">
                <mc:Choice xmlns:v="urn:schemas-microsoft-com:vml" Requires="v">
                  <p:oleObj spid="_x0000_s3103" name="" r:id="rId3" imgW="850900" imgH="850900" progId="Equation.3">
                    <p:embed/>
                  </p:oleObj>
                </mc:Choice>
                <mc:Fallback>
                  <p:oleObj name="" r:id="rId3" imgW="850900" imgH="850900" progId="Equation.3">
                    <p:embed/>
                    <p:pic>
                      <p:nvPicPr>
                        <p:cNvPr id="0" name="图片 3102"/>
                        <p:cNvPicPr/>
                        <p:nvPr/>
                      </p:nvPicPr>
                      <p:blipFill>
                        <a:blip r:embed="rId4"/>
                        <a:stretch>
                          <a:fillRect/>
                        </a:stretch>
                      </p:blipFill>
                      <p:spPr>
                        <a:xfrm>
                          <a:off x="3958" y="3283"/>
                          <a:ext cx="247" cy="247"/>
                        </a:xfrm>
                        <a:prstGeom prst="rect">
                          <a:avLst/>
                        </a:prstGeom>
                        <a:noFill/>
                        <a:ln w="38100">
                          <a:noFill/>
                          <a:miter/>
                        </a:ln>
                      </p:spPr>
                    </p:pic>
                  </p:oleObj>
                </mc:Fallback>
              </mc:AlternateContent>
            </a:graphicData>
          </a:graphic>
        </p:graphicFrame>
        <p:graphicFrame>
          <p:nvGraphicFramePr>
            <p:cNvPr id="14347" name="Object 14"/>
            <p:cNvGraphicFramePr/>
            <p:nvPr/>
          </p:nvGraphicFramePr>
          <p:xfrm>
            <a:off x="4649" y="2523"/>
            <a:ext cx="200" cy="272"/>
          </p:xfrm>
          <a:graphic>
            <a:graphicData uri="http://schemas.openxmlformats.org/presentationml/2006/ole">
              <mc:AlternateContent xmlns:mc="http://schemas.openxmlformats.org/markup-compatibility/2006">
                <mc:Choice xmlns:v="urn:schemas-microsoft-com:vml" Requires="v">
                  <p:oleObj spid="_x0000_s3095" name="" r:id="rId5" imgW="660400" imgH="927100" progId="Equation.3">
                    <p:embed/>
                  </p:oleObj>
                </mc:Choice>
                <mc:Fallback>
                  <p:oleObj name="" r:id="rId5" imgW="660400" imgH="927100" progId="Equation.3">
                    <p:embed/>
                    <p:pic>
                      <p:nvPicPr>
                        <p:cNvPr id="0" name="图片 3094"/>
                        <p:cNvPicPr/>
                        <p:nvPr/>
                      </p:nvPicPr>
                      <p:blipFill>
                        <a:blip r:embed="rId6"/>
                        <a:stretch>
                          <a:fillRect/>
                        </a:stretch>
                      </p:blipFill>
                      <p:spPr>
                        <a:xfrm>
                          <a:off x="4649" y="2523"/>
                          <a:ext cx="200" cy="272"/>
                        </a:xfrm>
                        <a:prstGeom prst="rect">
                          <a:avLst/>
                        </a:prstGeom>
                        <a:noFill/>
                        <a:ln w="38100">
                          <a:noFill/>
                          <a:miter/>
                        </a:ln>
                      </p:spPr>
                    </p:pic>
                  </p:oleObj>
                </mc:Fallback>
              </mc:AlternateContent>
            </a:graphicData>
          </a:graphic>
        </p:graphicFrame>
        <p:sp>
          <p:nvSpPr>
            <p:cNvPr id="13" name="Oval 15"/>
            <p:cNvSpPr>
              <a:spLocks noChangeArrowheads="1"/>
            </p:cNvSpPr>
            <p:nvPr/>
          </p:nvSpPr>
          <p:spPr bwMode="auto">
            <a:xfrm>
              <a:off x="4830" y="2704"/>
              <a:ext cx="96" cy="96"/>
            </a:xfrm>
            <a:prstGeom prst="ellipse">
              <a:avLst/>
            </a:prstGeom>
            <a:solidFill>
              <a:srgbClr val="66FF66"/>
            </a:solidFill>
            <a:ln w="9525">
              <a:solidFill>
                <a:srgbClr val="333399"/>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 name="Freeform 16"/>
            <p:cNvSpPr>
              <a:spLocks noChangeArrowheads="1"/>
            </p:cNvSpPr>
            <p:nvPr/>
          </p:nvSpPr>
          <p:spPr bwMode="auto">
            <a:xfrm>
              <a:off x="4914" y="2586"/>
              <a:ext cx="220" cy="156"/>
            </a:xfrm>
            <a:custGeom>
              <a:avLst/>
              <a:gdLst>
                <a:gd name="T0" fmla="*/ 0 w 222"/>
                <a:gd name="T1" fmla="*/ 156 h 156"/>
                <a:gd name="T2" fmla="*/ 222 w 222"/>
                <a:gd name="T3" fmla="*/ 0 h 156"/>
              </a:gdLst>
              <a:ahLst/>
              <a:cxnLst>
                <a:cxn ang="0">
                  <a:pos x="T0" y="T1"/>
                </a:cxn>
                <a:cxn ang="0">
                  <a:pos x="T2" y="T3"/>
                </a:cxn>
              </a:cxnLst>
              <a:rect l="0" t="0" r="r" b="b"/>
              <a:pathLst>
                <a:path w="222" h="156">
                  <a:moveTo>
                    <a:pt x="0" y="156"/>
                  </a:moveTo>
                  <a:lnTo>
                    <a:pt x="222" y="0"/>
                  </a:lnTo>
                </a:path>
              </a:pathLst>
            </a:custGeom>
            <a:noFill/>
            <a:ln w="38100">
              <a:solidFill>
                <a:srgbClr val="333399"/>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14350" name="Object 17"/>
            <p:cNvGraphicFramePr>
              <a:graphicFrameLocks noChangeAspect="1"/>
            </p:cNvGraphicFramePr>
            <p:nvPr/>
          </p:nvGraphicFramePr>
          <p:xfrm>
            <a:off x="5012" y="2704"/>
            <a:ext cx="288" cy="224"/>
          </p:xfrm>
          <a:graphic>
            <a:graphicData uri="http://schemas.openxmlformats.org/presentationml/2006/ole">
              <mc:AlternateContent xmlns:mc="http://schemas.openxmlformats.org/markup-compatibility/2006">
                <mc:Choice xmlns:v="urn:schemas-microsoft-com:vml" Requires="v">
                  <p:oleObj spid="_x0000_s3092" name="" r:id="rId7" imgW="1003300" imgH="749300" progId="Equation.3">
                    <p:embed/>
                  </p:oleObj>
                </mc:Choice>
                <mc:Fallback>
                  <p:oleObj name="" r:id="rId7" imgW="1003300" imgH="749300" progId="Equation.3">
                    <p:embed/>
                    <p:pic>
                      <p:nvPicPr>
                        <p:cNvPr id="0" name="图片 3091"/>
                        <p:cNvPicPr/>
                        <p:nvPr/>
                      </p:nvPicPr>
                      <p:blipFill>
                        <a:blip r:embed="rId8"/>
                        <a:stretch>
                          <a:fillRect/>
                        </a:stretch>
                      </p:blipFill>
                      <p:spPr>
                        <a:xfrm>
                          <a:off x="5012" y="2704"/>
                          <a:ext cx="288" cy="224"/>
                        </a:xfrm>
                        <a:prstGeom prst="rect">
                          <a:avLst/>
                        </a:prstGeom>
                        <a:noFill/>
                        <a:ln w="38100">
                          <a:noFill/>
                          <a:miter/>
                        </a:ln>
                      </p:spPr>
                    </p:pic>
                  </p:oleObj>
                </mc:Fallback>
              </mc:AlternateContent>
            </a:graphicData>
          </a:graphic>
        </p:graphicFrame>
      </p:grpSp>
      <p:sp>
        <p:nvSpPr>
          <p:cNvPr id="18" name="Text Box 18"/>
          <p:cNvSpPr txBox="1">
            <a:spLocks noChangeArrowheads="1"/>
          </p:cNvSpPr>
          <p:nvPr/>
        </p:nvSpPr>
        <p:spPr bwMode="auto">
          <a:xfrm>
            <a:off x="1198563" y="773113"/>
            <a:ext cx="9698038" cy="1384300"/>
          </a:xfrm>
          <a:prstGeom prst="rect">
            <a:avLst/>
          </a:prstGeom>
          <a:noFill/>
          <a:ln w="9525">
            <a:noFill/>
            <a:miter lim="800000"/>
          </a:ln>
          <a:effectLst/>
        </p:spPr>
        <p:txBody>
          <a:bodyPr lIns="18000" rIns="18000">
            <a:spAutoFit/>
          </a:bodyPr>
          <a:lstStyle/>
          <a:p>
            <a:pPr marR="0" defTabSz="914400" eaLnBrk="0" hangingPunct="0">
              <a:buClrTx/>
              <a:buSzTx/>
              <a:buFontTx/>
              <a:defRPr/>
            </a:pPr>
            <a:r>
              <a:rPr kumimoji="1" lang="en-US" altLang="zh-CN" sz="2800" b="1" kern="1200" cap="none" spc="0" normalizeH="0" baseline="0" noProof="1">
                <a:solidFill>
                  <a:srgbClr val="000000"/>
                </a:solidFill>
                <a:latin typeface="宋体" panose="02010600030101010101" pitchFamily="2" charset="-122"/>
                <a:ea typeface="+mn-ea"/>
                <a:cs typeface="+mn-cs"/>
              </a:rPr>
              <a:t>  </a:t>
            </a:r>
            <a:r>
              <a:rPr kumimoji="1" lang="zh-CN" altLang="en-US" sz="2800" b="1" kern="1200" cap="none" spc="0" normalizeH="0" baseline="0" noProof="1">
                <a:solidFill>
                  <a:srgbClr val="000000"/>
                </a:solidFill>
                <a:latin typeface="宋体" panose="02010600030101010101" pitchFamily="2" charset="-122"/>
                <a:ea typeface="+mn-ea"/>
                <a:cs typeface="+mn-cs"/>
              </a:rPr>
              <a:t>两点电荷间相互作用力不因其它电荷的存在而改变。点电荷系对某点电荷的作用等于系内各点电荷单独存在时对该电荷作用的</a:t>
            </a:r>
            <a:r>
              <a:rPr kumimoji="1" lang="zh-CN" altLang="en-US" sz="2800" b="1" kern="1200" cap="none" spc="0" normalizeH="0" baseline="0" noProof="1">
                <a:solidFill>
                  <a:srgbClr val="FF3300"/>
                </a:solidFill>
                <a:effectLst>
                  <a:outerShdw blurRad="38100" dist="38100" dir="2700000" algn="tl">
                    <a:srgbClr val="000000"/>
                  </a:outerShdw>
                </a:effectLst>
                <a:latin typeface="宋体" panose="02010600030101010101" pitchFamily="2" charset="-122"/>
                <a:ea typeface="+mn-ea"/>
                <a:cs typeface="+mn-cs"/>
              </a:rPr>
              <a:t>矢量和</a:t>
            </a:r>
            <a:r>
              <a:rPr kumimoji="1" lang="zh-CN" altLang="en-US" sz="2800" b="1" kern="1200" cap="none" spc="0" normalizeH="0" baseline="0" noProof="1">
                <a:solidFill>
                  <a:srgbClr val="808080"/>
                </a:solidFill>
                <a:latin typeface="宋体" panose="02010600030101010101" pitchFamily="2" charset="-122"/>
                <a:ea typeface="+mn-ea"/>
                <a:cs typeface="+mn-cs"/>
              </a:rPr>
              <a:t>。</a:t>
            </a:r>
            <a:endParaRPr kumimoji="1" lang="zh-CN" altLang="en-US" sz="2800" b="1" kern="1200" cap="none" spc="0" normalizeH="0" baseline="0" noProof="1">
              <a:solidFill>
                <a:srgbClr val="808080"/>
              </a:solidFill>
              <a:latin typeface="宋体" panose="02010600030101010101" pitchFamily="2" charset="-122"/>
              <a:ea typeface="宋体" panose="02010600030101010101" pitchFamily="2" charset="-122"/>
              <a:cs typeface="+mn-cs"/>
            </a:endParaRPr>
          </a:p>
        </p:txBody>
      </p:sp>
      <p:grpSp>
        <p:nvGrpSpPr>
          <p:cNvPr id="19" name="Group 40"/>
          <p:cNvGrpSpPr/>
          <p:nvPr/>
        </p:nvGrpSpPr>
        <p:grpSpPr>
          <a:xfrm>
            <a:off x="7031038" y="1735138"/>
            <a:ext cx="2668587" cy="2232025"/>
            <a:chOff x="3560" y="1298"/>
            <a:chExt cx="1724" cy="1539"/>
          </a:xfrm>
        </p:grpSpPr>
        <p:sp>
          <p:nvSpPr>
            <p:cNvPr id="20" name="Rectangle 20"/>
            <p:cNvSpPr>
              <a:spLocks noChangeArrowheads="1"/>
            </p:cNvSpPr>
            <p:nvPr/>
          </p:nvSpPr>
          <p:spPr bwMode="auto">
            <a:xfrm>
              <a:off x="3560" y="1298"/>
              <a:ext cx="1724" cy="1539"/>
            </a:xfrm>
            <a:prstGeom prst="rect">
              <a:avLst/>
            </a:prstGeom>
            <a:noFill/>
            <a:ln w="9525">
              <a:solidFill>
                <a:srgbClr val="009900"/>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14354" name="Object 21"/>
            <p:cNvGraphicFramePr>
              <a:graphicFrameLocks noChangeAspect="1"/>
            </p:cNvGraphicFramePr>
            <p:nvPr/>
          </p:nvGraphicFramePr>
          <p:xfrm>
            <a:off x="3831" y="1823"/>
            <a:ext cx="313" cy="285"/>
          </p:xfrm>
          <a:graphic>
            <a:graphicData uri="http://schemas.openxmlformats.org/presentationml/2006/ole">
              <mc:AlternateContent xmlns:mc="http://schemas.openxmlformats.org/markup-compatibility/2006">
                <mc:Choice xmlns:v="urn:schemas-microsoft-com:vml" Requires="v">
                  <p:oleObj spid="_x0000_s3094" name="" r:id="rId9" imgW="584200" imgH="508000" progId="Equation.3">
                    <p:embed/>
                  </p:oleObj>
                </mc:Choice>
                <mc:Fallback>
                  <p:oleObj name="" r:id="rId9" imgW="584200" imgH="508000" progId="Equation.3">
                    <p:embed/>
                    <p:pic>
                      <p:nvPicPr>
                        <p:cNvPr id="0" name="图片 3093"/>
                        <p:cNvPicPr/>
                        <p:nvPr/>
                      </p:nvPicPr>
                      <p:blipFill>
                        <a:blip r:embed="rId10"/>
                        <a:stretch>
                          <a:fillRect/>
                        </a:stretch>
                      </p:blipFill>
                      <p:spPr>
                        <a:xfrm>
                          <a:off x="3831" y="1823"/>
                          <a:ext cx="313" cy="285"/>
                        </a:xfrm>
                        <a:prstGeom prst="rect">
                          <a:avLst/>
                        </a:prstGeom>
                        <a:noFill/>
                        <a:ln w="38100">
                          <a:noFill/>
                          <a:miter/>
                        </a:ln>
                      </p:spPr>
                    </p:pic>
                  </p:oleObj>
                </mc:Fallback>
              </mc:AlternateContent>
            </a:graphicData>
          </a:graphic>
        </p:graphicFrame>
        <p:graphicFrame>
          <p:nvGraphicFramePr>
            <p:cNvPr id="14355" name="Object 22"/>
            <p:cNvGraphicFramePr>
              <a:graphicFrameLocks noChangeAspect="1"/>
            </p:cNvGraphicFramePr>
            <p:nvPr/>
          </p:nvGraphicFramePr>
          <p:xfrm>
            <a:off x="3730" y="2152"/>
            <a:ext cx="204" cy="285"/>
          </p:xfrm>
          <a:graphic>
            <a:graphicData uri="http://schemas.openxmlformats.org/presentationml/2006/ole">
              <mc:AlternateContent xmlns:mc="http://schemas.openxmlformats.org/markup-compatibility/2006">
                <mc:Choice xmlns:v="urn:schemas-microsoft-com:vml" Requires="v">
                  <p:oleObj spid="_x0000_s3097" name="" r:id="rId11" imgW="381000" imgH="508000" progId="Equation.3">
                    <p:embed/>
                  </p:oleObj>
                </mc:Choice>
                <mc:Fallback>
                  <p:oleObj name="" r:id="rId11" imgW="381000" imgH="508000" progId="Equation.3">
                    <p:embed/>
                    <p:pic>
                      <p:nvPicPr>
                        <p:cNvPr id="0" name="图片 3096"/>
                        <p:cNvPicPr/>
                        <p:nvPr/>
                      </p:nvPicPr>
                      <p:blipFill>
                        <a:blip r:embed="rId12"/>
                        <a:stretch>
                          <a:fillRect/>
                        </a:stretch>
                      </p:blipFill>
                      <p:spPr>
                        <a:xfrm>
                          <a:off x="3730" y="2152"/>
                          <a:ext cx="204" cy="285"/>
                        </a:xfrm>
                        <a:prstGeom prst="rect">
                          <a:avLst/>
                        </a:prstGeom>
                        <a:noFill/>
                        <a:ln w="38100">
                          <a:noFill/>
                          <a:miter/>
                        </a:ln>
                      </p:spPr>
                    </p:pic>
                  </p:oleObj>
                </mc:Fallback>
              </mc:AlternateContent>
            </a:graphicData>
          </a:graphic>
        </p:graphicFrame>
        <p:graphicFrame>
          <p:nvGraphicFramePr>
            <p:cNvPr id="14356" name="Object 23"/>
            <p:cNvGraphicFramePr>
              <a:graphicFrameLocks noChangeAspect="1"/>
            </p:cNvGraphicFramePr>
            <p:nvPr/>
          </p:nvGraphicFramePr>
          <p:xfrm>
            <a:off x="4340" y="2349"/>
            <a:ext cx="210" cy="286"/>
          </p:xfrm>
          <a:graphic>
            <a:graphicData uri="http://schemas.openxmlformats.org/presentationml/2006/ole">
              <mc:AlternateContent xmlns:mc="http://schemas.openxmlformats.org/markup-compatibility/2006">
                <mc:Choice xmlns:v="urn:schemas-microsoft-com:vml" Requires="v">
                  <p:oleObj spid="_x0000_s3098" name="" r:id="rId13" imgW="393700" imgH="508000" progId="Equation.3">
                    <p:embed/>
                  </p:oleObj>
                </mc:Choice>
                <mc:Fallback>
                  <p:oleObj name="" r:id="rId13" imgW="393700" imgH="508000" progId="Equation.3">
                    <p:embed/>
                    <p:pic>
                      <p:nvPicPr>
                        <p:cNvPr id="0" name="图片 3097"/>
                        <p:cNvPicPr/>
                        <p:nvPr/>
                      </p:nvPicPr>
                      <p:blipFill>
                        <a:blip r:embed="rId14"/>
                        <a:stretch>
                          <a:fillRect/>
                        </a:stretch>
                      </p:blipFill>
                      <p:spPr>
                        <a:xfrm>
                          <a:off x="4340" y="2349"/>
                          <a:ext cx="210" cy="286"/>
                        </a:xfrm>
                        <a:prstGeom prst="rect">
                          <a:avLst/>
                        </a:prstGeom>
                        <a:noFill/>
                        <a:ln w="38100">
                          <a:noFill/>
                          <a:miter/>
                        </a:ln>
                      </p:spPr>
                    </p:pic>
                  </p:oleObj>
                </mc:Fallback>
              </mc:AlternateContent>
            </a:graphicData>
          </a:graphic>
        </p:graphicFrame>
        <p:graphicFrame>
          <p:nvGraphicFramePr>
            <p:cNvPr id="14357" name="Object 24"/>
            <p:cNvGraphicFramePr>
              <a:graphicFrameLocks noChangeAspect="1"/>
            </p:cNvGraphicFramePr>
            <p:nvPr/>
          </p:nvGraphicFramePr>
          <p:xfrm>
            <a:off x="4424" y="1938"/>
            <a:ext cx="313" cy="285"/>
          </p:xfrm>
          <a:graphic>
            <a:graphicData uri="http://schemas.openxmlformats.org/presentationml/2006/ole">
              <mc:AlternateContent xmlns:mc="http://schemas.openxmlformats.org/markup-compatibility/2006">
                <mc:Choice xmlns:v="urn:schemas-microsoft-com:vml" Requires="v">
                  <p:oleObj spid="_x0000_s3099" name="" r:id="rId15" imgW="1282700" imgH="1117600" progId="Equation.3">
                    <p:embed/>
                  </p:oleObj>
                </mc:Choice>
                <mc:Fallback>
                  <p:oleObj name="" r:id="rId15" imgW="1282700" imgH="1117600" progId="Equation.3">
                    <p:embed/>
                    <p:pic>
                      <p:nvPicPr>
                        <p:cNvPr id="0" name="图片 3098"/>
                        <p:cNvPicPr/>
                        <p:nvPr/>
                      </p:nvPicPr>
                      <p:blipFill>
                        <a:blip r:embed="rId16"/>
                        <a:stretch>
                          <a:fillRect/>
                        </a:stretch>
                      </p:blipFill>
                      <p:spPr>
                        <a:xfrm>
                          <a:off x="4424" y="1938"/>
                          <a:ext cx="313" cy="285"/>
                        </a:xfrm>
                        <a:prstGeom prst="rect">
                          <a:avLst/>
                        </a:prstGeom>
                        <a:noFill/>
                        <a:ln w="38100">
                          <a:noFill/>
                          <a:miter/>
                        </a:ln>
                      </p:spPr>
                    </p:pic>
                  </p:oleObj>
                </mc:Fallback>
              </mc:AlternateContent>
            </a:graphicData>
          </a:graphic>
        </p:graphicFrame>
        <p:graphicFrame>
          <p:nvGraphicFramePr>
            <p:cNvPr id="14358" name="Object 25"/>
            <p:cNvGraphicFramePr>
              <a:graphicFrameLocks noChangeAspect="1"/>
            </p:cNvGraphicFramePr>
            <p:nvPr/>
          </p:nvGraphicFramePr>
          <p:xfrm>
            <a:off x="4465" y="1638"/>
            <a:ext cx="224" cy="343"/>
          </p:xfrm>
          <a:graphic>
            <a:graphicData uri="http://schemas.openxmlformats.org/presentationml/2006/ole">
              <mc:AlternateContent xmlns:mc="http://schemas.openxmlformats.org/markup-compatibility/2006">
                <mc:Choice xmlns:v="urn:schemas-microsoft-com:vml" Requires="v">
                  <p:oleObj spid="_x0000_s3101" name="" r:id="rId17" imgW="203200" imgH="457200" progId="Equation.3">
                    <p:embed/>
                  </p:oleObj>
                </mc:Choice>
                <mc:Fallback>
                  <p:oleObj name="" r:id="rId17" imgW="203200" imgH="457200" progId="Equation.3">
                    <p:embed/>
                    <p:pic>
                      <p:nvPicPr>
                        <p:cNvPr id="0" name="图片 3100"/>
                        <p:cNvPicPr/>
                        <p:nvPr/>
                      </p:nvPicPr>
                      <p:blipFill>
                        <a:blip r:embed="rId18"/>
                        <a:stretch>
                          <a:fillRect/>
                        </a:stretch>
                      </p:blipFill>
                      <p:spPr>
                        <a:xfrm>
                          <a:off x="4465" y="1638"/>
                          <a:ext cx="224" cy="343"/>
                        </a:xfrm>
                        <a:prstGeom prst="rect">
                          <a:avLst/>
                        </a:prstGeom>
                        <a:noFill/>
                        <a:ln w="38100">
                          <a:noFill/>
                          <a:miter/>
                        </a:ln>
                      </p:spPr>
                    </p:pic>
                  </p:oleObj>
                </mc:Fallback>
              </mc:AlternateContent>
            </a:graphicData>
          </a:graphic>
        </p:graphicFrame>
        <p:graphicFrame>
          <p:nvGraphicFramePr>
            <p:cNvPr id="14359" name="Object 26"/>
            <p:cNvGraphicFramePr>
              <a:graphicFrameLocks noChangeAspect="1"/>
            </p:cNvGraphicFramePr>
            <p:nvPr/>
          </p:nvGraphicFramePr>
          <p:xfrm>
            <a:off x="4937" y="1593"/>
            <a:ext cx="115" cy="121"/>
          </p:xfrm>
          <a:graphic>
            <a:graphicData uri="http://schemas.openxmlformats.org/presentationml/2006/ole">
              <mc:AlternateContent xmlns:mc="http://schemas.openxmlformats.org/markup-compatibility/2006">
                <mc:Choice xmlns:v="urn:schemas-microsoft-com:vml" Requires="v">
                  <p:oleObj spid="_x0000_s3102" name="" r:id="rId19" imgW="444500" imgH="444500" progId="Equation.3">
                    <p:embed/>
                  </p:oleObj>
                </mc:Choice>
                <mc:Fallback>
                  <p:oleObj name="" r:id="rId19" imgW="444500" imgH="444500" progId="Equation.3">
                    <p:embed/>
                    <p:pic>
                      <p:nvPicPr>
                        <p:cNvPr id="0" name="图片 3101"/>
                        <p:cNvPicPr/>
                        <p:nvPr/>
                      </p:nvPicPr>
                      <p:blipFill>
                        <a:blip r:embed="rId20"/>
                        <a:stretch>
                          <a:fillRect/>
                        </a:stretch>
                      </p:blipFill>
                      <p:spPr>
                        <a:xfrm>
                          <a:off x="4937" y="1593"/>
                          <a:ext cx="115" cy="121"/>
                        </a:xfrm>
                        <a:prstGeom prst="rect">
                          <a:avLst/>
                        </a:prstGeom>
                        <a:noFill/>
                        <a:ln w="38100">
                          <a:noFill/>
                          <a:miter/>
                        </a:ln>
                      </p:spPr>
                    </p:pic>
                  </p:oleObj>
                </mc:Fallback>
              </mc:AlternateContent>
            </a:graphicData>
          </a:graphic>
        </p:graphicFrame>
        <p:graphicFrame>
          <p:nvGraphicFramePr>
            <p:cNvPr id="14360" name="Object 27"/>
            <p:cNvGraphicFramePr>
              <a:graphicFrameLocks noChangeAspect="1"/>
            </p:cNvGraphicFramePr>
            <p:nvPr/>
          </p:nvGraphicFramePr>
          <p:xfrm>
            <a:off x="4187" y="2553"/>
            <a:ext cx="115" cy="121"/>
          </p:xfrm>
          <a:graphic>
            <a:graphicData uri="http://schemas.openxmlformats.org/presentationml/2006/ole">
              <mc:AlternateContent xmlns:mc="http://schemas.openxmlformats.org/markup-compatibility/2006">
                <mc:Choice xmlns:v="urn:schemas-microsoft-com:vml" Requires="v">
                  <p:oleObj spid="_x0000_s3104" name="" r:id="rId21" imgW="215900" imgH="215900" progId="Equation.3">
                    <p:embed/>
                  </p:oleObj>
                </mc:Choice>
                <mc:Fallback>
                  <p:oleObj name="" r:id="rId21" imgW="215900" imgH="215900" progId="Equation.3">
                    <p:embed/>
                    <p:pic>
                      <p:nvPicPr>
                        <p:cNvPr id="0" name="图片 3103"/>
                        <p:cNvPicPr/>
                        <p:nvPr/>
                      </p:nvPicPr>
                      <p:blipFill>
                        <a:blip r:embed="rId22"/>
                        <a:stretch>
                          <a:fillRect/>
                        </a:stretch>
                      </p:blipFill>
                      <p:spPr>
                        <a:xfrm>
                          <a:off x="4187" y="2553"/>
                          <a:ext cx="115" cy="121"/>
                        </a:xfrm>
                        <a:prstGeom prst="rect">
                          <a:avLst/>
                        </a:prstGeom>
                        <a:noFill/>
                        <a:ln w="38100">
                          <a:noFill/>
                          <a:miter/>
                        </a:ln>
                      </p:spPr>
                    </p:pic>
                  </p:oleObj>
                </mc:Fallback>
              </mc:AlternateContent>
            </a:graphicData>
          </a:graphic>
        </p:graphicFrame>
        <p:graphicFrame>
          <p:nvGraphicFramePr>
            <p:cNvPr id="14361" name="Object 28"/>
            <p:cNvGraphicFramePr>
              <a:graphicFrameLocks noChangeAspect="1"/>
            </p:cNvGraphicFramePr>
            <p:nvPr/>
          </p:nvGraphicFramePr>
          <p:xfrm>
            <a:off x="3934" y="2238"/>
            <a:ext cx="115" cy="120"/>
          </p:xfrm>
          <a:graphic>
            <a:graphicData uri="http://schemas.openxmlformats.org/presentationml/2006/ole">
              <mc:AlternateContent xmlns:mc="http://schemas.openxmlformats.org/markup-compatibility/2006">
                <mc:Choice xmlns:v="urn:schemas-microsoft-com:vml" Requires="v">
                  <p:oleObj spid="_x0000_s3107" name="" r:id="rId23" imgW="215900" imgH="215900" progId="Equation.3">
                    <p:embed/>
                  </p:oleObj>
                </mc:Choice>
                <mc:Fallback>
                  <p:oleObj name="" r:id="rId23" imgW="215900" imgH="215900" progId="Equation.3">
                    <p:embed/>
                    <p:pic>
                      <p:nvPicPr>
                        <p:cNvPr id="0" name="图片 3106"/>
                        <p:cNvPicPr/>
                        <p:nvPr/>
                      </p:nvPicPr>
                      <p:blipFill>
                        <a:blip r:embed="rId22"/>
                        <a:stretch>
                          <a:fillRect/>
                        </a:stretch>
                      </p:blipFill>
                      <p:spPr>
                        <a:xfrm>
                          <a:off x="3934" y="2238"/>
                          <a:ext cx="115" cy="120"/>
                        </a:xfrm>
                        <a:prstGeom prst="rect">
                          <a:avLst/>
                        </a:prstGeom>
                        <a:noFill/>
                        <a:ln w="38100">
                          <a:noFill/>
                          <a:miter/>
                        </a:ln>
                      </p:spPr>
                    </p:pic>
                  </p:oleObj>
                </mc:Fallback>
              </mc:AlternateContent>
            </a:graphicData>
          </a:graphic>
        </p:graphicFrame>
        <p:sp>
          <p:nvSpPr>
            <p:cNvPr id="29" name="Freeform 29"/>
            <p:cNvSpPr>
              <a:spLocks noChangeArrowheads="1"/>
            </p:cNvSpPr>
            <p:nvPr/>
          </p:nvSpPr>
          <p:spPr bwMode="auto">
            <a:xfrm>
              <a:off x="4506" y="1680"/>
              <a:ext cx="478" cy="374"/>
            </a:xfrm>
            <a:custGeom>
              <a:avLst/>
              <a:gdLst>
                <a:gd name="T0" fmla="*/ 0 w 468"/>
                <a:gd name="T1" fmla="*/ 374 h 374"/>
                <a:gd name="T2" fmla="*/ 468 w 468"/>
                <a:gd name="T3" fmla="*/ 0 h 374"/>
              </a:gdLst>
              <a:ahLst/>
              <a:cxnLst>
                <a:cxn ang="0">
                  <a:pos x="T0" y="T1"/>
                </a:cxn>
                <a:cxn ang="0">
                  <a:pos x="T2" y="T3"/>
                </a:cxn>
              </a:cxnLst>
              <a:rect l="0" t="0" r="r" b="b"/>
              <a:pathLst>
                <a:path w="468" h="374">
                  <a:moveTo>
                    <a:pt x="0" y="374"/>
                  </a:moveTo>
                  <a:lnTo>
                    <a:pt x="468" y="0"/>
                  </a:lnTo>
                </a:path>
              </a:pathLst>
            </a:custGeom>
            <a:noFill/>
            <a:ln w="38100">
              <a:solidFill>
                <a:srgbClr val="A20484"/>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 name="Oval 30"/>
            <p:cNvSpPr>
              <a:spLocks noChangeArrowheads="1"/>
            </p:cNvSpPr>
            <p:nvPr/>
          </p:nvSpPr>
          <p:spPr bwMode="auto">
            <a:xfrm>
              <a:off x="3651" y="1569"/>
              <a:ext cx="1270" cy="1181"/>
            </a:xfrm>
            <a:prstGeom prst="ellipse">
              <a:avLst/>
            </a:prstGeom>
            <a:noFill/>
            <a:ln w="38100">
              <a:solidFill>
                <a:srgbClr val="FF9900"/>
              </a:solidFill>
              <a:prstDash val="dash"/>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 name="Freeform 31"/>
            <p:cNvSpPr>
              <a:spLocks noChangeArrowheads="1"/>
            </p:cNvSpPr>
            <p:nvPr/>
          </p:nvSpPr>
          <p:spPr bwMode="auto">
            <a:xfrm>
              <a:off x="5016" y="1464"/>
              <a:ext cx="207" cy="174"/>
            </a:xfrm>
            <a:custGeom>
              <a:avLst/>
              <a:gdLst>
                <a:gd name="T0" fmla="*/ 0 w 216"/>
                <a:gd name="T1" fmla="*/ 174 h 174"/>
                <a:gd name="T2" fmla="*/ 216 w 216"/>
                <a:gd name="T3" fmla="*/ 0 h 174"/>
              </a:gdLst>
              <a:ahLst/>
              <a:cxnLst>
                <a:cxn ang="0">
                  <a:pos x="T0" y="T1"/>
                </a:cxn>
                <a:cxn ang="0">
                  <a:pos x="T2" y="T3"/>
                </a:cxn>
              </a:cxnLst>
              <a:rect l="0" t="0" r="r" b="b"/>
              <a:pathLst>
                <a:path w="216" h="174">
                  <a:moveTo>
                    <a:pt x="0" y="174"/>
                  </a:moveTo>
                  <a:lnTo>
                    <a:pt x="216" y="0"/>
                  </a:lnTo>
                </a:path>
              </a:pathLst>
            </a:custGeom>
            <a:noFill/>
            <a:ln w="38100">
              <a:solidFill>
                <a:srgbClr val="333399"/>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14365" name="Object 32"/>
            <p:cNvGraphicFramePr>
              <a:graphicFrameLocks noChangeAspect="1"/>
            </p:cNvGraphicFramePr>
            <p:nvPr/>
          </p:nvGraphicFramePr>
          <p:xfrm>
            <a:off x="4921" y="1298"/>
            <a:ext cx="201" cy="325"/>
          </p:xfrm>
          <a:graphic>
            <a:graphicData uri="http://schemas.openxmlformats.org/presentationml/2006/ole">
              <mc:AlternateContent xmlns:mc="http://schemas.openxmlformats.org/markup-compatibility/2006">
                <mc:Choice xmlns:v="urn:schemas-microsoft-com:vml" Requires="v">
                  <p:oleObj spid="_x0000_s3105" name="" r:id="rId24" imgW="304800" imgH="520700" progId="Equation.3">
                    <p:embed/>
                  </p:oleObj>
                </mc:Choice>
                <mc:Fallback>
                  <p:oleObj name="" r:id="rId24" imgW="304800" imgH="520700" progId="Equation.3">
                    <p:embed/>
                    <p:pic>
                      <p:nvPicPr>
                        <p:cNvPr id="0" name="图片 3104"/>
                        <p:cNvPicPr/>
                        <p:nvPr/>
                      </p:nvPicPr>
                      <p:blipFill>
                        <a:blip r:embed="rId25"/>
                        <a:stretch>
                          <a:fillRect/>
                        </a:stretch>
                      </p:blipFill>
                      <p:spPr>
                        <a:xfrm>
                          <a:off x="4921" y="1298"/>
                          <a:ext cx="201" cy="325"/>
                        </a:xfrm>
                        <a:prstGeom prst="rect">
                          <a:avLst/>
                        </a:prstGeom>
                        <a:noFill/>
                        <a:ln w="38100">
                          <a:noFill/>
                          <a:miter/>
                        </a:ln>
                      </p:spPr>
                    </p:pic>
                  </p:oleObj>
                </mc:Fallback>
              </mc:AlternateContent>
            </a:graphicData>
          </a:graphic>
        </p:graphicFrame>
        <p:graphicFrame>
          <p:nvGraphicFramePr>
            <p:cNvPr id="14366" name="Object 33"/>
            <p:cNvGraphicFramePr>
              <a:graphicFrameLocks noChangeAspect="1"/>
            </p:cNvGraphicFramePr>
            <p:nvPr/>
          </p:nvGraphicFramePr>
          <p:xfrm>
            <a:off x="4967" y="1570"/>
            <a:ext cx="218" cy="318"/>
          </p:xfrm>
          <a:graphic>
            <a:graphicData uri="http://schemas.openxmlformats.org/presentationml/2006/ole">
              <mc:AlternateContent xmlns:mc="http://schemas.openxmlformats.org/markup-compatibility/2006">
                <mc:Choice xmlns:v="urn:schemas-microsoft-com:vml" Requires="v">
                  <p:oleObj spid="_x0000_s3109" name="" r:id="rId26" imgW="304800" imgH="457200" progId="Equation.3">
                    <p:embed/>
                  </p:oleObj>
                </mc:Choice>
                <mc:Fallback>
                  <p:oleObj name="" r:id="rId26" imgW="304800" imgH="457200" progId="Equation.3">
                    <p:embed/>
                    <p:pic>
                      <p:nvPicPr>
                        <p:cNvPr id="0" name="图片 3108"/>
                        <p:cNvPicPr/>
                        <p:nvPr/>
                      </p:nvPicPr>
                      <p:blipFill>
                        <a:blip r:embed="rId27"/>
                        <a:stretch>
                          <a:fillRect/>
                        </a:stretch>
                      </p:blipFill>
                      <p:spPr>
                        <a:xfrm>
                          <a:off x="4967" y="1570"/>
                          <a:ext cx="218" cy="318"/>
                        </a:xfrm>
                        <a:prstGeom prst="rect">
                          <a:avLst/>
                        </a:prstGeom>
                        <a:noFill/>
                        <a:ln w="38100">
                          <a:noFill/>
                          <a:miter/>
                        </a:ln>
                      </p:spPr>
                    </p:pic>
                  </p:oleObj>
                </mc:Fallback>
              </mc:AlternateContent>
            </a:graphicData>
          </a:graphic>
        </p:graphicFrame>
      </p:grpSp>
      <p:grpSp>
        <p:nvGrpSpPr>
          <p:cNvPr id="34" name="Group 41"/>
          <p:cNvGrpSpPr/>
          <p:nvPr/>
        </p:nvGrpSpPr>
        <p:grpSpPr>
          <a:xfrm>
            <a:off x="2351088" y="2311400"/>
            <a:ext cx="2963862" cy="1479550"/>
            <a:chOff x="794" y="1463"/>
            <a:chExt cx="1814" cy="932"/>
          </a:xfrm>
        </p:grpSpPr>
        <p:graphicFrame>
          <p:nvGraphicFramePr>
            <p:cNvPr id="14368" name="Object 35"/>
            <p:cNvGraphicFramePr>
              <a:graphicFrameLocks noChangeAspect="1"/>
            </p:cNvGraphicFramePr>
            <p:nvPr/>
          </p:nvGraphicFramePr>
          <p:xfrm>
            <a:off x="794" y="1463"/>
            <a:ext cx="1814" cy="289"/>
          </p:xfrm>
          <a:graphic>
            <a:graphicData uri="http://schemas.openxmlformats.org/presentationml/2006/ole">
              <mc:AlternateContent xmlns:mc="http://schemas.openxmlformats.org/markup-compatibility/2006">
                <mc:Choice xmlns:v="urn:schemas-microsoft-com:vml" Requires="v">
                  <p:oleObj spid="_x0000_s3108" name="" r:id="rId28" imgW="4635500" imgH="698500" progId="Equation.3">
                    <p:embed/>
                  </p:oleObj>
                </mc:Choice>
                <mc:Fallback>
                  <p:oleObj name="" r:id="rId28" imgW="4635500" imgH="698500" progId="Equation.3">
                    <p:embed/>
                    <p:pic>
                      <p:nvPicPr>
                        <p:cNvPr id="0" name="图片 3107"/>
                        <p:cNvPicPr/>
                        <p:nvPr/>
                      </p:nvPicPr>
                      <p:blipFill>
                        <a:blip r:embed="rId29"/>
                        <a:stretch>
                          <a:fillRect/>
                        </a:stretch>
                      </p:blipFill>
                      <p:spPr>
                        <a:xfrm>
                          <a:off x="794" y="1463"/>
                          <a:ext cx="1814" cy="289"/>
                        </a:xfrm>
                        <a:prstGeom prst="rect">
                          <a:avLst/>
                        </a:prstGeom>
                        <a:noFill/>
                        <a:ln w="38100">
                          <a:noFill/>
                          <a:miter/>
                        </a:ln>
                      </p:spPr>
                    </p:pic>
                  </p:oleObj>
                </mc:Fallback>
              </mc:AlternateContent>
            </a:graphicData>
          </a:graphic>
        </p:graphicFrame>
        <p:graphicFrame>
          <p:nvGraphicFramePr>
            <p:cNvPr id="14369" name="Object 36"/>
            <p:cNvGraphicFramePr>
              <a:graphicFrameLocks noChangeAspect="1"/>
            </p:cNvGraphicFramePr>
            <p:nvPr/>
          </p:nvGraphicFramePr>
          <p:xfrm>
            <a:off x="974" y="1761"/>
            <a:ext cx="1317" cy="634"/>
          </p:xfrm>
          <a:graphic>
            <a:graphicData uri="http://schemas.openxmlformats.org/presentationml/2006/ole">
              <mc:AlternateContent xmlns:mc="http://schemas.openxmlformats.org/markup-compatibility/2006">
                <mc:Choice xmlns:v="urn:schemas-microsoft-com:vml" Requires="v">
                  <p:oleObj spid="_x0000_s3106" name="" r:id="rId30" imgW="977900" imgH="444500" progId="Equation.3">
                    <p:embed/>
                  </p:oleObj>
                </mc:Choice>
                <mc:Fallback>
                  <p:oleObj name="" r:id="rId30" imgW="977900" imgH="444500" progId="Equation.3">
                    <p:embed/>
                    <p:pic>
                      <p:nvPicPr>
                        <p:cNvPr id="0" name="图片 3105"/>
                        <p:cNvPicPr/>
                        <p:nvPr/>
                      </p:nvPicPr>
                      <p:blipFill>
                        <a:blip r:embed="rId31"/>
                        <a:stretch>
                          <a:fillRect/>
                        </a:stretch>
                      </p:blipFill>
                      <p:spPr>
                        <a:xfrm>
                          <a:off x="974" y="1761"/>
                          <a:ext cx="1317" cy="634"/>
                        </a:xfrm>
                        <a:prstGeom prst="rect">
                          <a:avLst/>
                        </a:prstGeom>
                        <a:noFill/>
                        <a:ln w="38100">
                          <a:noFill/>
                          <a:miter/>
                        </a:ln>
                      </p:spPr>
                    </p:pic>
                  </p:oleObj>
                </mc:Fallback>
              </mc:AlternateContent>
            </a:graphicData>
          </a:graphic>
        </p:graphicFrame>
      </p:grpSp>
      <p:sp>
        <p:nvSpPr>
          <p:cNvPr id="38" name="Text Box 39"/>
          <p:cNvSpPr txBox="1"/>
          <p:nvPr/>
        </p:nvSpPr>
        <p:spPr>
          <a:xfrm>
            <a:off x="1270000" y="4184650"/>
            <a:ext cx="5930900" cy="946150"/>
          </a:xfrm>
          <a:prstGeom prst="rect">
            <a:avLst/>
          </a:prstGeom>
          <a:noFill/>
          <a:ln w="9525">
            <a:noFill/>
          </a:ln>
        </p:spPr>
        <p:txBody>
          <a:bodyPr anchor="t" anchorCtr="0">
            <a:spAutoFit/>
          </a:bodyPr>
          <a:p>
            <a:pPr>
              <a:spcBef>
                <a:spcPct val="50000"/>
              </a:spcBef>
            </a:pPr>
            <a:r>
              <a:rPr lang="en-US" altLang="zh-CN" sz="2800" b="1" dirty="0">
                <a:solidFill>
                  <a:srgbClr val="000000"/>
                </a:solidFill>
                <a:latin typeface="Arial" panose="020B0604020202020204" pitchFamily="34" charset="0"/>
                <a:ea typeface="宋体" panose="02010600030101010101" pitchFamily="2" charset="-122"/>
              </a:rPr>
              <a:t>    </a:t>
            </a:r>
            <a:r>
              <a:rPr lang="zh-CN" altLang="en-US" sz="2800" b="1" dirty="0">
                <a:solidFill>
                  <a:srgbClr val="000000"/>
                </a:solidFill>
                <a:latin typeface="Arial" panose="020B0604020202020204" pitchFamily="34" charset="0"/>
                <a:ea typeface="宋体" panose="02010600030101010101" pitchFamily="2" charset="-122"/>
              </a:rPr>
              <a:t>对连续分布带电体，选取</a:t>
            </a:r>
            <a:r>
              <a:rPr lang="zh-CN" altLang="en-US" sz="2800" b="1" dirty="0">
                <a:solidFill>
                  <a:srgbClr val="0000FF"/>
                </a:solidFill>
                <a:latin typeface="Arial" panose="020B0604020202020204" pitchFamily="34" charset="0"/>
                <a:ea typeface="宋体" panose="02010600030101010101" pitchFamily="2" charset="-122"/>
              </a:rPr>
              <a:t>电荷元</a:t>
            </a:r>
            <a:r>
              <a:rPr lang="en-US" altLang="zh-CN" sz="2400" b="1" dirty="0">
                <a:solidFill>
                  <a:srgbClr val="0000FF"/>
                </a:solidFill>
                <a:latin typeface="Times New Roman" panose="02020603050405020304" pitchFamily="18" charset="0"/>
                <a:ea typeface="宋体" panose="02010600030101010101" pitchFamily="2" charset="-122"/>
              </a:rPr>
              <a:t>(elementary charge) d</a:t>
            </a:r>
            <a:r>
              <a:rPr lang="en-US" altLang="zh-CN" sz="2400" b="1" i="1" dirty="0">
                <a:solidFill>
                  <a:srgbClr val="0000FF"/>
                </a:solidFill>
                <a:latin typeface="Times New Roman" panose="02020603050405020304" pitchFamily="18" charset="0"/>
                <a:ea typeface="宋体" panose="02010600030101010101" pitchFamily="2" charset="-122"/>
              </a:rPr>
              <a:t>q</a:t>
            </a:r>
            <a:r>
              <a:rPr lang="en-US" altLang="zh-CN" sz="2400" b="1" dirty="0">
                <a:solidFill>
                  <a:srgbClr val="0000FF"/>
                </a:solidFill>
                <a:latin typeface="Times New Roman" panose="02020603050405020304" pitchFamily="18" charset="0"/>
                <a:ea typeface="宋体" panose="02010600030101010101" pitchFamily="2" charset="-122"/>
              </a:rPr>
              <a:t>,</a:t>
            </a:r>
            <a:r>
              <a:rPr lang="en-US" altLang="zh-CN" sz="2400" b="1" i="1" dirty="0">
                <a:solidFill>
                  <a:srgbClr val="0000FF"/>
                </a:solidFill>
                <a:latin typeface="Times New Roman" panose="02020603050405020304" pitchFamily="18" charset="0"/>
                <a:ea typeface="宋体" panose="02010600030101010101" pitchFamily="2" charset="-122"/>
              </a:rPr>
              <a:t>  </a:t>
            </a:r>
            <a:r>
              <a:rPr lang="zh-CN" altLang="en-US" sz="2800" b="1" dirty="0">
                <a:solidFill>
                  <a:srgbClr val="000000"/>
                </a:solidFill>
                <a:latin typeface="Times New Roman" panose="02020603050405020304" pitchFamily="18" charset="0"/>
                <a:ea typeface="宋体" panose="02010600030101010101" pitchFamily="2" charset="-122"/>
              </a:rPr>
              <a:t>应用库仑定律</a:t>
            </a:r>
            <a:endParaRPr lang="zh-CN" altLang="en-US" sz="2800" b="1" dirty="0">
              <a:solidFill>
                <a:srgbClr val="000000"/>
              </a:solidFill>
              <a:latin typeface="Times New Roman" panose="02020603050405020304" pitchFamily="18" charset="0"/>
              <a:ea typeface="宋体" panose="02010600030101010101" pitchFamily="2" charset="-122"/>
            </a:endParaRPr>
          </a:p>
        </p:txBody>
      </p:sp>
      <p:cxnSp>
        <p:nvCxnSpPr>
          <p:cNvPr id="11300" name="AutoShape 36"/>
          <p:cNvCxnSpPr/>
          <p:nvPr/>
        </p:nvCxnSpPr>
        <p:spPr>
          <a:xfrm>
            <a:off x="9377363" y="4984750"/>
            <a:ext cx="146050" cy="6350"/>
          </a:xfrm>
          <a:prstGeom prst="straightConnector1">
            <a:avLst/>
          </a:prstGeom>
          <a:ln w="9525" cap="flat" cmpd="sng">
            <a:solidFill>
              <a:srgbClr val="000000"/>
            </a:solidFill>
            <a:prstDash val="solid"/>
            <a:round/>
            <a:headEnd type="none" w="med" len="med"/>
            <a:tailEnd type="triangle" w="sm" len="med"/>
          </a:ln>
        </p:spPr>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3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8"/>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1300"/>
                                        </p:tgtEl>
                                        <p:attrNameLst>
                                          <p:attrName>style.visibility</p:attrName>
                                        </p:attrNameLst>
                                      </p:cBhvr>
                                      <p:to>
                                        <p:strVal val="visible"/>
                                      </p:to>
                                    </p:set>
                                  </p:childTnLst>
                                </p:cTn>
                              </p:par>
                            </p:childTnLst>
                          </p:cTn>
                        </p:par>
                        <p:par>
                          <p:cTn id="20" fill="hold">
                            <p:stCondLst>
                              <p:cond delay="0"/>
                            </p:stCondLst>
                            <p:childTnLst>
                              <p:par>
                                <p:cTn id="21" presetID="22" presetClass="entr" presetSubtype="4"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linds(horizontal)">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15"/>
          <p:cNvSpPr/>
          <p:nvPr/>
        </p:nvSpPr>
        <p:spPr>
          <a:xfrm>
            <a:off x="1049338" y="2527300"/>
            <a:ext cx="9531350" cy="1125538"/>
          </a:xfrm>
          <a:prstGeom prst="rect">
            <a:avLst/>
          </a:prstGeom>
          <a:noFill/>
          <a:ln w="9525">
            <a:noFill/>
          </a:ln>
        </p:spPr>
        <p:txBody>
          <a:bodyPr anchor="t" anchorCtr="0">
            <a:spAutoFit/>
          </a:bodyPr>
          <a:p>
            <a:pPr>
              <a:lnSpc>
                <a:spcPct val="120000"/>
              </a:lnSpc>
            </a:pPr>
            <a:r>
              <a:rPr lang="zh-CN" altLang="en-US" sz="2800" b="1" dirty="0">
                <a:solidFill>
                  <a:srgbClr val="0000CC"/>
                </a:solidFill>
                <a:latin typeface="宋体" panose="02010600030101010101" pitchFamily="2" charset="-122"/>
                <a:ea typeface="宋体" panose="02010600030101010101" pitchFamily="2" charset="-122"/>
              </a:rPr>
              <a:t>法国笛卡尔：</a:t>
            </a:r>
            <a:r>
              <a:rPr lang="zh-CN" altLang="en-US" sz="2800" b="1" dirty="0">
                <a:solidFill>
                  <a:srgbClr val="000000"/>
                </a:solidFill>
                <a:latin typeface="宋体" panose="02010600030101010101" pitchFamily="2" charset="-122"/>
                <a:ea typeface="宋体" panose="02010600030101010101" pitchFamily="2" charset="-122"/>
              </a:rPr>
              <a:t>力靠充满空间的“以太”的涡旋运动</a:t>
            </a:r>
            <a:r>
              <a:rPr lang="zh-CN" altLang="en-US" sz="2800" b="1" dirty="0">
                <a:solidFill>
                  <a:srgbClr val="000000"/>
                </a:solidFill>
                <a:latin typeface="宋体" panose="02010600030101010101" pitchFamily="2" charset="-122"/>
                <a:ea typeface="宋体" panose="02010600030101010101" pitchFamily="2" charset="-122"/>
                <a:sym typeface="宋体" panose="02010600030101010101" pitchFamily="2" charset="-122"/>
              </a:rPr>
              <a:t>和弹性形变传递。</a:t>
            </a:r>
            <a:r>
              <a:rPr lang="zh-CN" altLang="en-US" sz="2800" b="1" dirty="0">
                <a:solidFill>
                  <a:srgbClr val="000000"/>
                </a:solidFill>
                <a:latin typeface="宋体" panose="02010600030101010101" pitchFamily="2" charset="-122"/>
                <a:ea typeface="宋体" panose="02010600030101010101" pitchFamily="2" charset="-122"/>
              </a:rPr>
              <a:t>  </a:t>
            </a:r>
            <a:endParaRPr lang="zh-CN" altLang="en-US" sz="2800" b="1" dirty="0">
              <a:solidFill>
                <a:srgbClr val="000000"/>
              </a:solidFill>
              <a:latin typeface="宋体" panose="02010600030101010101" pitchFamily="2" charset="-122"/>
              <a:ea typeface="宋体" panose="02010600030101010101" pitchFamily="2" charset="-122"/>
            </a:endParaRPr>
          </a:p>
        </p:txBody>
      </p:sp>
      <p:sp>
        <p:nvSpPr>
          <p:cNvPr id="5" name="Rectangle 16"/>
          <p:cNvSpPr/>
          <p:nvPr/>
        </p:nvSpPr>
        <p:spPr>
          <a:xfrm>
            <a:off x="1058863" y="3621088"/>
            <a:ext cx="7391400" cy="519112"/>
          </a:xfrm>
          <a:prstGeom prst="rect">
            <a:avLst/>
          </a:prstGeom>
          <a:noFill/>
          <a:ln w="9525">
            <a:noFill/>
          </a:ln>
        </p:spPr>
        <p:txBody>
          <a:bodyPr anchor="t" anchorCtr="0">
            <a:spAutoFit/>
          </a:bodyPr>
          <a:p>
            <a:pPr eaLnBrk="0" hangingPunct="0"/>
            <a:r>
              <a:rPr lang="en-US" altLang="zh-CN" sz="2800" b="1" dirty="0">
                <a:solidFill>
                  <a:srgbClr val="000000"/>
                </a:solidFill>
                <a:latin typeface="Times New Roman" panose="02020603050405020304" pitchFamily="18" charset="0"/>
                <a:ea typeface="宋体" panose="02010600030101010101" pitchFamily="2" charset="-122"/>
              </a:rPr>
              <a:t>18</a:t>
            </a:r>
            <a:r>
              <a:rPr lang="zh-CN" altLang="en-US" sz="2800" b="1" dirty="0">
                <a:solidFill>
                  <a:srgbClr val="000000"/>
                </a:solidFill>
                <a:latin typeface="Times New Roman" panose="02020603050405020304" pitchFamily="18" charset="0"/>
                <a:ea typeface="宋体" panose="02010600030101010101" pitchFamily="2" charset="-122"/>
              </a:rPr>
              <a:t>世纪：力的超距作用思想风行欧洲大陆。</a:t>
            </a:r>
            <a:endParaRPr lang="zh-CN" altLang="en-US" sz="2800" dirty="0">
              <a:solidFill>
                <a:srgbClr val="000000"/>
              </a:solidFill>
              <a:latin typeface="Times New Roman" panose="02020603050405020304" pitchFamily="18" charset="0"/>
              <a:ea typeface="宋体" panose="02010600030101010101" pitchFamily="2" charset="-122"/>
            </a:endParaRPr>
          </a:p>
        </p:txBody>
      </p:sp>
      <p:sp>
        <p:nvSpPr>
          <p:cNvPr id="6" name="Rectangle 17"/>
          <p:cNvSpPr/>
          <p:nvPr/>
        </p:nvSpPr>
        <p:spPr>
          <a:xfrm>
            <a:off x="1058863" y="4064000"/>
            <a:ext cx="9521825" cy="1123950"/>
          </a:xfrm>
          <a:prstGeom prst="rect">
            <a:avLst/>
          </a:prstGeom>
          <a:noFill/>
          <a:ln w="9525">
            <a:noFill/>
          </a:ln>
        </p:spPr>
        <p:txBody>
          <a:bodyPr anchor="t" anchorCtr="0">
            <a:spAutoFit/>
          </a:bodyPr>
          <a:p>
            <a:pPr>
              <a:lnSpc>
                <a:spcPct val="120000"/>
              </a:lnSpc>
            </a:pPr>
            <a:r>
              <a:rPr lang="en-US" altLang="zh-CN" sz="2800" b="1" dirty="0">
                <a:solidFill>
                  <a:srgbClr val="000000"/>
                </a:solidFill>
                <a:latin typeface="Times New Roman" panose="02020603050405020304" pitchFamily="18" charset="0"/>
                <a:ea typeface="宋体" panose="02010600030101010101" pitchFamily="2" charset="-122"/>
              </a:rPr>
              <a:t>19 </a:t>
            </a:r>
            <a:r>
              <a:rPr lang="zh-CN" altLang="en-US" sz="2800" b="1" dirty="0">
                <a:solidFill>
                  <a:srgbClr val="000000"/>
                </a:solidFill>
                <a:latin typeface="Times New Roman" panose="02020603050405020304" pitchFamily="18" charset="0"/>
                <a:ea typeface="宋体" panose="02010600030101010101" pitchFamily="2" charset="-122"/>
              </a:rPr>
              <a:t>世纪：</a:t>
            </a:r>
            <a:r>
              <a:rPr lang="zh-CN" altLang="en-US" sz="2800" b="1" dirty="0">
                <a:solidFill>
                  <a:srgbClr val="0000CC"/>
                </a:solidFill>
                <a:latin typeface="Times New Roman" panose="02020603050405020304" pitchFamily="18" charset="0"/>
                <a:ea typeface="宋体" panose="02010600030101010101" pitchFamily="2" charset="-122"/>
              </a:rPr>
              <a:t>英国法拉第：</a:t>
            </a:r>
            <a:r>
              <a:rPr lang="zh-CN" altLang="en-US" sz="2800" b="1" dirty="0">
                <a:solidFill>
                  <a:srgbClr val="000000"/>
                </a:solidFill>
                <a:latin typeface="Times New Roman" panose="02020603050405020304" pitchFamily="18" charset="0"/>
                <a:ea typeface="宋体" panose="02010600030101010101" pitchFamily="2" charset="-122"/>
              </a:rPr>
              <a:t>探索电磁力传递机制</a:t>
            </a:r>
            <a:r>
              <a:rPr lang="en-US" altLang="zh-CN" sz="2800" b="1" dirty="0">
                <a:solidFill>
                  <a:srgbClr val="000000"/>
                </a:solidFill>
                <a:latin typeface="Times New Roman" panose="02020603050405020304" pitchFamily="18" charset="0"/>
                <a:ea typeface="宋体" panose="02010600030101010101" pitchFamily="2" charset="-122"/>
              </a:rPr>
              <a:t>, </a:t>
            </a:r>
            <a:r>
              <a:rPr lang="zh-CN" altLang="en-US" sz="2800" b="1" dirty="0">
                <a:solidFill>
                  <a:srgbClr val="000000"/>
                </a:solidFill>
                <a:latin typeface="Times New Roman" panose="02020603050405020304" pitchFamily="18" charset="0"/>
                <a:ea typeface="宋体" panose="02010600030101010101" pitchFamily="2" charset="-122"/>
              </a:rPr>
              <a:t>由电极化现象和</a:t>
            </a:r>
            <a:r>
              <a:rPr lang="zh-CN" altLang="en-US" sz="2800" b="1" dirty="0">
                <a:solidFill>
                  <a:srgbClr val="000000"/>
                </a:solidFill>
                <a:latin typeface="Times New Roman" panose="02020603050405020304" pitchFamily="18" charset="0"/>
                <a:ea typeface="宋体" panose="02010600030101010101" pitchFamily="2" charset="-122"/>
                <a:sym typeface="宋体" panose="02010600030101010101" pitchFamily="2" charset="-122"/>
              </a:rPr>
              <a:t>磁化现象提出“场”的概念。</a:t>
            </a:r>
            <a:endParaRPr lang="zh-CN" altLang="en-US" sz="2800" dirty="0">
              <a:solidFill>
                <a:srgbClr val="000000"/>
              </a:solidFill>
              <a:latin typeface="Times New Roman" panose="02020603050405020304" pitchFamily="18" charset="0"/>
              <a:ea typeface="宋体" panose="02010600030101010101" pitchFamily="2" charset="-122"/>
            </a:endParaRPr>
          </a:p>
        </p:txBody>
      </p:sp>
      <p:grpSp>
        <p:nvGrpSpPr>
          <p:cNvPr id="7" name="Group 18"/>
          <p:cNvGrpSpPr/>
          <p:nvPr/>
        </p:nvGrpSpPr>
        <p:grpSpPr>
          <a:xfrm>
            <a:off x="2720975" y="6148388"/>
            <a:ext cx="6477000" cy="550862"/>
            <a:chOff x="912" y="3687"/>
            <a:chExt cx="4080" cy="347"/>
          </a:xfrm>
        </p:grpSpPr>
        <p:sp>
          <p:nvSpPr>
            <p:cNvPr id="16389" name="Text Box 19"/>
            <p:cNvSpPr txBox="1"/>
            <p:nvPr/>
          </p:nvSpPr>
          <p:spPr>
            <a:xfrm>
              <a:off x="912" y="3689"/>
              <a:ext cx="658" cy="345"/>
            </a:xfrm>
            <a:prstGeom prst="rect">
              <a:avLst/>
            </a:prstGeom>
            <a:solidFill>
              <a:srgbClr val="FFFFFF"/>
            </a:solidFill>
            <a:ln w="28575" cap="flat" cmpd="sng">
              <a:solidFill>
                <a:srgbClr val="99FF99"/>
              </a:solidFill>
              <a:prstDash val="solid"/>
              <a:miter/>
              <a:headEnd type="none" w="med" len="med"/>
              <a:tailEnd type="none" w="med" len="med"/>
            </a:ln>
          </p:spPr>
          <p:txBody>
            <a:bodyPr anchor="t" anchorCtr="0">
              <a:spAutoFit/>
            </a:bodyPr>
            <a:p>
              <a:pPr algn="ctr">
                <a:spcBef>
                  <a:spcPct val="50000"/>
                </a:spcBef>
                <a:buSzTx/>
              </a:pPr>
              <a:r>
                <a:rPr lang="zh-CN" altLang="en-US" sz="2800" b="1">
                  <a:solidFill>
                    <a:srgbClr val="333399"/>
                  </a:solidFill>
                  <a:latin typeface="Times New Roman" panose="02020603050405020304" pitchFamily="18" charset="0"/>
                  <a:ea typeface="宋体" panose="02010600030101010101" pitchFamily="2" charset="-122"/>
                </a:rPr>
                <a:t>电荷</a:t>
              </a:r>
              <a:endParaRPr lang="zh-CN" altLang="en-US" sz="2800" b="1">
                <a:solidFill>
                  <a:srgbClr val="333399"/>
                </a:solidFill>
                <a:latin typeface="Times New Roman" panose="02020603050405020304" pitchFamily="18" charset="0"/>
                <a:ea typeface="宋体" panose="02010600030101010101" pitchFamily="2" charset="-122"/>
              </a:endParaRPr>
            </a:p>
          </p:txBody>
        </p:sp>
        <p:sp>
          <p:nvSpPr>
            <p:cNvPr id="9" name="Text Box 20"/>
            <p:cNvSpPr txBox="1">
              <a:spLocks noChangeArrowheads="1"/>
            </p:cNvSpPr>
            <p:nvPr/>
          </p:nvSpPr>
          <p:spPr bwMode="auto">
            <a:xfrm>
              <a:off x="2623" y="3689"/>
              <a:ext cx="658" cy="345"/>
            </a:xfrm>
            <a:prstGeom prst="rect">
              <a:avLst/>
            </a:prstGeom>
            <a:solidFill>
              <a:srgbClr val="FFFFFF"/>
            </a:solidFill>
            <a:ln w="28575">
              <a:solidFill>
                <a:srgbClr val="99FF99"/>
              </a:solidFill>
              <a:miter lim="800000"/>
            </a:ln>
          </p:spPr>
          <p:txBody>
            <a:bodyPr>
              <a:spAutoFit/>
            </a:bodyPr>
            <a:lstStyle/>
            <a:p>
              <a:pPr marR="0" algn="ctr" defTabSz="914400">
                <a:spcBef>
                  <a:spcPct val="50000"/>
                </a:spcBef>
                <a:buClrTx/>
                <a:buSzTx/>
                <a:buFontTx/>
                <a:defRPr/>
              </a:pPr>
              <a:r>
                <a:rPr kumimoji="1" lang="zh-CN" altLang="en-US" sz="2800" b="1" kern="0" cap="none" spc="0" normalizeH="0" baseline="0" noProof="0" dirty="0">
                  <a:solidFill>
                    <a:srgbClr val="FF3300"/>
                  </a:solidFill>
                  <a:effectLst>
                    <a:outerShdw blurRad="38100" dist="38100" dir="2700000" algn="tl">
                      <a:srgbClr val="C0C0C0"/>
                    </a:outerShdw>
                  </a:effectLst>
                  <a:latin typeface="Times New Roman" panose="02020603050405020304" pitchFamily="18" charset="0"/>
                  <a:ea typeface="+mn-ea"/>
                  <a:cs typeface="+mn-cs"/>
                </a:rPr>
                <a:t>电场</a:t>
              </a:r>
              <a:endParaRPr kumimoji="1" lang="zh-CN" altLang="en-US" sz="2800" b="1" kern="0" cap="none" spc="0" normalizeH="0" baseline="0" noProof="0" dirty="0">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6391" name="Text Box 21"/>
            <p:cNvSpPr txBox="1"/>
            <p:nvPr/>
          </p:nvSpPr>
          <p:spPr>
            <a:xfrm>
              <a:off x="4334" y="3687"/>
              <a:ext cx="658" cy="345"/>
            </a:xfrm>
            <a:prstGeom prst="rect">
              <a:avLst/>
            </a:prstGeom>
            <a:solidFill>
              <a:srgbClr val="FFFFFF"/>
            </a:solidFill>
            <a:ln w="28575" cap="flat" cmpd="sng">
              <a:solidFill>
                <a:srgbClr val="99FF99"/>
              </a:solidFill>
              <a:prstDash val="solid"/>
              <a:miter/>
              <a:headEnd type="none" w="med" len="med"/>
              <a:tailEnd type="none" w="med" len="med"/>
            </a:ln>
          </p:spPr>
          <p:txBody>
            <a:bodyPr anchor="t" anchorCtr="0">
              <a:spAutoFit/>
            </a:bodyPr>
            <a:p>
              <a:pPr algn="ctr">
                <a:spcBef>
                  <a:spcPct val="50000"/>
                </a:spcBef>
                <a:buSzTx/>
              </a:pPr>
              <a:r>
                <a:rPr lang="zh-CN" altLang="en-US" sz="2800" b="1">
                  <a:solidFill>
                    <a:srgbClr val="333399"/>
                  </a:solidFill>
                  <a:latin typeface="Times New Roman" panose="02020603050405020304" pitchFamily="18" charset="0"/>
                  <a:ea typeface="宋体" panose="02010600030101010101" pitchFamily="2" charset="-122"/>
                </a:rPr>
                <a:t>电荷</a:t>
              </a:r>
              <a:endParaRPr lang="zh-CN" altLang="en-US" sz="2800">
                <a:solidFill>
                  <a:srgbClr val="000000"/>
                </a:solidFill>
                <a:latin typeface="Times New Roman" panose="02020603050405020304" pitchFamily="18" charset="0"/>
                <a:ea typeface="宋体" panose="02010600030101010101" pitchFamily="2" charset="-122"/>
              </a:endParaRPr>
            </a:p>
          </p:txBody>
        </p:sp>
        <p:sp>
          <p:nvSpPr>
            <p:cNvPr id="11" name="Line 22"/>
            <p:cNvSpPr>
              <a:spLocks noChangeShapeType="1"/>
            </p:cNvSpPr>
            <p:nvPr/>
          </p:nvSpPr>
          <p:spPr bwMode="auto">
            <a:xfrm>
              <a:off x="1658" y="3812"/>
              <a:ext cx="921" cy="0"/>
            </a:xfrm>
            <a:prstGeom prst="line">
              <a:avLst/>
            </a:prstGeom>
            <a:noFill/>
            <a:ln w="28575">
              <a:solidFill>
                <a:srgbClr val="FF33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Line 23"/>
            <p:cNvSpPr>
              <a:spLocks noChangeShapeType="1"/>
            </p:cNvSpPr>
            <p:nvPr/>
          </p:nvSpPr>
          <p:spPr bwMode="auto">
            <a:xfrm flipH="1">
              <a:off x="1614" y="3935"/>
              <a:ext cx="921" cy="0"/>
            </a:xfrm>
            <a:prstGeom prst="line">
              <a:avLst/>
            </a:prstGeom>
            <a:noFill/>
            <a:ln w="28575">
              <a:solidFill>
                <a:srgbClr val="FF33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 name="Line 24"/>
            <p:cNvSpPr>
              <a:spLocks noChangeShapeType="1"/>
            </p:cNvSpPr>
            <p:nvPr/>
          </p:nvSpPr>
          <p:spPr bwMode="auto">
            <a:xfrm>
              <a:off x="3369" y="3812"/>
              <a:ext cx="921" cy="0"/>
            </a:xfrm>
            <a:prstGeom prst="line">
              <a:avLst/>
            </a:prstGeom>
            <a:noFill/>
            <a:ln w="28575">
              <a:solidFill>
                <a:srgbClr val="FF33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 name="Line 25"/>
            <p:cNvSpPr>
              <a:spLocks noChangeShapeType="1"/>
            </p:cNvSpPr>
            <p:nvPr/>
          </p:nvSpPr>
          <p:spPr bwMode="auto">
            <a:xfrm flipH="1">
              <a:off x="3325" y="3935"/>
              <a:ext cx="965" cy="0"/>
            </a:xfrm>
            <a:prstGeom prst="line">
              <a:avLst/>
            </a:prstGeom>
            <a:noFill/>
            <a:ln w="28575">
              <a:solidFill>
                <a:srgbClr val="FF3300"/>
              </a:solidFill>
              <a:round/>
              <a:tailEnd type="triangle"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15" name="Rectangle 26"/>
          <p:cNvSpPr/>
          <p:nvPr/>
        </p:nvSpPr>
        <p:spPr>
          <a:xfrm>
            <a:off x="1049338" y="5027613"/>
            <a:ext cx="9531350" cy="1125537"/>
          </a:xfrm>
          <a:prstGeom prst="rect">
            <a:avLst/>
          </a:prstGeom>
          <a:noFill/>
          <a:ln w="9525">
            <a:noFill/>
          </a:ln>
        </p:spPr>
        <p:txBody>
          <a:bodyPr anchor="t" anchorCtr="0">
            <a:spAutoFit/>
          </a:bodyPr>
          <a:p>
            <a:pPr>
              <a:lnSpc>
                <a:spcPct val="120000"/>
              </a:lnSpc>
            </a:pPr>
            <a:r>
              <a:rPr lang="en-US" altLang="zh-CN" sz="2800" b="1" dirty="0">
                <a:solidFill>
                  <a:srgbClr val="000000"/>
                </a:solidFill>
                <a:latin typeface="Times New Roman" panose="02020603050405020304" pitchFamily="18" charset="0"/>
                <a:ea typeface="宋体" panose="02010600030101010101" pitchFamily="2" charset="-122"/>
              </a:rPr>
              <a:t>19 </a:t>
            </a:r>
            <a:r>
              <a:rPr lang="zh-CN" altLang="en-US" sz="2800" b="1" dirty="0">
                <a:solidFill>
                  <a:srgbClr val="000000"/>
                </a:solidFill>
                <a:latin typeface="Times New Roman" panose="02020603050405020304" pitchFamily="18" charset="0"/>
                <a:ea typeface="宋体" panose="02010600030101010101" pitchFamily="2" charset="-122"/>
              </a:rPr>
              <a:t>世纪：</a:t>
            </a:r>
            <a:r>
              <a:rPr lang="zh-CN" altLang="en-US" sz="2800" b="1" dirty="0">
                <a:solidFill>
                  <a:srgbClr val="0000CC"/>
                </a:solidFill>
                <a:latin typeface="Times New Roman" panose="02020603050405020304" pitchFamily="18" charset="0"/>
                <a:ea typeface="宋体" panose="02010600030101010101" pitchFamily="2" charset="-122"/>
              </a:rPr>
              <a:t>英国麦克斯韦</a:t>
            </a:r>
            <a:r>
              <a:rPr lang="zh-CN" altLang="en-US" sz="2800" b="1" dirty="0">
                <a:solidFill>
                  <a:srgbClr val="000000"/>
                </a:solidFill>
                <a:latin typeface="Times New Roman" panose="02020603050405020304" pitchFamily="18" charset="0"/>
                <a:ea typeface="宋体" panose="02010600030101010101" pitchFamily="2" charset="-122"/>
              </a:rPr>
              <a:t>建立电磁场方程，定量描述</a:t>
            </a:r>
            <a:r>
              <a:rPr lang="zh-CN" altLang="en-US" sz="2800" b="1" dirty="0">
                <a:solidFill>
                  <a:srgbClr val="000000"/>
                </a:solidFill>
                <a:latin typeface="Times New Roman" panose="02020603050405020304" pitchFamily="18" charset="0"/>
                <a:ea typeface="宋体" panose="02010600030101010101" pitchFamily="2" charset="-122"/>
                <a:sym typeface="宋体" panose="02010600030101010101" pitchFamily="2" charset="-122"/>
              </a:rPr>
              <a:t>场的性质和场运动规律。</a:t>
            </a:r>
            <a:endParaRPr lang="zh-CN" altLang="en-US" sz="2800" b="1" dirty="0">
              <a:solidFill>
                <a:srgbClr val="000000"/>
              </a:solidFill>
              <a:latin typeface="Times New Roman" panose="02020603050405020304" pitchFamily="18" charset="0"/>
              <a:ea typeface="宋体" panose="02010600030101010101" pitchFamily="2" charset="-122"/>
            </a:endParaRPr>
          </a:p>
        </p:txBody>
      </p:sp>
      <p:sp>
        <p:nvSpPr>
          <p:cNvPr id="16397" name="Rectangle 27"/>
          <p:cNvSpPr/>
          <p:nvPr/>
        </p:nvSpPr>
        <p:spPr>
          <a:xfrm>
            <a:off x="1096963" y="860425"/>
            <a:ext cx="2746375" cy="519113"/>
          </a:xfrm>
          <a:prstGeom prst="rect">
            <a:avLst/>
          </a:prstGeom>
          <a:noFill/>
          <a:ln w="9525">
            <a:noFill/>
          </a:ln>
        </p:spPr>
        <p:txBody>
          <a:bodyPr anchor="t" anchorCtr="0">
            <a:spAutoFit/>
          </a:bodyPr>
          <a:p>
            <a:r>
              <a:rPr lang="en-US" altLang="zh-CN" sz="2800" b="1" dirty="0">
                <a:solidFill>
                  <a:srgbClr val="0000FF"/>
                </a:solidFill>
                <a:latin typeface="Times New Roman" panose="02020603050405020304" pitchFamily="18" charset="0"/>
                <a:ea typeface="宋体" panose="02010600030101010101" pitchFamily="2" charset="-122"/>
              </a:rPr>
              <a:t>1.</a:t>
            </a:r>
            <a:r>
              <a:rPr lang="en-US" altLang="zh-CN" sz="2800" b="1" dirty="0">
                <a:solidFill>
                  <a:srgbClr val="0000FF"/>
                </a:solidFill>
                <a:latin typeface="宋体" panose="02010600030101010101" pitchFamily="2" charset="-122"/>
                <a:ea typeface="宋体" panose="02010600030101010101" pitchFamily="2" charset="-122"/>
              </a:rPr>
              <a:t>“</a:t>
            </a:r>
            <a:r>
              <a:rPr lang="zh-CN" altLang="en-US" sz="2800" b="1" dirty="0">
                <a:solidFill>
                  <a:srgbClr val="0000FF"/>
                </a:solidFill>
                <a:latin typeface="宋体" panose="02010600030101010101" pitchFamily="2" charset="-122"/>
                <a:ea typeface="宋体" panose="02010600030101010101" pitchFamily="2" charset="-122"/>
              </a:rPr>
              <a:t>场”的提出</a:t>
            </a:r>
            <a:endParaRPr lang="zh-CN" altLang="en-US" sz="2800" b="1" dirty="0">
              <a:solidFill>
                <a:srgbClr val="0000FF"/>
              </a:solidFill>
              <a:latin typeface="宋体" panose="02010600030101010101" pitchFamily="2" charset="-122"/>
              <a:ea typeface="宋体" panose="02010600030101010101" pitchFamily="2" charset="-122"/>
            </a:endParaRPr>
          </a:p>
        </p:txBody>
      </p:sp>
      <p:sp>
        <p:nvSpPr>
          <p:cNvPr id="17" name="Rectangle 28"/>
          <p:cNvSpPr/>
          <p:nvPr/>
        </p:nvSpPr>
        <p:spPr>
          <a:xfrm>
            <a:off x="1049338" y="1344613"/>
            <a:ext cx="9720262" cy="1125537"/>
          </a:xfrm>
          <a:prstGeom prst="rect">
            <a:avLst/>
          </a:prstGeom>
          <a:noFill/>
          <a:ln w="9525">
            <a:noFill/>
          </a:ln>
        </p:spPr>
        <p:txBody>
          <a:bodyPr anchor="t" anchorCtr="0">
            <a:spAutoFit/>
          </a:bodyPr>
          <a:p>
            <a:pPr>
              <a:lnSpc>
                <a:spcPct val="120000"/>
              </a:lnSpc>
            </a:pPr>
            <a:r>
              <a:rPr lang="en-US" altLang="zh-CN" sz="2800" b="1" dirty="0">
                <a:solidFill>
                  <a:srgbClr val="000000"/>
                </a:solidFill>
                <a:latin typeface="Times New Roman" panose="02020603050405020304" pitchFamily="18" charset="0"/>
                <a:ea typeface="宋体" panose="02010600030101010101" pitchFamily="2" charset="-122"/>
              </a:rPr>
              <a:t>17</a:t>
            </a:r>
            <a:r>
              <a:rPr lang="zh-CN" altLang="en-US" sz="2800" b="1" dirty="0">
                <a:solidFill>
                  <a:srgbClr val="000000"/>
                </a:solidFill>
                <a:latin typeface="宋体" panose="02010600030101010101" pitchFamily="2" charset="-122"/>
                <a:ea typeface="宋体" panose="02010600030101010101" pitchFamily="2" charset="-122"/>
              </a:rPr>
              <a:t>世纪：</a:t>
            </a:r>
            <a:r>
              <a:rPr lang="zh-CN" altLang="en-US" sz="2800" b="1" dirty="0">
                <a:solidFill>
                  <a:srgbClr val="0000CC"/>
                </a:solidFill>
                <a:latin typeface="宋体" panose="02010600030101010101" pitchFamily="2" charset="-122"/>
                <a:ea typeface="宋体" panose="02010600030101010101" pitchFamily="2" charset="-122"/>
              </a:rPr>
              <a:t>英国牛顿：</a:t>
            </a:r>
            <a:r>
              <a:rPr lang="zh-CN" altLang="en-US" sz="2800" b="1" dirty="0">
                <a:solidFill>
                  <a:srgbClr val="000000"/>
                </a:solidFill>
                <a:latin typeface="宋体" panose="02010600030101010101" pitchFamily="2" charset="-122"/>
                <a:ea typeface="宋体" panose="02010600030101010101" pitchFamily="2" charset="-122"/>
              </a:rPr>
              <a:t>力可以通过一无所有的空间以</a:t>
            </a:r>
            <a:r>
              <a:rPr lang="zh-CN" altLang="en-US" sz="2800" b="1" dirty="0">
                <a:solidFill>
                  <a:srgbClr val="000000"/>
                </a:solidFill>
                <a:latin typeface="宋体" panose="02010600030101010101" pitchFamily="2" charset="-122"/>
                <a:ea typeface="宋体" panose="02010600030101010101" pitchFamily="2" charset="-122"/>
                <a:sym typeface="宋体" panose="02010600030101010101" pitchFamily="2" charset="-122"/>
              </a:rPr>
              <a:t>无穷大速率传递，关键是归纳力的数学形式而不必探求力传递机制。</a:t>
            </a:r>
            <a:r>
              <a:rPr lang="zh-CN" altLang="en-US" sz="2800" b="1" dirty="0">
                <a:solidFill>
                  <a:srgbClr val="000000"/>
                </a:solidFill>
                <a:latin typeface="宋体" panose="02010600030101010101" pitchFamily="2" charset="-122"/>
                <a:ea typeface="宋体" panose="02010600030101010101" pitchFamily="2" charset="-122"/>
              </a:rPr>
              <a:t>    </a:t>
            </a:r>
            <a:endParaRPr lang="zh-CN" altLang="en-US" sz="2800" b="1" dirty="0">
              <a:solidFill>
                <a:srgbClr val="000000"/>
              </a:solidFill>
              <a:latin typeface="宋体" panose="02010600030101010101" pitchFamily="2" charset="-122"/>
              <a:ea typeface="宋体" panose="02010600030101010101" pitchFamily="2" charset="-122"/>
            </a:endParaRPr>
          </a:p>
        </p:txBody>
      </p:sp>
      <p:sp>
        <p:nvSpPr>
          <p:cNvPr id="18" name="Text Box 100"/>
          <p:cNvSpPr txBox="1">
            <a:spLocks noChangeArrowheads="1"/>
          </p:cNvSpPr>
          <p:nvPr/>
        </p:nvSpPr>
        <p:spPr bwMode="auto">
          <a:xfrm>
            <a:off x="3197225" y="190500"/>
            <a:ext cx="5688013" cy="584200"/>
          </a:xfrm>
          <a:prstGeom prst="rect">
            <a:avLst/>
          </a:prstGeom>
          <a:solidFill>
            <a:srgbClr val="003399"/>
          </a:solidFill>
          <a:ln w="9525">
            <a:solidFill>
              <a:srgbClr val="003366"/>
            </a:solidFill>
            <a:miter lim="800000"/>
          </a:ln>
          <a:effectLst/>
        </p:spPr>
        <p:txBody>
          <a:bodyPr>
            <a:spAutoFit/>
          </a:bodyPr>
          <a:lstStyle/>
          <a:p>
            <a:pPr marR="0" algn="ctr" defTabSz="914400">
              <a:spcBef>
                <a:spcPct val="50000"/>
              </a:spcBef>
              <a:buClrTx/>
              <a:buSzTx/>
              <a:buFontTx/>
              <a:defRPr/>
            </a:pPr>
            <a:r>
              <a:rPr kumimoji="1" lang="en-US" altLang="zh-CN" sz="3200" b="1" kern="1200" cap="none" spc="0" normalizeH="0" baseline="0" noProof="1">
                <a:solidFill>
                  <a:srgbClr val="FFFFFF"/>
                </a:solidFill>
                <a:effectLst>
                  <a:outerShdw blurRad="38100" dist="38100" dir="2700000" algn="tl">
                    <a:srgbClr val="000000"/>
                  </a:outerShdw>
                </a:effectLst>
                <a:latin typeface="Times New Roman" panose="02020603050405020304" pitchFamily="18" charset="0"/>
                <a:ea typeface="黑体" panose="02010609060101010101" pitchFamily="49" charset="-122"/>
                <a:cs typeface="+mn-cs"/>
              </a:rPr>
              <a:t>§1-2    </a:t>
            </a:r>
            <a:r>
              <a:rPr kumimoji="1" lang="zh-CN" altLang="en-US" sz="3200" b="1" kern="1200" cap="none" spc="0" normalizeH="0" baseline="0" noProof="1">
                <a:solidFill>
                  <a:srgbClr val="FFFFFF"/>
                </a:solidFill>
                <a:effectLst>
                  <a:outerShdw blurRad="38100" dist="38100" dir="2700000" algn="tl">
                    <a:srgbClr val="000000"/>
                  </a:outerShdw>
                </a:effectLst>
                <a:latin typeface="Times New Roman" panose="02020603050405020304" pitchFamily="18" charset="0"/>
                <a:ea typeface="黑体" panose="02010609060101010101" pitchFamily="49" charset="-122"/>
                <a:cs typeface="+mn-cs"/>
              </a:rPr>
              <a:t>电场</a:t>
            </a:r>
            <a:r>
              <a:rPr kumimoji="1" lang="zh-CN" altLang="en-US" sz="3200" b="1" kern="1200" cap="none" spc="0" normalizeH="0" baseline="0" noProof="1">
                <a:solidFill>
                  <a:srgbClr val="FFFFFF"/>
                </a:solidFill>
                <a:latin typeface="Times New Roman" panose="02020603050405020304" pitchFamily="18" charset="0"/>
                <a:ea typeface="黑体" panose="02010609060101010101" pitchFamily="49" charset="-122"/>
                <a:cs typeface="+mn-cs"/>
              </a:rPr>
              <a:t>与电场强度</a:t>
            </a:r>
            <a:endParaRPr kumimoji="1" lang="zh-CN" altLang="en-US" sz="3200" b="1" kern="1200" cap="none" spc="0" normalizeH="0" baseline="0" noProof="1">
              <a:solidFill>
                <a:srgbClr val="FFFFFF"/>
              </a:solidFill>
              <a:latin typeface="Times New Roman" panose="02020603050405020304" pitchFamily="18" charset="0"/>
              <a:ea typeface="黑体" panose="02010609060101010101" pitchFamily="49" charset="-122"/>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500" fill="hold">
                                          <p:stCondLst>
                                            <p:cond delay="0"/>
                                          </p:stCondLst>
                                        </p:cTn>
                                        <p:tgtEl>
                                          <p:spTgt spid="4"/>
                                        </p:tgtEl>
                                        <p:attrNameLst>
                                          <p:attrName>style.visibility</p:attrName>
                                        </p:attrNameLst>
                                      </p:cBhvr>
                                      <p:to>
                                        <p:strVal val="visible"/>
                                      </p:to>
                                    </p:set>
                                    <p:animEffect transition="in" filter="box(ou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5"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vertical)">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5"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a:spLocks noChangeArrowheads="1"/>
          </p:cNvSpPr>
          <p:nvPr/>
        </p:nvSpPr>
        <p:spPr bwMode="auto">
          <a:xfrm>
            <a:off x="822325" y="1041400"/>
            <a:ext cx="10439400" cy="1771650"/>
          </a:xfrm>
          <a:prstGeom prst="rect">
            <a:avLst/>
          </a:prstGeom>
          <a:noFill/>
          <a:ln w="12700" cap="sq">
            <a:noFill/>
            <a:miter lim="800000"/>
            <a:headEnd type="none" w="sm" len="sm"/>
            <a:tailEnd type="none" w="sm" len="sm"/>
          </a:ln>
          <a:effectLst/>
        </p:spPr>
        <p:txBody>
          <a:bodyPr lIns="18000" rIns="18000">
            <a:spAutoFit/>
          </a:bodyPr>
          <a:lstStyle/>
          <a:p>
            <a:pPr marR="0" algn="just" defTabSz="914400" eaLnBrk="0" hangingPunct="0">
              <a:lnSpc>
                <a:spcPct val="130000"/>
              </a:lnSpc>
              <a:buClrTx/>
              <a:buSzTx/>
              <a:buFont typeface="Wingdings" panose="05000000000000000000" pitchFamily="2" charset="2"/>
              <a:defRPr/>
            </a:pPr>
            <a:r>
              <a:rPr kumimoji="0" lang="en-US" altLang="zh-CN" sz="2800" kern="1200" cap="none" spc="0" normalizeH="0" baseline="0" noProof="1">
                <a:solidFill>
                  <a:srgbClr val="0000FF"/>
                </a:solidFill>
                <a:latin typeface="黑体" panose="02010609060101010101" pitchFamily="49" charset="-122"/>
                <a:ea typeface="黑体" panose="02010609060101010101" pitchFamily="49" charset="-122"/>
                <a:cs typeface="+mn-cs"/>
              </a:rPr>
              <a:t>  </a:t>
            </a:r>
            <a:r>
              <a:rPr kumimoji="0" lang="zh-CN" altLang="en-US" sz="2800" kern="1200" cap="none" spc="0" normalizeH="0" baseline="0" noProof="1">
                <a:solidFill>
                  <a:srgbClr val="0000FF"/>
                </a:solidFill>
                <a:latin typeface="黑体" panose="02010609060101010101" pitchFamily="49" charset="-122"/>
                <a:ea typeface="黑体" panose="02010609060101010101" pitchFamily="49" charset="-122"/>
                <a:cs typeface="+mn-cs"/>
              </a:rPr>
              <a:t>场的物质性体现在：</a:t>
            </a:r>
            <a:r>
              <a:rPr kumimoji="0" lang="zh-CN" altLang="en-US" sz="2800" b="1" kern="1200" cap="none" spc="0" normalizeH="0" baseline="0" noProof="1">
                <a:solidFill>
                  <a:srgbClr val="000000"/>
                </a:solidFill>
                <a:latin typeface="Times New Roman" panose="02020603050405020304" pitchFamily="18" charset="0"/>
                <a:ea typeface="+mn-ea"/>
                <a:cs typeface="+mn-cs"/>
              </a:rPr>
              <a:t> </a:t>
            </a:r>
            <a:endParaRPr kumimoji="0" lang="zh-CN" altLang="en-US" sz="2800" b="1" kern="1200" cap="none" spc="0" normalizeH="0" baseline="0" noProof="1">
              <a:solidFill>
                <a:srgbClr val="000000"/>
              </a:solidFill>
              <a:latin typeface="Times New Roman" panose="02020603050405020304" pitchFamily="18" charset="0"/>
              <a:ea typeface="宋体" panose="02010600030101010101" pitchFamily="2" charset="-122"/>
              <a:cs typeface="+mn-cs"/>
            </a:endParaRPr>
          </a:p>
          <a:p>
            <a:pPr marR="0" algn="just" defTabSz="914400" eaLnBrk="0" hangingPunct="0">
              <a:lnSpc>
                <a:spcPct val="130000"/>
              </a:lnSpc>
              <a:buClrTx/>
              <a:buSzTx/>
              <a:buFont typeface="Wingdings" panose="05000000000000000000" pitchFamily="2" charset="2"/>
              <a:defRPr/>
            </a:pPr>
            <a:r>
              <a:rPr kumimoji="0" lang="zh-CN" altLang="en-US" sz="2800" b="1" kern="1200" cap="none" spc="0" normalizeH="0" baseline="0" noProof="1">
                <a:solidFill>
                  <a:srgbClr val="FF0000"/>
                </a:solidFill>
                <a:effectLst>
                  <a:outerShdw blurRad="38100" dist="38100" dir="2700000" algn="tl">
                    <a:srgbClr val="000000"/>
                  </a:outerShdw>
                </a:effectLst>
                <a:latin typeface="Times New Roman" panose="02020603050405020304" pitchFamily="18" charset="0"/>
                <a:ea typeface="+mn-ea"/>
                <a:cs typeface="+mn-cs"/>
                <a:sym typeface="Wingdings" panose="05000000000000000000" pitchFamily="2" charset="2"/>
              </a:rPr>
              <a:t>    </a:t>
            </a:r>
            <a:r>
              <a:rPr kumimoji="0" lang="zh-CN" altLang="en-US" sz="2800" b="1" kern="1200" cap="none" spc="0" normalizeH="0" baseline="0" noProof="1">
                <a:solidFill>
                  <a:srgbClr val="000000"/>
                </a:solidFill>
                <a:latin typeface="Times New Roman" panose="02020603050405020304" pitchFamily="18" charset="0"/>
                <a:ea typeface="+mn-ea"/>
                <a:cs typeface="+mn-cs"/>
              </a:rPr>
              <a:t>给电场中的带电体施以力的作用</a:t>
            </a:r>
            <a:r>
              <a:rPr kumimoji="0" lang="en-US" altLang="zh-CN" sz="2800" b="1" kern="1200" cap="none" spc="0" normalizeH="0" baseline="0" noProof="1">
                <a:solidFill>
                  <a:srgbClr val="000000"/>
                </a:solidFill>
                <a:latin typeface="Times New Roman" panose="02020603050405020304" pitchFamily="18" charset="0"/>
                <a:ea typeface="+mn-ea"/>
                <a:cs typeface="+mn-cs"/>
              </a:rPr>
              <a:t>, </a:t>
            </a:r>
            <a:r>
              <a:rPr kumimoji="0" lang="zh-CN" altLang="en-US" sz="2800" b="1" kern="1200" cap="none" spc="0" normalizeH="0" baseline="0" noProof="1">
                <a:solidFill>
                  <a:srgbClr val="000000"/>
                </a:solidFill>
                <a:latin typeface="Arial" panose="020B0604020202020204" pitchFamily="34" charset="0"/>
                <a:ea typeface="+mn-ea"/>
                <a:cs typeface="+mn-cs"/>
              </a:rPr>
              <a:t>表明</a:t>
            </a:r>
            <a:r>
              <a:rPr kumimoji="0" lang="zh-CN" altLang="en-US" sz="2800" b="1" kern="1200" cap="none" spc="0" normalizeH="0" baseline="0" noProof="1">
                <a:solidFill>
                  <a:srgbClr val="CC0000"/>
                </a:solidFill>
                <a:effectLst>
                  <a:outerShdw blurRad="38100" dist="38100" dir="2700000" algn="tl">
                    <a:srgbClr val="000000"/>
                  </a:outerShdw>
                </a:effectLst>
                <a:latin typeface="Arial" panose="020B0604020202020204" pitchFamily="34" charset="0"/>
                <a:ea typeface="+mn-ea"/>
                <a:cs typeface="+mn-cs"/>
              </a:rPr>
              <a:t>电场具有动量</a:t>
            </a:r>
            <a:r>
              <a:rPr kumimoji="0" lang="zh-CN" altLang="en-US" sz="2800" b="1" kern="1200" cap="none" spc="0" normalizeH="0" baseline="0" noProof="1">
                <a:solidFill>
                  <a:srgbClr val="000000"/>
                </a:solidFill>
                <a:latin typeface="Times New Roman" panose="02020603050405020304" pitchFamily="18" charset="0"/>
                <a:ea typeface="+mn-ea"/>
                <a:cs typeface="+mn-cs"/>
              </a:rPr>
              <a:t>。 </a:t>
            </a:r>
            <a:endParaRPr kumimoji="0" lang="zh-CN" altLang="en-US" sz="2800" b="1" kern="1200" cap="none" spc="0" normalizeH="0" baseline="0" noProof="1">
              <a:solidFill>
                <a:srgbClr val="000000"/>
              </a:solidFill>
              <a:latin typeface="Times New Roman" panose="02020603050405020304" pitchFamily="18" charset="0"/>
              <a:ea typeface="宋体" panose="02010600030101010101" pitchFamily="2" charset="-122"/>
              <a:cs typeface="+mn-cs"/>
            </a:endParaRPr>
          </a:p>
          <a:p>
            <a:pPr marR="0" algn="just" defTabSz="914400" eaLnBrk="0" hangingPunct="0">
              <a:lnSpc>
                <a:spcPct val="130000"/>
              </a:lnSpc>
              <a:buClrTx/>
              <a:buSzTx/>
              <a:buFont typeface="Wingdings" panose="05000000000000000000" pitchFamily="2" charset="2"/>
              <a:defRPr/>
            </a:pPr>
            <a:r>
              <a:rPr kumimoji="0" lang="zh-CN" altLang="en-US" sz="2800" b="1" kern="1200" cap="none" spc="0" normalizeH="0" baseline="0" noProof="1">
                <a:solidFill>
                  <a:srgbClr val="000000"/>
                </a:solidFill>
                <a:latin typeface="Arial" panose="020B0604020202020204" pitchFamily="34" charset="0"/>
                <a:ea typeface="+mn-ea"/>
                <a:cs typeface="+mn-cs"/>
              </a:rPr>
              <a:t>   </a:t>
            </a:r>
            <a:r>
              <a:rPr kumimoji="0" lang="zh-CN" altLang="en-US" sz="2800" b="1" kern="1200" cap="none" spc="0" normalizeH="0" baseline="0" noProof="1">
                <a:solidFill>
                  <a:srgbClr val="FF0000"/>
                </a:solidFill>
                <a:effectLst>
                  <a:outerShdw blurRad="38100" dist="38100" dir="2700000" algn="tl">
                    <a:srgbClr val="000000"/>
                  </a:outerShdw>
                </a:effectLst>
                <a:latin typeface="Times New Roman" panose="02020603050405020304" pitchFamily="18" charset="0"/>
                <a:ea typeface="+mn-ea"/>
                <a:cs typeface="+mn-cs"/>
                <a:sym typeface="Wingdings" panose="05000000000000000000" pitchFamily="2" charset="2"/>
              </a:rPr>
              <a:t></a:t>
            </a:r>
            <a:r>
              <a:rPr kumimoji="0" lang="zh-CN" altLang="en-US" sz="2800" b="1" kern="1200" cap="none" spc="0" normalizeH="0" baseline="0" noProof="1">
                <a:solidFill>
                  <a:srgbClr val="000000"/>
                </a:solidFill>
                <a:latin typeface="Arial" panose="020B0604020202020204" pitchFamily="34" charset="0"/>
                <a:ea typeface="+mn-ea"/>
                <a:cs typeface="+mn-cs"/>
              </a:rPr>
              <a:t>当带电体在电场中移动时，电场力作功。表明</a:t>
            </a:r>
            <a:r>
              <a:rPr kumimoji="0" lang="zh-CN" altLang="en-US" sz="2800" b="1" kern="1200" cap="none" spc="0" normalizeH="0" baseline="0" noProof="1">
                <a:solidFill>
                  <a:srgbClr val="CC0000"/>
                </a:solidFill>
                <a:effectLst>
                  <a:outerShdw blurRad="38100" dist="38100" dir="2700000" algn="tl">
                    <a:srgbClr val="000000"/>
                  </a:outerShdw>
                </a:effectLst>
                <a:latin typeface="Arial" panose="020B0604020202020204" pitchFamily="34" charset="0"/>
                <a:ea typeface="+mn-ea"/>
                <a:cs typeface="+mn-cs"/>
              </a:rPr>
              <a:t>电场具有能量</a:t>
            </a:r>
            <a:r>
              <a:rPr kumimoji="0" lang="zh-CN" altLang="en-US" sz="2800" b="1" kern="1200" cap="none" spc="0" normalizeH="0" baseline="0" noProof="1">
                <a:solidFill>
                  <a:srgbClr val="000000"/>
                </a:solidFill>
                <a:latin typeface="Arial" panose="020B0604020202020204" pitchFamily="34" charset="0"/>
                <a:ea typeface="+mn-ea"/>
                <a:cs typeface="+mn-cs"/>
              </a:rPr>
              <a:t>。  </a:t>
            </a:r>
            <a:endParaRPr kumimoji="0" lang="zh-CN" altLang="en-US" sz="2800" b="1" kern="1200" cap="none" spc="0" normalizeH="0" baseline="0" noProof="1">
              <a:solidFill>
                <a:srgbClr val="000000"/>
              </a:solidFill>
              <a:latin typeface="Arial" panose="020B0604020202020204" pitchFamily="34" charset="0"/>
              <a:ea typeface="宋体" panose="02010600030101010101" pitchFamily="2" charset="-122"/>
              <a:cs typeface="+mn-cs"/>
            </a:endParaRPr>
          </a:p>
        </p:txBody>
      </p:sp>
      <p:sp>
        <p:nvSpPr>
          <p:cNvPr id="6" name="Text Box 9"/>
          <p:cNvSpPr txBox="1">
            <a:spLocks noChangeArrowheads="1"/>
          </p:cNvSpPr>
          <p:nvPr/>
        </p:nvSpPr>
        <p:spPr bwMode="auto">
          <a:xfrm>
            <a:off x="1354138" y="520700"/>
            <a:ext cx="9536113" cy="520700"/>
          </a:xfrm>
          <a:prstGeom prst="rect">
            <a:avLst/>
          </a:prstGeom>
          <a:noFill/>
          <a:ln w="9525">
            <a:noFill/>
            <a:miter lim="800000"/>
          </a:ln>
          <a:effectLst/>
        </p:spPr>
        <p:txBody>
          <a:bodyPr lIns="18000" rIns="18000">
            <a:spAutoFit/>
          </a:bodyPr>
          <a:lstStyle/>
          <a:p>
            <a:pPr marR="0" defTabSz="914400">
              <a:spcBef>
                <a:spcPct val="50000"/>
              </a:spcBef>
              <a:buClrTx/>
              <a:buSzTx/>
              <a:buFontTx/>
              <a:defRPr/>
            </a:pPr>
            <a:r>
              <a:rPr kumimoji="1" lang="en-US" altLang="zh-CN" sz="2800" b="1" kern="1200" cap="none" spc="0" normalizeH="0" baseline="0" noProof="1">
                <a:solidFill>
                  <a:srgbClr val="0000FF"/>
                </a:solidFill>
                <a:effectLst>
                  <a:outerShdw blurRad="38100" dist="38100" dir="2700000" algn="tl">
                    <a:srgbClr val="000000"/>
                  </a:outerShdw>
                </a:effectLst>
                <a:latin typeface="Times New Roman" panose="02020603050405020304" pitchFamily="18" charset="0"/>
                <a:ea typeface="+mn-ea"/>
                <a:cs typeface="+mn-cs"/>
              </a:rPr>
              <a:t>    </a:t>
            </a:r>
            <a:r>
              <a:rPr kumimoji="1" lang="zh-CN" altLang="en-US" sz="2800" b="1" kern="1200" cap="none" spc="0" normalizeH="0" baseline="0" noProof="1">
                <a:solidFill>
                  <a:srgbClr val="0000FF"/>
                </a:solidFill>
                <a:effectLst>
                  <a:outerShdw blurRad="38100" dist="38100" dir="2700000" algn="tl">
                    <a:srgbClr val="000000"/>
                  </a:outerShdw>
                </a:effectLst>
                <a:latin typeface="Times New Roman" panose="02020603050405020304" pitchFamily="18" charset="0"/>
                <a:ea typeface="+mn-ea"/>
                <a:cs typeface="+mn-cs"/>
              </a:rPr>
              <a:t>电场</a:t>
            </a:r>
            <a:r>
              <a:rPr kumimoji="1" lang="en-US" altLang="zh-CN" sz="2400" b="1" kern="1200" cap="none" spc="0" normalizeH="0" baseline="0" noProof="1">
                <a:solidFill>
                  <a:srgbClr val="0000FF"/>
                </a:solidFill>
                <a:latin typeface="Times New Roman" panose="02020603050405020304" pitchFamily="18" charset="0"/>
                <a:ea typeface="+mn-ea"/>
                <a:cs typeface="+mn-cs"/>
              </a:rPr>
              <a:t>(electric field)</a:t>
            </a:r>
            <a:r>
              <a:rPr kumimoji="1" lang="zh-CN" altLang="en-US" sz="2800" b="1" kern="1200" cap="none" spc="0" normalizeH="0" baseline="0" noProof="1">
                <a:solidFill>
                  <a:srgbClr val="0000FF"/>
                </a:solidFill>
                <a:effectLst>
                  <a:outerShdw blurRad="38100" dist="38100" dir="2700000" algn="tl">
                    <a:srgbClr val="000000"/>
                  </a:outerShdw>
                </a:effectLst>
                <a:latin typeface="Times New Roman" panose="02020603050405020304" pitchFamily="18" charset="0"/>
                <a:ea typeface="+mn-ea"/>
                <a:cs typeface="+mn-cs"/>
              </a:rPr>
              <a:t>：</a:t>
            </a:r>
            <a:r>
              <a:rPr kumimoji="1" lang="zh-CN" altLang="en-US" sz="2800" b="1" kern="1200" cap="none" spc="0" normalizeH="0" baseline="0" noProof="1">
                <a:solidFill>
                  <a:srgbClr val="000000"/>
                </a:solidFill>
                <a:latin typeface="Times New Roman" panose="02020603050405020304" pitchFamily="18" charset="0"/>
                <a:ea typeface="+mn-ea"/>
                <a:cs typeface="+mn-cs"/>
              </a:rPr>
              <a:t>电荷周围存在着的一种特殊</a:t>
            </a:r>
            <a:r>
              <a:rPr kumimoji="1" lang="zh-CN" altLang="en-US" sz="2800" b="1" kern="1200" cap="none" spc="0" normalizeH="0" baseline="0" noProof="1">
                <a:solidFill>
                  <a:srgbClr val="FF0000"/>
                </a:solidFill>
                <a:effectLst>
                  <a:outerShdw blurRad="38100" dist="38100" dir="2700000" algn="tl">
                    <a:srgbClr val="000000"/>
                  </a:outerShdw>
                </a:effectLst>
                <a:latin typeface="Times New Roman" panose="02020603050405020304" pitchFamily="18" charset="0"/>
                <a:ea typeface="+mn-ea"/>
                <a:cs typeface="+mn-cs"/>
              </a:rPr>
              <a:t>物质</a:t>
            </a:r>
            <a:r>
              <a:rPr kumimoji="1" lang="zh-CN" altLang="en-US" sz="2800" b="1" kern="1200" cap="none" spc="0" normalizeH="0" baseline="0" noProof="1">
                <a:solidFill>
                  <a:srgbClr val="000000"/>
                </a:solidFill>
                <a:latin typeface="Times New Roman" panose="02020603050405020304" pitchFamily="18" charset="0"/>
                <a:ea typeface="+mn-ea"/>
                <a:cs typeface="+mn-cs"/>
              </a:rPr>
              <a:t>。</a:t>
            </a:r>
            <a:endParaRPr kumimoji="1" lang="zh-CN" altLang="en-US" sz="2800" b="1" kern="1200" cap="none" spc="0" normalizeH="0" baseline="0" noProof="1">
              <a:solidFill>
                <a:srgbClr val="000000"/>
              </a:solidFill>
              <a:latin typeface="Times New Roman" panose="02020603050405020304" pitchFamily="18" charset="0"/>
              <a:ea typeface="宋体" panose="02010600030101010101" pitchFamily="2" charset="-122"/>
              <a:cs typeface="+mn-cs"/>
            </a:endParaRPr>
          </a:p>
        </p:txBody>
      </p:sp>
      <p:sp>
        <p:nvSpPr>
          <p:cNvPr id="7" name="Text Box 10"/>
          <p:cNvSpPr txBox="1">
            <a:spLocks noChangeArrowheads="1"/>
          </p:cNvSpPr>
          <p:nvPr/>
        </p:nvSpPr>
        <p:spPr bwMode="auto">
          <a:xfrm>
            <a:off x="1189038" y="2813050"/>
            <a:ext cx="10396538" cy="3708400"/>
          </a:xfrm>
          <a:prstGeom prst="rect">
            <a:avLst/>
          </a:prstGeom>
          <a:noFill/>
          <a:ln w="9525">
            <a:noFill/>
            <a:miter lim="800000"/>
          </a:ln>
          <a:effectLst/>
        </p:spPr>
        <p:txBody>
          <a:bodyPr lIns="18000" rIns="18000">
            <a:spAutoFit/>
          </a:bodyPr>
          <a:lstStyle/>
          <a:p>
            <a:pPr marR="0" defTabSz="914400">
              <a:lnSpc>
                <a:spcPct val="120000"/>
              </a:lnSpc>
              <a:buClrTx/>
              <a:buSzTx/>
              <a:buFontTx/>
              <a:defRPr/>
            </a:pPr>
            <a:r>
              <a:rPr kumimoji="1" lang="zh-CN" altLang="en-US" sz="2800" b="1" kern="1200" cap="none" spc="0" normalizeH="0" baseline="0" noProof="1">
                <a:solidFill>
                  <a:srgbClr val="FF0000"/>
                </a:solidFill>
                <a:effectLst>
                  <a:outerShdw blurRad="38100" dist="38100" dir="2700000" algn="tl">
                    <a:srgbClr val="000000"/>
                  </a:outerShdw>
                </a:effectLst>
                <a:latin typeface="楷体_GB2312" pitchFamily="49" charset="-122"/>
                <a:ea typeface="+mn-ea"/>
                <a:cs typeface="+mn-cs"/>
              </a:rPr>
              <a:t>电场与实物的比较：</a:t>
            </a:r>
            <a:endParaRPr kumimoji="1" lang="zh-CN" altLang="en-US" sz="2800" b="1" kern="1200" cap="none" spc="0" normalizeH="0" baseline="0" noProof="1">
              <a:solidFill>
                <a:srgbClr val="FF0000"/>
              </a:solidFill>
              <a:effectLst>
                <a:outerShdw blurRad="38100" dist="38100" dir="2700000" algn="tl">
                  <a:srgbClr val="000000"/>
                </a:outerShdw>
              </a:effectLst>
              <a:latin typeface="楷体_GB2312" pitchFamily="49" charset="-122"/>
              <a:ea typeface="宋体" panose="02010600030101010101" pitchFamily="2" charset="-122"/>
              <a:cs typeface="+mn-cs"/>
            </a:endParaRPr>
          </a:p>
          <a:p>
            <a:pPr marR="0" defTabSz="914400">
              <a:lnSpc>
                <a:spcPct val="120000"/>
              </a:lnSpc>
              <a:buClrTx/>
              <a:buSzTx/>
              <a:buFontTx/>
              <a:defRPr/>
            </a:pPr>
            <a:r>
              <a:rPr kumimoji="1" lang="zh-CN" altLang="en-US" sz="2800" b="1" kern="1200" cap="none" spc="0" normalizeH="0" baseline="0" noProof="1">
                <a:solidFill>
                  <a:srgbClr val="0000FF"/>
                </a:solidFill>
                <a:latin typeface="楷体_GB2312" pitchFamily="49" charset="-122"/>
                <a:ea typeface="+mn-ea"/>
                <a:cs typeface="+mn-cs"/>
              </a:rPr>
              <a:t>共同点：</a:t>
            </a:r>
            <a:endParaRPr kumimoji="1" lang="zh-CN" altLang="en-US" sz="2800" b="1" kern="1200" cap="none" spc="0" normalizeH="0" baseline="0" noProof="1">
              <a:solidFill>
                <a:srgbClr val="0000FF"/>
              </a:solidFill>
              <a:latin typeface="Times New Roman" panose="02020603050405020304" pitchFamily="18" charset="0"/>
              <a:ea typeface="宋体" panose="02010600030101010101" pitchFamily="2" charset="-122"/>
              <a:cs typeface="+mn-cs"/>
            </a:endParaRPr>
          </a:p>
          <a:p>
            <a:pPr marR="0" defTabSz="914400">
              <a:lnSpc>
                <a:spcPct val="120000"/>
              </a:lnSpc>
              <a:buClrTx/>
              <a:buSzTx/>
              <a:buFontTx/>
              <a:defRPr/>
            </a:pPr>
            <a:r>
              <a:rPr kumimoji="1" lang="en-US" altLang="zh-CN" sz="2800" b="1" kern="1200" cap="none" spc="0" normalizeH="0" baseline="0" noProof="1">
                <a:solidFill>
                  <a:srgbClr val="0000FF"/>
                </a:solidFill>
                <a:latin typeface="Times New Roman" panose="02020603050405020304" pitchFamily="18" charset="0"/>
                <a:ea typeface="+mn-ea"/>
                <a:cs typeface="+mn-cs"/>
              </a:rPr>
              <a:t>(1)  </a:t>
            </a:r>
            <a:r>
              <a:rPr kumimoji="1" lang="zh-CN" altLang="en-US" sz="2800" b="1" kern="1200" cap="none" spc="0" normalizeH="0" baseline="0" noProof="1">
                <a:solidFill>
                  <a:srgbClr val="FF0000"/>
                </a:solidFill>
                <a:effectLst>
                  <a:outerShdw blurRad="38100" dist="38100" dir="2700000" algn="tl">
                    <a:srgbClr val="000000"/>
                  </a:outerShdw>
                </a:effectLst>
                <a:latin typeface="Arial" panose="020B0604020202020204" pitchFamily="34" charset="0"/>
                <a:ea typeface="+mn-ea"/>
                <a:cs typeface="+mn-cs"/>
              </a:rPr>
              <a:t>都是客观存在的</a:t>
            </a:r>
            <a:r>
              <a:rPr kumimoji="1" lang="en-US" altLang="zh-CN" sz="2800" b="1" kern="1200" cap="none" spc="0" normalizeH="0" baseline="0" noProof="1">
                <a:solidFill>
                  <a:srgbClr val="000000"/>
                </a:solidFill>
                <a:latin typeface="Arial" panose="020B0604020202020204" pitchFamily="34" charset="0"/>
                <a:ea typeface="+mn-ea"/>
                <a:cs typeface="+mn-cs"/>
              </a:rPr>
              <a:t>, </a:t>
            </a:r>
            <a:r>
              <a:rPr kumimoji="1" lang="zh-CN" altLang="en-US" sz="2800" b="1" kern="1200" cap="none" spc="0" normalizeH="0" baseline="0" noProof="1">
                <a:solidFill>
                  <a:srgbClr val="FF0000"/>
                </a:solidFill>
                <a:effectLst>
                  <a:outerShdw blurRad="38100" dist="38100" dir="2700000" algn="tl">
                    <a:srgbClr val="000000"/>
                  </a:outerShdw>
                </a:effectLst>
                <a:latin typeface="Arial" panose="020B0604020202020204" pitchFamily="34" charset="0"/>
                <a:ea typeface="+mn-ea"/>
                <a:cs typeface="+mn-cs"/>
              </a:rPr>
              <a:t>是可知的</a:t>
            </a:r>
            <a:r>
              <a:rPr kumimoji="1" lang="zh-CN" altLang="en-US" sz="2800" b="1" kern="1200" cap="none" spc="0" normalizeH="0" baseline="0" noProof="1">
                <a:solidFill>
                  <a:srgbClr val="000000"/>
                </a:solidFill>
                <a:latin typeface="Arial" panose="020B0604020202020204" pitchFamily="34" charset="0"/>
                <a:ea typeface="+mn-ea"/>
                <a:cs typeface="+mn-cs"/>
              </a:rPr>
              <a:t>；</a:t>
            </a:r>
            <a:endParaRPr kumimoji="1" lang="zh-CN" altLang="en-US" sz="2800" b="1" kern="1200" cap="none" spc="0" normalizeH="0" baseline="0" noProof="1">
              <a:solidFill>
                <a:srgbClr val="000000"/>
              </a:solidFill>
              <a:latin typeface="Times New Roman" panose="02020603050405020304" pitchFamily="18" charset="0"/>
              <a:ea typeface="宋体" panose="02010600030101010101" pitchFamily="2" charset="-122"/>
              <a:cs typeface="+mn-cs"/>
            </a:endParaRPr>
          </a:p>
          <a:p>
            <a:pPr marR="0" defTabSz="914400">
              <a:lnSpc>
                <a:spcPct val="120000"/>
              </a:lnSpc>
              <a:buClrTx/>
              <a:buSzTx/>
              <a:buFontTx/>
              <a:defRPr/>
            </a:pPr>
            <a:r>
              <a:rPr kumimoji="1" lang="en-US" altLang="zh-CN" sz="2800" b="1" kern="1200" cap="none" spc="0" normalizeH="0" baseline="0" noProof="1">
                <a:solidFill>
                  <a:srgbClr val="0000FF"/>
                </a:solidFill>
                <a:latin typeface="Times New Roman" panose="02020603050405020304" pitchFamily="18" charset="0"/>
                <a:ea typeface="+mn-ea"/>
                <a:cs typeface="+mn-cs"/>
              </a:rPr>
              <a:t>(2)  </a:t>
            </a:r>
            <a:r>
              <a:rPr kumimoji="1" lang="zh-CN" altLang="en-US" sz="2800" b="1" kern="1200" cap="none" spc="0" normalizeH="0" baseline="0" noProof="1">
                <a:solidFill>
                  <a:srgbClr val="000000"/>
                </a:solidFill>
                <a:latin typeface="Arial" panose="020B0604020202020204" pitchFamily="34" charset="0"/>
                <a:ea typeface="+mn-ea"/>
                <a:cs typeface="+mn-cs"/>
              </a:rPr>
              <a:t>与实物的多样性一样，场的存在形式也是多样的；</a:t>
            </a:r>
            <a:endParaRPr kumimoji="1" lang="zh-CN" altLang="en-US" sz="2800" b="1" kern="1200" cap="none" spc="0" normalizeH="0" baseline="0" noProof="1">
              <a:solidFill>
                <a:srgbClr val="000000"/>
              </a:solidFill>
              <a:latin typeface="Arial" panose="020B0604020202020204" pitchFamily="34" charset="0"/>
              <a:ea typeface="宋体" panose="02010600030101010101" pitchFamily="2" charset="-122"/>
              <a:cs typeface="+mn-cs"/>
            </a:endParaRPr>
          </a:p>
          <a:p>
            <a:pPr marR="0" defTabSz="914400">
              <a:lnSpc>
                <a:spcPct val="120000"/>
              </a:lnSpc>
              <a:buClrTx/>
              <a:buSzTx/>
              <a:buFontTx/>
              <a:defRPr/>
            </a:pPr>
            <a:r>
              <a:rPr kumimoji="1" lang="en-US" altLang="zh-CN" sz="2800" b="1" kern="1200" cap="none" spc="0" normalizeH="0" baseline="0" noProof="1">
                <a:solidFill>
                  <a:srgbClr val="0000FF"/>
                </a:solidFill>
                <a:latin typeface="Times New Roman" panose="02020603050405020304" pitchFamily="18" charset="0"/>
                <a:ea typeface="+mn-ea"/>
                <a:cs typeface="+mn-cs"/>
              </a:rPr>
              <a:t>(3)  </a:t>
            </a:r>
            <a:r>
              <a:rPr kumimoji="1" lang="zh-CN" altLang="en-US" sz="2800" b="1" kern="1200" cap="none" spc="0" normalizeH="0" baseline="0" noProof="1">
                <a:solidFill>
                  <a:srgbClr val="000000"/>
                </a:solidFill>
                <a:latin typeface="Arial" panose="020B0604020202020204" pitchFamily="34" charset="0"/>
                <a:ea typeface="+mn-ea"/>
                <a:cs typeface="+mn-cs"/>
              </a:rPr>
              <a:t>在场内进行的物理过程也遵循质量守恒、能量守恒、动量守恒和角动量守恒等规律；</a:t>
            </a:r>
            <a:endParaRPr kumimoji="1" lang="zh-CN" altLang="en-US" sz="2800" b="1" kern="1200" cap="none" spc="0" normalizeH="0" baseline="0" noProof="1">
              <a:solidFill>
                <a:srgbClr val="000000"/>
              </a:solidFill>
              <a:latin typeface="Arial" panose="020B0604020202020204" pitchFamily="34" charset="0"/>
              <a:ea typeface="宋体" panose="02010600030101010101" pitchFamily="2" charset="-122"/>
              <a:cs typeface="+mn-cs"/>
            </a:endParaRPr>
          </a:p>
          <a:p>
            <a:pPr marR="0" defTabSz="914400">
              <a:lnSpc>
                <a:spcPct val="120000"/>
              </a:lnSpc>
              <a:buClrTx/>
              <a:buSzTx/>
              <a:buFontTx/>
              <a:defRPr/>
            </a:pPr>
            <a:r>
              <a:rPr kumimoji="1" lang="en-US" altLang="zh-CN" sz="2800" b="1" kern="1200" cap="none" spc="0" normalizeH="0" baseline="0" noProof="1">
                <a:solidFill>
                  <a:srgbClr val="0000FF"/>
                </a:solidFill>
                <a:latin typeface="Times New Roman" panose="02020603050405020304" pitchFamily="18" charset="0"/>
                <a:ea typeface="+mn-ea"/>
                <a:cs typeface="+mn-cs"/>
              </a:rPr>
              <a:t>(4)  </a:t>
            </a:r>
            <a:r>
              <a:rPr kumimoji="1" lang="zh-CN" altLang="en-US" sz="2800" b="1" kern="1200" cap="none" spc="0" normalizeH="0" baseline="0" noProof="1">
                <a:solidFill>
                  <a:srgbClr val="000000"/>
                </a:solidFill>
                <a:latin typeface="Arial" panose="020B0604020202020204" pitchFamily="34" charset="0"/>
                <a:ea typeface="+mn-ea"/>
                <a:cs typeface="+mn-cs"/>
              </a:rPr>
              <a:t>场也不能创生、不能消灭，只能由一种形式转变为另一种形式。</a:t>
            </a:r>
            <a:endParaRPr kumimoji="1" lang="zh-CN" altLang="en-US" sz="2800" b="1" kern="1200" cap="none" spc="0" normalizeH="0" baseline="0" noProof="1">
              <a:solidFill>
                <a:srgbClr val="000000"/>
              </a:solidFill>
              <a:latin typeface="Arial" panose="020B0604020202020204" pitchFamily="34" charset="0"/>
              <a:ea typeface="宋体" panose="02010600030101010101" pitchFamily="2" charset="-122"/>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charRg st="0" end="1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charRg st="13" end="4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charRg st="45" end="7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charRg st="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charRg st="10" end="1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charRg st="15" end="3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charRg st="35" end="6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charRg st="63" end="10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charRg st="63" end="10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charRg st="106" end="14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PLACING_PICTURE_USER_VIEWPORT" val="{&quot;height&quot;:3795,&quot;width&quot;:4035}"/>
</p:tagLst>
</file>

<file path=ppt/tags/tag10.xml><?xml version="1.0" encoding="utf-8"?>
<p:tagLst xmlns:p="http://schemas.openxmlformats.org/presentationml/2006/main">
  <p:tag name="RAINPROBLEM" val="ProblemBullet"/>
  <p:tag name="RAINPROBLEMTYPE" val="MultipleChoice"/>
  <p:tag name="RAINBULLET" val="Wrong"/>
  <p:tag name="KSO_WM_DIAGRAM_VIRTUALLY_FRAME" val="{&quot;height&quot;:264.22496062992127,&quot;left&quot;:206.2,&quot;top&quot;:208.27503937007873,&quot;width&quot;:561.7914576184446}"/>
</p:tagLst>
</file>

<file path=ppt/tags/tag100.xml><?xml version="1.0" encoding="utf-8"?>
<p:tagLst xmlns:p="http://schemas.openxmlformats.org/presentationml/2006/main">
  <p:tag name="RAINPROBLEMTYPE" val="ProblemTypeMarker"/>
</p:tagLst>
</file>

<file path=ppt/tags/tag101.xml><?xml version="1.0" encoding="utf-8"?>
<p:tagLst xmlns:p="http://schemas.openxmlformats.org/presentationml/2006/main">
  <p:tag name="RAINPROBLEMTYPE" val="ProblemTypeMarker"/>
</p:tagLst>
</file>

<file path=ppt/tags/tag102.xml><?xml version="1.0" encoding="utf-8"?>
<p:tagLst xmlns:p="http://schemas.openxmlformats.org/presentationml/2006/main">
  <p:tag name="RAINPROBLEM" val="ProblemSetting"/>
  <p:tag name="RAINPROBLEMTYPE" val="FillBlank"/>
</p:tagLst>
</file>

<file path=ppt/tags/tag103.xml><?xml version="1.0" encoding="utf-8"?>
<p:tagLst xmlns:p="http://schemas.openxmlformats.org/presentationml/2006/main">
  <p:tag name="RAINPROBLEM" val="FillBlank"/>
  <p:tag name="PROBLEMSCORE" val="2.0"/>
  <p:tag name="PROBLEMBLANK" val="[{&quot;Num&quot;:1,&quot;Score&quot;:1.0,&quot;Answers&quot;:[&quot;0&quot;],&quot;CaseSensitive&quot;:false,&quot;FuzzyMatch&quot;:false},{&quot;Num&quot;:2,&quot;Score&quot;:1.0,&quot;Answers&quot;:[&quot;&quot;],&quot;CaseSensitive&quot;:false,&quot;FuzzyMatch&quot;:false}]"/>
  <p:tag name="PROBLEMBLANKKEYWORD" val="填空"/>
</p:tagLst>
</file>

<file path=ppt/tags/tag104.xml><?xml version="1.0" encoding="utf-8"?>
<p:tagLst xmlns:p="http://schemas.openxmlformats.org/presentationml/2006/main">
  <p:tag name="RAINPROBLEM" val="ProblemBody"/>
</p:tagLst>
</file>

<file path=ppt/tags/tag105.xml><?xml version="1.0" encoding="utf-8"?>
<p:tagLst xmlns:p="http://schemas.openxmlformats.org/presentationml/2006/main">
  <p:tag name="RAINPROBLEM" val="ProblemItem"/>
</p:tagLst>
</file>

<file path=ppt/tags/tag106.xml><?xml version="1.0" encoding="utf-8"?>
<p:tagLst xmlns:p="http://schemas.openxmlformats.org/presentationml/2006/main">
  <p:tag name="RAINPROBLEM" val="ProblemItem"/>
</p:tagLst>
</file>

<file path=ppt/tags/tag107.xml><?xml version="1.0" encoding="utf-8"?>
<p:tagLst xmlns:p="http://schemas.openxmlformats.org/presentationml/2006/main">
  <p:tag name="RAINPROBLEM" val="ProblemItem"/>
</p:tagLst>
</file>

<file path=ppt/tags/tag108.xml><?xml version="1.0" encoding="utf-8"?>
<p:tagLst xmlns:p="http://schemas.openxmlformats.org/presentationml/2006/main">
  <p:tag name="RAINPROBLEM" val="ProblemItem"/>
</p:tagLst>
</file>

<file path=ppt/tags/tag109.xml><?xml version="1.0" encoding="utf-8"?>
<p:tagLst xmlns:p="http://schemas.openxmlformats.org/presentationml/2006/main">
  <p:tag name="RAINPROBLEM" val="ProblemBullet"/>
  <p:tag name="RAINPROBLEMTYPE" val="MultipleChoice"/>
  <p:tag name="RAINBULLET" val="Wrong"/>
</p:tagLst>
</file>

<file path=ppt/tags/tag11.xml><?xml version="1.0" encoding="utf-8"?>
<p:tagLst xmlns:p="http://schemas.openxmlformats.org/presentationml/2006/main">
  <p:tag name="RAINPROBLEM" val="ProblemBullet"/>
  <p:tag name="RAINPROBLEMTYPE" val="MultipleChoice"/>
  <p:tag name="RAINBULLET" val="Wrong"/>
  <p:tag name="KSO_WM_DIAGRAM_VIRTUALLY_FRAME" val="{&quot;height&quot;:264.22496062992127,&quot;left&quot;:206.2,&quot;top&quot;:208.27503937007873,&quot;width&quot;:561.7914576184446}"/>
</p:tagLst>
</file>

<file path=ppt/tags/tag110.xml><?xml version="1.0" encoding="utf-8"?>
<p:tagLst xmlns:p="http://schemas.openxmlformats.org/presentationml/2006/main">
  <p:tag name="RAINPROBLEM" val="ProblemBullet"/>
  <p:tag name="RAINPROBLEMTYPE" val="MultipleChoice"/>
  <p:tag name="RAINBULLET" val="Wrong"/>
</p:tagLst>
</file>

<file path=ppt/tags/tag111.xml><?xml version="1.0" encoding="utf-8"?>
<p:tagLst xmlns:p="http://schemas.openxmlformats.org/presentationml/2006/main">
  <p:tag name="RAINPROBLEM" val="ProblemBullet"/>
  <p:tag name="RAINPROBLEMTYPE" val="MultipleChoice"/>
  <p:tag name="RAINBULLET" val="Correct"/>
</p:tagLst>
</file>

<file path=ppt/tags/tag112.xml><?xml version="1.0" encoding="utf-8"?>
<p:tagLst xmlns:p="http://schemas.openxmlformats.org/presentationml/2006/main">
  <p:tag name="RAINPROBLEM" val="ProblemBullet"/>
  <p:tag name="RAINPROBLEMTYPE" val="MultipleChoice"/>
  <p:tag name="RAINBULLET" val="Wrong"/>
</p:tagLst>
</file>

<file path=ppt/tags/tag113.xml><?xml version="1.0" encoding="utf-8"?>
<p:tagLst xmlns:p="http://schemas.openxmlformats.org/presentationml/2006/main">
  <p:tag name="RAINPROBLEM" val="ProblemSubmit"/>
  <p:tag name="RAINPROBLEMTYPE" val="MultipleChoice"/>
</p:tagLst>
</file>

<file path=ppt/tags/tag114.xml><?xml version="1.0" encoding="utf-8"?>
<p:tagLst xmlns:p="http://schemas.openxmlformats.org/presentationml/2006/main">
  <p:tag name="RAINPROBLEMTYPE" val="ProblemTypeMarker"/>
</p:tagLst>
</file>

<file path=ppt/tags/tag115.xml><?xml version="1.0" encoding="utf-8"?>
<p:tagLst xmlns:p="http://schemas.openxmlformats.org/presentationml/2006/main">
  <p:tag name="RAINPROBLEMTYPE" val="ProblemTypeMarker"/>
</p:tagLst>
</file>

<file path=ppt/tags/tag116.xml><?xml version="1.0" encoding="utf-8"?>
<p:tagLst xmlns:p="http://schemas.openxmlformats.org/presentationml/2006/main">
  <p:tag name="RAINPROBLEMTYPE" val="ProblemTypeMarker"/>
</p:tagLst>
</file>

<file path=ppt/tags/tag117.xml><?xml version="1.0" encoding="utf-8"?>
<p:tagLst xmlns:p="http://schemas.openxmlformats.org/presentationml/2006/main">
  <p:tag name="RAINPROBLEMTYPE" val="ProblemTypeMarker"/>
</p:tagLst>
</file>

<file path=ppt/tags/tag118.xml><?xml version="1.0" encoding="utf-8"?>
<p:tagLst xmlns:p="http://schemas.openxmlformats.org/presentationml/2006/main">
  <p:tag name="RAINPROBLEM" val="ProblemSetting"/>
  <p:tag name="RAINPROBLEMTYPE" val="MultipleChoice"/>
</p:tagLst>
</file>

<file path=ppt/tags/tag119.xml><?xml version="1.0" encoding="utf-8"?>
<p:tagLst xmlns:p="http://schemas.openxmlformats.org/presentationml/2006/main">
  <p:tag name="RAINPROBLEM" val="MultipleChoice"/>
  <p:tag name="PROBLEMSCORE" val="1.0"/>
</p:tagLst>
</file>

<file path=ppt/tags/tag12.xml><?xml version="1.0" encoding="utf-8"?>
<p:tagLst xmlns:p="http://schemas.openxmlformats.org/presentationml/2006/main">
  <p:tag name="RAINPROBLEM" val="ProblemSubmit"/>
  <p:tag name="RAINPROBLEMTYPE" val="MultipleChoice"/>
</p:tagLst>
</file>

<file path=ppt/tags/tag120.xml><?xml version="1.0" encoding="utf-8"?>
<p:tagLst xmlns:p="http://schemas.openxmlformats.org/presentationml/2006/main">
  <p:tag name="RAINPROBLEM" val="ProblemBody"/>
</p:tagLst>
</file>

<file path=ppt/tags/tag121.xml><?xml version="1.0" encoding="utf-8"?>
<p:tagLst xmlns:p="http://schemas.openxmlformats.org/presentationml/2006/main">
  <p:tag name="RAINPROBLEM" val="ProblemItem"/>
</p:tagLst>
</file>

<file path=ppt/tags/tag122.xml><?xml version="1.0" encoding="utf-8"?>
<p:tagLst xmlns:p="http://schemas.openxmlformats.org/presentationml/2006/main">
  <p:tag name="RAINPROBLEM" val="ProblemItem"/>
</p:tagLst>
</file>

<file path=ppt/tags/tag123.xml><?xml version="1.0" encoding="utf-8"?>
<p:tagLst xmlns:p="http://schemas.openxmlformats.org/presentationml/2006/main">
  <p:tag name="RAINPROBLEM" val="ProblemItem"/>
</p:tagLst>
</file>

<file path=ppt/tags/tag124.xml><?xml version="1.0" encoding="utf-8"?>
<p:tagLst xmlns:p="http://schemas.openxmlformats.org/presentationml/2006/main">
  <p:tag name="RAINPROBLEM" val="ProblemItem"/>
</p:tagLst>
</file>

<file path=ppt/tags/tag125.xml><?xml version="1.0" encoding="utf-8"?>
<p:tagLst xmlns:p="http://schemas.openxmlformats.org/presentationml/2006/main">
  <p:tag name="RAINPROBLEM" val="ProblemBullet"/>
  <p:tag name="RAINPROBLEMTYPE" val="MultipleChoice"/>
  <p:tag name="RAINBULLET" val="Wrong"/>
</p:tagLst>
</file>

<file path=ppt/tags/tag126.xml><?xml version="1.0" encoding="utf-8"?>
<p:tagLst xmlns:p="http://schemas.openxmlformats.org/presentationml/2006/main">
  <p:tag name="RAINPROBLEM" val="ProblemBullet"/>
  <p:tag name="RAINPROBLEMTYPE" val="MultipleChoice"/>
  <p:tag name="RAINBULLET" val="Wrong"/>
</p:tagLst>
</file>

<file path=ppt/tags/tag127.xml><?xml version="1.0" encoding="utf-8"?>
<p:tagLst xmlns:p="http://schemas.openxmlformats.org/presentationml/2006/main">
  <p:tag name="RAINPROBLEM" val="ProblemBullet"/>
  <p:tag name="RAINPROBLEMTYPE" val="MultipleChoice"/>
  <p:tag name="RAINBULLET" val="Correct"/>
</p:tagLst>
</file>

<file path=ppt/tags/tag128.xml><?xml version="1.0" encoding="utf-8"?>
<p:tagLst xmlns:p="http://schemas.openxmlformats.org/presentationml/2006/main">
  <p:tag name="RAINPROBLEM" val="ProblemBullet"/>
  <p:tag name="RAINPROBLEMTYPE" val="MultipleChoice"/>
  <p:tag name="RAINBULLET" val="Wrong"/>
</p:tagLst>
</file>

<file path=ppt/tags/tag129.xml><?xml version="1.0" encoding="utf-8"?>
<p:tagLst xmlns:p="http://schemas.openxmlformats.org/presentationml/2006/main">
  <p:tag name="RAINPROBLEM" val="ProblemSubmit"/>
  <p:tag name="RAINPROBLEMTYPE" val="MultipleChoice"/>
</p:tagLst>
</file>

<file path=ppt/tags/tag13.xml><?xml version="1.0" encoding="utf-8"?>
<p:tagLst xmlns:p="http://schemas.openxmlformats.org/presentationml/2006/main">
  <p:tag name="RAINPROBLEMTYPE" val="ProblemTypeMarker"/>
</p:tagLst>
</file>

<file path=ppt/tags/tag130.xml><?xml version="1.0" encoding="utf-8"?>
<p:tagLst xmlns:p="http://schemas.openxmlformats.org/presentationml/2006/main">
  <p:tag name="RAINPROBLEMTYPE" val="ProblemTypeMarker"/>
</p:tagLst>
</file>

<file path=ppt/tags/tag131.xml><?xml version="1.0" encoding="utf-8"?>
<p:tagLst xmlns:p="http://schemas.openxmlformats.org/presentationml/2006/main">
  <p:tag name="RAINPROBLEMTYPE" val="ProblemTypeMarker"/>
</p:tagLst>
</file>

<file path=ppt/tags/tag132.xml><?xml version="1.0" encoding="utf-8"?>
<p:tagLst xmlns:p="http://schemas.openxmlformats.org/presentationml/2006/main">
  <p:tag name="RAINPROBLEMTYPE" val="ProblemTypeMarker"/>
</p:tagLst>
</file>

<file path=ppt/tags/tag133.xml><?xml version="1.0" encoding="utf-8"?>
<p:tagLst xmlns:p="http://schemas.openxmlformats.org/presentationml/2006/main">
  <p:tag name="RAINPROBLEMTYPE" val="ProblemTypeMarker"/>
</p:tagLst>
</file>

<file path=ppt/tags/tag134.xml><?xml version="1.0" encoding="utf-8"?>
<p:tagLst xmlns:p="http://schemas.openxmlformats.org/presentationml/2006/main">
  <p:tag name="RAINPROBLEM" val="ProblemSetting"/>
  <p:tag name="RAINPROBLEMTYPE" val="MultipleChoice"/>
</p:tagLst>
</file>

<file path=ppt/tags/tag135.xml><?xml version="1.0" encoding="utf-8"?>
<p:tagLst xmlns:p="http://schemas.openxmlformats.org/presentationml/2006/main">
  <p:tag name="RAINPROBLEM" val="MultipleChoice"/>
  <p:tag name="PROBLEMSCORE" val="1.0"/>
</p:tagLst>
</file>

<file path=ppt/tags/tag136.xml><?xml version="1.0" encoding="utf-8"?>
<p:tagLst xmlns:p="http://schemas.openxmlformats.org/presentationml/2006/main">
  <p:tag name="RAINPROBLEM" val="ProblemBody"/>
</p:tagLst>
</file>

<file path=ppt/tags/tag137.xml><?xml version="1.0" encoding="utf-8"?>
<p:tagLst xmlns:p="http://schemas.openxmlformats.org/presentationml/2006/main">
  <p:tag name="RAINPROBLEM" val="ProblemItem"/>
</p:tagLst>
</file>

<file path=ppt/tags/tag138.xml><?xml version="1.0" encoding="utf-8"?>
<p:tagLst xmlns:p="http://schemas.openxmlformats.org/presentationml/2006/main">
  <p:tag name="RAINPROBLEM" val="ProblemItem"/>
</p:tagLst>
</file>

<file path=ppt/tags/tag139.xml><?xml version="1.0" encoding="utf-8"?>
<p:tagLst xmlns:p="http://schemas.openxmlformats.org/presentationml/2006/main">
  <p:tag name="RAINPROBLEM" val="ProblemItem"/>
</p:tagLst>
</file>

<file path=ppt/tags/tag14.xml><?xml version="1.0" encoding="utf-8"?>
<p:tagLst xmlns:p="http://schemas.openxmlformats.org/presentationml/2006/main">
  <p:tag name="RAINPROBLEMTYPE" val="ProblemTypeMarker"/>
</p:tagLst>
</file>

<file path=ppt/tags/tag140.xml><?xml version="1.0" encoding="utf-8"?>
<p:tagLst xmlns:p="http://schemas.openxmlformats.org/presentationml/2006/main">
  <p:tag name="RAINPROBLEM" val="ProblemItem"/>
</p:tagLst>
</file>

<file path=ppt/tags/tag141.xml><?xml version="1.0" encoding="utf-8"?>
<p:tagLst xmlns:p="http://schemas.openxmlformats.org/presentationml/2006/main">
  <p:tag name="RAINPROBLEM" val="ProblemBullet"/>
  <p:tag name="RAINPROBLEMTYPE" val="MultipleChoice"/>
  <p:tag name="RAINBULLET" val="Wrong"/>
</p:tagLst>
</file>

<file path=ppt/tags/tag142.xml><?xml version="1.0" encoding="utf-8"?>
<p:tagLst xmlns:p="http://schemas.openxmlformats.org/presentationml/2006/main">
  <p:tag name="RAINPROBLEM" val="ProblemBullet"/>
  <p:tag name="RAINPROBLEMTYPE" val="MultipleChoice"/>
  <p:tag name="RAINBULLET" val="Wrong"/>
</p:tagLst>
</file>

<file path=ppt/tags/tag143.xml><?xml version="1.0" encoding="utf-8"?>
<p:tagLst xmlns:p="http://schemas.openxmlformats.org/presentationml/2006/main">
  <p:tag name="RAINPROBLEM" val="ProblemBullet"/>
  <p:tag name="RAINPROBLEMTYPE" val="MultipleChoice"/>
  <p:tag name="RAINBULLET" val="Correct"/>
</p:tagLst>
</file>

<file path=ppt/tags/tag144.xml><?xml version="1.0" encoding="utf-8"?>
<p:tagLst xmlns:p="http://schemas.openxmlformats.org/presentationml/2006/main">
  <p:tag name="RAINPROBLEM" val="ProblemBullet"/>
  <p:tag name="RAINPROBLEMTYPE" val="MultipleChoice"/>
  <p:tag name="RAINBULLET" val="Wrong"/>
</p:tagLst>
</file>

<file path=ppt/tags/tag145.xml><?xml version="1.0" encoding="utf-8"?>
<p:tagLst xmlns:p="http://schemas.openxmlformats.org/presentationml/2006/main">
  <p:tag name="RAINPROBLEM" val="ProblemSubmit"/>
  <p:tag name="RAINPROBLEMTYPE" val="MultipleChoice"/>
</p:tagLst>
</file>

<file path=ppt/tags/tag146.xml><?xml version="1.0" encoding="utf-8"?>
<p:tagLst xmlns:p="http://schemas.openxmlformats.org/presentationml/2006/main">
  <p:tag name="RAINPROBLEMTYPE" val="ProblemTypeMarker"/>
</p:tagLst>
</file>

<file path=ppt/tags/tag147.xml><?xml version="1.0" encoding="utf-8"?>
<p:tagLst xmlns:p="http://schemas.openxmlformats.org/presentationml/2006/main">
  <p:tag name="RAINPROBLEMTYPE" val="ProblemTypeMarker"/>
</p:tagLst>
</file>

<file path=ppt/tags/tag148.xml><?xml version="1.0" encoding="utf-8"?>
<p:tagLst xmlns:p="http://schemas.openxmlformats.org/presentationml/2006/main">
  <p:tag name="RAINPROBLEMTYPE" val="ProblemTypeMarker"/>
</p:tagLst>
</file>

<file path=ppt/tags/tag149.xml><?xml version="1.0" encoding="utf-8"?>
<p:tagLst xmlns:p="http://schemas.openxmlformats.org/presentationml/2006/main">
  <p:tag name="RAINPROBLEMTYPE" val="ProblemTypeMarker"/>
</p:tagLst>
</file>

<file path=ppt/tags/tag15.xml><?xml version="1.0" encoding="utf-8"?>
<p:tagLst xmlns:p="http://schemas.openxmlformats.org/presentationml/2006/main">
  <p:tag name="RAINPROBLEMTYPE" val="ProblemTypeMarker"/>
</p:tagLst>
</file>

<file path=ppt/tags/tag150.xml><?xml version="1.0" encoding="utf-8"?>
<p:tagLst xmlns:p="http://schemas.openxmlformats.org/presentationml/2006/main">
  <p:tag name="RAINPROBLEM" val="ProblemSetting"/>
  <p:tag name="RAINPROBLEMTYPE" val="MultipleChoice"/>
</p:tagLst>
</file>

<file path=ppt/tags/tag151.xml><?xml version="1.0" encoding="utf-8"?>
<p:tagLst xmlns:p="http://schemas.openxmlformats.org/presentationml/2006/main">
  <p:tag name="RAINPROBLEM" val="MultipleChoice"/>
  <p:tag name="PROBLEMSCORE" val="1.0"/>
</p:tagLst>
</file>

<file path=ppt/tags/tag152.xml><?xml version="1.0" encoding="utf-8"?>
<p:tagLst xmlns:p="http://schemas.openxmlformats.org/presentationml/2006/main">
  <p:tag name="commondata" val="eyJoZGlkIjoiYTU2MTliMDUzMDJjYjAxNjA3MWZhNGRhODY0MzgzM2QifQ=="/>
</p:tagLst>
</file>

<file path=ppt/tags/tag16.xml><?xml version="1.0" encoding="utf-8"?>
<p:tagLst xmlns:p="http://schemas.openxmlformats.org/presentationml/2006/main">
  <p:tag name="RAINPROBLEMTYPE" val="ProblemTypeMarker"/>
</p:tagLst>
</file>

<file path=ppt/tags/tag17.xml><?xml version="1.0" encoding="utf-8"?>
<p:tagLst xmlns:p="http://schemas.openxmlformats.org/presentationml/2006/main">
  <p:tag name="RAINPROBLEM" val="ProblemSetting"/>
  <p:tag name="RAINPROBLEMTYPE" val="MultipleChoice"/>
</p:tagLst>
</file>

<file path=ppt/tags/tag18.xml><?xml version="1.0" encoding="utf-8"?>
<p:tagLst xmlns:p="http://schemas.openxmlformats.org/presentationml/2006/main">
  <p:tag name="RAINPROBLEM" val="MultipleChoice"/>
  <p:tag name="PROBLEMSCORE" val="1.0"/>
</p:tagLst>
</file>

<file path=ppt/tags/tag19.xml><?xml version="1.0" encoding="utf-8"?>
<p:tagLst xmlns:p="http://schemas.openxmlformats.org/presentationml/2006/main">
  <p:tag name="RAINPROBLEM" val="ProblemBody"/>
</p:tagLst>
</file>

<file path=ppt/tags/tag2.xml><?xml version="1.0" encoding="utf-8"?>
<p:tagLst xmlns:p="http://schemas.openxmlformats.org/presentationml/2006/main">
  <p:tag name="KSO_WM_UNIT_PLACING_PICTURE_USER_VIEWPORT" val="{&quot;height&quot;:3687.5007874015746,&quot;width&quot;:8865}"/>
</p:tagLst>
</file>

<file path=ppt/tags/tag20.xml><?xml version="1.0" encoding="utf-8"?>
<p:tagLst xmlns:p="http://schemas.openxmlformats.org/presentationml/2006/main">
  <p:tag name="RAINPROBLEM" val="ProblemItem"/>
  <p:tag name="KSO_WM_DIAGRAM_VIRTUALLY_FRAME" val="{&quot;height&quot;:264.22496062992127,&quot;left&quot;:206.2,&quot;top&quot;:208.27503937007873,&quot;width&quot;:561.7914960629921}"/>
</p:tagLst>
</file>

<file path=ppt/tags/tag21.xml><?xml version="1.0" encoding="utf-8"?>
<p:tagLst xmlns:p="http://schemas.openxmlformats.org/presentationml/2006/main">
  <p:tag name="RAINPROBLEM" val="ProblemItem"/>
  <p:tag name="KSO_WM_DIAGRAM_VIRTUALLY_FRAME" val="{&quot;height&quot;:264.22496062992127,&quot;left&quot;:206.2,&quot;top&quot;:208.27503937007873,&quot;width&quot;:561.7914960629921}"/>
</p:tagLst>
</file>

<file path=ppt/tags/tag22.xml><?xml version="1.0" encoding="utf-8"?>
<p:tagLst xmlns:p="http://schemas.openxmlformats.org/presentationml/2006/main">
  <p:tag name="RAINPROBLEM" val="ProblemItem"/>
  <p:tag name="KSO_WM_DIAGRAM_VIRTUALLY_FRAME" val="{&quot;height&quot;:264.22496062992127,&quot;left&quot;:206.2,&quot;top&quot;:208.27503937007873,&quot;width&quot;:561.7914960629921}"/>
</p:tagLst>
</file>

<file path=ppt/tags/tag23.xml><?xml version="1.0" encoding="utf-8"?>
<p:tagLst xmlns:p="http://schemas.openxmlformats.org/presentationml/2006/main">
  <p:tag name="RAINPROBLEM" val="ProblemItem"/>
  <p:tag name="KSO_WM_DIAGRAM_VIRTUALLY_FRAME" val="{&quot;height&quot;:264.22496062992127,&quot;left&quot;:206.2,&quot;top&quot;:208.27503937007873,&quot;width&quot;:561.7914960629921}"/>
</p:tagLst>
</file>

<file path=ppt/tags/tag24.xml><?xml version="1.0" encoding="utf-8"?>
<p:tagLst xmlns:p="http://schemas.openxmlformats.org/presentationml/2006/main">
  <p:tag name="RAINPROBLEM" val="ProblemBullet"/>
  <p:tag name="RAINPROBLEMTYPE" val="MultipleChoice"/>
  <p:tag name="RAINBULLET" val="Wrong"/>
  <p:tag name="KSO_WM_DIAGRAM_VIRTUALLY_FRAME" val="{&quot;height&quot;:264.22496062992127,&quot;left&quot;:206.2,&quot;top&quot;:208.27503937007873,&quot;width&quot;:561.7914960629921}"/>
</p:tagLst>
</file>

<file path=ppt/tags/tag25.xml><?xml version="1.0" encoding="utf-8"?>
<p:tagLst xmlns:p="http://schemas.openxmlformats.org/presentationml/2006/main">
  <p:tag name="RAINPROBLEM" val="ProblemBullet"/>
  <p:tag name="RAINPROBLEMTYPE" val="MultipleChoice"/>
  <p:tag name="RAINBULLET" val="Correct"/>
  <p:tag name="KSO_WM_DIAGRAM_VIRTUALLY_FRAME" val="{&quot;height&quot;:264.22496062992127,&quot;left&quot;:206.2,&quot;top&quot;:208.27503937007873,&quot;width&quot;:561.7914960629921}"/>
</p:tagLst>
</file>

<file path=ppt/tags/tag26.xml><?xml version="1.0" encoding="utf-8"?>
<p:tagLst xmlns:p="http://schemas.openxmlformats.org/presentationml/2006/main">
  <p:tag name="RAINPROBLEM" val="ProblemBullet"/>
  <p:tag name="RAINPROBLEMTYPE" val="MultipleChoice"/>
  <p:tag name="RAINBULLET" val="Wrong"/>
  <p:tag name="KSO_WM_DIAGRAM_VIRTUALLY_FRAME" val="{&quot;height&quot;:264.22496062992127,&quot;left&quot;:206.2,&quot;top&quot;:208.27503937007873,&quot;width&quot;:561.7914960629921}"/>
</p:tagLst>
</file>

<file path=ppt/tags/tag27.xml><?xml version="1.0" encoding="utf-8"?>
<p:tagLst xmlns:p="http://schemas.openxmlformats.org/presentationml/2006/main">
  <p:tag name="RAINPROBLEM" val="ProblemBullet"/>
  <p:tag name="RAINPROBLEMTYPE" val="MultipleChoice"/>
  <p:tag name="RAINBULLET" val="Wrong"/>
  <p:tag name="KSO_WM_DIAGRAM_VIRTUALLY_FRAME" val="{&quot;height&quot;:264.22496062992127,&quot;left&quot;:206.2,&quot;top&quot;:208.27503937007873,&quot;width&quot;:561.7914960629921}"/>
</p:tagLst>
</file>

<file path=ppt/tags/tag28.xml><?xml version="1.0" encoding="utf-8"?>
<p:tagLst xmlns:p="http://schemas.openxmlformats.org/presentationml/2006/main">
  <p:tag name="RAINPROBLEM" val="ProblemSubmit"/>
  <p:tag name="RAINPROBLEMTYPE" val="MultipleChoice"/>
</p:tagLst>
</file>

<file path=ppt/tags/tag29.xml><?xml version="1.0" encoding="utf-8"?>
<p:tagLst xmlns:p="http://schemas.openxmlformats.org/presentationml/2006/main">
  <p:tag name="RAINPROBLEMTYPE" val="ProblemTypeMarker"/>
</p:tagLst>
</file>

<file path=ppt/tags/tag3.xml><?xml version="1.0" encoding="utf-8"?>
<p:tagLst xmlns:p="http://schemas.openxmlformats.org/presentationml/2006/main">
  <p:tag name="RAINPROBLEM" val="ProblemBody"/>
</p:tagLst>
</file>

<file path=ppt/tags/tag30.xml><?xml version="1.0" encoding="utf-8"?>
<p:tagLst xmlns:p="http://schemas.openxmlformats.org/presentationml/2006/main">
  <p:tag name="RAINPROBLEMTYPE" val="ProblemTypeMarker"/>
</p:tagLst>
</file>

<file path=ppt/tags/tag31.xml><?xml version="1.0" encoding="utf-8"?>
<p:tagLst xmlns:p="http://schemas.openxmlformats.org/presentationml/2006/main">
  <p:tag name="RAINPROBLEMTYPE" val="ProblemTypeMarker"/>
</p:tagLst>
</file>

<file path=ppt/tags/tag32.xml><?xml version="1.0" encoding="utf-8"?>
<p:tagLst xmlns:p="http://schemas.openxmlformats.org/presentationml/2006/main">
  <p:tag name="RAINPROBLEMTYPE" val="ProblemTypeMarker"/>
</p:tagLst>
</file>

<file path=ppt/tags/tag33.xml><?xml version="1.0" encoding="utf-8"?>
<p:tagLst xmlns:p="http://schemas.openxmlformats.org/presentationml/2006/main">
  <p:tag name="RAINPROBLEM" val="ProblemSetting"/>
  <p:tag name="RAINPROBLEMTYPE" val="MultipleChoice"/>
</p:tagLst>
</file>

<file path=ppt/tags/tag34.xml><?xml version="1.0" encoding="utf-8"?>
<p:tagLst xmlns:p="http://schemas.openxmlformats.org/presentationml/2006/main">
  <p:tag name="RAINPROBLEM" val="MultipleChoice"/>
  <p:tag name="PROBLEMSCORE" val="1.0"/>
</p:tagLst>
</file>

<file path=ppt/tags/tag35.xml><?xml version="1.0" encoding="utf-8"?>
<p:tagLst xmlns:p="http://schemas.openxmlformats.org/presentationml/2006/main">
  <p:tag name="RAINPROBLEM" val="ProblemBody"/>
</p:tagLst>
</file>

<file path=ppt/tags/tag36.xml><?xml version="1.0" encoding="utf-8"?>
<p:tagLst xmlns:p="http://schemas.openxmlformats.org/presentationml/2006/main">
  <p:tag name="RAINPROBLEM" val="ProblemItem"/>
  <p:tag name="KSO_WM_DIAGRAM_VIRTUALLY_FRAME" val="{&quot;height&quot;:264.22496062992127,&quot;left&quot;:206.2,&quot;top&quot;:208.27503937007873,&quot;width&quot;:561.7914960629921}"/>
</p:tagLst>
</file>

<file path=ppt/tags/tag37.xml><?xml version="1.0" encoding="utf-8"?>
<p:tagLst xmlns:p="http://schemas.openxmlformats.org/presentationml/2006/main">
  <p:tag name="RAINPROBLEM" val="ProblemItem"/>
  <p:tag name="KSO_WM_DIAGRAM_VIRTUALLY_FRAME" val="{&quot;height&quot;:264.22496062992127,&quot;left&quot;:206.2,&quot;top&quot;:208.27503937007873,&quot;width&quot;:561.7914960629921}"/>
</p:tagLst>
</file>

<file path=ppt/tags/tag38.xml><?xml version="1.0" encoding="utf-8"?>
<p:tagLst xmlns:p="http://schemas.openxmlformats.org/presentationml/2006/main">
  <p:tag name="RAINPROBLEM" val="ProblemItem"/>
  <p:tag name="KSO_WM_DIAGRAM_VIRTUALLY_FRAME" val="{&quot;height&quot;:264.22496062992127,&quot;left&quot;:206.2,&quot;top&quot;:208.27503937007873,&quot;width&quot;:561.7914960629921}"/>
</p:tagLst>
</file>

<file path=ppt/tags/tag39.xml><?xml version="1.0" encoding="utf-8"?>
<p:tagLst xmlns:p="http://schemas.openxmlformats.org/presentationml/2006/main">
  <p:tag name="RAINPROBLEM" val="ProblemItem"/>
  <p:tag name="KSO_WM_DIAGRAM_VIRTUALLY_FRAME" val="{&quot;height&quot;:264.22496062992127,&quot;left&quot;:206.2,&quot;top&quot;:208.27503937007873,&quot;width&quot;:561.7914960629921}"/>
</p:tagLst>
</file>

<file path=ppt/tags/tag4.xml><?xml version="1.0" encoding="utf-8"?>
<p:tagLst xmlns:p="http://schemas.openxmlformats.org/presentationml/2006/main">
  <p:tag name="RAINPROBLEM" val="ProblemItem"/>
  <p:tag name="KSO_WM_DIAGRAM_VIRTUALLY_FRAME" val="{&quot;height&quot;:264.22496062992127,&quot;left&quot;:206.2,&quot;top&quot;:208.27503937007873,&quot;width&quot;:561.7914576184446}"/>
</p:tagLst>
</file>

<file path=ppt/tags/tag40.xml><?xml version="1.0" encoding="utf-8"?>
<p:tagLst xmlns:p="http://schemas.openxmlformats.org/presentationml/2006/main">
  <p:tag name="RAINPROBLEM" val="ProblemBullet"/>
  <p:tag name="RAINPROBLEMTYPE" val="MultipleChoice"/>
  <p:tag name="RAINBULLET" val="Wrong"/>
  <p:tag name="KSO_WM_DIAGRAM_VIRTUALLY_FRAME" val="{&quot;height&quot;:264.22496062992127,&quot;left&quot;:206.2,&quot;top&quot;:208.27503937007873,&quot;width&quot;:561.7914960629921}"/>
</p:tagLst>
</file>

<file path=ppt/tags/tag41.xml><?xml version="1.0" encoding="utf-8"?>
<p:tagLst xmlns:p="http://schemas.openxmlformats.org/presentationml/2006/main">
  <p:tag name="RAINPROBLEM" val="ProblemBullet"/>
  <p:tag name="RAINPROBLEMTYPE" val="MultipleChoice"/>
  <p:tag name="RAINBULLET" val="Correct"/>
  <p:tag name="KSO_WM_DIAGRAM_VIRTUALLY_FRAME" val="{&quot;height&quot;:264.22496062992127,&quot;left&quot;:206.2,&quot;top&quot;:208.27503937007873,&quot;width&quot;:561.7914960629921}"/>
</p:tagLst>
</file>

<file path=ppt/tags/tag42.xml><?xml version="1.0" encoding="utf-8"?>
<p:tagLst xmlns:p="http://schemas.openxmlformats.org/presentationml/2006/main">
  <p:tag name="RAINPROBLEM" val="ProblemBullet"/>
  <p:tag name="RAINPROBLEMTYPE" val="MultipleChoice"/>
  <p:tag name="RAINBULLET" val="Wrong"/>
  <p:tag name="KSO_WM_DIAGRAM_VIRTUALLY_FRAME" val="{&quot;height&quot;:264.22496062992127,&quot;left&quot;:206.2,&quot;top&quot;:208.27503937007873,&quot;width&quot;:561.7914960629921}"/>
</p:tagLst>
</file>

<file path=ppt/tags/tag43.xml><?xml version="1.0" encoding="utf-8"?>
<p:tagLst xmlns:p="http://schemas.openxmlformats.org/presentationml/2006/main">
  <p:tag name="RAINPROBLEM" val="ProblemBullet"/>
  <p:tag name="RAINPROBLEMTYPE" val="MultipleChoice"/>
  <p:tag name="RAINBULLET" val="Wrong"/>
  <p:tag name="KSO_WM_DIAGRAM_VIRTUALLY_FRAME" val="{&quot;height&quot;:264.22496062992127,&quot;left&quot;:206.2,&quot;top&quot;:208.27503937007873,&quot;width&quot;:561.7914960629921}"/>
</p:tagLst>
</file>

<file path=ppt/tags/tag44.xml><?xml version="1.0" encoding="utf-8"?>
<p:tagLst xmlns:p="http://schemas.openxmlformats.org/presentationml/2006/main">
  <p:tag name="RAINPROBLEM" val="ProblemSubmit"/>
  <p:tag name="RAINPROBLEMTYPE" val="MultipleChoice"/>
</p:tagLst>
</file>

<file path=ppt/tags/tag45.xml><?xml version="1.0" encoding="utf-8"?>
<p:tagLst xmlns:p="http://schemas.openxmlformats.org/presentationml/2006/main">
  <p:tag name="RAINPROBLEMTYPE" val="ProblemTypeMarker"/>
</p:tagLst>
</file>

<file path=ppt/tags/tag46.xml><?xml version="1.0" encoding="utf-8"?>
<p:tagLst xmlns:p="http://schemas.openxmlformats.org/presentationml/2006/main">
  <p:tag name="RAINPROBLEMTYPE" val="ProblemTypeMarker"/>
</p:tagLst>
</file>

<file path=ppt/tags/tag47.xml><?xml version="1.0" encoding="utf-8"?>
<p:tagLst xmlns:p="http://schemas.openxmlformats.org/presentationml/2006/main">
  <p:tag name="RAINPROBLEMTYPE" val="ProblemTypeMarker"/>
</p:tagLst>
</file>

<file path=ppt/tags/tag48.xml><?xml version="1.0" encoding="utf-8"?>
<p:tagLst xmlns:p="http://schemas.openxmlformats.org/presentationml/2006/main">
  <p:tag name="RAINPROBLEMTYPE" val="ProblemTypeMarker"/>
</p:tagLst>
</file>

<file path=ppt/tags/tag49.xml><?xml version="1.0" encoding="utf-8"?>
<p:tagLst xmlns:p="http://schemas.openxmlformats.org/presentationml/2006/main">
  <p:tag name="RAINPROBLEM" val="ProblemSetting"/>
  <p:tag name="RAINPROBLEMTYPE" val="MultipleChoice"/>
</p:tagLst>
</file>

<file path=ppt/tags/tag5.xml><?xml version="1.0" encoding="utf-8"?>
<p:tagLst xmlns:p="http://schemas.openxmlformats.org/presentationml/2006/main">
  <p:tag name="RAINPROBLEM" val="ProblemItem"/>
  <p:tag name="KSO_WM_DIAGRAM_VIRTUALLY_FRAME" val="{&quot;height&quot;:264.22496062992127,&quot;left&quot;:206.2,&quot;top&quot;:208.27503937007873,&quot;width&quot;:561.7914576184446}"/>
</p:tagLst>
</file>

<file path=ppt/tags/tag50.xml><?xml version="1.0" encoding="utf-8"?>
<p:tagLst xmlns:p="http://schemas.openxmlformats.org/presentationml/2006/main">
  <p:tag name="RAINPROBLEM" val="MultipleChoice"/>
  <p:tag name="PROBLEMSCORE" val="1.0"/>
</p:tagLst>
</file>

<file path=ppt/tags/tag51.xml><?xml version="1.0" encoding="utf-8"?>
<p:tagLst xmlns:p="http://schemas.openxmlformats.org/presentationml/2006/main">
  <p:tag name="RAINPROBLEM" val="ProblemBody"/>
</p:tagLst>
</file>

<file path=ppt/tags/tag52.xml><?xml version="1.0" encoding="utf-8"?>
<p:tagLst xmlns:p="http://schemas.openxmlformats.org/presentationml/2006/main">
  <p:tag name="RAINPROBLEM" val="ProblemItem"/>
</p:tagLst>
</file>

<file path=ppt/tags/tag53.xml><?xml version="1.0" encoding="utf-8"?>
<p:tagLst xmlns:p="http://schemas.openxmlformats.org/presentationml/2006/main">
  <p:tag name="RAINPROBLEM" val="ProblemItem"/>
</p:tagLst>
</file>

<file path=ppt/tags/tag54.xml><?xml version="1.0" encoding="utf-8"?>
<p:tagLst xmlns:p="http://schemas.openxmlformats.org/presentationml/2006/main">
  <p:tag name="RAINPROBLEM" val="ProblemItem"/>
</p:tagLst>
</file>

<file path=ppt/tags/tag55.xml><?xml version="1.0" encoding="utf-8"?>
<p:tagLst xmlns:p="http://schemas.openxmlformats.org/presentationml/2006/main">
  <p:tag name="RAINPROBLEM" val="ProblemItem"/>
</p:tagLst>
</file>

<file path=ppt/tags/tag56.xml><?xml version="1.0" encoding="utf-8"?>
<p:tagLst xmlns:p="http://schemas.openxmlformats.org/presentationml/2006/main">
  <p:tag name="RAINPROBLEM" val="ProblemBullet"/>
  <p:tag name="RAINPROBLEMTYPE" val="MultipleChoice"/>
  <p:tag name="RAINBULLET" val="Wrong"/>
</p:tagLst>
</file>

<file path=ppt/tags/tag57.xml><?xml version="1.0" encoding="utf-8"?>
<p:tagLst xmlns:p="http://schemas.openxmlformats.org/presentationml/2006/main">
  <p:tag name="RAINPROBLEM" val="ProblemBullet"/>
  <p:tag name="RAINPROBLEMTYPE" val="MultipleChoice"/>
  <p:tag name="RAINBULLET" val="Wrong"/>
</p:tagLst>
</file>

<file path=ppt/tags/tag58.xml><?xml version="1.0" encoding="utf-8"?>
<p:tagLst xmlns:p="http://schemas.openxmlformats.org/presentationml/2006/main">
  <p:tag name="RAINPROBLEM" val="ProblemBullet"/>
  <p:tag name="RAINPROBLEMTYPE" val="MultipleChoice"/>
  <p:tag name="RAINBULLET" val="Wrong"/>
</p:tagLst>
</file>

<file path=ppt/tags/tag59.xml><?xml version="1.0" encoding="utf-8"?>
<p:tagLst xmlns:p="http://schemas.openxmlformats.org/presentationml/2006/main">
  <p:tag name="RAINPROBLEM" val="ProblemBullet"/>
  <p:tag name="RAINPROBLEMTYPE" val="MultipleChoice"/>
  <p:tag name="RAINBULLET" val="Correct"/>
</p:tagLst>
</file>

<file path=ppt/tags/tag6.xml><?xml version="1.0" encoding="utf-8"?>
<p:tagLst xmlns:p="http://schemas.openxmlformats.org/presentationml/2006/main">
  <p:tag name="RAINPROBLEM" val="ProblemItem"/>
  <p:tag name="KSO_WM_DIAGRAM_VIRTUALLY_FRAME" val="{&quot;height&quot;:264.22496062992127,&quot;left&quot;:206.2,&quot;top&quot;:208.27503937007873,&quot;width&quot;:561.7914576184446}"/>
</p:tagLst>
</file>

<file path=ppt/tags/tag60.xml><?xml version="1.0" encoding="utf-8"?>
<p:tagLst xmlns:p="http://schemas.openxmlformats.org/presentationml/2006/main">
  <p:tag name="RAINPROBLEM" val="ProblemSubmit"/>
  <p:tag name="RAINPROBLEMTYPE" val="MultipleChoice"/>
</p:tagLst>
</file>

<file path=ppt/tags/tag61.xml><?xml version="1.0" encoding="utf-8"?>
<p:tagLst xmlns:p="http://schemas.openxmlformats.org/presentationml/2006/main">
  <p:tag name="RAINPROBLEMTYPE" val="ProblemTypeMarker"/>
</p:tagLst>
</file>

<file path=ppt/tags/tag62.xml><?xml version="1.0" encoding="utf-8"?>
<p:tagLst xmlns:p="http://schemas.openxmlformats.org/presentationml/2006/main">
  <p:tag name="RAINPROBLEMTYPE" val="ProblemTypeMarker"/>
</p:tagLst>
</file>

<file path=ppt/tags/tag63.xml><?xml version="1.0" encoding="utf-8"?>
<p:tagLst xmlns:p="http://schemas.openxmlformats.org/presentationml/2006/main">
  <p:tag name="RAINPROBLEMTYPE" val="ProblemTypeMarker"/>
</p:tagLst>
</file>

<file path=ppt/tags/tag64.xml><?xml version="1.0" encoding="utf-8"?>
<p:tagLst xmlns:p="http://schemas.openxmlformats.org/presentationml/2006/main">
  <p:tag name="RAINPROBLEMTYPE" val="ProblemTypeMarker"/>
</p:tagLst>
</file>

<file path=ppt/tags/tag65.xml><?xml version="1.0" encoding="utf-8"?>
<p:tagLst xmlns:p="http://schemas.openxmlformats.org/presentationml/2006/main">
  <p:tag name="RAINPROBLEM" val="ProblemSetting"/>
  <p:tag name="RAINPROBLEMTYPE" val="MultipleChoice"/>
</p:tagLst>
</file>

<file path=ppt/tags/tag66.xml><?xml version="1.0" encoding="utf-8"?>
<p:tagLst xmlns:p="http://schemas.openxmlformats.org/presentationml/2006/main">
  <p:tag name="RAINPROBLEM" val="MultipleChoice"/>
  <p:tag name="PROBLEMSCORE" val="1.0"/>
</p:tagLst>
</file>

<file path=ppt/tags/tag67.xml><?xml version="1.0" encoding="utf-8"?>
<p:tagLst xmlns:p="http://schemas.openxmlformats.org/presentationml/2006/main">
  <p:tag name="RAINPROBLEM" val="ProblemBody"/>
</p:tagLst>
</file>

<file path=ppt/tags/tag68.xml><?xml version="1.0" encoding="utf-8"?>
<p:tagLst xmlns:p="http://schemas.openxmlformats.org/presentationml/2006/main">
  <p:tag name="RAINPROBLEM" val="ProblemSubmit"/>
  <p:tag name="RAINPROBLEMTYPE" val="FillBlank"/>
</p:tagLst>
</file>

<file path=ppt/tags/tag69.xml><?xml version="1.0" encoding="utf-8"?>
<p:tagLst xmlns:p="http://schemas.openxmlformats.org/presentationml/2006/main">
  <p:tag name="PRODUCTVERSIONTIP3" val="PRODUCTVERSIONTIP3"/>
</p:tagLst>
</file>

<file path=ppt/tags/tag7.xml><?xml version="1.0" encoding="utf-8"?>
<p:tagLst xmlns:p="http://schemas.openxmlformats.org/presentationml/2006/main">
  <p:tag name="RAINPROBLEM" val="ProblemItem"/>
  <p:tag name="KSO_WM_DIAGRAM_VIRTUALLY_FRAME" val="{&quot;height&quot;:264.22496062992127,&quot;left&quot;:206.2,&quot;top&quot;:208.27503937007873,&quot;width&quot;:561.7914576184446}"/>
</p:tagLst>
</file>

<file path=ppt/tags/tag70.xml><?xml version="1.0" encoding="utf-8"?>
<p:tagLst xmlns:p="http://schemas.openxmlformats.org/presentationml/2006/main">
  <p:tag name="RAINPROBLEMTYPE" val="ProblemTypeMarker"/>
</p:tagLst>
</file>

<file path=ppt/tags/tag71.xml><?xml version="1.0" encoding="utf-8"?>
<p:tagLst xmlns:p="http://schemas.openxmlformats.org/presentationml/2006/main">
  <p:tag name="RAINPROBLEMTYPE" val="ProblemTypeMarker"/>
</p:tagLst>
</file>

<file path=ppt/tags/tag72.xml><?xml version="1.0" encoding="utf-8"?>
<p:tagLst xmlns:p="http://schemas.openxmlformats.org/presentationml/2006/main">
  <p:tag name="RAINPROBLEMTYPE" val="ProblemTypeMarker"/>
</p:tagLst>
</file>

<file path=ppt/tags/tag73.xml><?xml version="1.0" encoding="utf-8"?>
<p:tagLst xmlns:p="http://schemas.openxmlformats.org/presentationml/2006/main">
  <p:tag name="RAINPROBLEMTYPE" val="ProblemTypeMarker"/>
</p:tagLst>
</file>

<file path=ppt/tags/tag74.xml><?xml version="1.0" encoding="utf-8"?>
<p:tagLst xmlns:p="http://schemas.openxmlformats.org/presentationml/2006/main">
  <p:tag name="RAINPROBLEM" val="ProblemSetting"/>
  <p:tag name="RAINPROBLEMTYPE" val="FillBlank"/>
</p:tagLst>
</file>

<file path=ppt/tags/tag75.xml><?xml version="1.0" encoding="utf-8"?>
<p:tagLst xmlns:p="http://schemas.openxmlformats.org/presentationml/2006/main">
  <p:tag name="RAINPROBLEM" val="FillBlank"/>
  <p:tag name="PROBLEMSCORE" val="1.0"/>
  <p:tag name="PROBLEMBLANK" val="[{&quot;Num&quot;:1,&quot;Score&quot;:1.0,&quot;Answers&quot;:[&quot;0&quot;],&quot;CaseSensitive&quot;:false,&quot;FuzzyMatch&quot;:false}]"/>
  <p:tag name="PROBLEMBLANKKEYWORD" val="填空"/>
</p:tagLst>
</file>

<file path=ppt/tags/tag76.xml><?xml version="1.0" encoding="utf-8"?>
<p:tagLst xmlns:p="http://schemas.openxmlformats.org/presentationml/2006/main">
  <p:tag name="RAINPROBLEM" val="ProblemBody"/>
</p:tagLst>
</file>

<file path=ppt/tags/tag77.xml><?xml version="1.0" encoding="utf-8"?>
<p:tagLst xmlns:p="http://schemas.openxmlformats.org/presentationml/2006/main">
  <p:tag name="RAINPROBLEM" val="ProblemSubmit"/>
  <p:tag name="RAINPROBLEMTYPE" val="FillBlank"/>
</p:tagLst>
</file>

<file path=ppt/tags/tag78.xml><?xml version="1.0" encoding="utf-8"?>
<p:tagLst xmlns:p="http://schemas.openxmlformats.org/presentationml/2006/main">
  <p:tag name="PRODUCTVERSIONTIP3" val="PRODUCTVERSIONTIP3"/>
</p:tagLst>
</file>

<file path=ppt/tags/tag79.xml><?xml version="1.0" encoding="utf-8"?>
<p:tagLst xmlns:p="http://schemas.openxmlformats.org/presentationml/2006/main">
  <p:tag name="RAINPROBLEMTYPE" val="ProblemTypeMarker"/>
</p:tagLst>
</file>

<file path=ppt/tags/tag8.xml><?xml version="1.0" encoding="utf-8"?>
<p:tagLst xmlns:p="http://schemas.openxmlformats.org/presentationml/2006/main">
  <p:tag name="RAINPROBLEM" val="ProblemBullet"/>
  <p:tag name="RAINPROBLEMTYPE" val="MultipleChoice"/>
  <p:tag name="RAINBULLET" val="Wrong"/>
  <p:tag name="KSO_WM_DIAGRAM_VIRTUALLY_FRAME" val="{&quot;height&quot;:264.22496062992127,&quot;left&quot;:206.2,&quot;top&quot;:208.27503937007873,&quot;width&quot;:561.7914576184446}"/>
</p:tagLst>
</file>

<file path=ppt/tags/tag80.xml><?xml version="1.0" encoding="utf-8"?>
<p:tagLst xmlns:p="http://schemas.openxmlformats.org/presentationml/2006/main">
  <p:tag name="RAINPROBLEMTYPE" val="ProblemTypeMarker"/>
</p:tagLst>
</file>

<file path=ppt/tags/tag81.xml><?xml version="1.0" encoding="utf-8"?>
<p:tagLst xmlns:p="http://schemas.openxmlformats.org/presentationml/2006/main">
  <p:tag name="RAINPROBLEMTYPE" val="ProblemTypeMarker"/>
</p:tagLst>
</file>

<file path=ppt/tags/tag82.xml><?xml version="1.0" encoding="utf-8"?>
<p:tagLst xmlns:p="http://schemas.openxmlformats.org/presentationml/2006/main">
  <p:tag name="RAINPROBLEMTYPE" val="ProblemTypeMarker"/>
</p:tagLst>
</file>

<file path=ppt/tags/tag83.xml><?xml version="1.0" encoding="utf-8"?>
<p:tagLst xmlns:p="http://schemas.openxmlformats.org/presentationml/2006/main">
  <p:tag name="RAINPROBLEM" val="ProblemSetting"/>
  <p:tag name="RAINPROBLEMTYPE" val="FillBlank"/>
</p:tagLst>
</file>

<file path=ppt/tags/tag84.xml><?xml version="1.0" encoding="utf-8"?>
<p:tagLst xmlns:p="http://schemas.openxmlformats.org/presentationml/2006/main">
  <p:tag name="RAINPROBLEM" val="FillBlank"/>
  <p:tag name="PROBLEMSCORE" val="1.0"/>
  <p:tag name="PROBLEMBLANK" val="[{&quot;Num&quot;:1,&quot;Score&quot;:1.0,&quot;Answers&quot;:[&quot;0&quot;],&quot;CaseSensitive&quot;:false,&quot;FuzzyMatch&quot;:false}]"/>
  <p:tag name="PROBLEMBLANKKEYWORD" val="填空"/>
</p:tagLst>
</file>

<file path=ppt/tags/tag85.xml><?xml version="1.0" encoding="utf-8"?>
<p:tagLst xmlns:p="http://schemas.openxmlformats.org/presentationml/2006/main">
  <p:tag name="RAINPROBLEM" val="ProblemBody"/>
</p:tagLst>
</file>

<file path=ppt/tags/tag86.xml><?xml version="1.0" encoding="utf-8"?>
<p:tagLst xmlns:p="http://schemas.openxmlformats.org/presentationml/2006/main">
  <p:tag name="RAINPROBLEM" val="ProblemSubmit"/>
  <p:tag name="RAINPROBLEMTYPE" val="FillBlank"/>
</p:tagLst>
</file>

<file path=ppt/tags/tag87.xml><?xml version="1.0" encoding="utf-8"?>
<p:tagLst xmlns:p="http://schemas.openxmlformats.org/presentationml/2006/main">
  <p:tag name="PRODUCTVERSIONTIP3" val="PRODUCTVERSIONTIP3"/>
</p:tagLst>
</file>

<file path=ppt/tags/tag88.xml><?xml version="1.0" encoding="utf-8"?>
<p:tagLst xmlns:p="http://schemas.openxmlformats.org/presentationml/2006/main">
  <p:tag name="RAINPROBLEMTYPE" val="ProblemTypeMarker"/>
</p:tagLst>
</file>

<file path=ppt/tags/tag89.xml><?xml version="1.0" encoding="utf-8"?>
<p:tagLst xmlns:p="http://schemas.openxmlformats.org/presentationml/2006/main">
  <p:tag name="RAINPROBLEMTYPE" val="ProblemTypeMarker"/>
</p:tagLst>
</file>

<file path=ppt/tags/tag9.xml><?xml version="1.0" encoding="utf-8"?>
<p:tagLst xmlns:p="http://schemas.openxmlformats.org/presentationml/2006/main">
  <p:tag name="RAINPROBLEM" val="ProblemBullet"/>
  <p:tag name="RAINPROBLEMTYPE" val="MultipleChoice"/>
  <p:tag name="RAINBULLET" val="Correct"/>
  <p:tag name="KSO_WM_DIAGRAM_VIRTUALLY_FRAME" val="{&quot;height&quot;:264.22496062992127,&quot;left&quot;:206.2,&quot;top&quot;:208.27503937007873,&quot;width&quot;:561.7914576184446}"/>
</p:tagLst>
</file>

<file path=ppt/tags/tag90.xml><?xml version="1.0" encoding="utf-8"?>
<p:tagLst xmlns:p="http://schemas.openxmlformats.org/presentationml/2006/main">
  <p:tag name="RAINPROBLEMTYPE" val="ProblemTypeMarker"/>
</p:tagLst>
</file>

<file path=ppt/tags/tag91.xml><?xml version="1.0" encoding="utf-8"?>
<p:tagLst xmlns:p="http://schemas.openxmlformats.org/presentationml/2006/main">
  <p:tag name="RAINPROBLEMTYPE" val="ProblemTypeMarker"/>
</p:tagLst>
</file>

<file path=ppt/tags/tag92.xml><?xml version="1.0" encoding="utf-8"?>
<p:tagLst xmlns:p="http://schemas.openxmlformats.org/presentationml/2006/main">
  <p:tag name="RAINPROBLEM" val="ProblemSetting"/>
  <p:tag name="RAINPROBLEMTYPE" val="FillBlank"/>
</p:tagLst>
</file>

<file path=ppt/tags/tag93.xml><?xml version="1.0" encoding="utf-8"?>
<p:tagLst xmlns:p="http://schemas.openxmlformats.org/presentationml/2006/main">
  <p:tag name="RAINPROBLEM" val="FillBlank"/>
  <p:tag name="PROBLEMSCORE" val="1.0"/>
  <p:tag name="PROBLEMBLANK" val="[{&quot;Num&quot;:1,&quot;Score&quot;:1.0,&quot;Answers&quot;:[&quot;0&quot;],&quot;CaseSensitive&quot;:false,&quot;FuzzyMatch&quot;:false}]"/>
  <p:tag name="PROBLEMBLANKKEYWORD" val="填空"/>
</p:tagLst>
</file>

<file path=ppt/tags/tag94.xml><?xml version="1.0" encoding="utf-8"?>
<p:tagLst xmlns:p="http://schemas.openxmlformats.org/presentationml/2006/main">
  <p:tag name="RAINPROBLEM" val="ProblemBody"/>
</p:tagLst>
</file>

<file path=ppt/tags/tag95.xml><?xml version="1.0" encoding="utf-8"?>
<p:tagLst xmlns:p="http://schemas.openxmlformats.org/presentationml/2006/main">
  <p:tag name="RAINPROBLEM" val="ProblemSubmit"/>
  <p:tag name="RAINPROBLEMTYPE" val="FillBlank"/>
</p:tagLst>
</file>

<file path=ppt/tags/tag96.xml><?xml version="1.0" encoding="utf-8"?>
<p:tagLst xmlns:p="http://schemas.openxmlformats.org/presentationml/2006/main">
  <p:tag name="PRODUCTVERSIONTIP3" val="PRODUCTVERSIONTIP3"/>
</p:tagLst>
</file>

<file path=ppt/tags/tag97.xml><?xml version="1.0" encoding="utf-8"?>
<p:tagLst xmlns:p="http://schemas.openxmlformats.org/presentationml/2006/main">
  <p:tag name="RAINPROBLEM" val="ProblemWarning"/>
</p:tagLst>
</file>

<file path=ppt/tags/tag98.xml><?xml version="1.0" encoding="utf-8"?>
<p:tagLst xmlns:p="http://schemas.openxmlformats.org/presentationml/2006/main">
  <p:tag name="RAINPROBLEMTYPE" val="ProblemTypeMarker"/>
</p:tagLst>
</file>

<file path=ppt/tags/tag99.xml><?xml version="1.0" encoding="utf-8"?>
<p:tagLst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6681</Words>
  <Application>WPS 演示</Application>
  <PresentationFormat>宽屏</PresentationFormat>
  <Paragraphs>984</Paragraphs>
  <Slides>59</Slides>
  <Notes>6</Notes>
  <HiddenSlides>3</HiddenSlides>
  <MMClips>2</MMClips>
  <ScaleCrop>false</ScaleCrop>
  <HeadingPairs>
    <vt:vector size="8" baseType="variant">
      <vt:variant>
        <vt:lpstr>已用的字体</vt:lpstr>
      </vt:variant>
      <vt:variant>
        <vt:i4>22</vt:i4>
      </vt:variant>
      <vt:variant>
        <vt:lpstr>主题</vt:lpstr>
      </vt:variant>
      <vt:variant>
        <vt:i4>2</vt:i4>
      </vt:variant>
      <vt:variant>
        <vt:lpstr>嵌入 OLE 服务器</vt:lpstr>
      </vt:variant>
      <vt:variant>
        <vt:i4>333</vt:i4>
      </vt:variant>
      <vt:variant>
        <vt:lpstr>幻灯片标题</vt:lpstr>
      </vt:variant>
      <vt:variant>
        <vt:i4>59</vt:i4>
      </vt:variant>
    </vt:vector>
  </HeadingPairs>
  <TitlesOfParts>
    <vt:vector size="416" baseType="lpstr">
      <vt:lpstr>Arial</vt:lpstr>
      <vt:lpstr>宋体</vt:lpstr>
      <vt:lpstr>Wingdings</vt:lpstr>
      <vt:lpstr>Calibri</vt:lpstr>
      <vt:lpstr>Calibri Light</vt:lpstr>
      <vt:lpstr>Times New Roman</vt:lpstr>
      <vt:lpstr>华文行楷</vt:lpstr>
      <vt:lpstr>微软雅黑</vt:lpstr>
      <vt:lpstr>隶书</vt:lpstr>
      <vt:lpstr>黑体</vt:lpstr>
      <vt:lpstr>Symbol</vt:lpstr>
      <vt:lpstr>楷体_GB2312</vt:lpstr>
      <vt:lpstr>新宋体</vt:lpstr>
      <vt:lpstr>Arial Unicode MS</vt:lpstr>
      <vt:lpstr>Wingdings 2</vt:lpstr>
      <vt:lpstr>Wingdings</vt:lpstr>
      <vt:lpstr>幼圆</vt:lpstr>
      <vt:lpstr>Bookman Old Style</vt:lpstr>
      <vt:lpstr>Segoe Print</vt:lpstr>
      <vt:lpstr>Times New Roman</vt:lpstr>
      <vt:lpstr>Calibri</vt:lpstr>
      <vt:lpstr>华文中宋</vt:lpstr>
      <vt:lpstr>Office 主题</vt:lpstr>
      <vt:lpstr>1_Office 主题</vt:lpstr>
      <vt:lpstr>Equation.3</vt:lpstr>
      <vt:lpstr>PowerPoint.Show.8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PowerPoint.Show.8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Equation.DSMT4</vt:lpstr>
      <vt:lpstr>Equation.DSMT4</vt:lpstr>
      <vt:lpstr>Equation.DSMT4</vt:lpstr>
      <vt:lpstr>Equation.DSMT4</vt:lpstr>
      <vt:lpstr>Equation.3</vt:lpstr>
      <vt:lpstr>Equation.3</vt:lpstr>
      <vt:lpstr>Equation.3</vt:lpstr>
      <vt:lpstr>Equation.3</vt:lpstr>
      <vt:lpstr>Equation.DSMT4</vt:lpstr>
      <vt:lpstr>Equation.3</vt:lpstr>
      <vt:lpstr>Equation.3</vt:lpstr>
      <vt:lpstr>Equation.3</vt:lpstr>
      <vt:lpstr>Equation.DSMT4</vt:lpstr>
      <vt:lpstr>Equation.DSMT4</vt:lpstr>
      <vt:lpstr>Equation.DSMT4</vt:lpstr>
      <vt:lpstr>Equation.3</vt:lpstr>
      <vt:lpstr>Equation.3</vt:lpstr>
      <vt:lpstr>Equation.3</vt:lpstr>
      <vt:lpstr>Equation.3</vt:lpstr>
      <vt:lpstr>Equation.3</vt:lpstr>
      <vt:lpstr>Equation.3</vt:lpstr>
      <vt:lpstr>Equation.DSMT4</vt:lpstr>
      <vt:lpstr>Equation.3</vt:lpstr>
      <vt:lpstr>Equation.3</vt:lpstr>
      <vt:lpstr>Equation.3</vt:lpstr>
      <vt:lpstr>Equation.DSMT4</vt:lpstr>
      <vt:lpstr>Equation.3</vt:lpstr>
      <vt:lpstr>Equation.3</vt:lpstr>
      <vt:lpstr>Equation.DSMT4</vt:lpstr>
      <vt:lpstr>Equation.DSMT4</vt:lpstr>
      <vt:lpstr>Equation.DSMT4</vt:lpstr>
      <vt:lpstr>Equation.DSMT4</vt:lpstr>
      <vt:lpstr>Equation.DSMT4</vt:lpstr>
      <vt:lpstr>Equation.DSMT4</vt:lpstr>
      <vt:lpstr>Equation.3</vt:lpstr>
      <vt:lpstr>Equation.3</vt:lpstr>
      <vt:lpstr>Equation.DSMT4</vt:lpstr>
      <vt:lpstr>Equation.3</vt:lpstr>
      <vt:lpstr>Equation.3</vt:lpstr>
      <vt:lpstr>Equation.3</vt:lpstr>
      <vt:lpstr>Equation.3</vt:lpstr>
      <vt:lpstr>Equation.3</vt:lpstr>
      <vt:lpstr>Equation.3</vt:lpstr>
      <vt:lpstr>Equation.DSMT4</vt:lpstr>
      <vt:lpstr>Equation.DSMT4</vt:lpstr>
      <vt:lpstr>Equation.3</vt:lpstr>
      <vt:lpstr>Equation.3</vt:lpstr>
      <vt:lpstr>Equation.DSMT4</vt:lpstr>
      <vt:lpstr>Equation.3</vt:lpstr>
      <vt:lpstr>Equation.3</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电 磁 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电场力作功的特点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第三篇 电磁学</dc:title>
  <dc:creator>fu</dc:creator>
  <cp:lastModifiedBy>张继军</cp:lastModifiedBy>
  <cp:revision>107</cp:revision>
  <dcterms:created xsi:type="dcterms:W3CDTF">2021-09-20T06:37:00Z</dcterms:created>
  <dcterms:modified xsi:type="dcterms:W3CDTF">2024-12-16T07:13:37Z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2052-12.1.0.18608</vt:lpwstr>
  </property>
  <property fmtid="{D5CDD505-2E9C-101B-9397-08002B2CF9AE}" pid="3" name="ICV">
    <vt:lpwstr>C6984BECA63049AA83739CEE987162B5_13</vt:lpwstr>
  </property>
</Properties>
</file>