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44"/>
  </p:notesMasterIdLst>
  <p:handoutMasterIdLst>
    <p:handoutMasterId r:id="rId45"/>
  </p:handoutMasterIdLst>
  <p:sldIdLst>
    <p:sldId id="304" r:id="rId3"/>
    <p:sldId id="305" r:id="rId4"/>
    <p:sldId id="257" r:id="rId5"/>
    <p:sldId id="279" r:id="rId6"/>
    <p:sldId id="259" r:id="rId7"/>
    <p:sldId id="274" r:id="rId8"/>
    <p:sldId id="277" r:id="rId9"/>
    <p:sldId id="302" r:id="rId10"/>
    <p:sldId id="307" r:id="rId11"/>
    <p:sldId id="282" r:id="rId12"/>
    <p:sldId id="283" r:id="rId13"/>
    <p:sldId id="308" r:id="rId14"/>
    <p:sldId id="309" r:id="rId15"/>
    <p:sldId id="310" r:id="rId16"/>
    <p:sldId id="311" r:id="rId17"/>
    <p:sldId id="284" r:id="rId18"/>
    <p:sldId id="285" r:id="rId19"/>
    <p:sldId id="286" r:id="rId20"/>
    <p:sldId id="301" r:id="rId21"/>
    <p:sldId id="344" r:id="rId22"/>
    <p:sldId id="345" r:id="rId23"/>
    <p:sldId id="346" r:id="rId24"/>
    <p:sldId id="347" r:id="rId25"/>
    <p:sldId id="348" r:id="rId26"/>
    <p:sldId id="349" r:id="rId27"/>
    <p:sldId id="350" r:id="rId28"/>
    <p:sldId id="351" r:id="rId29"/>
    <p:sldId id="352" r:id="rId30"/>
    <p:sldId id="353" r:id="rId31"/>
    <p:sldId id="354" r:id="rId32"/>
    <p:sldId id="355" r:id="rId33"/>
    <p:sldId id="357" r:id="rId34"/>
    <p:sldId id="358" r:id="rId35"/>
    <p:sldId id="356" r:id="rId36"/>
    <p:sldId id="360" r:id="rId37"/>
    <p:sldId id="359" r:id="rId38"/>
    <p:sldId id="364" r:id="rId39"/>
    <p:sldId id="366" r:id="rId40"/>
    <p:sldId id="363" r:id="rId41"/>
    <p:sldId id="365" r:id="rId42"/>
    <p:sldId id="361" r:id="rId43"/>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31">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st"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39933"/>
    <a:srgbClr val="0000FF"/>
    <a:srgbClr val="CCECFF"/>
    <a:srgbClr val="FFCCFF"/>
    <a:srgbClr val="FF00FF"/>
    <a:srgbClr val="FF3300"/>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5" autoAdjust="0"/>
    <p:restoredTop sz="94660"/>
  </p:normalViewPr>
  <p:slideViewPr>
    <p:cSldViewPr showGuides="1">
      <p:cViewPr varScale="1">
        <p:scale>
          <a:sx n="92" d="100"/>
          <a:sy n="92" d="100"/>
        </p:scale>
        <p:origin x="1374" y="96"/>
      </p:cViewPr>
      <p:guideLst>
        <p:guide orient="horz" pos="2131"/>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8371" name="Rectangle 3"/>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8372" name="Rectangle 4"/>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8373" name="Rectangle 5"/>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p>
            <a:pPr lvl="0" algn="r" eaLnBrk="1" fontAlgn="base" hangingPunct="1"/>
            <a:fld id="{9A0DB2DC-4C9A-4742-B13C-FB6460FD3503}" type="slidenum">
              <a:rPr lang="zh-CN" altLang="en-US" sz="1200" strike="noStrike" noProof="1" dirty="0">
                <a:latin typeface="Times New Roman" panose="02020603050405020304" pitchFamily="18" charset="0"/>
                <a:ea typeface="宋体" panose="02010600030101010101" pitchFamily="2" charset="-122"/>
                <a:cs typeface="+mn-cs"/>
              </a:rPr>
              <a:t>‹#›</a:t>
            </a:fld>
            <a:endParaRPr lang="zh-CN" altLang="en-US" sz="1200" strike="noStrike" noProof="1"/>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699"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9701"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29702"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703"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p>
            <a:pPr lvl="0" algn="r" eaLnBrk="1" fontAlgn="base" hangingPunct="1"/>
            <a:fld id="{9A0DB2DC-4C9A-4742-B13C-FB6460FD3503}" type="slidenum">
              <a:rPr lang="zh-CN" altLang="en-US" sz="1200" strike="noStrike" noProof="1" dirty="0">
                <a:latin typeface="Times New Roman" panose="02020603050405020304" pitchFamily="18" charset="0"/>
                <a:ea typeface="宋体" panose="02010600030101010101" pitchFamily="2" charset="-122"/>
                <a:cs typeface="+mn-cs"/>
              </a:rPr>
              <a:t>‹#›</a:t>
            </a:fld>
            <a:endParaRPr lang="zh-CN" altLang="en-US" sz="1200" strike="noStrike" noProof="1"/>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85800" y="1981200"/>
            <a:ext cx="3810000" cy="4114800"/>
          </a:xfrm>
        </p:spPr>
        <p:txBody>
          <a:body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4" name="内容占位符 3"/>
          <p:cNvSpPr>
            <a:spLocks noGrp="1"/>
          </p:cNvSpPr>
          <p:nvPr>
            <p:ph sz="half" idx="2"/>
          </p:nvPr>
        </p:nvSpPr>
        <p:spPr>
          <a:xfrm>
            <a:off x="4648200" y="1981200"/>
            <a:ext cx="3810000" cy="4114800"/>
          </a:xfrm>
        </p:spPr>
        <p:txBody>
          <a:body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85800" y="1981200"/>
            <a:ext cx="3810000" cy="4114800"/>
          </a:xfrm>
        </p:spPr>
        <p:txBody>
          <a:body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4" name="内容占位符 3"/>
          <p:cNvSpPr>
            <a:spLocks noGrp="1"/>
          </p:cNvSpPr>
          <p:nvPr>
            <p:ph sz="half" idx="2"/>
          </p:nvPr>
        </p:nvSpPr>
        <p:spPr>
          <a:xfrm>
            <a:off x="4648200" y="1981200"/>
            <a:ext cx="3810000" cy="4114800"/>
          </a:xfrm>
        </p:spPr>
        <p:txBody>
          <a:body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lstStyle/>
          <a:p>
            <a:pPr lvl="0"/>
            <a:r>
              <a:rPr lang="zh-CN" altLang="en-US" dirty="0"/>
              <a:t>单击此处编辑母版标题样式</a:t>
            </a:r>
          </a:p>
        </p:txBody>
      </p:sp>
      <p:sp>
        <p:nvSpPr>
          <p:cNvPr id="1027" name="Rectangle 3"/>
          <p:cNvSpPr>
            <a:spLocks noGrp="1"/>
          </p:cNvSpPr>
          <p:nvPr>
            <p:ph type="body"/>
          </p:nvPr>
        </p:nvSpPr>
        <p:spPr>
          <a:xfrm>
            <a:off x="685800" y="1981200"/>
            <a:ext cx="7772400" cy="4114800"/>
          </a:xfrm>
          <a:prstGeom prst="rect">
            <a:avLst/>
          </a:prstGeom>
          <a:noFill/>
          <a:ln w="9525">
            <a:noFill/>
          </a:ln>
        </p:spPr>
        <p:txBody>
          <a:bodyPr anchor="t"/>
          <a:lstStyle/>
          <a:p>
            <a:pPr lvl="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7239000" y="6400800"/>
            <a:ext cx="1905000" cy="457200"/>
          </a:xfrm>
          <a:prstGeom prst="rect">
            <a:avLst/>
          </a:prstGeom>
          <a:noFill/>
          <a:ln>
            <a:noFill/>
          </a:ln>
          <a:effectLst/>
        </p:spPr>
        <p:txBody>
          <a:bodyPr vert="horz" wrap="square" lIns="91440" tIns="45720" rIns="91440" bIns="45720" numCol="1" anchor="t" anchorCtr="0" compatLnSpc="1"/>
          <a:lstStyle>
            <a:lvl1pPr algn="r">
              <a:defRPr sz="1600" b="1">
                <a:solidFill>
                  <a:srgbClr val="0000FF"/>
                </a:solidFill>
              </a:defRPr>
            </a:lvl1pPr>
          </a:lstStyle>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lstStyle/>
          <a:p>
            <a:pPr lvl="0"/>
            <a:r>
              <a:rPr lang="zh-CN" altLang="en-US" dirty="0"/>
              <a:t>单击此处编辑母版标题样式</a:t>
            </a:r>
          </a:p>
        </p:txBody>
      </p:sp>
      <p:sp>
        <p:nvSpPr>
          <p:cNvPr id="1027" name="Rectangle 3"/>
          <p:cNvSpPr>
            <a:spLocks noGrp="1"/>
          </p:cNvSpPr>
          <p:nvPr>
            <p:ph type="body"/>
          </p:nvPr>
        </p:nvSpPr>
        <p:spPr>
          <a:xfrm>
            <a:off x="685800" y="1981200"/>
            <a:ext cx="7772400" cy="4114800"/>
          </a:xfrm>
          <a:prstGeom prst="rect">
            <a:avLst/>
          </a:prstGeom>
          <a:noFill/>
          <a:ln w="9525">
            <a:noFill/>
          </a:ln>
        </p:spPr>
        <p:txBody>
          <a:bodyPr anchor="t"/>
          <a:lstStyle/>
          <a:p>
            <a:pPr lvl="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7239000" y="6400800"/>
            <a:ext cx="1905000" cy="457200"/>
          </a:xfrm>
          <a:prstGeom prst="rect">
            <a:avLst/>
          </a:prstGeom>
          <a:noFill/>
          <a:ln>
            <a:noFill/>
          </a:ln>
          <a:effectLst/>
        </p:spPr>
        <p:txBody>
          <a:bodyPr vert="horz" wrap="square" lIns="91440" tIns="45720" rIns="91440" bIns="45720" numCol="1" anchor="t" anchorCtr="0" compatLnSpc="1"/>
          <a:lstStyle>
            <a:lvl1pPr algn="r">
              <a:defRPr sz="1600" b="1">
                <a:solidFill>
                  <a:srgbClr val="0000FF"/>
                </a:solidFill>
              </a:defRPr>
            </a:lvl1pPr>
          </a:lstStyle>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image" Target="../media/image36.wmf"/><Relationship Id="rId7" Type="http://schemas.openxmlformats.org/officeDocument/2006/relationships/oleObject" Target="../embeddings/oleObject37.bin"/><Relationship Id="rId2" Type="http://schemas.openxmlformats.org/officeDocument/2006/relationships/oleObject" Target="../embeddings/oleObject35.bin"/><Relationship Id="rId1" Type="http://schemas.openxmlformats.org/officeDocument/2006/relationships/slideLayout" Target="../slideLayouts/slideLayout7.xml"/><Relationship Id="rId6" Type="http://schemas.openxmlformats.org/officeDocument/2006/relationships/image" Target="../media/image37.wmf"/><Relationship Id="rId5" Type="http://schemas.openxmlformats.org/officeDocument/2006/relationships/oleObject" Target="../embeddings/oleObject36.bin"/><Relationship Id="rId10" Type="http://schemas.openxmlformats.org/officeDocument/2006/relationships/image" Target="../media/image40.png"/><Relationship Id="rId4" Type="http://schemas.openxmlformats.org/officeDocument/2006/relationships/image" Target="../media/image30.png"/><Relationship Id="rId9" Type="http://schemas.openxmlformats.org/officeDocument/2006/relationships/image" Target="../media/image39.png"/></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41.bin"/><Relationship Id="rId13" Type="http://schemas.openxmlformats.org/officeDocument/2006/relationships/image" Target="../media/image46.wmf"/><Relationship Id="rId18" Type="http://schemas.openxmlformats.org/officeDocument/2006/relationships/oleObject" Target="../embeddings/oleObject46.bin"/><Relationship Id="rId26" Type="http://schemas.openxmlformats.org/officeDocument/2006/relationships/image" Target="../media/image53.png"/><Relationship Id="rId3" Type="http://schemas.openxmlformats.org/officeDocument/2006/relationships/image" Target="../media/image41.wmf"/><Relationship Id="rId21" Type="http://schemas.openxmlformats.org/officeDocument/2006/relationships/image" Target="../media/image50.wmf"/><Relationship Id="rId7" Type="http://schemas.openxmlformats.org/officeDocument/2006/relationships/image" Target="../media/image43.wmf"/><Relationship Id="rId12" Type="http://schemas.openxmlformats.org/officeDocument/2006/relationships/oleObject" Target="../embeddings/oleObject43.bin"/><Relationship Id="rId17" Type="http://schemas.openxmlformats.org/officeDocument/2006/relationships/image" Target="../media/image48.wmf"/><Relationship Id="rId25" Type="http://schemas.openxmlformats.org/officeDocument/2006/relationships/image" Target="../media/image52.wmf"/><Relationship Id="rId2" Type="http://schemas.openxmlformats.org/officeDocument/2006/relationships/oleObject" Target="../embeddings/oleObject38.bin"/><Relationship Id="rId16" Type="http://schemas.openxmlformats.org/officeDocument/2006/relationships/oleObject" Target="../embeddings/oleObject45.bin"/><Relationship Id="rId20" Type="http://schemas.openxmlformats.org/officeDocument/2006/relationships/oleObject" Target="../embeddings/oleObject47.bin"/><Relationship Id="rId29" Type="http://schemas.openxmlformats.org/officeDocument/2006/relationships/oleObject" Target="../embeddings/oleObject51.bin"/><Relationship Id="rId1" Type="http://schemas.openxmlformats.org/officeDocument/2006/relationships/slideLayout" Target="../slideLayouts/slideLayout7.xml"/><Relationship Id="rId6" Type="http://schemas.openxmlformats.org/officeDocument/2006/relationships/oleObject" Target="../embeddings/oleObject40.bin"/><Relationship Id="rId11" Type="http://schemas.openxmlformats.org/officeDocument/2006/relationships/image" Target="../media/image45.wmf"/><Relationship Id="rId24" Type="http://schemas.openxmlformats.org/officeDocument/2006/relationships/oleObject" Target="../embeddings/oleObject49.bin"/><Relationship Id="rId32" Type="http://schemas.openxmlformats.org/officeDocument/2006/relationships/image" Target="../media/image56.wmf"/><Relationship Id="rId5" Type="http://schemas.openxmlformats.org/officeDocument/2006/relationships/image" Target="../media/image42.wmf"/><Relationship Id="rId15" Type="http://schemas.openxmlformats.org/officeDocument/2006/relationships/image" Target="../media/image47.wmf"/><Relationship Id="rId23" Type="http://schemas.openxmlformats.org/officeDocument/2006/relationships/image" Target="../media/image51.wmf"/><Relationship Id="rId28" Type="http://schemas.openxmlformats.org/officeDocument/2006/relationships/image" Target="../media/image54.wmf"/><Relationship Id="rId10" Type="http://schemas.openxmlformats.org/officeDocument/2006/relationships/oleObject" Target="../embeddings/oleObject42.bin"/><Relationship Id="rId19" Type="http://schemas.openxmlformats.org/officeDocument/2006/relationships/image" Target="../media/image49.wmf"/><Relationship Id="rId31" Type="http://schemas.openxmlformats.org/officeDocument/2006/relationships/oleObject" Target="../embeddings/oleObject52.bin"/><Relationship Id="rId4" Type="http://schemas.openxmlformats.org/officeDocument/2006/relationships/oleObject" Target="../embeddings/oleObject39.bin"/><Relationship Id="rId9" Type="http://schemas.openxmlformats.org/officeDocument/2006/relationships/image" Target="../media/image44.wmf"/><Relationship Id="rId14" Type="http://schemas.openxmlformats.org/officeDocument/2006/relationships/oleObject" Target="../embeddings/oleObject44.bin"/><Relationship Id="rId22" Type="http://schemas.openxmlformats.org/officeDocument/2006/relationships/oleObject" Target="../embeddings/oleObject48.bin"/><Relationship Id="rId27" Type="http://schemas.openxmlformats.org/officeDocument/2006/relationships/oleObject" Target="../embeddings/oleObject50.bin"/><Relationship Id="rId30" Type="http://schemas.openxmlformats.org/officeDocument/2006/relationships/image" Target="../media/image55.emf"/></Relationships>
</file>

<file path=ppt/slides/_rels/slide12.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image" Target="../media/image5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55.bin"/><Relationship Id="rId3" Type="http://schemas.openxmlformats.org/officeDocument/2006/relationships/image" Target="../media/image59.wmf"/><Relationship Id="rId7" Type="http://schemas.openxmlformats.org/officeDocument/2006/relationships/image" Target="../media/image62.jpeg"/><Relationship Id="rId2" Type="http://schemas.openxmlformats.org/officeDocument/2006/relationships/oleObject" Target="../embeddings/oleObject53.bin"/><Relationship Id="rId1" Type="http://schemas.openxmlformats.org/officeDocument/2006/relationships/slideLayout" Target="../slideLayouts/slideLayout7.xml"/><Relationship Id="rId6" Type="http://schemas.openxmlformats.org/officeDocument/2006/relationships/image" Target="../media/image61.png"/><Relationship Id="rId5" Type="http://schemas.openxmlformats.org/officeDocument/2006/relationships/image" Target="../media/image60.wmf"/><Relationship Id="rId4" Type="http://schemas.openxmlformats.org/officeDocument/2006/relationships/oleObject" Target="../embeddings/oleObject54.bin"/><Relationship Id="rId9" Type="http://schemas.openxmlformats.org/officeDocument/2006/relationships/image" Target="../media/image63.wmf"/></Relationships>
</file>

<file path=ppt/slides/_rels/slide14.xml.rels><?xml version="1.0" encoding="UTF-8" standalone="yes"?>
<Relationships xmlns="http://schemas.openxmlformats.org/package/2006/relationships"><Relationship Id="rId13" Type="http://schemas.openxmlformats.org/officeDocument/2006/relationships/image" Target="../media/image68.wmf"/><Relationship Id="rId18" Type="http://schemas.openxmlformats.org/officeDocument/2006/relationships/image" Target="../media/image70.emf"/><Relationship Id="rId26" Type="http://schemas.openxmlformats.org/officeDocument/2006/relationships/image" Target="../media/image74.wmf"/><Relationship Id="rId3" Type="http://schemas.openxmlformats.org/officeDocument/2006/relationships/image" Target="../media/image64.wmf"/><Relationship Id="rId21" Type="http://schemas.openxmlformats.org/officeDocument/2006/relationships/oleObject" Target="../embeddings/oleObject66.bin"/><Relationship Id="rId34" Type="http://schemas.openxmlformats.org/officeDocument/2006/relationships/oleObject" Target="../embeddings/oleObject73.bin"/><Relationship Id="rId7" Type="http://schemas.openxmlformats.org/officeDocument/2006/relationships/image" Target="../media/image66.wmf"/><Relationship Id="rId12" Type="http://schemas.openxmlformats.org/officeDocument/2006/relationships/oleObject" Target="../embeddings/oleObject61.bin"/><Relationship Id="rId17" Type="http://schemas.openxmlformats.org/officeDocument/2006/relationships/oleObject" Target="../embeddings/oleObject64.bin"/><Relationship Id="rId25" Type="http://schemas.openxmlformats.org/officeDocument/2006/relationships/oleObject" Target="../embeddings/oleObject68.bin"/><Relationship Id="rId33" Type="http://schemas.openxmlformats.org/officeDocument/2006/relationships/image" Target="../media/image77.wmf"/><Relationship Id="rId2" Type="http://schemas.openxmlformats.org/officeDocument/2006/relationships/oleObject" Target="../embeddings/oleObject56.bin"/><Relationship Id="rId16" Type="http://schemas.openxmlformats.org/officeDocument/2006/relationships/oleObject" Target="../embeddings/oleObject63.bin"/><Relationship Id="rId20" Type="http://schemas.openxmlformats.org/officeDocument/2006/relationships/image" Target="../media/image71.wmf"/><Relationship Id="rId29" Type="http://schemas.openxmlformats.org/officeDocument/2006/relationships/oleObject" Target="../embeddings/oleObject70.bin"/><Relationship Id="rId1" Type="http://schemas.openxmlformats.org/officeDocument/2006/relationships/slideLayout" Target="../slideLayouts/slideLayout7.xml"/><Relationship Id="rId6" Type="http://schemas.openxmlformats.org/officeDocument/2006/relationships/oleObject" Target="../embeddings/oleObject58.bin"/><Relationship Id="rId11" Type="http://schemas.openxmlformats.org/officeDocument/2006/relationships/image" Target="../media/image59.wmf"/><Relationship Id="rId24" Type="http://schemas.openxmlformats.org/officeDocument/2006/relationships/image" Target="../media/image73.wmf"/><Relationship Id="rId32" Type="http://schemas.openxmlformats.org/officeDocument/2006/relationships/oleObject" Target="../embeddings/oleObject72.bin"/><Relationship Id="rId5" Type="http://schemas.openxmlformats.org/officeDocument/2006/relationships/image" Target="../media/image65.wmf"/><Relationship Id="rId15" Type="http://schemas.openxmlformats.org/officeDocument/2006/relationships/image" Target="../media/image69.wmf"/><Relationship Id="rId23" Type="http://schemas.openxmlformats.org/officeDocument/2006/relationships/oleObject" Target="../embeddings/oleObject67.bin"/><Relationship Id="rId28" Type="http://schemas.openxmlformats.org/officeDocument/2006/relationships/image" Target="../media/image75.wmf"/><Relationship Id="rId10" Type="http://schemas.openxmlformats.org/officeDocument/2006/relationships/oleObject" Target="../embeddings/oleObject60.bin"/><Relationship Id="rId19" Type="http://schemas.openxmlformats.org/officeDocument/2006/relationships/oleObject" Target="../embeddings/oleObject65.bin"/><Relationship Id="rId31" Type="http://schemas.openxmlformats.org/officeDocument/2006/relationships/oleObject" Target="../embeddings/oleObject71.bin"/><Relationship Id="rId4" Type="http://schemas.openxmlformats.org/officeDocument/2006/relationships/oleObject" Target="../embeddings/oleObject57.bin"/><Relationship Id="rId9" Type="http://schemas.openxmlformats.org/officeDocument/2006/relationships/image" Target="../media/image67.wmf"/><Relationship Id="rId14" Type="http://schemas.openxmlformats.org/officeDocument/2006/relationships/oleObject" Target="../embeddings/oleObject62.bin"/><Relationship Id="rId22" Type="http://schemas.openxmlformats.org/officeDocument/2006/relationships/image" Target="../media/image72.wmf"/><Relationship Id="rId27" Type="http://schemas.openxmlformats.org/officeDocument/2006/relationships/oleObject" Target="../embeddings/oleObject69.bin"/><Relationship Id="rId30" Type="http://schemas.openxmlformats.org/officeDocument/2006/relationships/image" Target="../media/image76.wmf"/><Relationship Id="rId35" Type="http://schemas.openxmlformats.org/officeDocument/2006/relationships/image" Target="../media/image78.wmf"/><Relationship Id="rId8" Type="http://schemas.openxmlformats.org/officeDocument/2006/relationships/oleObject" Target="../embeddings/oleObject59.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77.bin"/><Relationship Id="rId13" Type="http://schemas.openxmlformats.org/officeDocument/2006/relationships/image" Target="../media/image82.wmf"/><Relationship Id="rId18" Type="http://schemas.openxmlformats.org/officeDocument/2006/relationships/oleObject" Target="../embeddings/oleObject82.bin"/><Relationship Id="rId26" Type="http://schemas.openxmlformats.org/officeDocument/2006/relationships/oleObject" Target="../embeddings/oleObject86.bin"/><Relationship Id="rId3" Type="http://schemas.openxmlformats.org/officeDocument/2006/relationships/image" Target="../media/image59.wmf"/><Relationship Id="rId21" Type="http://schemas.openxmlformats.org/officeDocument/2006/relationships/image" Target="../media/image86.wmf"/><Relationship Id="rId7" Type="http://schemas.openxmlformats.org/officeDocument/2006/relationships/image" Target="../media/image79.wmf"/><Relationship Id="rId12" Type="http://schemas.openxmlformats.org/officeDocument/2006/relationships/oleObject" Target="../embeddings/oleObject79.bin"/><Relationship Id="rId17" Type="http://schemas.openxmlformats.org/officeDocument/2006/relationships/image" Target="../media/image84.wmf"/><Relationship Id="rId25" Type="http://schemas.openxmlformats.org/officeDocument/2006/relationships/image" Target="../media/image88.wmf"/><Relationship Id="rId2" Type="http://schemas.openxmlformats.org/officeDocument/2006/relationships/oleObject" Target="../embeddings/oleObject74.bin"/><Relationship Id="rId16" Type="http://schemas.openxmlformats.org/officeDocument/2006/relationships/oleObject" Target="../embeddings/oleObject81.bin"/><Relationship Id="rId20" Type="http://schemas.openxmlformats.org/officeDocument/2006/relationships/oleObject" Target="../embeddings/oleObject83.bin"/><Relationship Id="rId1" Type="http://schemas.openxmlformats.org/officeDocument/2006/relationships/slideLayout" Target="../slideLayouts/slideLayout7.xml"/><Relationship Id="rId6" Type="http://schemas.openxmlformats.org/officeDocument/2006/relationships/oleObject" Target="../embeddings/oleObject76.bin"/><Relationship Id="rId11" Type="http://schemas.openxmlformats.org/officeDocument/2006/relationships/image" Target="../media/image81.wmf"/><Relationship Id="rId24" Type="http://schemas.openxmlformats.org/officeDocument/2006/relationships/oleObject" Target="../embeddings/oleObject85.bin"/><Relationship Id="rId5" Type="http://schemas.openxmlformats.org/officeDocument/2006/relationships/image" Target="../media/image2.wmf"/><Relationship Id="rId15" Type="http://schemas.openxmlformats.org/officeDocument/2006/relationships/image" Target="../media/image83.wmf"/><Relationship Id="rId23" Type="http://schemas.openxmlformats.org/officeDocument/2006/relationships/image" Target="../media/image87.wmf"/><Relationship Id="rId10" Type="http://schemas.openxmlformats.org/officeDocument/2006/relationships/oleObject" Target="../embeddings/oleObject78.bin"/><Relationship Id="rId19" Type="http://schemas.openxmlformats.org/officeDocument/2006/relationships/image" Target="../media/image85.wmf"/><Relationship Id="rId4" Type="http://schemas.openxmlformats.org/officeDocument/2006/relationships/oleObject" Target="../embeddings/oleObject75.bin"/><Relationship Id="rId9" Type="http://schemas.openxmlformats.org/officeDocument/2006/relationships/image" Target="../media/image80.wmf"/><Relationship Id="rId14" Type="http://schemas.openxmlformats.org/officeDocument/2006/relationships/oleObject" Target="../embeddings/oleObject80.bin"/><Relationship Id="rId22" Type="http://schemas.openxmlformats.org/officeDocument/2006/relationships/oleObject" Target="../embeddings/oleObject84.bin"/><Relationship Id="rId27" Type="http://schemas.openxmlformats.org/officeDocument/2006/relationships/image" Target="../media/image89.e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90.bin"/><Relationship Id="rId13" Type="http://schemas.openxmlformats.org/officeDocument/2006/relationships/image" Target="../media/image94.emf"/><Relationship Id="rId18" Type="http://schemas.openxmlformats.org/officeDocument/2006/relationships/image" Target="../media/image96.wmf"/><Relationship Id="rId26" Type="http://schemas.openxmlformats.org/officeDocument/2006/relationships/oleObject" Target="../embeddings/oleObject98.bin"/><Relationship Id="rId3" Type="http://schemas.openxmlformats.org/officeDocument/2006/relationships/image" Target="../media/image1.wmf"/><Relationship Id="rId21" Type="http://schemas.openxmlformats.org/officeDocument/2006/relationships/image" Target="../media/image98.wmf"/><Relationship Id="rId7" Type="http://schemas.openxmlformats.org/officeDocument/2006/relationships/image" Target="../media/image91.wmf"/><Relationship Id="rId12" Type="http://schemas.openxmlformats.org/officeDocument/2006/relationships/oleObject" Target="../embeddings/oleObject92.bin"/><Relationship Id="rId17" Type="http://schemas.openxmlformats.org/officeDocument/2006/relationships/oleObject" Target="../embeddings/oleObject94.bin"/><Relationship Id="rId25" Type="http://schemas.openxmlformats.org/officeDocument/2006/relationships/image" Target="../media/image100.wmf"/><Relationship Id="rId2" Type="http://schemas.openxmlformats.org/officeDocument/2006/relationships/oleObject" Target="../embeddings/oleObject87.bin"/><Relationship Id="rId16" Type="http://schemas.openxmlformats.org/officeDocument/2006/relationships/image" Target="../media/image95.wmf"/><Relationship Id="rId20" Type="http://schemas.openxmlformats.org/officeDocument/2006/relationships/oleObject" Target="../embeddings/oleObject95.bin"/><Relationship Id="rId29" Type="http://schemas.openxmlformats.org/officeDocument/2006/relationships/image" Target="../media/image102.wmf"/><Relationship Id="rId1" Type="http://schemas.openxmlformats.org/officeDocument/2006/relationships/slideLayout" Target="../slideLayouts/slideLayout7.xml"/><Relationship Id="rId6" Type="http://schemas.openxmlformats.org/officeDocument/2006/relationships/oleObject" Target="../embeddings/oleObject89.bin"/><Relationship Id="rId11" Type="http://schemas.openxmlformats.org/officeDocument/2006/relationships/image" Target="../media/image93.wmf"/><Relationship Id="rId24" Type="http://schemas.openxmlformats.org/officeDocument/2006/relationships/oleObject" Target="../embeddings/oleObject97.bin"/><Relationship Id="rId5" Type="http://schemas.openxmlformats.org/officeDocument/2006/relationships/image" Target="../media/image90.wmf"/><Relationship Id="rId15" Type="http://schemas.openxmlformats.org/officeDocument/2006/relationships/oleObject" Target="../embeddings/oleObject93.bin"/><Relationship Id="rId23" Type="http://schemas.openxmlformats.org/officeDocument/2006/relationships/image" Target="../media/image99.wmf"/><Relationship Id="rId28" Type="http://schemas.openxmlformats.org/officeDocument/2006/relationships/oleObject" Target="../embeddings/oleObject99.bin"/><Relationship Id="rId10" Type="http://schemas.openxmlformats.org/officeDocument/2006/relationships/oleObject" Target="../embeddings/oleObject91.bin"/><Relationship Id="rId19" Type="http://schemas.openxmlformats.org/officeDocument/2006/relationships/image" Target="../media/image97.png"/><Relationship Id="rId31" Type="http://schemas.openxmlformats.org/officeDocument/2006/relationships/image" Target="../media/image103.wmf"/><Relationship Id="rId4" Type="http://schemas.openxmlformats.org/officeDocument/2006/relationships/oleObject" Target="../embeddings/oleObject88.bin"/><Relationship Id="rId9" Type="http://schemas.openxmlformats.org/officeDocument/2006/relationships/image" Target="../media/image92.wmf"/><Relationship Id="rId14" Type="http://schemas.openxmlformats.org/officeDocument/2006/relationships/image" Target="../media/image30.png"/><Relationship Id="rId22" Type="http://schemas.openxmlformats.org/officeDocument/2006/relationships/oleObject" Target="../embeddings/oleObject96.bin"/><Relationship Id="rId27" Type="http://schemas.openxmlformats.org/officeDocument/2006/relationships/image" Target="../media/image101.wmf"/><Relationship Id="rId30" Type="http://schemas.openxmlformats.org/officeDocument/2006/relationships/oleObject" Target="../embeddings/oleObject100.bin"/></Relationships>
</file>

<file path=ppt/slides/_rels/slide17.xml.rels><?xml version="1.0" encoding="UTF-8" standalone="yes"?>
<Relationships xmlns="http://schemas.openxmlformats.org/package/2006/relationships"><Relationship Id="rId13" Type="http://schemas.openxmlformats.org/officeDocument/2006/relationships/image" Target="../media/image109.wmf"/><Relationship Id="rId18" Type="http://schemas.openxmlformats.org/officeDocument/2006/relationships/oleObject" Target="../embeddings/oleObject109.bin"/><Relationship Id="rId26" Type="http://schemas.openxmlformats.org/officeDocument/2006/relationships/oleObject" Target="../embeddings/oleObject113.bin"/><Relationship Id="rId39" Type="http://schemas.openxmlformats.org/officeDocument/2006/relationships/image" Target="../media/image121.wmf"/><Relationship Id="rId21" Type="http://schemas.openxmlformats.org/officeDocument/2006/relationships/image" Target="../media/image113.wmf"/><Relationship Id="rId34" Type="http://schemas.openxmlformats.org/officeDocument/2006/relationships/oleObject" Target="../embeddings/oleObject117.bin"/><Relationship Id="rId42" Type="http://schemas.openxmlformats.org/officeDocument/2006/relationships/oleObject" Target="../embeddings/oleObject121.bin"/><Relationship Id="rId7" Type="http://schemas.openxmlformats.org/officeDocument/2006/relationships/image" Target="../media/image106.wmf"/><Relationship Id="rId2" Type="http://schemas.openxmlformats.org/officeDocument/2006/relationships/oleObject" Target="../embeddings/oleObject101.bin"/><Relationship Id="rId16" Type="http://schemas.openxmlformats.org/officeDocument/2006/relationships/oleObject" Target="../embeddings/oleObject108.bin"/><Relationship Id="rId20" Type="http://schemas.openxmlformats.org/officeDocument/2006/relationships/oleObject" Target="../embeddings/oleObject110.bin"/><Relationship Id="rId29" Type="http://schemas.openxmlformats.org/officeDocument/2006/relationships/image" Target="../media/image117.wmf"/><Relationship Id="rId41" Type="http://schemas.openxmlformats.org/officeDocument/2006/relationships/image" Target="../media/image6.wmf"/><Relationship Id="rId1" Type="http://schemas.openxmlformats.org/officeDocument/2006/relationships/slideLayout" Target="../slideLayouts/slideLayout7.xml"/><Relationship Id="rId6" Type="http://schemas.openxmlformats.org/officeDocument/2006/relationships/oleObject" Target="../embeddings/oleObject103.bin"/><Relationship Id="rId11" Type="http://schemas.openxmlformats.org/officeDocument/2006/relationships/image" Target="../media/image108.wmf"/><Relationship Id="rId24" Type="http://schemas.openxmlformats.org/officeDocument/2006/relationships/oleObject" Target="../embeddings/oleObject112.bin"/><Relationship Id="rId32" Type="http://schemas.openxmlformats.org/officeDocument/2006/relationships/oleObject" Target="../embeddings/oleObject116.bin"/><Relationship Id="rId37" Type="http://schemas.openxmlformats.org/officeDocument/2006/relationships/image" Target="../media/image120.wmf"/><Relationship Id="rId40" Type="http://schemas.openxmlformats.org/officeDocument/2006/relationships/oleObject" Target="../embeddings/oleObject120.bin"/><Relationship Id="rId5" Type="http://schemas.openxmlformats.org/officeDocument/2006/relationships/image" Target="../media/image105.wmf"/><Relationship Id="rId15" Type="http://schemas.openxmlformats.org/officeDocument/2006/relationships/image" Target="../media/image110.wmf"/><Relationship Id="rId23" Type="http://schemas.openxmlformats.org/officeDocument/2006/relationships/image" Target="../media/image114.wmf"/><Relationship Id="rId28" Type="http://schemas.openxmlformats.org/officeDocument/2006/relationships/oleObject" Target="../embeddings/oleObject114.bin"/><Relationship Id="rId36" Type="http://schemas.openxmlformats.org/officeDocument/2006/relationships/oleObject" Target="../embeddings/oleObject118.bin"/><Relationship Id="rId10" Type="http://schemas.openxmlformats.org/officeDocument/2006/relationships/oleObject" Target="../embeddings/oleObject105.bin"/><Relationship Id="rId19" Type="http://schemas.openxmlformats.org/officeDocument/2006/relationships/image" Target="../media/image112.wmf"/><Relationship Id="rId31" Type="http://schemas.openxmlformats.org/officeDocument/2006/relationships/image" Target="../media/image96.wmf"/><Relationship Id="rId4" Type="http://schemas.openxmlformats.org/officeDocument/2006/relationships/oleObject" Target="../embeddings/oleObject102.bin"/><Relationship Id="rId9" Type="http://schemas.openxmlformats.org/officeDocument/2006/relationships/image" Target="../media/image107.wmf"/><Relationship Id="rId14" Type="http://schemas.openxmlformats.org/officeDocument/2006/relationships/oleObject" Target="../embeddings/oleObject107.bin"/><Relationship Id="rId22" Type="http://schemas.openxmlformats.org/officeDocument/2006/relationships/oleObject" Target="../embeddings/oleObject111.bin"/><Relationship Id="rId27" Type="http://schemas.openxmlformats.org/officeDocument/2006/relationships/image" Target="../media/image116.wmf"/><Relationship Id="rId30" Type="http://schemas.openxmlformats.org/officeDocument/2006/relationships/oleObject" Target="../embeddings/oleObject115.bin"/><Relationship Id="rId35" Type="http://schemas.openxmlformats.org/officeDocument/2006/relationships/image" Target="../media/image119.wmf"/><Relationship Id="rId43" Type="http://schemas.openxmlformats.org/officeDocument/2006/relationships/image" Target="../media/image122.wmf"/><Relationship Id="rId8" Type="http://schemas.openxmlformats.org/officeDocument/2006/relationships/oleObject" Target="../embeddings/oleObject104.bin"/><Relationship Id="rId3" Type="http://schemas.openxmlformats.org/officeDocument/2006/relationships/image" Target="../media/image104.wmf"/><Relationship Id="rId12" Type="http://schemas.openxmlformats.org/officeDocument/2006/relationships/oleObject" Target="../embeddings/oleObject106.bin"/><Relationship Id="rId17" Type="http://schemas.openxmlformats.org/officeDocument/2006/relationships/image" Target="../media/image111.wmf"/><Relationship Id="rId25" Type="http://schemas.openxmlformats.org/officeDocument/2006/relationships/image" Target="../media/image115.wmf"/><Relationship Id="rId33" Type="http://schemas.openxmlformats.org/officeDocument/2006/relationships/image" Target="../media/image118.wmf"/><Relationship Id="rId38" Type="http://schemas.openxmlformats.org/officeDocument/2006/relationships/oleObject" Target="../embeddings/oleObject119.bin"/></Relationships>
</file>

<file path=ppt/slides/_rels/slide18.xml.rels><?xml version="1.0" encoding="UTF-8" standalone="yes"?>
<Relationships xmlns="http://schemas.openxmlformats.org/package/2006/relationships"><Relationship Id="rId13" Type="http://schemas.openxmlformats.org/officeDocument/2006/relationships/image" Target="../media/image118.wmf"/><Relationship Id="rId18" Type="http://schemas.openxmlformats.org/officeDocument/2006/relationships/oleObject" Target="../embeddings/oleObject130.bin"/><Relationship Id="rId26" Type="http://schemas.openxmlformats.org/officeDocument/2006/relationships/oleObject" Target="../embeddings/oleObject134.bin"/><Relationship Id="rId3" Type="http://schemas.openxmlformats.org/officeDocument/2006/relationships/image" Target="../media/image123.wmf"/><Relationship Id="rId21" Type="http://schemas.openxmlformats.org/officeDocument/2006/relationships/image" Target="../media/image114.wmf"/><Relationship Id="rId7" Type="http://schemas.openxmlformats.org/officeDocument/2006/relationships/image" Target="../media/image125.wmf"/><Relationship Id="rId12" Type="http://schemas.openxmlformats.org/officeDocument/2006/relationships/oleObject" Target="../embeddings/oleObject127.bin"/><Relationship Id="rId17" Type="http://schemas.openxmlformats.org/officeDocument/2006/relationships/image" Target="../media/image112.wmf"/><Relationship Id="rId25" Type="http://schemas.openxmlformats.org/officeDocument/2006/relationships/image" Target="../media/image127.wmf"/><Relationship Id="rId33" Type="http://schemas.openxmlformats.org/officeDocument/2006/relationships/image" Target="../media/image131.wmf"/><Relationship Id="rId2" Type="http://schemas.openxmlformats.org/officeDocument/2006/relationships/oleObject" Target="../embeddings/oleObject122.bin"/><Relationship Id="rId16" Type="http://schemas.openxmlformats.org/officeDocument/2006/relationships/oleObject" Target="../embeddings/oleObject129.bin"/><Relationship Id="rId20" Type="http://schemas.openxmlformats.org/officeDocument/2006/relationships/oleObject" Target="../embeddings/oleObject131.bin"/><Relationship Id="rId29" Type="http://schemas.openxmlformats.org/officeDocument/2006/relationships/image" Target="../media/image129.wmf"/><Relationship Id="rId1" Type="http://schemas.openxmlformats.org/officeDocument/2006/relationships/slideLayout" Target="../slideLayouts/slideLayout7.xml"/><Relationship Id="rId6" Type="http://schemas.openxmlformats.org/officeDocument/2006/relationships/oleObject" Target="../embeddings/oleObject124.bin"/><Relationship Id="rId11" Type="http://schemas.openxmlformats.org/officeDocument/2006/relationships/image" Target="../media/image117.wmf"/><Relationship Id="rId24" Type="http://schemas.openxmlformats.org/officeDocument/2006/relationships/oleObject" Target="../embeddings/oleObject133.bin"/><Relationship Id="rId32" Type="http://schemas.openxmlformats.org/officeDocument/2006/relationships/oleObject" Target="../embeddings/oleObject137.bin"/><Relationship Id="rId5" Type="http://schemas.openxmlformats.org/officeDocument/2006/relationships/image" Target="../media/image124.wmf"/><Relationship Id="rId15" Type="http://schemas.openxmlformats.org/officeDocument/2006/relationships/image" Target="../media/image111.wmf"/><Relationship Id="rId23" Type="http://schemas.openxmlformats.org/officeDocument/2006/relationships/image" Target="../media/image6.wmf"/><Relationship Id="rId28" Type="http://schemas.openxmlformats.org/officeDocument/2006/relationships/oleObject" Target="../embeddings/oleObject135.bin"/><Relationship Id="rId10" Type="http://schemas.openxmlformats.org/officeDocument/2006/relationships/oleObject" Target="../embeddings/oleObject126.bin"/><Relationship Id="rId19" Type="http://schemas.openxmlformats.org/officeDocument/2006/relationships/image" Target="../media/image113.wmf"/><Relationship Id="rId31" Type="http://schemas.openxmlformats.org/officeDocument/2006/relationships/image" Target="../media/image130.wmf"/><Relationship Id="rId4" Type="http://schemas.openxmlformats.org/officeDocument/2006/relationships/oleObject" Target="../embeddings/oleObject123.bin"/><Relationship Id="rId9" Type="http://schemas.openxmlformats.org/officeDocument/2006/relationships/image" Target="../media/image126.wmf"/><Relationship Id="rId14" Type="http://schemas.openxmlformats.org/officeDocument/2006/relationships/oleObject" Target="../embeddings/oleObject128.bin"/><Relationship Id="rId22" Type="http://schemas.openxmlformats.org/officeDocument/2006/relationships/oleObject" Target="../embeddings/oleObject132.bin"/><Relationship Id="rId27" Type="http://schemas.openxmlformats.org/officeDocument/2006/relationships/image" Target="../media/image128.wmf"/><Relationship Id="rId30" Type="http://schemas.openxmlformats.org/officeDocument/2006/relationships/oleObject" Target="../embeddings/oleObject136.bin"/><Relationship Id="rId8" Type="http://schemas.openxmlformats.org/officeDocument/2006/relationships/oleObject" Target="../embeddings/oleObject125.bin"/></Relationships>
</file>

<file path=ppt/slides/_rels/slide19.xml.rels><?xml version="1.0" encoding="UTF-8" standalone="yes"?>
<Relationships xmlns="http://schemas.openxmlformats.org/package/2006/relationships"><Relationship Id="rId13" Type="http://schemas.openxmlformats.org/officeDocument/2006/relationships/image" Target="../media/image136.wmf"/><Relationship Id="rId18" Type="http://schemas.openxmlformats.org/officeDocument/2006/relationships/oleObject" Target="../embeddings/oleObject146.bin"/><Relationship Id="rId26" Type="http://schemas.openxmlformats.org/officeDocument/2006/relationships/oleObject" Target="../embeddings/oleObject150.bin"/><Relationship Id="rId39" Type="http://schemas.openxmlformats.org/officeDocument/2006/relationships/image" Target="../media/image149.wmf"/><Relationship Id="rId21" Type="http://schemas.openxmlformats.org/officeDocument/2006/relationships/image" Target="../media/image140.wmf"/><Relationship Id="rId34" Type="http://schemas.openxmlformats.org/officeDocument/2006/relationships/oleObject" Target="../embeddings/oleObject154.bin"/><Relationship Id="rId7" Type="http://schemas.openxmlformats.org/officeDocument/2006/relationships/image" Target="../media/image134.wmf"/><Relationship Id="rId2" Type="http://schemas.openxmlformats.org/officeDocument/2006/relationships/oleObject" Target="../embeddings/oleObject138.bin"/><Relationship Id="rId16" Type="http://schemas.openxmlformats.org/officeDocument/2006/relationships/oleObject" Target="../embeddings/oleObject145.bin"/><Relationship Id="rId20" Type="http://schemas.openxmlformats.org/officeDocument/2006/relationships/oleObject" Target="../embeddings/oleObject147.bin"/><Relationship Id="rId29" Type="http://schemas.openxmlformats.org/officeDocument/2006/relationships/image" Target="../media/image144.wmf"/><Relationship Id="rId41" Type="http://schemas.openxmlformats.org/officeDocument/2006/relationships/image" Target="../media/image150.wmf"/><Relationship Id="rId1" Type="http://schemas.openxmlformats.org/officeDocument/2006/relationships/slideLayout" Target="../slideLayouts/slideLayout7.xml"/><Relationship Id="rId6" Type="http://schemas.openxmlformats.org/officeDocument/2006/relationships/oleObject" Target="../embeddings/oleObject140.bin"/><Relationship Id="rId11" Type="http://schemas.openxmlformats.org/officeDocument/2006/relationships/image" Target="../media/image135.wmf"/><Relationship Id="rId24" Type="http://schemas.openxmlformats.org/officeDocument/2006/relationships/oleObject" Target="../embeddings/oleObject149.bin"/><Relationship Id="rId32" Type="http://schemas.openxmlformats.org/officeDocument/2006/relationships/oleObject" Target="../embeddings/oleObject153.bin"/><Relationship Id="rId37" Type="http://schemas.openxmlformats.org/officeDocument/2006/relationships/image" Target="../media/image148.wmf"/><Relationship Id="rId40" Type="http://schemas.openxmlformats.org/officeDocument/2006/relationships/oleObject" Target="../embeddings/oleObject157.bin"/><Relationship Id="rId5" Type="http://schemas.openxmlformats.org/officeDocument/2006/relationships/image" Target="../media/image133.wmf"/><Relationship Id="rId15" Type="http://schemas.openxmlformats.org/officeDocument/2006/relationships/image" Target="../media/image137.wmf"/><Relationship Id="rId23" Type="http://schemas.openxmlformats.org/officeDocument/2006/relationships/image" Target="../media/image141.wmf"/><Relationship Id="rId28" Type="http://schemas.openxmlformats.org/officeDocument/2006/relationships/oleObject" Target="../embeddings/oleObject151.bin"/><Relationship Id="rId36" Type="http://schemas.openxmlformats.org/officeDocument/2006/relationships/oleObject" Target="../embeddings/oleObject155.bin"/><Relationship Id="rId10" Type="http://schemas.openxmlformats.org/officeDocument/2006/relationships/oleObject" Target="../embeddings/oleObject142.bin"/><Relationship Id="rId19" Type="http://schemas.openxmlformats.org/officeDocument/2006/relationships/image" Target="../media/image139.wmf"/><Relationship Id="rId31" Type="http://schemas.openxmlformats.org/officeDocument/2006/relationships/image" Target="../media/image145.wmf"/><Relationship Id="rId4" Type="http://schemas.openxmlformats.org/officeDocument/2006/relationships/oleObject" Target="../embeddings/oleObject139.bin"/><Relationship Id="rId9" Type="http://schemas.openxmlformats.org/officeDocument/2006/relationships/image" Target="../media/image6.wmf"/><Relationship Id="rId14" Type="http://schemas.openxmlformats.org/officeDocument/2006/relationships/oleObject" Target="../embeddings/oleObject144.bin"/><Relationship Id="rId22" Type="http://schemas.openxmlformats.org/officeDocument/2006/relationships/oleObject" Target="../embeddings/oleObject148.bin"/><Relationship Id="rId27" Type="http://schemas.openxmlformats.org/officeDocument/2006/relationships/image" Target="../media/image143.wmf"/><Relationship Id="rId30" Type="http://schemas.openxmlformats.org/officeDocument/2006/relationships/oleObject" Target="../embeddings/oleObject152.bin"/><Relationship Id="rId35" Type="http://schemas.openxmlformats.org/officeDocument/2006/relationships/image" Target="../media/image147.wmf"/><Relationship Id="rId8" Type="http://schemas.openxmlformats.org/officeDocument/2006/relationships/oleObject" Target="../embeddings/oleObject141.bin"/><Relationship Id="rId3" Type="http://schemas.openxmlformats.org/officeDocument/2006/relationships/image" Target="../media/image132.wmf"/><Relationship Id="rId12" Type="http://schemas.openxmlformats.org/officeDocument/2006/relationships/oleObject" Target="../embeddings/oleObject143.bin"/><Relationship Id="rId17" Type="http://schemas.openxmlformats.org/officeDocument/2006/relationships/image" Target="../media/image138.wmf"/><Relationship Id="rId25" Type="http://schemas.openxmlformats.org/officeDocument/2006/relationships/image" Target="../media/image142.wmf"/><Relationship Id="rId33" Type="http://schemas.openxmlformats.org/officeDocument/2006/relationships/image" Target="../media/image146.wmf"/><Relationship Id="rId38" Type="http://schemas.openxmlformats.org/officeDocument/2006/relationships/oleObject" Target="../embeddings/oleObject156.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61.bin"/><Relationship Id="rId13" Type="http://schemas.openxmlformats.org/officeDocument/2006/relationships/image" Target="../media/image156.wmf"/><Relationship Id="rId3" Type="http://schemas.openxmlformats.org/officeDocument/2006/relationships/image" Target="../media/image151.wmf"/><Relationship Id="rId7" Type="http://schemas.openxmlformats.org/officeDocument/2006/relationships/image" Target="../media/image153.wmf"/><Relationship Id="rId12" Type="http://schemas.openxmlformats.org/officeDocument/2006/relationships/oleObject" Target="../embeddings/oleObject163.bin"/><Relationship Id="rId17" Type="http://schemas.openxmlformats.org/officeDocument/2006/relationships/image" Target="../media/image158.emf"/><Relationship Id="rId2" Type="http://schemas.openxmlformats.org/officeDocument/2006/relationships/oleObject" Target="../embeddings/oleObject158.bin"/><Relationship Id="rId16" Type="http://schemas.openxmlformats.org/officeDocument/2006/relationships/oleObject" Target="../embeddings/oleObject165.bin"/><Relationship Id="rId1" Type="http://schemas.openxmlformats.org/officeDocument/2006/relationships/slideLayout" Target="../slideLayouts/slideLayout7.xml"/><Relationship Id="rId6" Type="http://schemas.openxmlformats.org/officeDocument/2006/relationships/oleObject" Target="../embeddings/oleObject160.bin"/><Relationship Id="rId11" Type="http://schemas.openxmlformats.org/officeDocument/2006/relationships/image" Target="../media/image155.wmf"/><Relationship Id="rId5" Type="http://schemas.openxmlformats.org/officeDocument/2006/relationships/image" Target="../media/image152.wmf"/><Relationship Id="rId15" Type="http://schemas.openxmlformats.org/officeDocument/2006/relationships/image" Target="../media/image157.wmf"/><Relationship Id="rId10" Type="http://schemas.openxmlformats.org/officeDocument/2006/relationships/oleObject" Target="../embeddings/oleObject162.bin"/><Relationship Id="rId4" Type="http://schemas.openxmlformats.org/officeDocument/2006/relationships/oleObject" Target="../embeddings/oleObject159.bin"/><Relationship Id="rId9" Type="http://schemas.openxmlformats.org/officeDocument/2006/relationships/image" Target="../media/image154.wmf"/><Relationship Id="rId14" Type="http://schemas.openxmlformats.org/officeDocument/2006/relationships/oleObject" Target="../embeddings/oleObject164.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69.bin"/><Relationship Id="rId13" Type="http://schemas.openxmlformats.org/officeDocument/2006/relationships/oleObject" Target="../embeddings/oleObject172.bin"/><Relationship Id="rId18" Type="http://schemas.openxmlformats.org/officeDocument/2006/relationships/oleObject" Target="../embeddings/oleObject175.bin"/><Relationship Id="rId26" Type="http://schemas.openxmlformats.org/officeDocument/2006/relationships/oleObject" Target="../embeddings/oleObject180.bin"/><Relationship Id="rId3" Type="http://schemas.openxmlformats.org/officeDocument/2006/relationships/image" Target="../media/image159.wmf"/><Relationship Id="rId21" Type="http://schemas.openxmlformats.org/officeDocument/2006/relationships/image" Target="../media/image15.wmf"/><Relationship Id="rId7" Type="http://schemas.openxmlformats.org/officeDocument/2006/relationships/image" Target="../media/image161.wmf"/><Relationship Id="rId12" Type="http://schemas.openxmlformats.org/officeDocument/2006/relationships/oleObject" Target="../embeddings/oleObject171.bin"/><Relationship Id="rId17" Type="http://schemas.openxmlformats.org/officeDocument/2006/relationships/image" Target="../media/image165.wmf"/><Relationship Id="rId25" Type="http://schemas.openxmlformats.org/officeDocument/2006/relationships/oleObject" Target="../embeddings/oleObject179.bin"/><Relationship Id="rId2" Type="http://schemas.openxmlformats.org/officeDocument/2006/relationships/oleObject" Target="../embeddings/oleObject166.bin"/><Relationship Id="rId16" Type="http://schemas.openxmlformats.org/officeDocument/2006/relationships/oleObject" Target="../embeddings/oleObject174.bin"/><Relationship Id="rId20" Type="http://schemas.openxmlformats.org/officeDocument/2006/relationships/oleObject" Target="../embeddings/oleObject176.bin"/><Relationship Id="rId1" Type="http://schemas.openxmlformats.org/officeDocument/2006/relationships/slideLayout" Target="../slideLayouts/slideLayout7.xml"/><Relationship Id="rId6" Type="http://schemas.openxmlformats.org/officeDocument/2006/relationships/oleObject" Target="../embeddings/oleObject168.bin"/><Relationship Id="rId11" Type="http://schemas.openxmlformats.org/officeDocument/2006/relationships/image" Target="../media/image163.wmf"/><Relationship Id="rId24" Type="http://schemas.openxmlformats.org/officeDocument/2006/relationships/oleObject" Target="../embeddings/oleObject178.bin"/><Relationship Id="rId5" Type="http://schemas.openxmlformats.org/officeDocument/2006/relationships/image" Target="../media/image160.wmf"/><Relationship Id="rId15" Type="http://schemas.openxmlformats.org/officeDocument/2006/relationships/image" Target="../media/image164.wmf"/><Relationship Id="rId23" Type="http://schemas.openxmlformats.org/officeDocument/2006/relationships/image" Target="../media/image166.wmf"/><Relationship Id="rId10" Type="http://schemas.openxmlformats.org/officeDocument/2006/relationships/oleObject" Target="../embeddings/oleObject170.bin"/><Relationship Id="rId19" Type="http://schemas.openxmlformats.org/officeDocument/2006/relationships/image" Target="../media/image16.wmf"/><Relationship Id="rId4" Type="http://schemas.openxmlformats.org/officeDocument/2006/relationships/oleObject" Target="../embeddings/oleObject167.bin"/><Relationship Id="rId9" Type="http://schemas.openxmlformats.org/officeDocument/2006/relationships/image" Target="../media/image162.wmf"/><Relationship Id="rId14" Type="http://schemas.openxmlformats.org/officeDocument/2006/relationships/oleObject" Target="../embeddings/oleObject173.bin"/><Relationship Id="rId22" Type="http://schemas.openxmlformats.org/officeDocument/2006/relationships/oleObject" Target="../embeddings/oleObject177.bin"/><Relationship Id="rId27" Type="http://schemas.openxmlformats.org/officeDocument/2006/relationships/image" Target="../media/image167.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84.bin"/><Relationship Id="rId3" Type="http://schemas.openxmlformats.org/officeDocument/2006/relationships/image" Target="../media/image168.wmf"/><Relationship Id="rId7" Type="http://schemas.openxmlformats.org/officeDocument/2006/relationships/image" Target="../media/image170.wmf"/><Relationship Id="rId2" Type="http://schemas.openxmlformats.org/officeDocument/2006/relationships/oleObject" Target="../embeddings/oleObject181.bin"/><Relationship Id="rId1" Type="http://schemas.openxmlformats.org/officeDocument/2006/relationships/slideLayout" Target="../slideLayouts/slideLayout7.xml"/><Relationship Id="rId6" Type="http://schemas.openxmlformats.org/officeDocument/2006/relationships/oleObject" Target="../embeddings/oleObject183.bin"/><Relationship Id="rId5" Type="http://schemas.openxmlformats.org/officeDocument/2006/relationships/image" Target="../media/image169.wmf"/><Relationship Id="rId4" Type="http://schemas.openxmlformats.org/officeDocument/2006/relationships/oleObject" Target="../embeddings/oleObject182.bin"/><Relationship Id="rId9" Type="http://schemas.openxmlformats.org/officeDocument/2006/relationships/image" Target="../media/image171.wmf"/></Relationships>
</file>

<file path=ppt/slides/_rels/slide23.xml.rels><?xml version="1.0" encoding="UTF-8" standalone="yes"?>
<Relationships xmlns="http://schemas.openxmlformats.org/package/2006/relationships"><Relationship Id="rId13" Type="http://schemas.openxmlformats.org/officeDocument/2006/relationships/image" Target="../media/image177.emf"/><Relationship Id="rId18" Type="http://schemas.openxmlformats.org/officeDocument/2006/relationships/oleObject" Target="../embeddings/oleObject193.bin"/><Relationship Id="rId26" Type="http://schemas.openxmlformats.org/officeDocument/2006/relationships/oleObject" Target="../embeddings/oleObject197.bin"/><Relationship Id="rId3" Type="http://schemas.openxmlformats.org/officeDocument/2006/relationships/image" Target="../media/image172.wmf"/><Relationship Id="rId21" Type="http://schemas.openxmlformats.org/officeDocument/2006/relationships/image" Target="../media/image6.wmf"/><Relationship Id="rId7" Type="http://schemas.openxmlformats.org/officeDocument/2006/relationships/image" Target="../media/image174.wmf"/><Relationship Id="rId12" Type="http://schemas.openxmlformats.org/officeDocument/2006/relationships/oleObject" Target="../embeddings/oleObject190.bin"/><Relationship Id="rId17" Type="http://schemas.openxmlformats.org/officeDocument/2006/relationships/image" Target="../media/image179.wmf"/><Relationship Id="rId25" Type="http://schemas.openxmlformats.org/officeDocument/2006/relationships/image" Target="../media/image182.wmf"/><Relationship Id="rId33" Type="http://schemas.openxmlformats.org/officeDocument/2006/relationships/image" Target="../media/image185.wmf"/><Relationship Id="rId2" Type="http://schemas.openxmlformats.org/officeDocument/2006/relationships/oleObject" Target="../embeddings/oleObject185.bin"/><Relationship Id="rId16" Type="http://schemas.openxmlformats.org/officeDocument/2006/relationships/oleObject" Target="../embeddings/oleObject192.bin"/><Relationship Id="rId20" Type="http://schemas.openxmlformats.org/officeDocument/2006/relationships/oleObject" Target="../embeddings/oleObject194.bin"/><Relationship Id="rId29" Type="http://schemas.openxmlformats.org/officeDocument/2006/relationships/image" Target="../media/image72.wmf"/><Relationship Id="rId1" Type="http://schemas.openxmlformats.org/officeDocument/2006/relationships/slideLayout" Target="../slideLayouts/slideLayout7.xml"/><Relationship Id="rId6" Type="http://schemas.openxmlformats.org/officeDocument/2006/relationships/oleObject" Target="../embeddings/oleObject187.bin"/><Relationship Id="rId11" Type="http://schemas.openxmlformats.org/officeDocument/2006/relationships/image" Target="../media/image176.wmf"/><Relationship Id="rId24" Type="http://schemas.openxmlformats.org/officeDocument/2006/relationships/oleObject" Target="../embeddings/oleObject196.bin"/><Relationship Id="rId32" Type="http://schemas.openxmlformats.org/officeDocument/2006/relationships/oleObject" Target="../embeddings/oleObject200.bin"/><Relationship Id="rId5" Type="http://schemas.openxmlformats.org/officeDocument/2006/relationships/image" Target="../media/image173.wmf"/><Relationship Id="rId15" Type="http://schemas.openxmlformats.org/officeDocument/2006/relationships/image" Target="../media/image178.wmf"/><Relationship Id="rId23" Type="http://schemas.openxmlformats.org/officeDocument/2006/relationships/image" Target="../media/image181.emf"/><Relationship Id="rId28" Type="http://schemas.openxmlformats.org/officeDocument/2006/relationships/oleObject" Target="../embeddings/oleObject198.bin"/><Relationship Id="rId10" Type="http://schemas.openxmlformats.org/officeDocument/2006/relationships/oleObject" Target="../embeddings/oleObject189.bin"/><Relationship Id="rId19" Type="http://schemas.openxmlformats.org/officeDocument/2006/relationships/image" Target="../media/image180.wmf"/><Relationship Id="rId31" Type="http://schemas.openxmlformats.org/officeDocument/2006/relationships/image" Target="../media/image184.emf"/><Relationship Id="rId4" Type="http://schemas.openxmlformats.org/officeDocument/2006/relationships/oleObject" Target="../embeddings/oleObject186.bin"/><Relationship Id="rId9" Type="http://schemas.openxmlformats.org/officeDocument/2006/relationships/image" Target="../media/image175.wmf"/><Relationship Id="rId14" Type="http://schemas.openxmlformats.org/officeDocument/2006/relationships/oleObject" Target="../embeddings/oleObject191.bin"/><Relationship Id="rId22" Type="http://schemas.openxmlformats.org/officeDocument/2006/relationships/oleObject" Target="../embeddings/oleObject195.bin"/><Relationship Id="rId27" Type="http://schemas.openxmlformats.org/officeDocument/2006/relationships/image" Target="../media/image183.emf"/><Relationship Id="rId30" Type="http://schemas.openxmlformats.org/officeDocument/2006/relationships/oleObject" Target="../embeddings/oleObject199.bin"/><Relationship Id="rId8" Type="http://schemas.openxmlformats.org/officeDocument/2006/relationships/oleObject" Target="../embeddings/oleObject188.bin"/></Relationships>
</file>

<file path=ppt/slides/_rels/slide24.xml.rels><?xml version="1.0" encoding="UTF-8" standalone="yes"?>
<Relationships xmlns="http://schemas.openxmlformats.org/package/2006/relationships"><Relationship Id="rId8" Type="http://schemas.openxmlformats.org/officeDocument/2006/relationships/image" Target="../media/image97.png"/><Relationship Id="rId13" Type="http://schemas.openxmlformats.org/officeDocument/2006/relationships/oleObject" Target="../embeddings/oleObject206.bin"/><Relationship Id="rId18" Type="http://schemas.openxmlformats.org/officeDocument/2006/relationships/image" Target="../media/image193.wmf"/><Relationship Id="rId3" Type="http://schemas.openxmlformats.org/officeDocument/2006/relationships/image" Target="../media/image186.wmf"/><Relationship Id="rId7" Type="http://schemas.openxmlformats.org/officeDocument/2006/relationships/image" Target="../media/image188.wmf"/><Relationship Id="rId12" Type="http://schemas.openxmlformats.org/officeDocument/2006/relationships/image" Target="../media/image190.wmf"/><Relationship Id="rId17" Type="http://schemas.openxmlformats.org/officeDocument/2006/relationships/oleObject" Target="../embeddings/oleObject208.bin"/><Relationship Id="rId2" Type="http://schemas.openxmlformats.org/officeDocument/2006/relationships/oleObject" Target="../embeddings/oleObject201.bin"/><Relationship Id="rId16" Type="http://schemas.openxmlformats.org/officeDocument/2006/relationships/image" Target="../media/image192.wmf"/><Relationship Id="rId1" Type="http://schemas.openxmlformats.org/officeDocument/2006/relationships/slideLayout" Target="../slideLayouts/slideLayout7.xml"/><Relationship Id="rId6" Type="http://schemas.openxmlformats.org/officeDocument/2006/relationships/oleObject" Target="../embeddings/oleObject203.bin"/><Relationship Id="rId11" Type="http://schemas.openxmlformats.org/officeDocument/2006/relationships/oleObject" Target="../embeddings/oleObject205.bin"/><Relationship Id="rId5" Type="http://schemas.openxmlformats.org/officeDocument/2006/relationships/image" Target="../media/image187.wmf"/><Relationship Id="rId15" Type="http://schemas.openxmlformats.org/officeDocument/2006/relationships/oleObject" Target="../embeddings/oleObject207.bin"/><Relationship Id="rId10" Type="http://schemas.openxmlformats.org/officeDocument/2006/relationships/image" Target="../media/image189.wmf"/><Relationship Id="rId4" Type="http://schemas.openxmlformats.org/officeDocument/2006/relationships/oleObject" Target="../embeddings/oleObject202.bin"/><Relationship Id="rId9" Type="http://schemas.openxmlformats.org/officeDocument/2006/relationships/oleObject" Target="../embeddings/oleObject204.bin"/><Relationship Id="rId14" Type="http://schemas.openxmlformats.org/officeDocument/2006/relationships/image" Target="../media/image191.wmf"/></Relationships>
</file>

<file path=ppt/slides/_rels/slide25.xml.rels><?xml version="1.0" encoding="UTF-8" standalone="yes"?>
<Relationships xmlns="http://schemas.openxmlformats.org/package/2006/relationships"><Relationship Id="rId13" Type="http://schemas.openxmlformats.org/officeDocument/2006/relationships/image" Target="../media/image199.wmf"/><Relationship Id="rId18" Type="http://schemas.openxmlformats.org/officeDocument/2006/relationships/oleObject" Target="../embeddings/oleObject217.bin"/><Relationship Id="rId26" Type="http://schemas.openxmlformats.org/officeDocument/2006/relationships/oleObject" Target="../embeddings/oleObject221.bin"/><Relationship Id="rId21" Type="http://schemas.openxmlformats.org/officeDocument/2006/relationships/image" Target="../media/image201.wmf"/><Relationship Id="rId34" Type="http://schemas.openxmlformats.org/officeDocument/2006/relationships/oleObject" Target="../embeddings/oleObject225.bin"/><Relationship Id="rId7" Type="http://schemas.openxmlformats.org/officeDocument/2006/relationships/image" Target="../media/image196.wmf"/><Relationship Id="rId12" Type="http://schemas.openxmlformats.org/officeDocument/2006/relationships/oleObject" Target="../embeddings/oleObject214.bin"/><Relationship Id="rId17" Type="http://schemas.openxmlformats.org/officeDocument/2006/relationships/image" Target="../media/image142.wmf"/><Relationship Id="rId25" Type="http://schemas.openxmlformats.org/officeDocument/2006/relationships/image" Target="../media/image203.wmf"/><Relationship Id="rId33" Type="http://schemas.openxmlformats.org/officeDocument/2006/relationships/image" Target="../media/image206.wmf"/><Relationship Id="rId2" Type="http://schemas.openxmlformats.org/officeDocument/2006/relationships/oleObject" Target="../embeddings/oleObject209.bin"/><Relationship Id="rId16" Type="http://schemas.openxmlformats.org/officeDocument/2006/relationships/oleObject" Target="../embeddings/oleObject216.bin"/><Relationship Id="rId20" Type="http://schemas.openxmlformats.org/officeDocument/2006/relationships/oleObject" Target="../embeddings/oleObject218.bin"/><Relationship Id="rId29" Type="http://schemas.openxmlformats.org/officeDocument/2006/relationships/image" Target="../media/image204.wmf"/><Relationship Id="rId1" Type="http://schemas.openxmlformats.org/officeDocument/2006/relationships/slideLayout" Target="../slideLayouts/slideLayout7.xml"/><Relationship Id="rId6" Type="http://schemas.openxmlformats.org/officeDocument/2006/relationships/oleObject" Target="../embeddings/oleObject211.bin"/><Relationship Id="rId11" Type="http://schemas.openxmlformats.org/officeDocument/2006/relationships/image" Target="../media/image198.wmf"/><Relationship Id="rId24" Type="http://schemas.openxmlformats.org/officeDocument/2006/relationships/oleObject" Target="../embeddings/oleObject220.bin"/><Relationship Id="rId32" Type="http://schemas.openxmlformats.org/officeDocument/2006/relationships/oleObject" Target="../embeddings/oleObject224.bin"/><Relationship Id="rId37" Type="http://schemas.openxmlformats.org/officeDocument/2006/relationships/image" Target="../media/image208.wmf"/><Relationship Id="rId5" Type="http://schemas.openxmlformats.org/officeDocument/2006/relationships/image" Target="../media/image195.wmf"/><Relationship Id="rId15" Type="http://schemas.openxmlformats.org/officeDocument/2006/relationships/image" Target="../media/image200.wmf"/><Relationship Id="rId23" Type="http://schemas.openxmlformats.org/officeDocument/2006/relationships/image" Target="../media/image202.wmf"/><Relationship Id="rId28" Type="http://schemas.openxmlformats.org/officeDocument/2006/relationships/oleObject" Target="../embeddings/oleObject222.bin"/><Relationship Id="rId36" Type="http://schemas.openxmlformats.org/officeDocument/2006/relationships/oleObject" Target="../embeddings/oleObject226.bin"/><Relationship Id="rId10" Type="http://schemas.openxmlformats.org/officeDocument/2006/relationships/oleObject" Target="../embeddings/oleObject213.bin"/><Relationship Id="rId19" Type="http://schemas.openxmlformats.org/officeDocument/2006/relationships/image" Target="../media/image187.wmf"/><Relationship Id="rId31" Type="http://schemas.openxmlformats.org/officeDocument/2006/relationships/image" Target="../media/image205.wmf"/><Relationship Id="rId4" Type="http://schemas.openxmlformats.org/officeDocument/2006/relationships/oleObject" Target="../embeddings/oleObject210.bin"/><Relationship Id="rId9" Type="http://schemas.openxmlformats.org/officeDocument/2006/relationships/image" Target="../media/image197.wmf"/><Relationship Id="rId14" Type="http://schemas.openxmlformats.org/officeDocument/2006/relationships/oleObject" Target="../embeddings/oleObject215.bin"/><Relationship Id="rId22" Type="http://schemas.openxmlformats.org/officeDocument/2006/relationships/oleObject" Target="../embeddings/oleObject219.bin"/><Relationship Id="rId27" Type="http://schemas.openxmlformats.org/officeDocument/2006/relationships/image" Target="../media/image136.wmf"/><Relationship Id="rId30" Type="http://schemas.openxmlformats.org/officeDocument/2006/relationships/oleObject" Target="../embeddings/oleObject223.bin"/><Relationship Id="rId35" Type="http://schemas.openxmlformats.org/officeDocument/2006/relationships/image" Target="../media/image207.emf"/><Relationship Id="rId8" Type="http://schemas.openxmlformats.org/officeDocument/2006/relationships/oleObject" Target="../embeddings/oleObject212.bin"/><Relationship Id="rId3" Type="http://schemas.openxmlformats.org/officeDocument/2006/relationships/image" Target="../media/image194.wmf"/></Relationships>
</file>

<file path=ppt/slides/_rels/slide26.xml.rels><?xml version="1.0" encoding="UTF-8" standalone="yes"?>
<Relationships xmlns="http://schemas.openxmlformats.org/package/2006/relationships"><Relationship Id="rId13" Type="http://schemas.openxmlformats.org/officeDocument/2006/relationships/image" Target="../media/image212.emf"/><Relationship Id="rId18" Type="http://schemas.openxmlformats.org/officeDocument/2006/relationships/oleObject" Target="../embeddings/oleObject235.bin"/><Relationship Id="rId26" Type="http://schemas.openxmlformats.org/officeDocument/2006/relationships/oleObject" Target="../embeddings/oleObject239.bin"/><Relationship Id="rId21" Type="http://schemas.openxmlformats.org/officeDocument/2006/relationships/image" Target="../media/image216.wmf"/><Relationship Id="rId34" Type="http://schemas.openxmlformats.org/officeDocument/2006/relationships/oleObject" Target="../embeddings/oleObject243.bin"/><Relationship Id="rId7" Type="http://schemas.openxmlformats.org/officeDocument/2006/relationships/image" Target="../media/image190.wmf"/><Relationship Id="rId12" Type="http://schemas.openxmlformats.org/officeDocument/2006/relationships/oleObject" Target="../embeddings/oleObject232.bin"/><Relationship Id="rId17" Type="http://schemas.openxmlformats.org/officeDocument/2006/relationships/image" Target="../media/image214.wmf"/><Relationship Id="rId25" Type="http://schemas.openxmlformats.org/officeDocument/2006/relationships/image" Target="../media/image218.wmf"/><Relationship Id="rId33" Type="http://schemas.openxmlformats.org/officeDocument/2006/relationships/image" Target="../media/image222.wmf"/><Relationship Id="rId2" Type="http://schemas.openxmlformats.org/officeDocument/2006/relationships/oleObject" Target="../embeddings/oleObject227.bin"/><Relationship Id="rId16" Type="http://schemas.openxmlformats.org/officeDocument/2006/relationships/oleObject" Target="../embeddings/oleObject234.bin"/><Relationship Id="rId20" Type="http://schemas.openxmlformats.org/officeDocument/2006/relationships/oleObject" Target="../embeddings/oleObject236.bin"/><Relationship Id="rId29" Type="http://schemas.openxmlformats.org/officeDocument/2006/relationships/image" Target="../media/image220.wmf"/><Relationship Id="rId1" Type="http://schemas.openxmlformats.org/officeDocument/2006/relationships/slideLayout" Target="../slideLayouts/slideLayout7.xml"/><Relationship Id="rId6" Type="http://schemas.openxmlformats.org/officeDocument/2006/relationships/oleObject" Target="../embeddings/oleObject229.bin"/><Relationship Id="rId11" Type="http://schemas.openxmlformats.org/officeDocument/2006/relationships/image" Target="../media/image211.wmf"/><Relationship Id="rId24" Type="http://schemas.openxmlformats.org/officeDocument/2006/relationships/oleObject" Target="../embeddings/oleObject238.bin"/><Relationship Id="rId32" Type="http://schemas.openxmlformats.org/officeDocument/2006/relationships/oleObject" Target="../embeddings/oleObject242.bin"/><Relationship Id="rId37" Type="http://schemas.openxmlformats.org/officeDocument/2006/relationships/image" Target="../media/image224.wmf"/><Relationship Id="rId5" Type="http://schemas.openxmlformats.org/officeDocument/2006/relationships/image" Target="../media/image209.wmf"/><Relationship Id="rId15" Type="http://schemas.openxmlformats.org/officeDocument/2006/relationships/image" Target="../media/image213.wmf"/><Relationship Id="rId23" Type="http://schemas.openxmlformats.org/officeDocument/2006/relationships/image" Target="../media/image217.wmf"/><Relationship Id="rId28" Type="http://schemas.openxmlformats.org/officeDocument/2006/relationships/oleObject" Target="../embeddings/oleObject240.bin"/><Relationship Id="rId36" Type="http://schemas.openxmlformats.org/officeDocument/2006/relationships/oleObject" Target="../embeddings/oleObject244.bin"/><Relationship Id="rId10" Type="http://schemas.openxmlformats.org/officeDocument/2006/relationships/oleObject" Target="../embeddings/oleObject231.bin"/><Relationship Id="rId19" Type="http://schemas.openxmlformats.org/officeDocument/2006/relationships/image" Target="../media/image215.wmf"/><Relationship Id="rId31" Type="http://schemas.openxmlformats.org/officeDocument/2006/relationships/image" Target="../media/image221.wmf"/><Relationship Id="rId4" Type="http://schemas.openxmlformats.org/officeDocument/2006/relationships/oleObject" Target="../embeddings/oleObject228.bin"/><Relationship Id="rId9" Type="http://schemas.openxmlformats.org/officeDocument/2006/relationships/image" Target="../media/image210.wmf"/><Relationship Id="rId14" Type="http://schemas.openxmlformats.org/officeDocument/2006/relationships/oleObject" Target="../embeddings/oleObject233.bin"/><Relationship Id="rId22" Type="http://schemas.openxmlformats.org/officeDocument/2006/relationships/oleObject" Target="../embeddings/oleObject237.bin"/><Relationship Id="rId27" Type="http://schemas.openxmlformats.org/officeDocument/2006/relationships/image" Target="../media/image219.wmf"/><Relationship Id="rId30" Type="http://schemas.openxmlformats.org/officeDocument/2006/relationships/oleObject" Target="../embeddings/oleObject241.bin"/><Relationship Id="rId35" Type="http://schemas.openxmlformats.org/officeDocument/2006/relationships/image" Target="../media/image223.wmf"/><Relationship Id="rId8" Type="http://schemas.openxmlformats.org/officeDocument/2006/relationships/oleObject" Target="../embeddings/oleObject230.bin"/><Relationship Id="rId3" Type="http://schemas.openxmlformats.org/officeDocument/2006/relationships/image" Target="../media/image95.wmf"/></Relationships>
</file>

<file path=ppt/slides/_rels/slide27.xml.rels><?xml version="1.0" encoding="UTF-8" standalone="yes"?>
<Relationships xmlns="http://schemas.openxmlformats.org/package/2006/relationships"><Relationship Id="rId13" Type="http://schemas.openxmlformats.org/officeDocument/2006/relationships/image" Target="../media/image210.wmf"/><Relationship Id="rId18" Type="http://schemas.openxmlformats.org/officeDocument/2006/relationships/oleObject" Target="../embeddings/oleObject253.bin"/><Relationship Id="rId26" Type="http://schemas.openxmlformats.org/officeDocument/2006/relationships/oleObject" Target="../embeddings/oleObject257.bin"/><Relationship Id="rId3" Type="http://schemas.openxmlformats.org/officeDocument/2006/relationships/image" Target="../media/image225.wmf"/><Relationship Id="rId21" Type="http://schemas.openxmlformats.org/officeDocument/2006/relationships/image" Target="../media/image232.wmf"/><Relationship Id="rId34" Type="http://schemas.openxmlformats.org/officeDocument/2006/relationships/image" Target="../media/image236.wmf"/><Relationship Id="rId7" Type="http://schemas.openxmlformats.org/officeDocument/2006/relationships/image" Target="../media/image227.wmf"/><Relationship Id="rId12" Type="http://schemas.openxmlformats.org/officeDocument/2006/relationships/oleObject" Target="../embeddings/oleObject250.bin"/><Relationship Id="rId17" Type="http://schemas.openxmlformats.org/officeDocument/2006/relationships/image" Target="../media/image230.wmf"/><Relationship Id="rId25" Type="http://schemas.openxmlformats.org/officeDocument/2006/relationships/image" Target="../media/image234.wmf"/><Relationship Id="rId33" Type="http://schemas.openxmlformats.org/officeDocument/2006/relationships/oleObject" Target="../embeddings/oleObject261.bin"/><Relationship Id="rId2" Type="http://schemas.openxmlformats.org/officeDocument/2006/relationships/oleObject" Target="../embeddings/oleObject245.bin"/><Relationship Id="rId16" Type="http://schemas.openxmlformats.org/officeDocument/2006/relationships/oleObject" Target="../embeddings/oleObject252.bin"/><Relationship Id="rId20" Type="http://schemas.openxmlformats.org/officeDocument/2006/relationships/oleObject" Target="../embeddings/oleObject254.bin"/><Relationship Id="rId29" Type="http://schemas.openxmlformats.org/officeDocument/2006/relationships/image" Target="../media/image235.wmf"/><Relationship Id="rId1" Type="http://schemas.openxmlformats.org/officeDocument/2006/relationships/slideLayout" Target="../slideLayouts/slideLayout7.xml"/><Relationship Id="rId6" Type="http://schemas.openxmlformats.org/officeDocument/2006/relationships/oleObject" Target="../embeddings/oleObject247.bin"/><Relationship Id="rId11" Type="http://schemas.openxmlformats.org/officeDocument/2006/relationships/image" Target="../media/image228.wmf"/><Relationship Id="rId24" Type="http://schemas.openxmlformats.org/officeDocument/2006/relationships/oleObject" Target="../embeddings/oleObject256.bin"/><Relationship Id="rId32" Type="http://schemas.openxmlformats.org/officeDocument/2006/relationships/oleObject" Target="../embeddings/oleObject260.bin"/><Relationship Id="rId5" Type="http://schemas.openxmlformats.org/officeDocument/2006/relationships/image" Target="../media/image226.wmf"/><Relationship Id="rId15" Type="http://schemas.openxmlformats.org/officeDocument/2006/relationships/image" Target="../media/image229.wmf"/><Relationship Id="rId23" Type="http://schemas.openxmlformats.org/officeDocument/2006/relationships/image" Target="../media/image233.emf"/><Relationship Id="rId28" Type="http://schemas.openxmlformats.org/officeDocument/2006/relationships/oleObject" Target="../embeddings/oleObject258.bin"/><Relationship Id="rId36" Type="http://schemas.openxmlformats.org/officeDocument/2006/relationships/image" Target="../media/image237.wmf"/><Relationship Id="rId10" Type="http://schemas.openxmlformats.org/officeDocument/2006/relationships/oleObject" Target="../embeddings/oleObject249.bin"/><Relationship Id="rId19" Type="http://schemas.openxmlformats.org/officeDocument/2006/relationships/image" Target="../media/image231.wmf"/><Relationship Id="rId31" Type="http://schemas.openxmlformats.org/officeDocument/2006/relationships/image" Target="../media/image190.wmf"/><Relationship Id="rId4" Type="http://schemas.openxmlformats.org/officeDocument/2006/relationships/oleObject" Target="../embeddings/oleObject246.bin"/><Relationship Id="rId9" Type="http://schemas.openxmlformats.org/officeDocument/2006/relationships/image" Target="../media/image213.wmf"/><Relationship Id="rId14" Type="http://schemas.openxmlformats.org/officeDocument/2006/relationships/oleObject" Target="../embeddings/oleObject251.bin"/><Relationship Id="rId22" Type="http://schemas.openxmlformats.org/officeDocument/2006/relationships/oleObject" Target="../embeddings/oleObject255.bin"/><Relationship Id="rId27" Type="http://schemas.openxmlformats.org/officeDocument/2006/relationships/image" Target="../media/image95.wmf"/><Relationship Id="rId30" Type="http://schemas.openxmlformats.org/officeDocument/2006/relationships/oleObject" Target="../embeddings/oleObject259.bin"/><Relationship Id="rId35" Type="http://schemas.openxmlformats.org/officeDocument/2006/relationships/oleObject" Target="../embeddings/oleObject262.bin"/><Relationship Id="rId8" Type="http://schemas.openxmlformats.org/officeDocument/2006/relationships/oleObject" Target="../embeddings/oleObject248.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266.bin"/><Relationship Id="rId13" Type="http://schemas.openxmlformats.org/officeDocument/2006/relationships/image" Target="../media/image243.wmf"/><Relationship Id="rId18" Type="http://schemas.openxmlformats.org/officeDocument/2006/relationships/oleObject" Target="../embeddings/oleObject271.bin"/><Relationship Id="rId26" Type="http://schemas.openxmlformats.org/officeDocument/2006/relationships/oleObject" Target="../embeddings/oleObject275.bin"/><Relationship Id="rId3" Type="http://schemas.openxmlformats.org/officeDocument/2006/relationships/image" Target="../media/image238.wmf"/><Relationship Id="rId21" Type="http://schemas.openxmlformats.org/officeDocument/2006/relationships/image" Target="../media/image247.wmf"/><Relationship Id="rId7" Type="http://schemas.openxmlformats.org/officeDocument/2006/relationships/image" Target="../media/image240.wmf"/><Relationship Id="rId12" Type="http://schemas.openxmlformats.org/officeDocument/2006/relationships/oleObject" Target="../embeddings/oleObject268.bin"/><Relationship Id="rId17" Type="http://schemas.openxmlformats.org/officeDocument/2006/relationships/image" Target="../media/image245.wmf"/><Relationship Id="rId25" Type="http://schemas.openxmlformats.org/officeDocument/2006/relationships/image" Target="../media/image248.wmf"/><Relationship Id="rId2" Type="http://schemas.openxmlformats.org/officeDocument/2006/relationships/oleObject" Target="../embeddings/oleObject263.bin"/><Relationship Id="rId16" Type="http://schemas.openxmlformats.org/officeDocument/2006/relationships/oleObject" Target="../embeddings/oleObject270.bin"/><Relationship Id="rId20" Type="http://schemas.openxmlformats.org/officeDocument/2006/relationships/oleObject" Target="../embeddings/oleObject272.bin"/><Relationship Id="rId29" Type="http://schemas.openxmlformats.org/officeDocument/2006/relationships/image" Target="../media/image250.wmf"/><Relationship Id="rId1" Type="http://schemas.openxmlformats.org/officeDocument/2006/relationships/slideLayout" Target="../slideLayouts/slideLayout7.xml"/><Relationship Id="rId6" Type="http://schemas.openxmlformats.org/officeDocument/2006/relationships/oleObject" Target="../embeddings/oleObject265.bin"/><Relationship Id="rId11" Type="http://schemas.openxmlformats.org/officeDocument/2006/relationships/image" Target="../media/image242.wmf"/><Relationship Id="rId24" Type="http://schemas.openxmlformats.org/officeDocument/2006/relationships/oleObject" Target="../embeddings/oleObject274.bin"/><Relationship Id="rId5" Type="http://schemas.openxmlformats.org/officeDocument/2006/relationships/image" Target="../media/image239.wmf"/><Relationship Id="rId15" Type="http://schemas.openxmlformats.org/officeDocument/2006/relationships/image" Target="../media/image244.wmf"/><Relationship Id="rId23" Type="http://schemas.openxmlformats.org/officeDocument/2006/relationships/image" Target="../media/image49.wmf"/><Relationship Id="rId28" Type="http://schemas.openxmlformats.org/officeDocument/2006/relationships/oleObject" Target="../embeddings/oleObject276.bin"/><Relationship Id="rId10" Type="http://schemas.openxmlformats.org/officeDocument/2006/relationships/oleObject" Target="../embeddings/oleObject267.bin"/><Relationship Id="rId19" Type="http://schemas.openxmlformats.org/officeDocument/2006/relationships/image" Target="../media/image246.wmf"/><Relationship Id="rId31" Type="http://schemas.openxmlformats.org/officeDocument/2006/relationships/image" Target="../media/image251.wmf"/><Relationship Id="rId4" Type="http://schemas.openxmlformats.org/officeDocument/2006/relationships/oleObject" Target="../embeddings/oleObject264.bin"/><Relationship Id="rId9" Type="http://schemas.openxmlformats.org/officeDocument/2006/relationships/image" Target="../media/image241.wmf"/><Relationship Id="rId14" Type="http://schemas.openxmlformats.org/officeDocument/2006/relationships/oleObject" Target="../embeddings/oleObject269.bin"/><Relationship Id="rId22" Type="http://schemas.openxmlformats.org/officeDocument/2006/relationships/oleObject" Target="../embeddings/oleObject273.bin"/><Relationship Id="rId27" Type="http://schemas.openxmlformats.org/officeDocument/2006/relationships/image" Target="../media/image249.wmf"/><Relationship Id="rId30" Type="http://schemas.openxmlformats.org/officeDocument/2006/relationships/oleObject" Target="../embeddings/oleObject277.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281.bin"/><Relationship Id="rId3" Type="http://schemas.openxmlformats.org/officeDocument/2006/relationships/image" Target="../media/image252.emf"/><Relationship Id="rId7" Type="http://schemas.openxmlformats.org/officeDocument/2006/relationships/image" Target="../media/image254.wmf"/><Relationship Id="rId2" Type="http://schemas.openxmlformats.org/officeDocument/2006/relationships/oleObject" Target="../embeddings/oleObject278.bin"/><Relationship Id="rId1" Type="http://schemas.openxmlformats.org/officeDocument/2006/relationships/slideLayout" Target="../slideLayouts/slideLayout7.xml"/><Relationship Id="rId6" Type="http://schemas.openxmlformats.org/officeDocument/2006/relationships/oleObject" Target="../embeddings/oleObject280.bin"/><Relationship Id="rId5" Type="http://schemas.openxmlformats.org/officeDocument/2006/relationships/image" Target="../media/image253.emf"/><Relationship Id="rId4" Type="http://schemas.openxmlformats.org/officeDocument/2006/relationships/oleObject" Target="../embeddings/oleObject279.bin"/><Relationship Id="rId9" Type="http://schemas.openxmlformats.org/officeDocument/2006/relationships/image" Target="../media/image255.wmf"/></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1.wmf"/><Relationship Id="rId7"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7.xml"/><Relationship Id="rId6" Type="http://schemas.openxmlformats.org/officeDocument/2006/relationships/oleObject" Target="../embeddings/oleObject3.bin"/><Relationship Id="rId5" Type="http://schemas.openxmlformats.org/officeDocument/2006/relationships/image" Target="../media/image2.wmf"/><Relationship Id="rId10" Type="http://schemas.openxmlformats.org/officeDocument/2006/relationships/image" Target="../media/image5.jpeg"/><Relationship Id="rId4" Type="http://schemas.openxmlformats.org/officeDocument/2006/relationships/oleObject" Target="../embeddings/oleObject2.bin"/><Relationship Id="rId9" Type="http://schemas.openxmlformats.org/officeDocument/2006/relationships/image" Target="../media/image4.wmf"/></Relationships>
</file>

<file path=ppt/slides/_rels/slide30.xml.rels><?xml version="1.0" encoding="UTF-8" standalone="yes"?>
<Relationships xmlns="http://schemas.openxmlformats.org/package/2006/relationships"><Relationship Id="rId3" Type="http://schemas.openxmlformats.org/officeDocument/2006/relationships/image" Target="../media/image256.wmf"/><Relationship Id="rId7" Type="http://schemas.openxmlformats.org/officeDocument/2006/relationships/image" Target="../media/image258.wmf"/><Relationship Id="rId2" Type="http://schemas.openxmlformats.org/officeDocument/2006/relationships/oleObject" Target="../embeddings/oleObject282.bin"/><Relationship Id="rId1" Type="http://schemas.openxmlformats.org/officeDocument/2006/relationships/slideLayout" Target="../slideLayouts/slideLayout7.xml"/><Relationship Id="rId6" Type="http://schemas.openxmlformats.org/officeDocument/2006/relationships/oleObject" Target="../embeddings/oleObject284.bin"/><Relationship Id="rId5" Type="http://schemas.openxmlformats.org/officeDocument/2006/relationships/image" Target="../media/image257.wmf"/><Relationship Id="rId4" Type="http://schemas.openxmlformats.org/officeDocument/2006/relationships/oleObject" Target="../embeddings/oleObject283.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288.bin"/><Relationship Id="rId3" Type="http://schemas.openxmlformats.org/officeDocument/2006/relationships/image" Target="../media/image254.wmf"/><Relationship Id="rId7" Type="http://schemas.openxmlformats.org/officeDocument/2006/relationships/image" Target="../media/image260.wmf"/><Relationship Id="rId2" Type="http://schemas.openxmlformats.org/officeDocument/2006/relationships/oleObject" Target="../embeddings/oleObject285.bin"/><Relationship Id="rId1" Type="http://schemas.openxmlformats.org/officeDocument/2006/relationships/slideLayout" Target="../slideLayouts/slideLayout7.xml"/><Relationship Id="rId6" Type="http://schemas.openxmlformats.org/officeDocument/2006/relationships/oleObject" Target="../embeddings/oleObject287.bin"/><Relationship Id="rId5" Type="http://schemas.openxmlformats.org/officeDocument/2006/relationships/image" Target="../media/image259.wmf"/><Relationship Id="rId4" Type="http://schemas.openxmlformats.org/officeDocument/2006/relationships/oleObject" Target="../embeddings/oleObject286.bin"/><Relationship Id="rId9" Type="http://schemas.openxmlformats.org/officeDocument/2006/relationships/image" Target="../media/image261.emf"/></Relationships>
</file>

<file path=ppt/slides/_rels/slide3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image" Target="../media/image262.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slideLayout" Target="../slideLayouts/slideLayout18.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33.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tags" Target="../tags/tag29.xml"/><Relationship Id="rId18" Type="http://schemas.openxmlformats.org/officeDocument/2006/relationships/image" Target="../media/image262.png"/><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tags" Target="../tags/tag28.xml"/><Relationship Id="rId17" Type="http://schemas.openxmlformats.org/officeDocument/2006/relationships/slideLayout" Target="../slideLayouts/slideLayout18.xml"/><Relationship Id="rId2" Type="http://schemas.openxmlformats.org/officeDocument/2006/relationships/tags" Target="../tags/tag18.xml"/><Relationship Id="rId16" Type="http://schemas.openxmlformats.org/officeDocument/2006/relationships/tags" Target="../tags/tag32.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tags" Target="../tags/tag27.xml"/><Relationship Id="rId5" Type="http://schemas.openxmlformats.org/officeDocument/2006/relationships/tags" Target="../tags/tag21.xml"/><Relationship Id="rId15" Type="http://schemas.openxmlformats.org/officeDocument/2006/relationships/tags" Target="../tags/tag31.xml"/><Relationship Id="rId10" Type="http://schemas.openxmlformats.org/officeDocument/2006/relationships/tags" Target="../tags/tag26.xml"/><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tags" Target="../tags/tag30.xml"/></Relationships>
</file>

<file path=ppt/slides/_rels/slide34.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tags" Target="../tags/tag45.xml"/><Relationship Id="rId18" Type="http://schemas.openxmlformats.org/officeDocument/2006/relationships/image" Target="../media/image262.png"/><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tags" Target="../tags/tag44.xml"/><Relationship Id="rId17" Type="http://schemas.openxmlformats.org/officeDocument/2006/relationships/slideLayout" Target="../slideLayouts/slideLayout7.xml"/><Relationship Id="rId2" Type="http://schemas.openxmlformats.org/officeDocument/2006/relationships/tags" Target="../tags/tag34.xml"/><Relationship Id="rId16" Type="http://schemas.openxmlformats.org/officeDocument/2006/relationships/tags" Target="../tags/tag48.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tags" Target="../tags/tag43.xml"/><Relationship Id="rId5" Type="http://schemas.openxmlformats.org/officeDocument/2006/relationships/tags" Target="../tags/tag37.xml"/><Relationship Id="rId15" Type="http://schemas.openxmlformats.org/officeDocument/2006/relationships/tags" Target="../tags/tag47.xml"/><Relationship Id="rId10" Type="http://schemas.openxmlformats.org/officeDocument/2006/relationships/tags" Target="../tags/tag42.xml"/><Relationship Id="rId19" Type="http://schemas.openxmlformats.org/officeDocument/2006/relationships/image" Target="../media/image263.png"/><Relationship Id="rId4" Type="http://schemas.openxmlformats.org/officeDocument/2006/relationships/tags" Target="../tags/tag36.xml"/><Relationship Id="rId9" Type="http://schemas.openxmlformats.org/officeDocument/2006/relationships/tags" Target="../tags/tag41.xml"/><Relationship Id="rId14" Type="http://schemas.openxmlformats.org/officeDocument/2006/relationships/tags" Target="../tags/tag46.xml"/></Relationships>
</file>

<file path=ppt/slides/_rels/slide35.xml.rels><?xml version="1.0" encoding="UTF-8" standalone="yes"?>
<Relationships xmlns="http://schemas.openxmlformats.org/package/2006/relationships"><Relationship Id="rId8" Type="http://schemas.openxmlformats.org/officeDocument/2006/relationships/tags" Target="../tags/tag56.xml"/><Relationship Id="rId3" Type="http://schemas.openxmlformats.org/officeDocument/2006/relationships/tags" Target="../tags/tag51.xml"/><Relationship Id="rId7" Type="http://schemas.openxmlformats.org/officeDocument/2006/relationships/tags" Target="../tags/tag55.xml"/><Relationship Id="rId12" Type="http://schemas.openxmlformats.org/officeDocument/2006/relationships/image" Target="../media/image262.png"/><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slideLayout" Target="../slideLayouts/slideLayout18.xml"/><Relationship Id="rId5" Type="http://schemas.openxmlformats.org/officeDocument/2006/relationships/tags" Target="../tags/tag53.xml"/><Relationship Id="rId10" Type="http://schemas.openxmlformats.org/officeDocument/2006/relationships/tags" Target="../tags/tag58.xml"/><Relationship Id="rId4" Type="http://schemas.openxmlformats.org/officeDocument/2006/relationships/tags" Target="../tags/tag52.xml"/><Relationship Id="rId9" Type="http://schemas.openxmlformats.org/officeDocument/2006/relationships/tags" Target="../tags/tag57.xml"/></Relationships>
</file>

<file path=ppt/slides/_rels/slide36.xml.rels><?xml version="1.0" encoding="UTF-8" standalone="yes"?>
<Relationships xmlns="http://schemas.openxmlformats.org/package/2006/relationships"><Relationship Id="rId8" Type="http://schemas.openxmlformats.org/officeDocument/2006/relationships/tags" Target="../tags/tag66.xml"/><Relationship Id="rId3" Type="http://schemas.openxmlformats.org/officeDocument/2006/relationships/tags" Target="../tags/tag61.xml"/><Relationship Id="rId7" Type="http://schemas.openxmlformats.org/officeDocument/2006/relationships/tags" Target="../tags/tag65.xml"/><Relationship Id="rId12" Type="http://schemas.openxmlformats.org/officeDocument/2006/relationships/image" Target="../media/image262.png"/><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tags" Target="../tags/tag64.xml"/><Relationship Id="rId11" Type="http://schemas.openxmlformats.org/officeDocument/2006/relationships/slideLayout" Target="../slideLayouts/slideLayout7.xml"/><Relationship Id="rId5" Type="http://schemas.openxmlformats.org/officeDocument/2006/relationships/tags" Target="../tags/tag63.xml"/><Relationship Id="rId10" Type="http://schemas.openxmlformats.org/officeDocument/2006/relationships/tags" Target="../tags/tag68.xml"/><Relationship Id="rId4" Type="http://schemas.openxmlformats.org/officeDocument/2006/relationships/tags" Target="../tags/tag62.xml"/><Relationship Id="rId9" Type="http://schemas.openxmlformats.org/officeDocument/2006/relationships/tags" Target="../tags/tag67.xml"/></Relationships>
</file>

<file path=ppt/slides/_rels/slide37.xml.rels><?xml version="1.0" encoding="UTF-8" standalone="yes"?>
<Relationships xmlns="http://schemas.openxmlformats.org/package/2006/relationships"><Relationship Id="rId8" Type="http://schemas.openxmlformats.org/officeDocument/2006/relationships/tags" Target="../tags/tag76.xml"/><Relationship Id="rId3" Type="http://schemas.openxmlformats.org/officeDocument/2006/relationships/tags" Target="../tags/tag71.xml"/><Relationship Id="rId7" Type="http://schemas.openxmlformats.org/officeDocument/2006/relationships/tags" Target="../tags/tag75.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tags" Target="../tags/tag74.xml"/><Relationship Id="rId11" Type="http://schemas.openxmlformats.org/officeDocument/2006/relationships/image" Target="../media/image262.png"/><Relationship Id="rId5" Type="http://schemas.openxmlformats.org/officeDocument/2006/relationships/tags" Target="../tags/tag73.xml"/><Relationship Id="rId10" Type="http://schemas.openxmlformats.org/officeDocument/2006/relationships/slideLayout" Target="../slideLayouts/slideLayout18.xml"/><Relationship Id="rId4" Type="http://schemas.openxmlformats.org/officeDocument/2006/relationships/tags" Target="../tags/tag72.xml"/><Relationship Id="rId9" Type="http://schemas.openxmlformats.org/officeDocument/2006/relationships/tags" Target="../tags/tag77.xml"/></Relationships>
</file>

<file path=ppt/slides/_rels/slide38.xml.rels><?xml version="1.0" encoding="UTF-8" standalone="yes"?>
<Relationships xmlns="http://schemas.openxmlformats.org/package/2006/relationships"><Relationship Id="rId8" Type="http://schemas.openxmlformats.org/officeDocument/2006/relationships/tags" Target="../tags/tag85.xml"/><Relationship Id="rId3" Type="http://schemas.openxmlformats.org/officeDocument/2006/relationships/tags" Target="../tags/tag80.xml"/><Relationship Id="rId7" Type="http://schemas.openxmlformats.org/officeDocument/2006/relationships/tags" Target="../tags/tag84.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tags" Target="../tags/tag83.xml"/><Relationship Id="rId11" Type="http://schemas.openxmlformats.org/officeDocument/2006/relationships/image" Target="../media/image262.png"/><Relationship Id="rId5" Type="http://schemas.openxmlformats.org/officeDocument/2006/relationships/tags" Target="../tags/tag82.xml"/><Relationship Id="rId10" Type="http://schemas.openxmlformats.org/officeDocument/2006/relationships/slideLayout" Target="../slideLayouts/slideLayout18.xml"/><Relationship Id="rId4" Type="http://schemas.openxmlformats.org/officeDocument/2006/relationships/tags" Target="../tags/tag81.xml"/><Relationship Id="rId9" Type="http://schemas.openxmlformats.org/officeDocument/2006/relationships/tags" Target="../tags/tag86.xml"/></Relationships>
</file>

<file path=ppt/slides/_rels/slide39.xml.rels><?xml version="1.0" encoding="UTF-8" standalone="yes"?>
<Relationships xmlns="http://schemas.openxmlformats.org/package/2006/relationships"><Relationship Id="rId8" Type="http://schemas.openxmlformats.org/officeDocument/2006/relationships/tags" Target="../tags/tag94.xml"/><Relationship Id="rId3" Type="http://schemas.openxmlformats.org/officeDocument/2006/relationships/tags" Target="../tags/tag89.xml"/><Relationship Id="rId7" Type="http://schemas.openxmlformats.org/officeDocument/2006/relationships/tags" Target="../tags/tag93.xm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tags" Target="../tags/tag92.xml"/><Relationship Id="rId11" Type="http://schemas.openxmlformats.org/officeDocument/2006/relationships/image" Target="../media/image262.png"/><Relationship Id="rId5" Type="http://schemas.openxmlformats.org/officeDocument/2006/relationships/tags" Target="../tags/tag91.xml"/><Relationship Id="rId10" Type="http://schemas.openxmlformats.org/officeDocument/2006/relationships/slideLayout" Target="../slideLayouts/slideLayout18.xml"/><Relationship Id="rId4" Type="http://schemas.openxmlformats.org/officeDocument/2006/relationships/tags" Target="../tags/tag90.xml"/><Relationship Id="rId9" Type="http://schemas.openxmlformats.org/officeDocument/2006/relationships/tags" Target="../tags/tag95.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1.wmf"/><Relationship Id="rId3" Type="http://schemas.openxmlformats.org/officeDocument/2006/relationships/image" Target="../media/image6.wmf"/><Relationship Id="rId7" Type="http://schemas.openxmlformats.org/officeDocument/2006/relationships/image" Target="../media/image8.wmf"/><Relationship Id="rId12" Type="http://schemas.openxmlformats.org/officeDocument/2006/relationships/oleObject" Target="../embeddings/oleObject10.bin"/><Relationship Id="rId2" Type="http://schemas.openxmlformats.org/officeDocument/2006/relationships/oleObject" Target="../embeddings/oleObject5.bin"/><Relationship Id="rId16" Type="http://schemas.openxmlformats.org/officeDocument/2006/relationships/oleObject" Target="../embeddings/oleObject12.bin"/><Relationship Id="rId1" Type="http://schemas.openxmlformats.org/officeDocument/2006/relationships/slideLayout" Target="../slideLayouts/slideLayout7.xml"/><Relationship Id="rId6" Type="http://schemas.openxmlformats.org/officeDocument/2006/relationships/oleObject" Target="../embeddings/oleObject7.bin"/><Relationship Id="rId11" Type="http://schemas.openxmlformats.org/officeDocument/2006/relationships/image" Target="../media/image10.wmf"/><Relationship Id="rId5" Type="http://schemas.openxmlformats.org/officeDocument/2006/relationships/image" Target="../media/image7.wmf"/><Relationship Id="rId15" Type="http://schemas.openxmlformats.org/officeDocument/2006/relationships/image" Target="../media/image12.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9.wmf"/><Relationship Id="rId14" Type="http://schemas.openxmlformats.org/officeDocument/2006/relationships/oleObject" Target="../embeddings/oleObject11.bin"/></Relationships>
</file>

<file path=ppt/slides/_rels/slide40.xml.rels><?xml version="1.0" encoding="UTF-8" standalone="yes"?>
<Relationships xmlns="http://schemas.openxmlformats.org/package/2006/relationships"><Relationship Id="rId8" Type="http://schemas.openxmlformats.org/officeDocument/2006/relationships/tags" Target="../tags/tag103.xml"/><Relationship Id="rId3" Type="http://schemas.openxmlformats.org/officeDocument/2006/relationships/tags" Target="../tags/tag98.xml"/><Relationship Id="rId7" Type="http://schemas.openxmlformats.org/officeDocument/2006/relationships/tags" Target="../tags/tag102.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tags" Target="../tags/tag101.xml"/><Relationship Id="rId11" Type="http://schemas.openxmlformats.org/officeDocument/2006/relationships/image" Target="../media/image262.png"/><Relationship Id="rId5" Type="http://schemas.openxmlformats.org/officeDocument/2006/relationships/tags" Target="../tags/tag100.xml"/><Relationship Id="rId10" Type="http://schemas.openxmlformats.org/officeDocument/2006/relationships/slideLayout" Target="../slideLayouts/slideLayout18.xml"/><Relationship Id="rId4" Type="http://schemas.openxmlformats.org/officeDocument/2006/relationships/tags" Target="../tags/tag99.xml"/><Relationship Id="rId9" Type="http://schemas.openxmlformats.org/officeDocument/2006/relationships/tags" Target="../tags/tag104.xml"/></Relationships>
</file>

<file path=ppt/slides/_rels/slide41.xml.rels><?xml version="1.0" encoding="UTF-8" standalone="yes"?>
<Relationships xmlns="http://schemas.openxmlformats.org/package/2006/relationships"><Relationship Id="rId8" Type="http://schemas.openxmlformats.org/officeDocument/2006/relationships/tags" Target="../tags/tag112.xml"/><Relationship Id="rId3" Type="http://schemas.openxmlformats.org/officeDocument/2006/relationships/tags" Target="../tags/tag107.xml"/><Relationship Id="rId7" Type="http://schemas.openxmlformats.org/officeDocument/2006/relationships/tags" Target="../tags/tag111.xml"/><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tags" Target="../tags/tag110.xml"/><Relationship Id="rId11" Type="http://schemas.openxmlformats.org/officeDocument/2006/relationships/image" Target="../media/image262.png"/><Relationship Id="rId5" Type="http://schemas.openxmlformats.org/officeDocument/2006/relationships/tags" Target="../tags/tag109.xml"/><Relationship Id="rId10" Type="http://schemas.openxmlformats.org/officeDocument/2006/relationships/slideLayout" Target="../slideLayouts/slideLayout7.xml"/><Relationship Id="rId4" Type="http://schemas.openxmlformats.org/officeDocument/2006/relationships/tags" Target="../tags/tag108.xml"/><Relationship Id="rId9" Type="http://schemas.openxmlformats.org/officeDocument/2006/relationships/tags" Target="../tags/tag113.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17.wmf"/><Relationship Id="rId18" Type="http://schemas.openxmlformats.org/officeDocument/2006/relationships/oleObject" Target="../embeddings/oleObject21.bin"/><Relationship Id="rId3" Type="http://schemas.openxmlformats.org/officeDocument/2006/relationships/image" Target="../media/image13.wmf"/><Relationship Id="rId7" Type="http://schemas.openxmlformats.org/officeDocument/2006/relationships/image" Target="../media/image8.wmf"/><Relationship Id="rId12" Type="http://schemas.openxmlformats.org/officeDocument/2006/relationships/oleObject" Target="../embeddings/oleObject18.bin"/><Relationship Id="rId17" Type="http://schemas.openxmlformats.org/officeDocument/2006/relationships/image" Target="../media/image19.emf"/><Relationship Id="rId2" Type="http://schemas.openxmlformats.org/officeDocument/2006/relationships/oleObject" Target="../embeddings/oleObject13.bin"/><Relationship Id="rId16" Type="http://schemas.openxmlformats.org/officeDocument/2006/relationships/oleObject" Target="../embeddings/oleObject20.bin"/><Relationship Id="rId1" Type="http://schemas.openxmlformats.org/officeDocument/2006/relationships/slideLayout" Target="../slideLayouts/slideLayout7.xml"/><Relationship Id="rId6" Type="http://schemas.openxmlformats.org/officeDocument/2006/relationships/oleObject" Target="../embeddings/oleObject15.bin"/><Relationship Id="rId11" Type="http://schemas.openxmlformats.org/officeDocument/2006/relationships/image" Target="../media/image16.wmf"/><Relationship Id="rId5" Type="http://schemas.openxmlformats.org/officeDocument/2006/relationships/image" Target="../media/image14.wmf"/><Relationship Id="rId15" Type="http://schemas.openxmlformats.org/officeDocument/2006/relationships/image" Target="../media/image18.wmf"/><Relationship Id="rId10" Type="http://schemas.openxmlformats.org/officeDocument/2006/relationships/oleObject" Target="../embeddings/oleObject17.bin"/><Relationship Id="rId19" Type="http://schemas.openxmlformats.org/officeDocument/2006/relationships/image" Target="../media/image20.wmf"/><Relationship Id="rId4" Type="http://schemas.openxmlformats.org/officeDocument/2006/relationships/oleObject" Target="../embeddings/oleObject14.bin"/><Relationship Id="rId9" Type="http://schemas.openxmlformats.org/officeDocument/2006/relationships/image" Target="../media/image15.wmf"/><Relationship Id="rId14" Type="http://schemas.openxmlformats.org/officeDocument/2006/relationships/oleObject" Target="../embeddings/oleObject19.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26.wmf"/><Relationship Id="rId18" Type="http://schemas.openxmlformats.org/officeDocument/2006/relationships/oleObject" Target="../embeddings/oleObject30.bin"/><Relationship Id="rId3" Type="http://schemas.openxmlformats.org/officeDocument/2006/relationships/image" Target="../media/image21.wmf"/><Relationship Id="rId7" Type="http://schemas.openxmlformats.org/officeDocument/2006/relationships/image" Target="../media/image23.wmf"/><Relationship Id="rId12" Type="http://schemas.openxmlformats.org/officeDocument/2006/relationships/oleObject" Target="../embeddings/oleObject27.bin"/><Relationship Id="rId17" Type="http://schemas.openxmlformats.org/officeDocument/2006/relationships/image" Target="../media/image28.wmf"/><Relationship Id="rId2" Type="http://schemas.openxmlformats.org/officeDocument/2006/relationships/oleObject" Target="../embeddings/oleObject22.bin"/><Relationship Id="rId16" Type="http://schemas.openxmlformats.org/officeDocument/2006/relationships/oleObject" Target="../embeddings/oleObject29.bin"/><Relationship Id="rId1" Type="http://schemas.openxmlformats.org/officeDocument/2006/relationships/slideLayout" Target="../slideLayouts/slideLayout7.xml"/><Relationship Id="rId6" Type="http://schemas.openxmlformats.org/officeDocument/2006/relationships/oleObject" Target="../embeddings/oleObject24.bin"/><Relationship Id="rId11" Type="http://schemas.openxmlformats.org/officeDocument/2006/relationships/image" Target="../media/image25.wmf"/><Relationship Id="rId5" Type="http://schemas.openxmlformats.org/officeDocument/2006/relationships/image" Target="../media/image22.wmf"/><Relationship Id="rId15" Type="http://schemas.openxmlformats.org/officeDocument/2006/relationships/image" Target="../media/image27.wmf"/><Relationship Id="rId10" Type="http://schemas.openxmlformats.org/officeDocument/2006/relationships/oleObject" Target="../embeddings/oleObject26.bin"/><Relationship Id="rId19" Type="http://schemas.openxmlformats.org/officeDocument/2006/relationships/image" Target="../media/image29.wmf"/><Relationship Id="rId4" Type="http://schemas.openxmlformats.org/officeDocument/2006/relationships/oleObject" Target="../embeddings/oleObject23.bin"/><Relationship Id="rId9" Type="http://schemas.openxmlformats.org/officeDocument/2006/relationships/image" Target="../media/image24.wmf"/><Relationship Id="rId14" Type="http://schemas.openxmlformats.org/officeDocument/2006/relationships/oleObject" Target="../embeddings/oleObject28.bin"/></Relationships>
</file>

<file path=ppt/slides/_rels/slide7.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2.wmf"/><Relationship Id="rId5" Type="http://schemas.openxmlformats.org/officeDocument/2006/relationships/oleObject" Target="../embeddings/oleObject32.bin"/><Relationship Id="rId10" Type="http://schemas.openxmlformats.org/officeDocument/2006/relationships/image" Target="../media/image34.emf"/><Relationship Id="rId4" Type="http://schemas.openxmlformats.org/officeDocument/2006/relationships/image" Target="../media/image31.wmf"/><Relationship Id="rId9" Type="http://schemas.openxmlformats.org/officeDocument/2006/relationships/oleObject" Target="../embeddings/oleObject34.bin"/></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灯片编号占位符 3"/>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600" b="1" dirty="0">
                <a:solidFill>
                  <a:srgbClr val="0000FF"/>
                </a:solidFill>
              </a:rPr>
              <a:t>1</a:t>
            </a:fld>
            <a:endParaRPr lang="zh-CN" altLang="en-US" sz="1600" b="1" dirty="0">
              <a:solidFill>
                <a:srgbClr val="0000FF"/>
              </a:solidFill>
            </a:endParaRPr>
          </a:p>
        </p:txBody>
      </p:sp>
      <p:sp>
        <p:nvSpPr>
          <p:cNvPr id="61442" name="Text Box 2"/>
          <p:cNvSpPr txBox="1">
            <a:spLocks noChangeArrowheads="1"/>
          </p:cNvSpPr>
          <p:nvPr/>
        </p:nvSpPr>
        <p:spPr bwMode="auto">
          <a:xfrm>
            <a:off x="1258888" y="620713"/>
            <a:ext cx="6337300" cy="701675"/>
          </a:xfrm>
          <a:prstGeom prst="rect">
            <a:avLst/>
          </a:prstGeom>
          <a:noFill/>
          <a:ln>
            <a:noFill/>
          </a:ln>
          <a:effectLst/>
        </p:spPr>
        <p:txBody>
          <a:bodyPr>
            <a:spAutoFit/>
          </a:bodyPr>
          <a:lstStyle/>
          <a:p>
            <a:pPr marR="0" algn="ctr" defTabSz="914400">
              <a:spcBef>
                <a:spcPct val="50000"/>
              </a:spcBef>
              <a:buClrTx/>
              <a:buSzTx/>
              <a:buFontTx/>
              <a:defRPr/>
            </a:pPr>
            <a:r>
              <a:rPr kumimoji="0" lang="zh-CN" altLang="en-US" sz="4000" b="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第三篇    电磁学</a:t>
            </a:r>
            <a:endParaRPr kumimoji="0" lang="en-US" altLang="zh-CN" sz="4000" b="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4099" name="Text Box 3"/>
          <p:cNvSpPr txBox="1"/>
          <p:nvPr/>
        </p:nvSpPr>
        <p:spPr>
          <a:xfrm>
            <a:off x="2195513" y="1773238"/>
            <a:ext cx="5441950" cy="2730500"/>
          </a:xfrm>
          <a:prstGeom prst="rect">
            <a:avLst/>
          </a:prstGeom>
          <a:noFill/>
          <a:ln w="9525">
            <a:noFill/>
          </a:ln>
        </p:spPr>
        <p:txBody>
          <a:bodyPr wrap="none" anchor="t">
            <a:spAutoFit/>
          </a:bodyPr>
          <a:lstStyle/>
          <a:p>
            <a:pPr>
              <a:lnSpc>
                <a:spcPct val="160000"/>
              </a:lnSpc>
            </a:pPr>
            <a:r>
              <a:rPr lang="zh-CN" altLang="en-US" sz="3600" b="1" dirty="0">
                <a:solidFill>
                  <a:srgbClr val="0000FF"/>
                </a:solidFill>
                <a:latin typeface="黑体" panose="02010609060101010101" pitchFamily="49" charset="-122"/>
                <a:ea typeface="黑体" panose="02010609060101010101" pitchFamily="49" charset="-122"/>
              </a:rPr>
              <a:t>第七章  静电场</a:t>
            </a:r>
          </a:p>
          <a:p>
            <a:pPr>
              <a:lnSpc>
                <a:spcPct val="160000"/>
              </a:lnSpc>
            </a:pPr>
            <a:r>
              <a:rPr lang="zh-CN" altLang="en-US" sz="3600" b="1" dirty="0">
                <a:solidFill>
                  <a:srgbClr val="FF0000"/>
                </a:solidFill>
                <a:latin typeface="黑体" panose="02010609060101010101" pitchFamily="49" charset="-122"/>
                <a:ea typeface="黑体" panose="02010609060101010101" pitchFamily="49" charset="-122"/>
              </a:rPr>
              <a:t>第八章  稳恒磁场</a:t>
            </a:r>
          </a:p>
          <a:p>
            <a:pPr>
              <a:lnSpc>
                <a:spcPct val="160000"/>
              </a:lnSpc>
            </a:pPr>
            <a:r>
              <a:rPr lang="zh-CN" altLang="en-US" sz="3600" b="1" dirty="0">
                <a:solidFill>
                  <a:srgbClr val="0000FF"/>
                </a:solidFill>
                <a:latin typeface="黑体" panose="02010609060101010101" pitchFamily="49" charset="-122"/>
                <a:ea typeface="黑体" panose="02010609060101010101" pitchFamily="49" charset="-122"/>
              </a:rPr>
              <a:t>第九章 电磁感应与电磁场</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灯片编号占位符 3"/>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600" b="1" dirty="0">
                <a:solidFill>
                  <a:srgbClr val="0000FF"/>
                </a:solidFill>
              </a:rPr>
              <a:t>10</a:t>
            </a:fld>
            <a:endParaRPr lang="zh-CN" altLang="en-US" sz="1600" b="1" dirty="0">
              <a:solidFill>
                <a:srgbClr val="0000FF"/>
              </a:solidFill>
            </a:endParaRPr>
          </a:p>
        </p:txBody>
      </p:sp>
      <p:grpSp>
        <p:nvGrpSpPr>
          <p:cNvPr id="17410" name="Group 3"/>
          <p:cNvGrpSpPr/>
          <p:nvPr/>
        </p:nvGrpSpPr>
        <p:grpSpPr>
          <a:xfrm>
            <a:off x="323850" y="404813"/>
            <a:ext cx="5029200" cy="533400"/>
            <a:chOff x="192" y="1392"/>
            <a:chExt cx="3168" cy="336"/>
          </a:xfrm>
        </p:grpSpPr>
        <p:sp>
          <p:nvSpPr>
            <p:cNvPr id="36868" name="Text Box 4"/>
            <p:cNvSpPr txBox="1">
              <a:spLocks noChangeArrowheads="1"/>
            </p:cNvSpPr>
            <p:nvPr/>
          </p:nvSpPr>
          <p:spPr bwMode="auto">
            <a:xfrm>
              <a:off x="192" y="1401"/>
              <a:ext cx="3168" cy="327"/>
            </a:xfrm>
            <a:prstGeom prst="rect">
              <a:avLst/>
            </a:prstGeom>
            <a:noFill/>
            <a:ln>
              <a:noFill/>
            </a:ln>
            <a:effectLst/>
          </p:spPr>
          <p:txBody>
            <a:bodyPr>
              <a:spAutoFit/>
            </a:bodyPr>
            <a:lstStyle/>
            <a:p>
              <a:pPr marR="0" defTabSz="914400">
                <a:spcBef>
                  <a:spcPct val="50000"/>
                </a:spcBef>
                <a:buClrTx/>
                <a:buSzTx/>
                <a:buFontTx/>
                <a:defRPr/>
              </a:pPr>
              <a:r>
                <a:rPr kumimoji="0" lang="zh-CN" altLang="en-US" sz="2800" b="1" kern="1200" cap="none" spc="0" normalizeH="0" baseline="0" noProof="0">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二、磁感强度矢量     的定义</a:t>
              </a:r>
            </a:p>
          </p:txBody>
        </p:sp>
        <p:graphicFrame>
          <p:nvGraphicFramePr>
            <p:cNvPr id="17412" name="Object 5"/>
            <p:cNvGraphicFramePr>
              <a:graphicFrameLocks noChangeAspect="1"/>
            </p:cNvGraphicFramePr>
            <p:nvPr/>
          </p:nvGraphicFramePr>
          <p:xfrm>
            <a:off x="2066" y="1392"/>
            <a:ext cx="249" cy="336"/>
          </p:xfrm>
          <a:graphic>
            <a:graphicData uri="http://schemas.openxmlformats.org/presentationml/2006/ole">
              <mc:AlternateContent xmlns:mc="http://schemas.openxmlformats.org/markup-compatibility/2006">
                <mc:Choice xmlns:v="urn:schemas-microsoft-com:vml" Requires="v">
                  <p:oleObj r:id="rId2" imgW="152400" imgH="203200" progId="Equation.DSMT4">
                    <p:embed/>
                  </p:oleObj>
                </mc:Choice>
                <mc:Fallback>
                  <p:oleObj r:id="rId2" imgW="152400" imgH="203200" progId="Equation.DSMT4">
                    <p:embed/>
                    <p:pic>
                      <p:nvPicPr>
                        <p:cNvPr id="0" name="图片 3116"/>
                        <p:cNvPicPr/>
                        <p:nvPr/>
                      </p:nvPicPr>
                      <p:blipFill>
                        <a:blip r:embed="rId3"/>
                        <a:stretch>
                          <a:fillRect/>
                        </a:stretch>
                      </p:blipFill>
                      <p:spPr>
                        <a:xfrm>
                          <a:off x="2066" y="1392"/>
                          <a:ext cx="249" cy="336"/>
                        </a:xfrm>
                        <a:prstGeom prst="rect">
                          <a:avLst/>
                        </a:prstGeom>
                        <a:noFill/>
                        <a:ln w="38100">
                          <a:noFill/>
                          <a:miter/>
                        </a:ln>
                      </p:spPr>
                    </p:pic>
                  </p:oleObj>
                </mc:Fallback>
              </mc:AlternateContent>
            </a:graphicData>
          </a:graphic>
        </p:graphicFrame>
      </p:grpSp>
      <p:sp>
        <p:nvSpPr>
          <p:cNvPr id="36870" name="Text Box 6"/>
          <p:cNvSpPr txBox="1"/>
          <p:nvPr/>
        </p:nvSpPr>
        <p:spPr>
          <a:xfrm>
            <a:off x="323850" y="1125538"/>
            <a:ext cx="7056438" cy="566737"/>
          </a:xfrm>
          <a:prstGeom prst="rect">
            <a:avLst/>
          </a:prstGeom>
          <a:noFill/>
          <a:ln w="9525">
            <a:noFill/>
          </a:ln>
        </p:spPr>
        <p:txBody>
          <a:bodyPr anchor="t">
            <a:spAutoFit/>
          </a:bodyPr>
          <a:lstStyle/>
          <a:p>
            <a:pPr>
              <a:lnSpc>
                <a:spcPct val="130000"/>
              </a:lnSpc>
              <a:spcBef>
                <a:spcPct val="50000"/>
              </a:spcBef>
            </a:pPr>
            <a:r>
              <a:rPr lang="zh-CN" altLang="en-US" b="1" dirty="0">
                <a:latin typeface="Arial" panose="020B0604020202020204" pitchFamily="34" charset="0"/>
              </a:rPr>
              <a:t>带电粒子在磁场中运动受到力的作用</a:t>
            </a:r>
            <a:r>
              <a:rPr lang="en-US" altLang="zh-CN" b="1" dirty="0">
                <a:latin typeface="Arial" panose="020B0604020202020204" pitchFamily="34" charset="0"/>
              </a:rPr>
              <a:t>——</a:t>
            </a:r>
            <a:r>
              <a:rPr lang="zh-CN" altLang="en-US" b="1" dirty="0">
                <a:solidFill>
                  <a:srgbClr val="FF3300"/>
                </a:solidFill>
                <a:latin typeface="Arial" panose="020B0604020202020204" pitchFamily="34" charset="0"/>
              </a:rPr>
              <a:t>洛仑兹力</a:t>
            </a:r>
          </a:p>
        </p:txBody>
      </p:sp>
      <p:sp>
        <p:nvSpPr>
          <p:cNvPr id="36871" name="Rectangle 7"/>
          <p:cNvSpPr/>
          <p:nvPr/>
        </p:nvSpPr>
        <p:spPr>
          <a:xfrm>
            <a:off x="395288" y="2133600"/>
            <a:ext cx="4968875" cy="1041400"/>
          </a:xfrm>
          <a:prstGeom prst="rect">
            <a:avLst/>
          </a:prstGeom>
          <a:noFill/>
          <a:ln w="9525">
            <a:noFill/>
          </a:ln>
        </p:spPr>
        <p:txBody>
          <a:bodyPr anchor="t">
            <a:spAutoFit/>
          </a:bodyPr>
          <a:lstStyle/>
          <a:p>
            <a:pPr algn="just">
              <a:lnSpc>
                <a:spcPct val="130000"/>
              </a:lnSpc>
              <a:spcBef>
                <a:spcPct val="50000"/>
              </a:spcBef>
              <a:buBlip>
                <a:blip r:embed="rId4"/>
              </a:buBlip>
            </a:pPr>
            <a:r>
              <a:rPr lang="zh-CN" altLang="en-US" b="1" dirty="0">
                <a:latin typeface="Arial" panose="020B0604020202020204" pitchFamily="34" charset="0"/>
              </a:rPr>
              <a:t>   实验发现带电粒子在磁场中沿某一特定直线方向运动时不受力；</a:t>
            </a:r>
            <a:endParaRPr lang="en-US" altLang="zh-CN" b="1" dirty="0">
              <a:latin typeface="Arial" panose="020B0604020202020204" pitchFamily="34" charset="0"/>
            </a:endParaRPr>
          </a:p>
        </p:txBody>
      </p:sp>
      <p:grpSp>
        <p:nvGrpSpPr>
          <p:cNvPr id="36886" name="Group 22"/>
          <p:cNvGrpSpPr/>
          <p:nvPr/>
        </p:nvGrpSpPr>
        <p:grpSpPr>
          <a:xfrm>
            <a:off x="539750" y="5229225"/>
            <a:ext cx="4968875" cy="1516063"/>
            <a:chOff x="249" y="2774"/>
            <a:chExt cx="3130" cy="955"/>
          </a:xfrm>
        </p:grpSpPr>
        <p:sp>
          <p:nvSpPr>
            <p:cNvPr id="17416" name="Rectangle 23"/>
            <p:cNvSpPr/>
            <p:nvPr/>
          </p:nvSpPr>
          <p:spPr>
            <a:xfrm>
              <a:off x="249" y="2774"/>
              <a:ext cx="3130" cy="955"/>
            </a:xfrm>
            <a:prstGeom prst="rect">
              <a:avLst/>
            </a:prstGeom>
            <a:noFill/>
            <a:ln w="9525">
              <a:noFill/>
            </a:ln>
          </p:spPr>
          <p:txBody>
            <a:bodyPr anchor="t">
              <a:spAutoFit/>
            </a:bodyPr>
            <a:lstStyle/>
            <a:p>
              <a:pPr algn="just">
                <a:lnSpc>
                  <a:spcPct val="130000"/>
                </a:lnSpc>
                <a:buBlip>
                  <a:blip r:embed="rId4"/>
                </a:buBlip>
              </a:pPr>
              <a:r>
                <a:rPr lang="zh-CN" altLang="en-US" b="1" dirty="0">
                  <a:solidFill>
                    <a:srgbClr val="000000"/>
                  </a:solidFill>
                  <a:latin typeface="Arial" panose="020B0604020202020204" pitchFamily="34" charset="0"/>
                </a:rPr>
                <a:t>    带电粒子在磁场中沿其他方向运动时，</a:t>
              </a:r>
              <a:r>
                <a:rPr lang="zh-CN" altLang="en-US" b="1" dirty="0">
                  <a:latin typeface="Arial" panose="020B0604020202020204" pitchFamily="34" charset="0"/>
                </a:rPr>
                <a:t>    </a:t>
              </a:r>
              <a:r>
                <a:rPr lang="zh-CN" altLang="en-US" b="1" dirty="0">
                  <a:solidFill>
                    <a:srgbClr val="CC0000"/>
                  </a:solidFill>
                  <a:latin typeface="Arial" panose="020B0604020202020204" pitchFamily="34" charset="0"/>
                </a:rPr>
                <a:t>垂直</a:t>
              </a:r>
              <a:r>
                <a:rPr lang="zh-CN" altLang="en-US" b="1" dirty="0">
                  <a:solidFill>
                    <a:srgbClr val="000000"/>
                  </a:solidFill>
                  <a:latin typeface="Arial" panose="020B0604020202020204" pitchFamily="34" charset="0"/>
                </a:rPr>
                <a:t>于    与某特定方向所组成的平面；</a:t>
              </a:r>
            </a:p>
          </p:txBody>
        </p:sp>
        <p:graphicFrame>
          <p:nvGraphicFramePr>
            <p:cNvPr id="17417" name="Object 24"/>
            <p:cNvGraphicFramePr>
              <a:graphicFrameLocks noChangeAspect="1"/>
            </p:cNvGraphicFramePr>
            <p:nvPr/>
          </p:nvGraphicFramePr>
          <p:xfrm>
            <a:off x="1082" y="3142"/>
            <a:ext cx="252" cy="251"/>
          </p:xfrm>
          <a:graphic>
            <a:graphicData uri="http://schemas.openxmlformats.org/presentationml/2006/ole">
              <mc:AlternateContent xmlns:mc="http://schemas.openxmlformats.org/markup-compatibility/2006">
                <mc:Choice xmlns:v="urn:schemas-microsoft-com:vml" Requires="v">
                  <p:oleObj r:id="rId5" imgW="165100" imgH="203200" progId="Equation.DSMT4">
                    <p:embed/>
                  </p:oleObj>
                </mc:Choice>
                <mc:Fallback>
                  <p:oleObj r:id="rId5" imgW="165100" imgH="203200" progId="Equation.DSMT4">
                    <p:embed/>
                    <p:pic>
                      <p:nvPicPr>
                        <p:cNvPr id="0" name="图片 3094"/>
                        <p:cNvPicPr/>
                        <p:nvPr/>
                      </p:nvPicPr>
                      <p:blipFill>
                        <a:blip r:embed="rId6"/>
                        <a:stretch>
                          <a:fillRect/>
                        </a:stretch>
                      </p:blipFill>
                      <p:spPr>
                        <a:xfrm>
                          <a:off x="1082" y="3142"/>
                          <a:ext cx="252" cy="251"/>
                        </a:xfrm>
                        <a:prstGeom prst="rect">
                          <a:avLst/>
                        </a:prstGeom>
                        <a:noFill/>
                        <a:ln w="38100">
                          <a:noFill/>
                          <a:miter/>
                        </a:ln>
                      </p:spPr>
                    </p:pic>
                  </p:oleObj>
                </mc:Fallback>
              </mc:AlternateContent>
            </a:graphicData>
          </a:graphic>
        </p:graphicFrame>
        <p:graphicFrame>
          <p:nvGraphicFramePr>
            <p:cNvPr id="17418" name="Object 25"/>
            <p:cNvGraphicFramePr>
              <a:graphicFrameLocks noChangeAspect="1"/>
            </p:cNvGraphicFramePr>
            <p:nvPr/>
          </p:nvGraphicFramePr>
          <p:xfrm>
            <a:off x="1935" y="3126"/>
            <a:ext cx="209" cy="293"/>
          </p:xfrm>
          <a:graphic>
            <a:graphicData uri="http://schemas.openxmlformats.org/presentationml/2006/ole">
              <mc:AlternateContent xmlns:mc="http://schemas.openxmlformats.org/markup-compatibility/2006">
                <mc:Choice xmlns:v="urn:schemas-microsoft-com:vml" Requires="v">
                  <p:oleObj r:id="rId7" imgW="127000" imgH="177165" progId="Equation.DSMT4">
                    <p:embed/>
                  </p:oleObj>
                </mc:Choice>
                <mc:Fallback>
                  <p:oleObj r:id="rId7" imgW="127000" imgH="177165" progId="Equation.DSMT4">
                    <p:embed/>
                    <p:pic>
                      <p:nvPicPr>
                        <p:cNvPr id="0" name="图片 3093"/>
                        <p:cNvPicPr/>
                        <p:nvPr/>
                      </p:nvPicPr>
                      <p:blipFill>
                        <a:blip r:embed="rId8"/>
                        <a:stretch>
                          <a:fillRect/>
                        </a:stretch>
                      </p:blipFill>
                      <p:spPr>
                        <a:xfrm>
                          <a:off x="1935" y="3126"/>
                          <a:ext cx="209" cy="293"/>
                        </a:xfrm>
                        <a:prstGeom prst="rect">
                          <a:avLst/>
                        </a:prstGeom>
                        <a:noFill/>
                        <a:ln w="38100">
                          <a:noFill/>
                          <a:miter/>
                        </a:ln>
                      </p:spPr>
                    </p:pic>
                  </p:oleObj>
                </mc:Fallback>
              </mc:AlternateContent>
            </a:graphicData>
          </a:graphic>
        </p:graphicFrame>
      </p:grpSp>
      <p:sp>
        <p:nvSpPr>
          <p:cNvPr id="36890" name="Rectangle 26"/>
          <p:cNvSpPr/>
          <p:nvPr/>
        </p:nvSpPr>
        <p:spPr>
          <a:xfrm>
            <a:off x="468313" y="4076700"/>
            <a:ext cx="4968875" cy="822325"/>
          </a:xfrm>
          <a:prstGeom prst="rect">
            <a:avLst/>
          </a:prstGeom>
          <a:noFill/>
          <a:ln w="9525">
            <a:noFill/>
          </a:ln>
        </p:spPr>
        <p:txBody>
          <a:bodyPr anchor="t">
            <a:spAutoFit/>
          </a:bodyPr>
          <a:lstStyle/>
          <a:p>
            <a:pPr>
              <a:spcBef>
                <a:spcPct val="50000"/>
              </a:spcBef>
              <a:buBlip>
                <a:blip r:embed="rId4"/>
              </a:buBlip>
            </a:pPr>
            <a:r>
              <a:rPr lang="zh-CN" altLang="en-US" b="1" dirty="0">
                <a:solidFill>
                  <a:srgbClr val="000000"/>
                </a:solidFill>
                <a:latin typeface="Arial" panose="020B0604020202020204" pitchFamily="34" charset="0"/>
              </a:rPr>
              <a:t>    当带电粒子在磁场中垂直于此特定方向运动时受力最大；</a:t>
            </a:r>
          </a:p>
        </p:txBody>
      </p:sp>
      <p:pic>
        <p:nvPicPr>
          <p:cNvPr id="36893" name="Picture 29"/>
          <p:cNvPicPr>
            <a:picLocks noChangeAspect="1"/>
          </p:cNvPicPr>
          <p:nvPr/>
        </p:nvPicPr>
        <p:blipFill>
          <a:blip r:embed="rId9"/>
          <a:srcRect l="59317" t="52927" r="10764" b="10130"/>
          <a:stretch>
            <a:fillRect/>
          </a:stretch>
        </p:blipFill>
        <p:spPr>
          <a:xfrm>
            <a:off x="6084888" y="1773238"/>
            <a:ext cx="2590800" cy="2000250"/>
          </a:xfrm>
          <a:prstGeom prst="rect">
            <a:avLst/>
          </a:prstGeom>
          <a:noFill/>
          <a:ln w="9525">
            <a:noFill/>
          </a:ln>
        </p:spPr>
      </p:pic>
      <p:pic>
        <p:nvPicPr>
          <p:cNvPr id="36894" name="Picture 30"/>
          <p:cNvPicPr>
            <a:picLocks noChangeAspect="1"/>
          </p:cNvPicPr>
          <p:nvPr/>
        </p:nvPicPr>
        <p:blipFill>
          <a:blip r:embed="rId10"/>
          <a:srcRect l="59850" t="52074" r="11285" b="13481"/>
          <a:stretch>
            <a:fillRect/>
          </a:stretch>
        </p:blipFill>
        <p:spPr>
          <a:xfrm>
            <a:off x="6084888" y="3933825"/>
            <a:ext cx="2519362" cy="187801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6870"/>
                                        </p:tgtEl>
                                        <p:attrNameLst>
                                          <p:attrName>style.visibility</p:attrName>
                                        </p:attrNameLst>
                                      </p:cBhvr>
                                      <p:to>
                                        <p:strVal val="visible"/>
                                      </p:to>
                                    </p:set>
                                    <p:animEffect transition="in" filter="blinds(vertical)">
                                      <p:cBhvr>
                                        <p:cTn id="7" dur="500"/>
                                        <p:tgtEl>
                                          <p:spTgt spid="3687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6871"/>
                                        </p:tgtEl>
                                        <p:attrNameLst>
                                          <p:attrName>style.visibility</p:attrName>
                                        </p:attrNameLst>
                                      </p:cBhvr>
                                      <p:to>
                                        <p:strVal val="visible"/>
                                      </p:to>
                                    </p:set>
                                    <p:animEffect transition="in" filter="checkerboard(across)">
                                      <p:cBhvr>
                                        <p:cTn id="12" dur="500"/>
                                        <p:tgtEl>
                                          <p:spTgt spid="3687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89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6890"/>
                                        </p:tgtEl>
                                        <p:attrNameLst>
                                          <p:attrName>style.visibility</p:attrName>
                                        </p:attrNameLst>
                                      </p:cBhvr>
                                      <p:to>
                                        <p:strVal val="visible"/>
                                      </p:to>
                                    </p:set>
                                    <p:animEffect transition="in" filter="blinds(horizontal)">
                                      <p:cBhvr>
                                        <p:cTn id="21" dur="500"/>
                                        <p:tgtEl>
                                          <p:spTgt spid="3689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689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68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0" grpId="0"/>
      <p:bldP spid="3687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600" b="1" dirty="0">
                <a:solidFill>
                  <a:srgbClr val="0000FF"/>
                </a:solidFill>
              </a:rPr>
              <a:t>11</a:t>
            </a:fld>
            <a:endParaRPr lang="zh-CN" altLang="en-US" sz="1600" b="1" dirty="0">
              <a:solidFill>
                <a:srgbClr val="0000FF"/>
              </a:solidFill>
            </a:endParaRPr>
          </a:p>
        </p:txBody>
      </p:sp>
      <p:graphicFrame>
        <p:nvGraphicFramePr>
          <p:cNvPr id="37890" name="Object 2"/>
          <p:cNvGraphicFramePr>
            <a:graphicFrameLocks noChangeAspect="1"/>
          </p:cNvGraphicFramePr>
          <p:nvPr/>
        </p:nvGraphicFramePr>
        <p:xfrm>
          <a:off x="825500" y="146050"/>
          <a:ext cx="1658938" cy="600075"/>
        </p:xfrm>
        <a:graphic>
          <a:graphicData uri="http://schemas.openxmlformats.org/presentationml/2006/ole">
            <mc:AlternateContent xmlns:mc="http://schemas.openxmlformats.org/markup-compatibility/2006">
              <mc:Choice xmlns:v="urn:schemas-microsoft-com:vml" Requires="v">
                <p:oleObj r:id="rId2" imgW="875665" imgH="254000" progId="Equation.DSMT4">
                  <p:embed/>
                </p:oleObj>
              </mc:Choice>
              <mc:Fallback>
                <p:oleObj r:id="rId2" imgW="875665" imgH="254000" progId="Equation.DSMT4">
                  <p:embed/>
                  <p:pic>
                    <p:nvPicPr>
                      <p:cNvPr id="0" name="图片 3097"/>
                      <p:cNvPicPr/>
                      <p:nvPr/>
                    </p:nvPicPr>
                    <p:blipFill>
                      <a:blip r:embed="rId3"/>
                      <a:stretch>
                        <a:fillRect/>
                      </a:stretch>
                    </p:blipFill>
                    <p:spPr>
                      <a:xfrm>
                        <a:off x="825500" y="146050"/>
                        <a:ext cx="1658938" cy="600075"/>
                      </a:xfrm>
                      <a:prstGeom prst="rect">
                        <a:avLst/>
                      </a:prstGeom>
                      <a:noFill/>
                      <a:ln w="38100">
                        <a:noFill/>
                        <a:miter/>
                      </a:ln>
                    </p:spPr>
                  </p:pic>
                </p:oleObj>
              </mc:Fallback>
            </mc:AlternateContent>
          </a:graphicData>
        </a:graphic>
      </p:graphicFrame>
      <p:grpSp>
        <p:nvGrpSpPr>
          <p:cNvPr id="37891" name="Group 3"/>
          <p:cNvGrpSpPr/>
          <p:nvPr/>
        </p:nvGrpSpPr>
        <p:grpSpPr>
          <a:xfrm>
            <a:off x="2687638" y="831850"/>
            <a:ext cx="4548187" cy="485775"/>
            <a:chOff x="196" y="1594"/>
            <a:chExt cx="2865" cy="306"/>
          </a:xfrm>
        </p:grpSpPr>
        <p:graphicFrame>
          <p:nvGraphicFramePr>
            <p:cNvPr id="18436" name="Object 4"/>
            <p:cNvGraphicFramePr>
              <a:graphicFrameLocks noChangeAspect="1"/>
            </p:cNvGraphicFramePr>
            <p:nvPr/>
          </p:nvGraphicFramePr>
          <p:xfrm>
            <a:off x="196" y="1594"/>
            <a:ext cx="795" cy="297"/>
          </p:xfrm>
          <a:graphic>
            <a:graphicData uri="http://schemas.openxmlformats.org/presentationml/2006/ole">
              <mc:AlternateContent xmlns:mc="http://schemas.openxmlformats.org/markup-compatibility/2006">
                <mc:Choice xmlns:v="urn:schemas-microsoft-com:vml" Requires="v">
                  <p:oleObj r:id="rId4" imgW="660400" imgH="254000" progId="Equation.DSMT4">
                    <p:embed/>
                  </p:oleObj>
                </mc:Choice>
                <mc:Fallback>
                  <p:oleObj r:id="rId4" imgW="660400" imgH="254000" progId="Equation.DSMT4">
                    <p:embed/>
                    <p:pic>
                      <p:nvPicPr>
                        <p:cNvPr id="0" name="图片 3099"/>
                        <p:cNvPicPr/>
                        <p:nvPr/>
                      </p:nvPicPr>
                      <p:blipFill>
                        <a:blip r:embed="rId5"/>
                        <a:stretch>
                          <a:fillRect/>
                        </a:stretch>
                      </p:blipFill>
                      <p:spPr>
                        <a:xfrm>
                          <a:off x="196" y="1594"/>
                          <a:ext cx="795" cy="297"/>
                        </a:xfrm>
                        <a:prstGeom prst="rect">
                          <a:avLst/>
                        </a:prstGeom>
                        <a:noFill/>
                        <a:ln w="38100">
                          <a:noFill/>
                          <a:miter/>
                        </a:ln>
                      </p:spPr>
                    </p:pic>
                  </p:oleObj>
                </mc:Fallback>
              </mc:AlternateContent>
            </a:graphicData>
          </a:graphic>
        </p:graphicFrame>
        <p:sp>
          <p:nvSpPr>
            <p:cNvPr id="18437" name="Text Box 5"/>
            <p:cNvSpPr txBox="1"/>
            <p:nvPr/>
          </p:nvSpPr>
          <p:spPr>
            <a:xfrm>
              <a:off x="949" y="1602"/>
              <a:ext cx="2112" cy="288"/>
            </a:xfrm>
            <a:prstGeom prst="rect">
              <a:avLst/>
            </a:prstGeom>
            <a:noFill/>
            <a:ln w="9525">
              <a:noFill/>
            </a:ln>
          </p:spPr>
          <p:txBody>
            <a:bodyPr anchor="t">
              <a:spAutoFit/>
            </a:bodyPr>
            <a:lstStyle/>
            <a:p>
              <a:pPr>
                <a:spcBef>
                  <a:spcPct val="50000"/>
                </a:spcBef>
              </a:pPr>
              <a:r>
                <a:rPr lang="zh-CN" altLang="en-US" b="1" dirty="0">
                  <a:solidFill>
                    <a:srgbClr val="000000"/>
                  </a:solidFill>
                  <a:latin typeface="Arial" panose="020B0604020202020204" pitchFamily="34" charset="0"/>
                </a:rPr>
                <a:t>大小与         无关。</a:t>
              </a:r>
            </a:p>
          </p:txBody>
        </p:sp>
        <p:graphicFrame>
          <p:nvGraphicFramePr>
            <p:cNvPr id="18438" name="Object 6"/>
            <p:cNvGraphicFramePr>
              <a:graphicFrameLocks noChangeAspect="1"/>
            </p:cNvGraphicFramePr>
            <p:nvPr/>
          </p:nvGraphicFramePr>
          <p:xfrm>
            <a:off x="1576" y="1666"/>
            <a:ext cx="391" cy="234"/>
          </p:xfrm>
          <a:graphic>
            <a:graphicData uri="http://schemas.openxmlformats.org/presentationml/2006/ole">
              <mc:AlternateContent xmlns:mc="http://schemas.openxmlformats.org/markup-compatibility/2006">
                <mc:Choice xmlns:v="urn:schemas-microsoft-com:vml" Requires="v">
                  <p:oleObj r:id="rId6" imgW="393700" imgH="241300" progId="Equation.3">
                    <p:embed/>
                  </p:oleObj>
                </mc:Choice>
                <mc:Fallback>
                  <p:oleObj r:id="rId6" imgW="393700" imgH="241300" progId="Equation.3">
                    <p:embed/>
                    <p:pic>
                      <p:nvPicPr>
                        <p:cNvPr id="0" name="图片 3102"/>
                        <p:cNvPicPr/>
                        <p:nvPr/>
                      </p:nvPicPr>
                      <p:blipFill>
                        <a:blip r:embed="rId7"/>
                        <a:stretch>
                          <a:fillRect/>
                        </a:stretch>
                      </p:blipFill>
                      <p:spPr>
                        <a:xfrm>
                          <a:off x="1576" y="1666"/>
                          <a:ext cx="391" cy="234"/>
                        </a:xfrm>
                        <a:prstGeom prst="rect">
                          <a:avLst/>
                        </a:prstGeom>
                        <a:noFill/>
                        <a:ln w="38100">
                          <a:noFill/>
                          <a:miter/>
                        </a:ln>
                      </p:spPr>
                    </p:pic>
                  </p:oleObj>
                </mc:Fallback>
              </mc:AlternateContent>
            </a:graphicData>
          </a:graphic>
        </p:graphicFrame>
      </p:grpSp>
      <p:grpSp>
        <p:nvGrpSpPr>
          <p:cNvPr id="18439" name="Group 38"/>
          <p:cNvGrpSpPr/>
          <p:nvPr/>
        </p:nvGrpSpPr>
        <p:grpSpPr>
          <a:xfrm>
            <a:off x="323850" y="1412875"/>
            <a:ext cx="7920038" cy="1114425"/>
            <a:chOff x="204" y="890"/>
            <a:chExt cx="4989" cy="702"/>
          </a:xfrm>
        </p:grpSpPr>
        <p:sp>
          <p:nvSpPr>
            <p:cNvPr id="18440" name="Rectangle 8"/>
            <p:cNvSpPr/>
            <p:nvPr/>
          </p:nvSpPr>
          <p:spPr>
            <a:xfrm>
              <a:off x="204" y="890"/>
              <a:ext cx="4989" cy="702"/>
            </a:xfrm>
            <a:prstGeom prst="rect">
              <a:avLst/>
            </a:prstGeom>
            <a:noFill/>
            <a:ln w="9525">
              <a:noFill/>
            </a:ln>
          </p:spPr>
          <p:txBody>
            <a:bodyPr anchor="t">
              <a:spAutoFit/>
            </a:bodyPr>
            <a:lstStyle/>
            <a:p>
              <a:pPr algn="just">
                <a:lnSpc>
                  <a:spcPct val="140000"/>
                </a:lnSpc>
              </a:pPr>
              <a:r>
                <a:rPr lang="zh-CN" altLang="en-US" b="1" dirty="0">
                  <a:solidFill>
                    <a:srgbClr val="CC0000"/>
                  </a:solidFill>
                  <a:latin typeface="Times New Roman" panose="02020603050405020304" pitchFamily="18" charset="0"/>
                </a:rPr>
                <a:t>磁感强度    的定义：</a:t>
              </a:r>
              <a:r>
                <a:rPr lang="zh-CN" altLang="en-US" b="1" dirty="0">
                  <a:solidFill>
                    <a:srgbClr val="000000"/>
                  </a:solidFill>
                  <a:latin typeface="Times New Roman" panose="02020603050405020304" pitchFamily="18" charset="0"/>
                </a:rPr>
                <a:t>当正电荷垂直于特定方向运动时，受力       ，将             方向定义为该点       的方向。</a:t>
              </a:r>
              <a:r>
                <a:rPr lang="zh-CN" altLang="en-US" b="1" dirty="0">
                  <a:solidFill>
                    <a:srgbClr val="CC0000"/>
                  </a:solidFill>
                  <a:latin typeface="Times New Roman" panose="02020603050405020304" pitchFamily="18" charset="0"/>
                </a:rPr>
                <a:t>      </a:t>
              </a:r>
            </a:p>
          </p:txBody>
        </p:sp>
        <p:graphicFrame>
          <p:nvGraphicFramePr>
            <p:cNvPr id="18441" name="Object 9"/>
            <p:cNvGraphicFramePr>
              <a:graphicFrameLocks noChangeAspect="1"/>
            </p:cNvGraphicFramePr>
            <p:nvPr/>
          </p:nvGraphicFramePr>
          <p:xfrm>
            <a:off x="3152" y="1298"/>
            <a:ext cx="337" cy="254"/>
          </p:xfrm>
          <a:graphic>
            <a:graphicData uri="http://schemas.openxmlformats.org/presentationml/2006/ole">
              <mc:AlternateContent xmlns:mc="http://schemas.openxmlformats.org/markup-compatibility/2006">
                <mc:Choice xmlns:v="urn:schemas-microsoft-com:vml" Requires="v">
                  <p:oleObj r:id="rId8" imgW="152400" imgH="203200" progId="Equation.DSMT4">
                    <p:embed/>
                  </p:oleObj>
                </mc:Choice>
                <mc:Fallback>
                  <p:oleObj r:id="rId8" imgW="152400" imgH="203200" progId="Equation.DSMT4">
                    <p:embed/>
                    <p:pic>
                      <p:nvPicPr>
                        <p:cNvPr id="0" name="图片 3098"/>
                        <p:cNvPicPr/>
                        <p:nvPr/>
                      </p:nvPicPr>
                      <p:blipFill>
                        <a:blip r:embed="rId9"/>
                        <a:stretch>
                          <a:fillRect/>
                        </a:stretch>
                      </p:blipFill>
                      <p:spPr>
                        <a:xfrm>
                          <a:off x="3152" y="1298"/>
                          <a:ext cx="337" cy="254"/>
                        </a:xfrm>
                        <a:prstGeom prst="rect">
                          <a:avLst/>
                        </a:prstGeom>
                        <a:noFill/>
                        <a:ln w="38100">
                          <a:noFill/>
                          <a:miter/>
                        </a:ln>
                      </p:spPr>
                    </p:pic>
                  </p:oleObj>
                </mc:Fallback>
              </mc:AlternateContent>
            </a:graphicData>
          </a:graphic>
        </p:graphicFrame>
        <p:graphicFrame>
          <p:nvGraphicFramePr>
            <p:cNvPr id="18442" name="Object 10"/>
            <p:cNvGraphicFramePr>
              <a:graphicFrameLocks noChangeAspect="1"/>
            </p:cNvGraphicFramePr>
            <p:nvPr/>
          </p:nvGraphicFramePr>
          <p:xfrm>
            <a:off x="431" y="1298"/>
            <a:ext cx="317" cy="279"/>
          </p:xfrm>
          <a:graphic>
            <a:graphicData uri="http://schemas.openxmlformats.org/presentationml/2006/ole">
              <mc:AlternateContent xmlns:mc="http://schemas.openxmlformats.org/markup-compatibility/2006">
                <mc:Choice xmlns:v="urn:schemas-microsoft-com:vml" Requires="v">
                  <p:oleObj r:id="rId10" imgW="292100" imgH="254000" progId="Equation.DSMT4">
                    <p:embed/>
                  </p:oleObj>
                </mc:Choice>
                <mc:Fallback>
                  <p:oleObj r:id="rId10" imgW="292100" imgH="254000" progId="Equation.DSMT4">
                    <p:embed/>
                    <p:pic>
                      <p:nvPicPr>
                        <p:cNvPr id="0" name="图片 3100"/>
                        <p:cNvPicPr/>
                        <p:nvPr/>
                      </p:nvPicPr>
                      <p:blipFill>
                        <a:blip r:embed="rId11"/>
                        <a:stretch>
                          <a:fillRect/>
                        </a:stretch>
                      </p:blipFill>
                      <p:spPr>
                        <a:xfrm>
                          <a:off x="431" y="1298"/>
                          <a:ext cx="317" cy="279"/>
                        </a:xfrm>
                        <a:prstGeom prst="rect">
                          <a:avLst/>
                        </a:prstGeom>
                        <a:noFill/>
                        <a:ln w="38100">
                          <a:noFill/>
                          <a:miter/>
                        </a:ln>
                      </p:spPr>
                    </p:pic>
                  </p:oleObj>
                </mc:Fallback>
              </mc:AlternateContent>
            </a:graphicData>
          </a:graphic>
        </p:graphicFrame>
        <p:graphicFrame>
          <p:nvGraphicFramePr>
            <p:cNvPr id="18443" name="Object 11"/>
            <p:cNvGraphicFramePr>
              <a:graphicFrameLocks noChangeAspect="1"/>
            </p:cNvGraphicFramePr>
            <p:nvPr/>
          </p:nvGraphicFramePr>
          <p:xfrm>
            <a:off x="1156" y="1253"/>
            <a:ext cx="635" cy="334"/>
          </p:xfrm>
          <a:graphic>
            <a:graphicData uri="http://schemas.openxmlformats.org/presentationml/2006/ole">
              <mc:AlternateContent xmlns:mc="http://schemas.openxmlformats.org/markup-compatibility/2006">
                <mc:Choice xmlns:v="urn:schemas-microsoft-com:vml" Requires="v">
                  <p:oleObj r:id="rId12" imgW="508000" imgH="254000" progId="Equation.DSMT4">
                    <p:embed/>
                  </p:oleObj>
                </mc:Choice>
                <mc:Fallback>
                  <p:oleObj r:id="rId12" imgW="508000" imgH="254000" progId="Equation.DSMT4">
                    <p:embed/>
                    <p:pic>
                      <p:nvPicPr>
                        <p:cNvPr id="0" name="图片 3095"/>
                        <p:cNvPicPr/>
                        <p:nvPr/>
                      </p:nvPicPr>
                      <p:blipFill>
                        <a:blip r:embed="rId13"/>
                        <a:stretch>
                          <a:fillRect/>
                        </a:stretch>
                      </p:blipFill>
                      <p:spPr>
                        <a:xfrm>
                          <a:off x="1156" y="1253"/>
                          <a:ext cx="635" cy="334"/>
                        </a:xfrm>
                        <a:prstGeom prst="rect">
                          <a:avLst/>
                        </a:prstGeom>
                        <a:noFill/>
                        <a:ln w="38100">
                          <a:noFill/>
                          <a:miter/>
                        </a:ln>
                      </p:spPr>
                    </p:pic>
                  </p:oleObj>
                </mc:Fallback>
              </mc:AlternateContent>
            </a:graphicData>
          </a:graphic>
        </p:graphicFrame>
        <p:graphicFrame>
          <p:nvGraphicFramePr>
            <p:cNvPr id="18444" name="Object 12"/>
            <p:cNvGraphicFramePr>
              <a:graphicFrameLocks noChangeAspect="1"/>
            </p:cNvGraphicFramePr>
            <p:nvPr/>
          </p:nvGraphicFramePr>
          <p:xfrm>
            <a:off x="1020" y="981"/>
            <a:ext cx="323" cy="243"/>
          </p:xfrm>
          <a:graphic>
            <a:graphicData uri="http://schemas.openxmlformats.org/presentationml/2006/ole">
              <mc:AlternateContent xmlns:mc="http://schemas.openxmlformats.org/markup-compatibility/2006">
                <mc:Choice xmlns:v="urn:schemas-microsoft-com:vml" Requires="v">
                  <p:oleObj r:id="rId14" imgW="152400" imgH="203200" progId="Equation.DSMT4">
                    <p:embed/>
                  </p:oleObj>
                </mc:Choice>
                <mc:Fallback>
                  <p:oleObj r:id="rId14" imgW="152400" imgH="203200" progId="Equation.DSMT4">
                    <p:embed/>
                    <p:pic>
                      <p:nvPicPr>
                        <p:cNvPr id="0" name="图片 3096"/>
                        <p:cNvPicPr/>
                        <p:nvPr/>
                      </p:nvPicPr>
                      <p:blipFill>
                        <a:blip r:embed="rId15"/>
                        <a:stretch>
                          <a:fillRect/>
                        </a:stretch>
                      </p:blipFill>
                      <p:spPr>
                        <a:xfrm>
                          <a:off x="1020" y="981"/>
                          <a:ext cx="323" cy="243"/>
                        </a:xfrm>
                        <a:prstGeom prst="rect">
                          <a:avLst/>
                        </a:prstGeom>
                        <a:noFill/>
                        <a:ln w="38100">
                          <a:noFill/>
                          <a:miter/>
                        </a:ln>
                      </p:spPr>
                    </p:pic>
                  </p:oleObj>
                </mc:Fallback>
              </mc:AlternateContent>
            </a:graphicData>
          </a:graphic>
        </p:graphicFrame>
      </p:grpSp>
      <p:graphicFrame>
        <p:nvGraphicFramePr>
          <p:cNvPr id="37901" name="Object 13"/>
          <p:cNvGraphicFramePr>
            <a:graphicFrameLocks noChangeAspect="1"/>
          </p:cNvGraphicFramePr>
          <p:nvPr/>
        </p:nvGraphicFramePr>
        <p:xfrm>
          <a:off x="788988" y="765175"/>
          <a:ext cx="1439862" cy="469900"/>
        </p:xfrm>
        <a:graphic>
          <a:graphicData uri="http://schemas.openxmlformats.org/presentationml/2006/ole">
            <mc:AlternateContent xmlns:mc="http://schemas.openxmlformats.org/markup-compatibility/2006">
              <mc:Choice xmlns:v="urn:schemas-microsoft-com:vml" Requires="v">
                <p:oleObj r:id="rId16" imgW="1066800" imgH="330200" progId="Equation.3">
                  <p:embed/>
                </p:oleObj>
              </mc:Choice>
              <mc:Fallback>
                <p:oleObj r:id="rId16" imgW="1066800" imgH="330200" progId="Equation.3">
                  <p:embed/>
                  <p:pic>
                    <p:nvPicPr>
                      <p:cNvPr id="0" name="图片 3101"/>
                      <p:cNvPicPr/>
                      <p:nvPr/>
                    </p:nvPicPr>
                    <p:blipFill>
                      <a:blip r:embed="rId17"/>
                      <a:stretch>
                        <a:fillRect/>
                      </a:stretch>
                    </p:blipFill>
                    <p:spPr>
                      <a:xfrm>
                        <a:off x="788988" y="765175"/>
                        <a:ext cx="1439862" cy="469900"/>
                      </a:xfrm>
                      <a:prstGeom prst="rect">
                        <a:avLst/>
                      </a:prstGeom>
                      <a:noFill/>
                      <a:ln w="38100">
                        <a:noFill/>
                        <a:miter/>
                      </a:ln>
                    </p:spPr>
                  </p:pic>
                </p:oleObj>
              </mc:Fallback>
            </mc:AlternateContent>
          </a:graphicData>
        </a:graphic>
      </p:graphicFrame>
      <p:grpSp>
        <p:nvGrpSpPr>
          <p:cNvPr id="37902" name="Group 14"/>
          <p:cNvGrpSpPr/>
          <p:nvPr/>
        </p:nvGrpSpPr>
        <p:grpSpPr>
          <a:xfrm>
            <a:off x="5410200" y="2565400"/>
            <a:ext cx="3733800" cy="2590800"/>
            <a:chOff x="3303" y="2576"/>
            <a:chExt cx="2352" cy="1632"/>
          </a:xfrm>
        </p:grpSpPr>
        <p:sp>
          <p:nvSpPr>
            <p:cNvPr id="18447" name="Rectangle 15"/>
            <p:cNvSpPr/>
            <p:nvPr/>
          </p:nvSpPr>
          <p:spPr>
            <a:xfrm>
              <a:off x="3303" y="2576"/>
              <a:ext cx="2352" cy="163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8448" name="Line 16"/>
            <p:cNvSpPr/>
            <p:nvPr/>
          </p:nvSpPr>
          <p:spPr>
            <a:xfrm flipV="1">
              <a:off x="4167" y="2912"/>
              <a:ext cx="0" cy="816"/>
            </a:xfrm>
            <a:prstGeom prst="line">
              <a:avLst/>
            </a:prstGeom>
            <a:ln w="38100" cap="flat" cmpd="sng">
              <a:solidFill>
                <a:srgbClr val="FF0066"/>
              </a:solidFill>
              <a:prstDash val="solid"/>
              <a:round/>
              <a:headEnd type="none" w="med" len="med"/>
              <a:tailEnd type="triangle" w="sm" len="lg"/>
            </a:ln>
          </p:spPr>
        </p:sp>
        <p:sp>
          <p:nvSpPr>
            <p:cNvPr id="18449" name="Line 17"/>
            <p:cNvSpPr/>
            <p:nvPr/>
          </p:nvSpPr>
          <p:spPr>
            <a:xfrm flipH="1">
              <a:off x="3783" y="3728"/>
              <a:ext cx="384" cy="288"/>
            </a:xfrm>
            <a:prstGeom prst="line">
              <a:avLst/>
            </a:prstGeom>
            <a:ln w="38100" cap="flat" cmpd="sng">
              <a:solidFill>
                <a:srgbClr val="FF0000"/>
              </a:solidFill>
              <a:prstDash val="solid"/>
              <a:round/>
              <a:headEnd type="none" w="med" len="med"/>
              <a:tailEnd type="triangle" w="sm" len="lg"/>
            </a:ln>
          </p:spPr>
        </p:sp>
        <p:sp>
          <p:nvSpPr>
            <p:cNvPr id="18450" name="Line 18"/>
            <p:cNvSpPr/>
            <p:nvPr/>
          </p:nvSpPr>
          <p:spPr>
            <a:xfrm>
              <a:off x="4167" y="3728"/>
              <a:ext cx="816" cy="0"/>
            </a:xfrm>
            <a:prstGeom prst="line">
              <a:avLst/>
            </a:prstGeom>
            <a:ln w="38100" cap="flat" cmpd="sng">
              <a:solidFill>
                <a:srgbClr val="0000FF"/>
              </a:solidFill>
              <a:prstDash val="solid"/>
              <a:round/>
              <a:headEnd type="none" w="med" len="med"/>
              <a:tailEnd type="triangle" w="sm" len="lg"/>
            </a:ln>
          </p:spPr>
        </p:sp>
        <p:sp>
          <p:nvSpPr>
            <p:cNvPr id="18451" name="Oval 19"/>
            <p:cNvSpPr/>
            <p:nvPr/>
          </p:nvSpPr>
          <p:spPr>
            <a:xfrm>
              <a:off x="4071" y="3632"/>
              <a:ext cx="192" cy="192"/>
            </a:xfrm>
            <a:prstGeom prst="ellipse">
              <a:avLst/>
            </a:prstGeom>
            <a:gradFill rotWithShape="0">
              <a:gsLst>
                <a:gs pos="0">
                  <a:srgbClr val="FFFFFF"/>
                </a:gs>
                <a:gs pos="100000">
                  <a:srgbClr val="FCD8DF"/>
                </a:gs>
              </a:gsLst>
              <a:path path="shape">
                <a:fillToRect l="50000" t="50000" r="50000" b="50000"/>
              </a:path>
              <a:tileRect/>
            </a:gradFill>
            <a:ln w="9525" cap="flat" cmpd="sng">
              <a:solidFill>
                <a:srgbClr val="CC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8452" name="Text Box 20"/>
            <p:cNvSpPr txBox="1"/>
            <p:nvPr/>
          </p:nvSpPr>
          <p:spPr>
            <a:xfrm>
              <a:off x="4071" y="3584"/>
              <a:ext cx="225" cy="288"/>
            </a:xfrm>
            <a:prstGeom prst="rect">
              <a:avLst/>
            </a:prstGeom>
            <a:noFill/>
            <a:ln w="9525">
              <a:noFill/>
            </a:ln>
          </p:spPr>
          <p:txBody>
            <a:bodyPr wrap="none" anchor="t">
              <a:spAutoFit/>
            </a:bodyPr>
            <a:lstStyle/>
            <a:p>
              <a:pPr>
                <a:spcBef>
                  <a:spcPct val="50000"/>
                </a:spcBef>
              </a:pPr>
              <a:r>
                <a:rPr lang="en-US" altLang="zh-CN" b="1" dirty="0">
                  <a:solidFill>
                    <a:srgbClr val="CC0000"/>
                  </a:solidFill>
                  <a:latin typeface="Times New Roman" panose="02020603050405020304" pitchFamily="18" charset="0"/>
                </a:rPr>
                <a:t>+</a:t>
              </a:r>
            </a:p>
          </p:txBody>
        </p:sp>
        <p:graphicFrame>
          <p:nvGraphicFramePr>
            <p:cNvPr id="18453" name="Object 21"/>
            <p:cNvGraphicFramePr>
              <a:graphicFrameLocks noChangeAspect="1"/>
            </p:cNvGraphicFramePr>
            <p:nvPr/>
          </p:nvGraphicFramePr>
          <p:xfrm>
            <a:off x="3845" y="3584"/>
            <a:ext cx="226" cy="295"/>
          </p:xfrm>
          <a:graphic>
            <a:graphicData uri="http://schemas.openxmlformats.org/presentationml/2006/ole">
              <mc:AlternateContent xmlns:mc="http://schemas.openxmlformats.org/markup-compatibility/2006">
                <mc:Choice xmlns:v="urn:schemas-microsoft-com:vml" Requires="v">
                  <p:oleObj r:id="rId18" imgW="127000" imgH="165100" progId="Equation.3">
                    <p:embed/>
                  </p:oleObj>
                </mc:Choice>
                <mc:Fallback>
                  <p:oleObj r:id="rId18" imgW="127000" imgH="165100" progId="Equation.3">
                    <p:embed/>
                    <p:pic>
                      <p:nvPicPr>
                        <p:cNvPr id="0" name="图片 3103"/>
                        <p:cNvPicPr/>
                        <p:nvPr/>
                      </p:nvPicPr>
                      <p:blipFill>
                        <a:blip r:embed="rId19"/>
                        <a:stretch>
                          <a:fillRect/>
                        </a:stretch>
                      </p:blipFill>
                      <p:spPr>
                        <a:xfrm>
                          <a:off x="3845" y="3584"/>
                          <a:ext cx="226" cy="295"/>
                        </a:xfrm>
                        <a:prstGeom prst="rect">
                          <a:avLst/>
                        </a:prstGeom>
                        <a:noFill/>
                        <a:ln w="38100">
                          <a:noFill/>
                          <a:miter/>
                        </a:ln>
                      </p:spPr>
                    </p:pic>
                  </p:oleObj>
                </mc:Fallback>
              </mc:AlternateContent>
            </a:graphicData>
          </a:graphic>
        </p:graphicFrame>
        <p:graphicFrame>
          <p:nvGraphicFramePr>
            <p:cNvPr id="18454" name="Object 22"/>
            <p:cNvGraphicFramePr>
              <a:graphicFrameLocks noChangeAspect="1"/>
            </p:cNvGraphicFramePr>
            <p:nvPr/>
          </p:nvGraphicFramePr>
          <p:xfrm>
            <a:off x="3484" y="3837"/>
            <a:ext cx="269" cy="327"/>
          </p:xfrm>
          <a:graphic>
            <a:graphicData uri="http://schemas.openxmlformats.org/presentationml/2006/ole">
              <mc:AlternateContent xmlns:mc="http://schemas.openxmlformats.org/markup-compatibility/2006">
                <mc:Choice xmlns:v="urn:schemas-microsoft-com:vml" Requires="v">
                  <p:oleObj r:id="rId20" imgW="127000" imgH="177165" progId="Equation.DSMT4">
                    <p:embed/>
                  </p:oleObj>
                </mc:Choice>
                <mc:Fallback>
                  <p:oleObj r:id="rId20" imgW="127000" imgH="177165" progId="Equation.DSMT4">
                    <p:embed/>
                    <p:pic>
                      <p:nvPicPr>
                        <p:cNvPr id="0" name="图片 3105"/>
                        <p:cNvPicPr/>
                        <p:nvPr/>
                      </p:nvPicPr>
                      <p:blipFill>
                        <a:blip r:embed="rId21"/>
                        <a:stretch>
                          <a:fillRect/>
                        </a:stretch>
                      </p:blipFill>
                      <p:spPr>
                        <a:xfrm>
                          <a:off x="3484" y="3837"/>
                          <a:ext cx="269" cy="327"/>
                        </a:xfrm>
                        <a:prstGeom prst="rect">
                          <a:avLst/>
                        </a:prstGeom>
                        <a:noFill/>
                        <a:ln w="38100">
                          <a:noFill/>
                          <a:miter/>
                        </a:ln>
                      </p:spPr>
                    </p:pic>
                  </p:oleObj>
                </mc:Fallback>
              </mc:AlternateContent>
            </a:graphicData>
          </a:graphic>
        </p:graphicFrame>
        <p:graphicFrame>
          <p:nvGraphicFramePr>
            <p:cNvPr id="18455" name="Object 23"/>
            <p:cNvGraphicFramePr>
              <a:graphicFrameLocks noChangeAspect="1"/>
            </p:cNvGraphicFramePr>
            <p:nvPr/>
          </p:nvGraphicFramePr>
          <p:xfrm>
            <a:off x="4935" y="3476"/>
            <a:ext cx="352" cy="407"/>
          </p:xfrm>
          <a:graphic>
            <a:graphicData uri="http://schemas.openxmlformats.org/presentationml/2006/ole">
              <mc:AlternateContent xmlns:mc="http://schemas.openxmlformats.org/markup-compatibility/2006">
                <mc:Choice xmlns:v="urn:schemas-microsoft-com:vml" Requires="v">
                  <p:oleObj r:id="rId22" imgW="152400" imgH="203200" progId="Equation.DSMT4">
                    <p:embed/>
                  </p:oleObj>
                </mc:Choice>
                <mc:Fallback>
                  <p:oleObj r:id="rId22" imgW="152400" imgH="203200" progId="Equation.DSMT4">
                    <p:embed/>
                    <p:pic>
                      <p:nvPicPr>
                        <p:cNvPr id="0" name="图片 3104"/>
                        <p:cNvPicPr/>
                        <p:nvPr/>
                      </p:nvPicPr>
                      <p:blipFill>
                        <a:blip r:embed="rId23"/>
                        <a:stretch>
                          <a:fillRect/>
                        </a:stretch>
                      </p:blipFill>
                      <p:spPr>
                        <a:xfrm>
                          <a:off x="4935" y="3476"/>
                          <a:ext cx="352" cy="407"/>
                        </a:xfrm>
                        <a:prstGeom prst="rect">
                          <a:avLst/>
                        </a:prstGeom>
                        <a:noFill/>
                        <a:ln w="38100">
                          <a:noFill/>
                          <a:miter/>
                        </a:ln>
                      </p:spPr>
                    </p:pic>
                  </p:oleObj>
                </mc:Fallback>
              </mc:AlternateContent>
            </a:graphicData>
          </a:graphic>
        </p:graphicFrame>
        <p:graphicFrame>
          <p:nvGraphicFramePr>
            <p:cNvPr id="18456" name="Object 24"/>
            <p:cNvGraphicFramePr>
              <a:graphicFrameLocks noChangeAspect="1"/>
            </p:cNvGraphicFramePr>
            <p:nvPr/>
          </p:nvGraphicFramePr>
          <p:xfrm>
            <a:off x="3715" y="2765"/>
            <a:ext cx="454" cy="380"/>
          </p:xfrm>
          <a:graphic>
            <a:graphicData uri="http://schemas.openxmlformats.org/presentationml/2006/ole">
              <mc:AlternateContent xmlns:mc="http://schemas.openxmlformats.org/markup-compatibility/2006">
                <mc:Choice xmlns:v="urn:schemas-microsoft-com:vml" Requires="v">
                  <p:oleObj r:id="rId24" imgW="292100" imgH="254000" progId="Equation.DSMT4">
                    <p:embed/>
                  </p:oleObj>
                </mc:Choice>
                <mc:Fallback>
                  <p:oleObj r:id="rId24" imgW="292100" imgH="254000" progId="Equation.DSMT4">
                    <p:embed/>
                    <p:pic>
                      <p:nvPicPr>
                        <p:cNvPr id="0" name="图片 3106"/>
                        <p:cNvPicPr/>
                        <p:nvPr/>
                      </p:nvPicPr>
                      <p:blipFill>
                        <a:blip r:embed="rId25"/>
                        <a:stretch>
                          <a:fillRect/>
                        </a:stretch>
                      </p:blipFill>
                      <p:spPr>
                        <a:xfrm>
                          <a:off x="3715" y="2765"/>
                          <a:ext cx="454" cy="380"/>
                        </a:xfrm>
                        <a:prstGeom prst="rect">
                          <a:avLst/>
                        </a:prstGeom>
                        <a:noFill/>
                        <a:ln w="38100">
                          <a:noFill/>
                          <a:miter/>
                        </a:ln>
                      </p:spPr>
                    </p:pic>
                  </p:oleObj>
                </mc:Fallback>
              </mc:AlternateContent>
            </a:graphicData>
          </a:graphic>
        </p:graphicFrame>
        <p:pic>
          <p:nvPicPr>
            <p:cNvPr id="18457" name="Picture 25"/>
            <p:cNvPicPr>
              <a:picLocks noChangeAspect="1"/>
            </p:cNvPicPr>
            <p:nvPr/>
          </p:nvPicPr>
          <p:blipFill>
            <a:blip r:embed="rId26"/>
            <a:stretch>
              <a:fillRect/>
            </a:stretch>
          </p:blipFill>
          <p:spPr>
            <a:xfrm rot="-5400000">
              <a:off x="4082" y="2840"/>
              <a:ext cx="987" cy="588"/>
            </a:xfrm>
            <a:prstGeom prst="rect">
              <a:avLst/>
            </a:prstGeom>
            <a:noFill/>
            <a:ln w="9525">
              <a:noFill/>
            </a:ln>
          </p:spPr>
        </p:pic>
      </p:grpSp>
      <p:sp>
        <p:nvSpPr>
          <p:cNvPr id="37915" name="Text Box 27"/>
          <p:cNvSpPr txBox="1"/>
          <p:nvPr/>
        </p:nvSpPr>
        <p:spPr>
          <a:xfrm>
            <a:off x="179388" y="4076700"/>
            <a:ext cx="3071812" cy="457200"/>
          </a:xfrm>
          <a:prstGeom prst="rect">
            <a:avLst/>
          </a:prstGeom>
          <a:noFill/>
          <a:ln w="9525">
            <a:noFill/>
          </a:ln>
        </p:spPr>
        <p:txBody>
          <a:bodyPr anchor="t">
            <a:spAutoFit/>
          </a:bodyPr>
          <a:lstStyle/>
          <a:p>
            <a:pPr>
              <a:spcBef>
                <a:spcPct val="50000"/>
              </a:spcBef>
            </a:pPr>
            <a:r>
              <a:rPr lang="zh-CN" altLang="zh-CN" b="1" dirty="0">
                <a:latin typeface="Times New Roman" panose="02020603050405020304" pitchFamily="18" charset="0"/>
              </a:rPr>
              <a:t>单位</a:t>
            </a:r>
            <a:r>
              <a:rPr lang="zh-CN" altLang="en-US" b="1" dirty="0">
                <a:latin typeface="Times New Roman" panose="02020603050405020304" pitchFamily="18" charset="0"/>
              </a:rPr>
              <a:t>:</a:t>
            </a:r>
            <a:r>
              <a:rPr lang="zh-CN" altLang="zh-CN" b="1" dirty="0">
                <a:solidFill>
                  <a:srgbClr val="CC0000"/>
                </a:solidFill>
                <a:latin typeface="Times New Roman" panose="02020603050405020304" pitchFamily="18" charset="0"/>
              </a:rPr>
              <a:t>特斯拉（</a:t>
            </a:r>
            <a:r>
              <a:rPr lang="zh-CN" altLang="en-US" b="1" dirty="0">
                <a:solidFill>
                  <a:srgbClr val="CC0000"/>
                </a:solidFill>
                <a:latin typeface="Times New Roman" panose="02020603050405020304" pitchFamily="18" charset="0"/>
              </a:rPr>
              <a:t>T</a:t>
            </a:r>
            <a:r>
              <a:rPr lang="zh-CN" altLang="zh-CN" b="1" dirty="0">
                <a:solidFill>
                  <a:srgbClr val="CC0000"/>
                </a:solidFill>
                <a:latin typeface="Times New Roman" panose="02020603050405020304" pitchFamily="18" charset="0"/>
              </a:rPr>
              <a:t>）</a:t>
            </a:r>
            <a:endParaRPr lang="zh-CN" altLang="en-US" b="1" dirty="0">
              <a:solidFill>
                <a:srgbClr val="CC0000"/>
              </a:solidFill>
              <a:latin typeface="Times New Roman" panose="02020603050405020304" pitchFamily="18" charset="0"/>
            </a:endParaRPr>
          </a:p>
        </p:txBody>
      </p:sp>
      <p:graphicFrame>
        <p:nvGraphicFramePr>
          <p:cNvPr id="37916" name="Object 28"/>
          <p:cNvGraphicFramePr>
            <a:graphicFrameLocks noChangeAspect="1"/>
          </p:cNvGraphicFramePr>
          <p:nvPr/>
        </p:nvGraphicFramePr>
        <p:xfrm>
          <a:off x="2987675" y="4076700"/>
          <a:ext cx="2152650" cy="414338"/>
        </p:xfrm>
        <a:graphic>
          <a:graphicData uri="http://schemas.openxmlformats.org/presentationml/2006/ole">
            <mc:AlternateContent xmlns:mc="http://schemas.openxmlformats.org/markup-compatibility/2006">
              <mc:Choice xmlns:v="urn:schemas-microsoft-com:vml" Requires="v">
                <p:oleObj r:id="rId27" imgW="1054100" imgH="203200" progId="Equation.DSMT4">
                  <p:embed/>
                </p:oleObj>
              </mc:Choice>
              <mc:Fallback>
                <p:oleObj r:id="rId27" imgW="1054100" imgH="203200" progId="Equation.DSMT4">
                  <p:embed/>
                  <p:pic>
                    <p:nvPicPr>
                      <p:cNvPr id="0" name="图片 3146"/>
                      <p:cNvPicPr/>
                      <p:nvPr/>
                    </p:nvPicPr>
                    <p:blipFill>
                      <a:blip r:embed="rId28"/>
                      <a:stretch>
                        <a:fillRect/>
                      </a:stretch>
                    </p:blipFill>
                    <p:spPr>
                      <a:xfrm>
                        <a:off x="2987675" y="4076700"/>
                        <a:ext cx="2152650" cy="414338"/>
                      </a:xfrm>
                      <a:prstGeom prst="rect">
                        <a:avLst/>
                      </a:prstGeom>
                      <a:solidFill>
                        <a:srgbClr val="FFE5FF">
                          <a:alpha val="59999"/>
                        </a:srgbClr>
                      </a:solidFill>
                      <a:ln w="9525" cap="flat" cmpd="sng">
                        <a:solidFill>
                          <a:srgbClr val="FF00FF"/>
                        </a:solidFill>
                        <a:prstDash val="sysDot"/>
                        <a:miter/>
                        <a:headEnd type="none" w="med" len="med"/>
                        <a:tailEnd type="none" w="med" len="med"/>
                      </a:ln>
                    </p:spPr>
                  </p:pic>
                </p:oleObj>
              </mc:Fallback>
            </mc:AlternateContent>
          </a:graphicData>
        </a:graphic>
      </p:graphicFrame>
      <p:grpSp>
        <p:nvGrpSpPr>
          <p:cNvPr id="37917" name="Group 29"/>
          <p:cNvGrpSpPr/>
          <p:nvPr/>
        </p:nvGrpSpPr>
        <p:grpSpPr>
          <a:xfrm>
            <a:off x="611188" y="2852738"/>
            <a:ext cx="3733800" cy="1000125"/>
            <a:chOff x="257" y="2205"/>
            <a:chExt cx="2352" cy="630"/>
          </a:xfrm>
        </p:grpSpPr>
        <p:graphicFrame>
          <p:nvGraphicFramePr>
            <p:cNvPr id="18461" name="Object 30"/>
            <p:cNvGraphicFramePr>
              <a:graphicFrameLocks noChangeAspect="1"/>
            </p:cNvGraphicFramePr>
            <p:nvPr/>
          </p:nvGraphicFramePr>
          <p:xfrm>
            <a:off x="1513" y="2205"/>
            <a:ext cx="937" cy="630"/>
          </p:xfrm>
          <a:graphic>
            <a:graphicData uri="http://schemas.openxmlformats.org/presentationml/2006/ole">
              <mc:AlternateContent xmlns:mc="http://schemas.openxmlformats.org/markup-compatibility/2006">
                <mc:Choice xmlns:v="urn:schemas-microsoft-com:vml" Requires="v">
                  <p:oleObj r:id="rId29" imgW="1104265" imgH="750570" progId="Equation.DSMT4">
                    <p:embed/>
                  </p:oleObj>
                </mc:Choice>
                <mc:Fallback>
                  <p:oleObj r:id="rId29" imgW="1104265" imgH="750570" progId="Equation.DSMT4">
                    <p:embed/>
                    <p:pic>
                      <p:nvPicPr>
                        <p:cNvPr id="0" name="图片 3147"/>
                        <p:cNvPicPr/>
                        <p:nvPr/>
                      </p:nvPicPr>
                      <p:blipFill>
                        <a:blip r:embed="rId30">
                          <a:clrChange>
                            <a:clrFrom>
                              <a:srgbClr val="000000"/>
                            </a:clrFrom>
                            <a:clrTo>
                              <a:srgbClr val="FF0000"/>
                            </a:clrTo>
                          </a:clrChange>
                        </a:blip>
                        <a:stretch>
                          <a:fillRect/>
                        </a:stretch>
                      </p:blipFill>
                      <p:spPr>
                        <a:xfrm>
                          <a:off x="1513" y="2205"/>
                          <a:ext cx="937" cy="630"/>
                        </a:xfrm>
                        <a:prstGeom prst="rect">
                          <a:avLst/>
                        </a:prstGeom>
                        <a:solidFill>
                          <a:srgbClr val="FFE5FF">
                            <a:alpha val="59999"/>
                          </a:srgbClr>
                        </a:solidFill>
                        <a:ln w="12700" cap="flat" cmpd="sng">
                          <a:solidFill>
                            <a:srgbClr val="FF00FF"/>
                          </a:solidFill>
                          <a:prstDash val="sysDot"/>
                          <a:miter/>
                          <a:headEnd type="none" w="med" len="med"/>
                          <a:tailEnd type="none" w="med" len="med"/>
                        </a:ln>
                      </p:spPr>
                    </p:pic>
                  </p:oleObj>
                </mc:Fallback>
              </mc:AlternateContent>
            </a:graphicData>
          </a:graphic>
        </p:graphicFrame>
        <p:sp>
          <p:nvSpPr>
            <p:cNvPr id="18462" name="Rectangle 31"/>
            <p:cNvSpPr/>
            <p:nvPr/>
          </p:nvSpPr>
          <p:spPr>
            <a:xfrm>
              <a:off x="257" y="2333"/>
              <a:ext cx="2352" cy="288"/>
            </a:xfrm>
            <a:prstGeom prst="rect">
              <a:avLst/>
            </a:prstGeom>
            <a:noFill/>
            <a:ln w="9525">
              <a:noFill/>
            </a:ln>
          </p:spPr>
          <p:txBody>
            <a:bodyPr anchor="t">
              <a:spAutoFit/>
            </a:bodyPr>
            <a:lstStyle/>
            <a:p>
              <a:r>
                <a:rPr lang="zh-CN" altLang="en-US" b="1" dirty="0">
                  <a:latin typeface="Times New Roman" panose="02020603050405020304" pitchFamily="18" charset="0"/>
                </a:rPr>
                <a:t>磁感强度大小</a:t>
              </a:r>
            </a:p>
          </p:txBody>
        </p:sp>
      </p:grpSp>
      <p:sp>
        <p:nvSpPr>
          <p:cNvPr id="37920" name="Text Box 32"/>
          <p:cNvSpPr txBox="1"/>
          <p:nvPr/>
        </p:nvSpPr>
        <p:spPr>
          <a:xfrm>
            <a:off x="468313" y="5084763"/>
            <a:ext cx="4191000" cy="457200"/>
          </a:xfrm>
          <a:prstGeom prst="rect">
            <a:avLst/>
          </a:prstGeom>
          <a:noFill/>
          <a:ln w="9525">
            <a:noFill/>
          </a:ln>
        </p:spPr>
        <p:txBody>
          <a:bodyPr anchor="t">
            <a:spAutoFit/>
          </a:bodyPr>
          <a:lstStyle/>
          <a:p>
            <a:pPr>
              <a:spcBef>
                <a:spcPct val="50000"/>
              </a:spcBef>
            </a:pPr>
            <a:r>
              <a:rPr lang="zh-CN" altLang="en-US" b="1" dirty="0">
                <a:solidFill>
                  <a:srgbClr val="000000"/>
                </a:solidFill>
                <a:latin typeface="Times New Roman" panose="02020603050405020304" pitchFamily="18" charset="0"/>
              </a:rPr>
              <a:t>运动电荷在磁场中受力：</a:t>
            </a:r>
          </a:p>
        </p:txBody>
      </p:sp>
      <p:grpSp>
        <p:nvGrpSpPr>
          <p:cNvPr id="37921" name="Group 33"/>
          <p:cNvGrpSpPr/>
          <p:nvPr/>
        </p:nvGrpSpPr>
        <p:grpSpPr>
          <a:xfrm>
            <a:off x="1908175" y="5734050"/>
            <a:ext cx="4275138" cy="863600"/>
            <a:chOff x="295" y="3657"/>
            <a:chExt cx="2693" cy="544"/>
          </a:xfrm>
        </p:grpSpPr>
        <p:sp>
          <p:nvSpPr>
            <p:cNvPr id="18465" name="Rectangle 34"/>
            <p:cNvSpPr/>
            <p:nvPr/>
          </p:nvSpPr>
          <p:spPr>
            <a:xfrm>
              <a:off x="295" y="3657"/>
              <a:ext cx="2676" cy="544"/>
            </a:xfrm>
            <a:prstGeom prst="rect">
              <a:avLst/>
            </a:prstGeom>
            <a:solidFill>
              <a:srgbClr val="FFE5FF">
                <a:alpha val="59999"/>
              </a:srgbClr>
            </a:solidFill>
            <a:ln w="9525" cap="flat" cmpd="sng">
              <a:solidFill>
                <a:srgbClr val="FF00FF"/>
              </a:solidFill>
              <a:prstDash val="sysDot"/>
              <a:miter/>
              <a:headEnd type="none" w="med" len="med"/>
              <a:tailEnd type="none" w="med" len="med"/>
            </a:ln>
          </p:spPr>
          <p:txBody>
            <a:bodyPr wrap="none" anchor="ctr"/>
            <a:lstStyle/>
            <a:p>
              <a:endParaRPr lang="zh-CN" altLang="en-US" dirty="0">
                <a:latin typeface="Times New Roman" panose="02020603050405020304" pitchFamily="18" charset="0"/>
              </a:endParaRPr>
            </a:p>
          </p:txBody>
        </p:sp>
        <p:grpSp>
          <p:nvGrpSpPr>
            <p:cNvPr id="18466" name="Group 35"/>
            <p:cNvGrpSpPr/>
            <p:nvPr/>
          </p:nvGrpSpPr>
          <p:grpSpPr>
            <a:xfrm>
              <a:off x="473" y="3733"/>
              <a:ext cx="2515" cy="376"/>
              <a:chOff x="577" y="3701"/>
              <a:chExt cx="2515" cy="376"/>
            </a:xfrm>
          </p:grpSpPr>
          <p:graphicFrame>
            <p:nvGraphicFramePr>
              <p:cNvPr id="18467" name="Object 36"/>
              <p:cNvGraphicFramePr>
                <a:graphicFrameLocks noChangeAspect="1"/>
              </p:cNvGraphicFramePr>
              <p:nvPr/>
            </p:nvGraphicFramePr>
            <p:xfrm>
              <a:off x="577" y="3701"/>
              <a:ext cx="1089" cy="376"/>
            </p:xfrm>
            <a:graphic>
              <a:graphicData uri="http://schemas.openxmlformats.org/presentationml/2006/ole">
                <mc:AlternateContent xmlns:mc="http://schemas.openxmlformats.org/markup-compatibility/2006">
                  <mc:Choice xmlns:v="urn:schemas-microsoft-com:vml" Requires="v">
                    <p:oleObj r:id="rId31" imgW="698500" imgH="241300" progId="Equation.DSMT4">
                      <p:embed/>
                    </p:oleObj>
                  </mc:Choice>
                  <mc:Fallback>
                    <p:oleObj r:id="rId31" imgW="698500" imgH="241300" progId="Equation.DSMT4">
                      <p:embed/>
                      <p:pic>
                        <p:nvPicPr>
                          <p:cNvPr id="0" name="图片 3148"/>
                          <p:cNvPicPr/>
                          <p:nvPr/>
                        </p:nvPicPr>
                        <p:blipFill>
                          <a:blip r:embed="rId32"/>
                          <a:stretch>
                            <a:fillRect/>
                          </a:stretch>
                        </p:blipFill>
                        <p:spPr>
                          <a:xfrm>
                            <a:off x="577" y="3701"/>
                            <a:ext cx="1089" cy="376"/>
                          </a:xfrm>
                          <a:prstGeom prst="rect">
                            <a:avLst/>
                          </a:prstGeom>
                          <a:noFill/>
                          <a:ln w="38100">
                            <a:noFill/>
                            <a:miter/>
                          </a:ln>
                        </p:spPr>
                      </p:pic>
                    </p:oleObj>
                  </mc:Fallback>
                </mc:AlternateContent>
              </a:graphicData>
            </a:graphic>
          </p:graphicFrame>
          <p:sp>
            <p:nvSpPr>
              <p:cNvPr id="18468" name="Text Box 37"/>
              <p:cNvSpPr txBox="1"/>
              <p:nvPr/>
            </p:nvSpPr>
            <p:spPr>
              <a:xfrm>
                <a:off x="1687" y="3758"/>
                <a:ext cx="1405" cy="288"/>
              </a:xfrm>
              <a:prstGeom prst="rect">
                <a:avLst/>
              </a:prstGeom>
              <a:noFill/>
              <a:ln w="9525">
                <a:noFill/>
              </a:ln>
            </p:spPr>
            <p:txBody>
              <a:bodyPr anchor="t">
                <a:spAutoFit/>
              </a:bodyPr>
              <a:lstStyle/>
              <a:p>
                <a:r>
                  <a:rPr lang="en-US" altLang="zh-CN" b="1" dirty="0">
                    <a:latin typeface="Arial" panose="020B0604020202020204" pitchFamily="34" charset="0"/>
                  </a:rPr>
                  <a:t>——</a:t>
                </a:r>
                <a:r>
                  <a:rPr lang="zh-CN" altLang="en-US" b="1" dirty="0">
                    <a:latin typeface="Times New Roman" panose="02020603050405020304" pitchFamily="18" charset="0"/>
                  </a:rPr>
                  <a:t>洛仑兹力</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blinds(vertical)">
                                      <p:cBhvr>
                                        <p:cTn id="7" dur="500"/>
                                        <p:tgtEl>
                                          <p:spTgt spid="378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901"/>
                                        </p:tgtEl>
                                        <p:attrNameLst>
                                          <p:attrName>style.visibility</p:attrName>
                                        </p:attrNameLst>
                                      </p:cBhvr>
                                      <p:to>
                                        <p:strVal val="visible"/>
                                      </p:to>
                                    </p:set>
                                    <p:animEffect transition="in" filter="blinds(horizontal)">
                                      <p:cBhvr>
                                        <p:cTn id="12" dur="500"/>
                                        <p:tgtEl>
                                          <p:spTgt spid="3790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89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79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9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79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79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79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79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15" grpId="0"/>
      <p:bldP spid="379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灯片编号占位符 3"/>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600" b="1" dirty="0">
                <a:solidFill>
                  <a:srgbClr val="0000FF"/>
                </a:solidFill>
              </a:rPr>
              <a:t>12</a:t>
            </a:fld>
            <a:endParaRPr lang="zh-CN" altLang="en-US" sz="1600" b="1" dirty="0">
              <a:solidFill>
                <a:srgbClr val="0000FF"/>
              </a:solidFill>
            </a:endParaRPr>
          </a:p>
        </p:txBody>
      </p:sp>
      <p:sp>
        <p:nvSpPr>
          <p:cNvPr id="25602" name="Text Box 2"/>
          <p:cNvSpPr txBox="1"/>
          <p:nvPr/>
        </p:nvSpPr>
        <p:spPr>
          <a:xfrm>
            <a:off x="579438" y="762000"/>
            <a:ext cx="4064000" cy="457200"/>
          </a:xfrm>
          <a:prstGeom prst="rect">
            <a:avLst/>
          </a:prstGeom>
          <a:noFill/>
          <a:ln w="9525">
            <a:noFill/>
          </a:ln>
        </p:spPr>
        <p:txBody>
          <a:bodyPr anchor="t">
            <a:spAutoFit/>
          </a:bodyPr>
          <a:lstStyle/>
          <a:p>
            <a:pPr>
              <a:spcBef>
                <a:spcPct val="50000"/>
              </a:spcBef>
            </a:pPr>
            <a:r>
              <a:rPr lang="en-US" altLang="zh-CN" b="1" dirty="0">
                <a:solidFill>
                  <a:srgbClr val="0000FF"/>
                </a:solidFill>
                <a:latin typeface="Times New Roman" panose="02020603050405020304" pitchFamily="18" charset="0"/>
              </a:rPr>
              <a:t>1.</a:t>
            </a:r>
            <a:r>
              <a:rPr lang="zh-CN" altLang="en-US" b="1" dirty="0">
                <a:solidFill>
                  <a:srgbClr val="0000FF"/>
                </a:solidFill>
                <a:latin typeface="Times New Roman" panose="02020603050405020304" pitchFamily="18" charset="0"/>
              </a:rPr>
              <a:t>磁感应线</a:t>
            </a:r>
          </a:p>
        </p:txBody>
      </p:sp>
      <p:sp>
        <p:nvSpPr>
          <p:cNvPr id="65539" name="Text Box 3"/>
          <p:cNvSpPr txBox="1">
            <a:spLocks noChangeArrowheads="1"/>
          </p:cNvSpPr>
          <p:nvPr/>
        </p:nvSpPr>
        <p:spPr bwMode="auto">
          <a:xfrm>
            <a:off x="881063" y="1216025"/>
            <a:ext cx="8034338" cy="1041400"/>
          </a:xfrm>
          <a:prstGeom prst="rect">
            <a:avLst/>
          </a:prstGeom>
          <a:noFill/>
          <a:ln>
            <a:noFill/>
          </a:ln>
          <a:effectLst/>
        </p:spPr>
        <p:txBody>
          <a:bodyPr>
            <a:spAutoFit/>
          </a:bodyPr>
          <a:lstStyle/>
          <a:p>
            <a:pPr marR="0" defTabSz="914400">
              <a:lnSpc>
                <a:spcPct val="130000"/>
              </a:lnSpc>
              <a:spcBef>
                <a:spcPct val="20000"/>
              </a:spcBef>
              <a:buClrTx/>
              <a:buSzTx/>
              <a:buFontTx/>
              <a:defRPr/>
            </a:pPr>
            <a:r>
              <a:rPr kumimoji="0" lang="zh-CN" altLang="en-US" b="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规定：</a:t>
            </a:r>
            <a:r>
              <a:rPr kumimoji="0" lang="zh-CN" altLang="en-US" b="1" kern="1200" cap="none" spc="0" normalizeH="0" baseline="0" noProof="0">
                <a:latin typeface="Times New Roman" panose="02020603050405020304" pitchFamily="18" charset="0"/>
                <a:ea typeface="宋体" panose="02010600030101010101" pitchFamily="2" charset="-122"/>
                <a:cs typeface="+mn-cs"/>
              </a:rPr>
              <a:t>曲线上每一点的</a:t>
            </a:r>
            <a:r>
              <a:rPr kumimoji="0" lang="zh-CN" altLang="en-US" b="1" kern="1200" cap="none" spc="0" normalizeH="0" baseline="0" noProof="0">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切线方向</a:t>
            </a:r>
            <a:r>
              <a:rPr kumimoji="0" lang="zh-CN" altLang="en-US" b="1" kern="1200" cap="none" spc="0" normalizeH="0" baseline="0" noProof="0">
                <a:latin typeface="Times New Roman" panose="02020603050405020304" pitchFamily="18" charset="0"/>
                <a:ea typeface="宋体" panose="02010600030101010101" pitchFamily="2" charset="-122"/>
                <a:cs typeface="+mn-cs"/>
              </a:rPr>
              <a:t>表示该点的磁感强度</a:t>
            </a:r>
            <a:r>
              <a:rPr kumimoji="0" lang="zh-CN" altLang="en-US" b="1" kern="1200" cap="none" spc="0" normalizeH="0" baseline="0" noProof="0">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的方向</a:t>
            </a:r>
            <a:r>
              <a:rPr kumimoji="0" lang="zh-CN" altLang="en-US" b="1" kern="1200" cap="none" spc="0" normalizeH="0" baseline="0" noProof="0">
                <a:latin typeface="Times New Roman" panose="02020603050405020304" pitchFamily="18" charset="0"/>
                <a:ea typeface="宋体" panose="02010600030101010101" pitchFamily="2" charset="-122"/>
                <a:cs typeface="+mn-cs"/>
              </a:rPr>
              <a:t>，曲线的</a:t>
            </a:r>
            <a:r>
              <a:rPr kumimoji="0" lang="zh-CN" altLang="en-US" b="1" kern="1200" cap="none" spc="0" normalizeH="0" baseline="0" noProof="0">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疏密程度</a:t>
            </a:r>
            <a:r>
              <a:rPr kumimoji="0" lang="zh-CN" altLang="en-US" b="1" kern="1200" cap="none" spc="0" normalizeH="0" baseline="0" noProof="0">
                <a:latin typeface="Times New Roman" panose="02020603050405020304" pitchFamily="18" charset="0"/>
                <a:ea typeface="宋体" panose="02010600030101010101" pitchFamily="2" charset="-122"/>
                <a:cs typeface="+mn-cs"/>
              </a:rPr>
              <a:t>表示该点的磁感强度</a:t>
            </a:r>
            <a:r>
              <a:rPr kumimoji="0" lang="zh-CN" altLang="en-US" b="1" kern="1200" cap="none" spc="0" normalizeH="0" baseline="0" noProof="0">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的大小。</a:t>
            </a:r>
          </a:p>
        </p:txBody>
      </p:sp>
      <p:grpSp>
        <p:nvGrpSpPr>
          <p:cNvPr id="65540" name="Group 4"/>
          <p:cNvGrpSpPr/>
          <p:nvPr/>
        </p:nvGrpSpPr>
        <p:grpSpPr>
          <a:xfrm>
            <a:off x="1044575" y="2714625"/>
            <a:ext cx="2951163" cy="3529013"/>
            <a:chOff x="281" y="2112"/>
            <a:chExt cx="1694" cy="1968"/>
          </a:xfrm>
        </p:grpSpPr>
        <p:pic>
          <p:nvPicPr>
            <p:cNvPr id="25605" name="Picture 5"/>
            <p:cNvPicPr>
              <a:picLocks noChangeAspect="1"/>
            </p:cNvPicPr>
            <p:nvPr/>
          </p:nvPicPr>
          <p:blipFill>
            <a:blip r:embed="rId2"/>
            <a:stretch>
              <a:fillRect/>
            </a:stretch>
          </p:blipFill>
          <p:spPr>
            <a:xfrm>
              <a:off x="281" y="2112"/>
              <a:ext cx="1694" cy="1968"/>
            </a:xfrm>
            <a:prstGeom prst="rect">
              <a:avLst/>
            </a:prstGeom>
            <a:solidFill>
              <a:schemeClr val="accent2"/>
            </a:solidFill>
            <a:ln w="19050" cap="flat" cmpd="sng">
              <a:solidFill>
                <a:srgbClr val="0000FF"/>
              </a:solidFill>
              <a:prstDash val="solid"/>
              <a:miter/>
              <a:headEnd type="none" w="med" len="med"/>
              <a:tailEnd type="none" w="med" len="med"/>
            </a:ln>
          </p:spPr>
        </p:pic>
        <p:sp>
          <p:nvSpPr>
            <p:cNvPr id="25606" name="Rectangle 6"/>
            <p:cNvSpPr/>
            <p:nvPr/>
          </p:nvSpPr>
          <p:spPr>
            <a:xfrm>
              <a:off x="1152" y="2160"/>
              <a:ext cx="192" cy="384"/>
            </a:xfrm>
            <a:prstGeom prst="rect">
              <a:avLst/>
            </a:prstGeom>
            <a:solidFill>
              <a:srgbClr val="FFFFFF"/>
            </a:solidFill>
            <a:ln w="9525">
              <a:noFill/>
            </a:ln>
          </p:spPr>
          <p:txBody>
            <a:bodyPr wrap="none" anchor="ctr"/>
            <a:lstStyle/>
            <a:p>
              <a:endParaRPr lang="zh-CN" altLang="en-US" dirty="0">
                <a:latin typeface="Times New Roman" panose="02020603050405020304" pitchFamily="18" charset="0"/>
              </a:endParaRPr>
            </a:p>
          </p:txBody>
        </p:sp>
        <p:sp>
          <p:nvSpPr>
            <p:cNvPr id="25607" name="Line 7"/>
            <p:cNvSpPr/>
            <p:nvPr/>
          </p:nvSpPr>
          <p:spPr>
            <a:xfrm flipV="1">
              <a:off x="1200" y="2256"/>
              <a:ext cx="0" cy="336"/>
            </a:xfrm>
            <a:prstGeom prst="line">
              <a:avLst/>
            </a:prstGeom>
            <a:ln w="38100" cap="flat" cmpd="sng">
              <a:solidFill>
                <a:srgbClr val="FF0000"/>
              </a:solidFill>
              <a:prstDash val="solid"/>
              <a:round/>
              <a:headEnd type="none" w="med" len="med"/>
              <a:tailEnd type="triangle" w="sm" len="lg"/>
            </a:ln>
          </p:spPr>
        </p:sp>
        <p:sp>
          <p:nvSpPr>
            <p:cNvPr id="25608" name="Text Box 8"/>
            <p:cNvSpPr txBox="1"/>
            <p:nvPr/>
          </p:nvSpPr>
          <p:spPr>
            <a:xfrm>
              <a:off x="1248" y="2256"/>
              <a:ext cx="240" cy="255"/>
            </a:xfrm>
            <a:prstGeom prst="rect">
              <a:avLst/>
            </a:prstGeom>
            <a:noFill/>
            <a:ln w="9525">
              <a:noFill/>
            </a:ln>
          </p:spPr>
          <p:txBody>
            <a:bodyPr anchor="t">
              <a:spAutoFit/>
            </a:bodyPr>
            <a:lstStyle/>
            <a:p>
              <a:pPr>
                <a:spcBef>
                  <a:spcPct val="50000"/>
                </a:spcBef>
              </a:pPr>
              <a:r>
                <a:rPr lang="en-US" altLang="zh-CN" b="1" i="1" dirty="0">
                  <a:solidFill>
                    <a:srgbClr val="CC0000"/>
                  </a:solidFill>
                  <a:latin typeface="Times New Roman" panose="02020603050405020304" pitchFamily="18" charset="0"/>
                </a:rPr>
                <a:t>I</a:t>
              </a:r>
            </a:p>
          </p:txBody>
        </p:sp>
      </p:grpSp>
      <p:grpSp>
        <p:nvGrpSpPr>
          <p:cNvPr id="65545" name="Group 9"/>
          <p:cNvGrpSpPr/>
          <p:nvPr/>
        </p:nvGrpSpPr>
        <p:grpSpPr>
          <a:xfrm>
            <a:off x="5219700" y="2708275"/>
            <a:ext cx="2736850" cy="3540125"/>
            <a:chOff x="3792" y="1920"/>
            <a:chExt cx="1713" cy="2256"/>
          </a:xfrm>
        </p:grpSpPr>
        <p:pic>
          <p:nvPicPr>
            <p:cNvPr id="25610" name="Picture 10"/>
            <p:cNvPicPr>
              <a:picLocks noChangeAspect="1"/>
            </p:cNvPicPr>
            <p:nvPr/>
          </p:nvPicPr>
          <p:blipFill>
            <a:blip r:embed="rId3"/>
            <a:stretch>
              <a:fillRect/>
            </a:stretch>
          </p:blipFill>
          <p:spPr>
            <a:xfrm>
              <a:off x="3792" y="1920"/>
              <a:ext cx="1713" cy="2256"/>
            </a:xfrm>
            <a:prstGeom prst="rect">
              <a:avLst/>
            </a:prstGeom>
            <a:noFill/>
            <a:ln w="19050" cap="flat" cmpd="sng">
              <a:solidFill>
                <a:srgbClr val="0000FF"/>
              </a:solidFill>
              <a:prstDash val="solid"/>
              <a:miter/>
              <a:headEnd type="none" w="med" len="med"/>
              <a:tailEnd type="none" w="med" len="med"/>
            </a:ln>
          </p:spPr>
        </p:pic>
        <p:sp>
          <p:nvSpPr>
            <p:cNvPr id="25611" name="Rectangle 11"/>
            <p:cNvSpPr/>
            <p:nvPr/>
          </p:nvSpPr>
          <p:spPr>
            <a:xfrm>
              <a:off x="4320" y="1968"/>
              <a:ext cx="240" cy="432"/>
            </a:xfrm>
            <a:prstGeom prst="rect">
              <a:avLst/>
            </a:prstGeom>
            <a:solidFill>
              <a:srgbClr val="FFFFFF"/>
            </a:solidFill>
            <a:ln w="9525">
              <a:noFill/>
            </a:ln>
          </p:spPr>
          <p:txBody>
            <a:bodyPr wrap="none" anchor="ctr"/>
            <a:lstStyle/>
            <a:p>
              <a:endParaRPr lang="zh-CN" altLang="en-US" dirty="0">
                <a:latin typeface="Times New Roman" panose="02020603050405020304" pitchFamily="18" charset="0"/>
              </a:endParaRPr>
            </a:p>
          </p:txBody>
        </p:sp>
        <p:sp>
          <p:nvSpPr>
            <p:cNvPr id="25612" name="Line 12"/>
            <p:cNvSpPr/>
            <p:nvPr/>
          </p:nvSpPr>
          <p:spPr>
            <a:xfrm flipV="1">
              <a:off x="4512" y="1968"/>
              <a:ext cx="0" cy="384"/>
            </a:xfrm>
            <a:prstGeom prst="line">
              <a:avLst/>
            </a:prstGeom>
            <a:ln w="38100" cap="flat" cmpd="sng">
              <a:solidFill>
                <a:srgbClr val="FF0000"/>
              </a:solidFill>
              <a:prstDash val="solid"/>
              <a:round/>
              <a:headEnd type="none" w="med" len="med"/>
              <a:tailEnd type="triangle" w="sm" len="lg"/>
            </a:ln>
          </p:spPr>
        </p:sp>
        <p:sp>
          <p:nvSpPr>
            <p:cNvPr id="25613" name="Rectangle 13"/>
            <p:cNvSpPr/>
            <p:nvPr/>
          </p:nvSpPr>
          <p:spPr>
            <a:xfrm>
              <a:off x="4272" y="2016"/>
              <a:ext cx="190" cy="291"/>
            </a:xfrm>
            <a:prstGeom prst="rect">
              <a:avLst/>
            </a:prstGeom>
            <a:noFill/>
            <a:ln w="9525">
              <a:noFill/>
            </a:ln>
          </p:spPr>
          <p:txBody>
            <a:bodyPr wrap="none" anchor="t">
              <a:spAutoFit/>
            </a:bodyPr>
            <a:lstStyle/>
            <a:p>
              <a:pPr>
                <a:spcBef>
                  <a:spcPct val="50000"/>
                </a:spcBef>
              </a:pPr>
              <a:r>
                <a:rPr lang="en-US" altLang="zh-CN" b="1" i="1" dirty="0">
                  <a:solidFill>
                    <a:srgbClr val="CC0000"/>
                  </a:solidFill>
                  <a:latin typeface="Times New Roman" panose="02020603050405020304" pitchFamily="18" charset="0"/>
                </a:rPr>
                <a:t>I</a:t>
              </a:r>
            </a:p>
          </p:txBody>
        </p:sp>
      </p:grpSp>
      <p:sp>
        <p:nvSpPr>
          <p:cNvPr id="65550" name="Text Box 14"/>
          <p:cNvSpPr txBox="1">
            <a:spLocks noChangeArrowheads="1"/>
          </p:cNvSpPr>
          <p:nvPr/>
        </p:nvSpPr>
        <p:spPr bwMode="auto">
          <a:xfrm>
            <a:off x="250825" y="115888"/>
            <a:ext cx="5545138" cy="519113"/>
          </a:xfrm>
          <a:prstGeom prst="rect">
            <a:avLst/>
          </a:prstGeom>
          <a:noFill/>
          <a:ln>
            <a:noFill/>
          </a:ln>
          <a:effectLst/>
        </p:spPr>
        <p:txBody>
          <a:bodyPr>
            <a:spAutoFit/>
          </a:bodyPr>
          <a:lstStyle/>
          <a:p>
            <a:pPr marR="0" defTabSz="914400">
              <a:spcBef>
                <a:spcPct val="50000"/>
              </a:spcBef>
              <a:buClrTx/>
              <a:buSzTx/>
              <a:buFontTx/>
              <a:defRPr/>
            </a:pPr>
            <a:r>
              <a:rPr kumimoji="0" lang="zh-CN" altLang="en-US" sz="2800" b="1" kern="1200" cap="none" spc="0" normalizeH="0" baseline="0" noProof="0">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三、磁通量  磁场的高斯定理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5539"/>
                                        </p:tgtEl>
                                        <p:attrNameLst>
                                          <p:attrName>style.visibility</p:attrName>
                                        </p:attrNameLst>
                                      </p:cBhvr>
                                      <p:to>
                                        <p:strVal val="visible"/>
                                      </p:to>
                                    </p:set>
                                    <p:animEffect transition="in" filter="box(out)">
                                      <p:cBhvr>
                                        <p:cTn id="7" dur="500"/>
                                        <p:tgtEl>
                                          <p:spTgt spid="6553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65540"/>
                                        </p:tgtEl>
                                        <p:attrNameLst>
                                          <p:attrName>style.visibility</p:attrName>
                                        </p:attrNameLst>
                                      </p:cBhvr>
                                      <p:to>
                                        <p:strVal val="visible"/>
                                      </p:to>
                                    </p:set>
                                    <p:animEffect transition="in" filter="box(out)">
                                      <p:cBhvr>
                                        <p:cTn id="12" dur="500"/>
                                        <p:tgtEl>
                                          <p:spTgt spid="6554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65545"/>
                                        </p:tgtEl>
                                        <p:attrNameLst>
                                          <p:attrName>style.visibility</p:attrName>
                                        </p:attrNameLst>
                                      </p:cBhvr>
                                      <p:to>
                                        <p:strVal val="visible"/>
                                      </p:to>
                                    </p:set>
                                    <p:animEffect transition="in" filter="box(out)">
                                      <p:cBhvr>
                                        <p:cTn id="17" dur="500"/>
                                        <p:tgtEl>
                                          <p:spTgt spid="655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灯片编号占位符 3"/>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600" b="1" dirty="0">
                <a:solidFill>
                  <a:srgbClr val="0000FF"/>
                </a:solidFill>
              </a:rPr>
              <a:t>13</a:t>
            </a:fld>
            <a:endParaRPr lang="zh-CN" altLang="en-US" sz="1600" b="1" dirty="0">
              <a:solidFill>
                <a:srgbClr val="0000FF"/>
              </a:solidFill>
            </a:endParaRPr>
          </a:p>
        </p:txBody>
      </p:sp>
      <p:sp>
        <p:nvSpPr>
          <p:cNvPr id="66562" name="Text Box 2"/>
          <p:cNvSpPr txBox="1"/>
          <p:nvPr/>
        </p:nvSpPr>
        <p:spPr>
          <a:xfrm>
            <a:off x="300038" y="3429000"/>
            <a:ext cx="4919662" cy="457200"/>
          </a:xfrm>
          <a:prstGeom prst="rect">
            <a:avLst/>
          </a:prstGeom>
          <a:noFill/>
          <a:ln w="9525">
            <a:noFill/>
          </a:ln>
        </p:spPr>
        <p:txBody>
          <a:bodyPr anchor="t">
            <a:spAutoFit/>
          </a:bodyPr>
          <a:lstStyle/>
          <a:p>
            <a:pPr>
              <a:spcBef>
                <a:spcPct val="50000"/>
              </a:spcBef>
            </a:pPr>
            <a:r>
              <a:rPr lang="en-US" altLang="zh-CN" b="1" dirty="0">
                <a:solidFill>
                  <a:srgbClr val="0000FF"/>
                </a:solidFill>
                <a:latin typeface="宋体" panose="02010600030101010101" pitchFamily="2" charset="-122"/>
              </a:rPr>
              <a:t>2. </a:t>
            </a:r>
            <a:r>
              <a:rPr lang="zh-CN" altLang="en-US" b="1" dirty="0">
                <a:solidFill>
                  <a:srgbClr val="0000FF"/>
                </a:solidFill>
                <a:latin typeface="宋体" panose="02010600030101010101" pitchFamily="2" charset="-122"/>
              </a:rPr>
              <a:t>磁通量  磁场的高斯定理</a:t>
            </a:r>
          </a:p>
        </p:txBody>
      </p:sp>
      <p:grpSp>
        <p:nvGrpSpPr>
          <p:cNvPr id="66563" name="Group 3"/>
          <p:cNvGrpSpPr/>
          <p:nvPr/>
        </p:nvGrpSpPr>
        <p:grpSpPr>
          <a:xfrm>
            <a:off x="609600" y="4076700"/>
            <a:ext cx="3505200" cy="1981200"/>
            <a:chOff x="576" y="2832"/>
            <a:chExt cx="2208" cy="1248"/>
          </a:xfrm>
        </p:grpSpPr>
        <p:sp>
          <p:nvSpPr>
            <p:cNvPr id="26628" name="Rectangle 4"/>
            <p:cNvSpPr/>
            <p:nvPr/>
          </p:nvSpPr>
          <p:spPr>
            <a:xfrm>
              <a:off x="576" y="2832"/>
              <a:ext cx="2208" cy="124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26629" name="Line 5"/>
            <p:cNvSpPr/>
            <p:nvPr/>
          </p:nvSpPr>
          <p:spPr>
            <a:xfrm>
              <a:off x="816" y="2976"/>
              <a:ext cx="1536" cy="0"/>
            </a:xfrm>
            <a:prstGeom prst="line">
              <a:avLst/>
            </a:prstGeom>
            <a:ln w="12700" cap="flat" cmpd="sng">
              <a:solidFill>
                <a:srgbClr val="6600FF"/>
              </a:solidFill>
              <a:prstDash val="solid"/>
              <a:round/>
              <a:headEnd type="none" w="med" len="med"/>
              <a:tailEnd type="triangle" w="sm" len="lg"/>
            </a:ln>
          </p:spPr>
        </p:sp>
        <p:sp>
          <p:nvSpPr>
            <p:cNvPr id="26630" name="Line 6"/>
            <p:cNvSpPr/>
            <p:nvPr/>
          </p:nvSpPr>
          <p:spPr>
            <a:xfrm>
              <a:off x="912" y="3072"/>
              <a:ext cx="1536" cy="0"/>
            </a:xfrm>
            <a:prstGeom prst="line">
              <a:avLst/>
            </a:prstGeom>
            <a:ln w="12700" cap="flat" cmpd="sng">
              <a:solidFill>
                <a:srgbClr val="6600FF"/>
              </a:solidFill>
              <a:prstDash val="solid"/>
              <a:round/>
              <a:headEnd type="none" w="med" len="med"/>
              <a:tailEnd type="triangle" w="sm" len="lg"/>
            </a:ln>
          </p:spPr>
        </p:sp>
        <p:sp>
          <p:nvSpPr>
            <p:cNvPr id="26631" name="Line 7"/>
            <p:cNvSpPr/>
            <p:nvPr/>
          </p:nvSpPr>
          <p:spPr>
            <a:xfrm>
              <a:off x="1008" y="3168"/>
              <a:ext cx="1536" cy="0"/>
            </a:xfrm>
            <a:prstGeom prst="line">
              <a:avLst/>
            </a:prstGeom>
            <a:ln w="12700" cap="flat" cmpd="sng">
              <a:solidFill>
                <a:srgbClr val="6600FF"/>
              </a:solidFill>
              <a:prstDash val="solid"/>
              <a:round/>
              <a:headEnd type="none" w="med" len="med"/>
              <a:tailEnd type="triangle" w="sm" len="lg"/>
            </a:ln>
          </p:spPr>
        </p:sp>
        <p:sp>
          <p:nvSpPr>
            <p:cNvPr id="26632" name="Line 8"/>
            <p:cNvSpPr/>
            <p:nvPr/>
          </p:nvSpPr>
          <p:spPr>
            <a:xfrm>
              <a:off x="816" y="3264"/>
              <a:ext cx="1536" cy="0"/>
            </a:xfrm>
            <a:prstGeom prst="line">
              <a:avLst/>
            </a:prstGeom>
            <a:ln w="12700" cap="flat" cmpd="sng">
              <a:solidFill>
                <a:srgbClr val="6600FF"/>
              </a:solidFill>
              <a:prstDash val="solid"/>
              <a:round/>
              <a:headEnd type="none" w="med" len="med"/>
              <a:tailEnd type="triangle" w="sm" len="lg"/>
            </a:ln>
          </p:spPr>
        </p:sp>
        <p:sp>
          <p:nvSpPr>
            <p:cNvPr id="26633" name="Line 9"/>
            <p:cNvSpPr/>
            <p:nvPr/>
          </p:nvSpPr>
          <p:spPr>
            <a:xfrm>
              <a:off x="912" y="3360"/>
              <a:ext cx="1536" cy="0"/>
            </a:xfrm>
            <a:prstGeom prst="line">
              <a:avLst/>
            </a:prstGeom>
            <a:ln w="12700" cap="flat" cmpd="sng">
              <a:solidFill>
                <a:srgbClr val="6600FF"/>
              </a:solidFill>
              <a:prstDash val="solid"/>
              <a:round/>
              <a:headEnd type="none" w="med" len="med"/>
              <a:tailEnd type="triangle" w="sm" len="lg"/>
            </a:ln>
          </p:spPr>
        </p:sp>
        <p:sp>
          <p:nvSpPr>
            <p:cNvPr id="26634" name="Line 10"/>
            <p:cNvSpPr/>
            <p:nvPr/>
          </p:nvSpPr>
          <p:spPr>
            <a:xfrm>
              <a:off x="1008" y="3456"/>
              <a:ext cx="1536" cy="0"/>
            </a:xfrm>
            <a:prstGeom prst="line">
              <a:avLst/>
            </a:prstGeom>
            <a:ln w="12700" cap="flat" cmpd="sng">
              <a:solidFill>
                <a:srgbClr val="6600FF"/>
              </a:solidFill>
              <a:prstDash val="solid"/>
              <a:round/>
              <a:headEnd type="none" w="med" len="med"/>
              <a:tailEnd type="triangle" w="sm" len="lg"/>
            </a:ln>
          </p:spPr>
        </p:sp>
        <p:sp>
          <p:nvSpPr>
            <p:cNvPr id="26635" name="Line 11"/>
            <p:cNvSpPr/>
            <p:nvPr/>
          </p:nvSpPr>
          <p:spPr>
            <a:xfrm>
              <a:off x="816" y="3552"/>
              <a:ext cx="1536" cy="0"/>
            </a:xfrm>
            <a:prstGeom prst="line">
              <a:avLst/>
            </a:prstGeom>
            <a:ln w="12700" cap="flat" cmpd="sng">
              <a:solidFill>
                <a:srgbClr val="6600FF"/>
              </a:solidFill>
              <a:prstDash val="solid"/>
              <a:round/>
              <a:headEnd type="none" w="med" len="med"/>
              <a:tailEnd type="triangle" w="sm" len="lg"/>
            </a:ln>
          </p:spPr>
        </p:sp>
        <p:sp>
          <p:nvSpPr>
            <p:cNvPr id="26636" name="Line 12"/>
            <p:cNvSpPr/>
            <p:nvPr/>
          </p:nvSpPr>
          <p:spPr>
            <a:xfrm>
              <a:off x="912" y="3648"/>
              <a:ext cx="1536" cy="0"/>
            </a:xfrm>
            <a:prstGeom prst="line">
              <a:avLst/>
            </a:prstGeom>
            <a:ln w="12700" cap="flat" cmpd="sng">
              <a:solidFill>
                <a:srgbClr val="6600FF"/>
              </a:solidFill>
              <a:prstDash val="solid"/>
              <a:round/>
              <a:headEnd type="none" w="med" len="med"/>
              <a:tailEnd type="triangle" w="sm" len="lg"/>
            </a:ln>
          </p:spPr>
        </p:sp>
        <p:sp>
          <p:nvSpPr>
            <p:cNvPr id="26637" name="Line 13"/>
            <p:cNvSpPr/>
            <p:nvPr/>
          </p:nvSpPr>
          <p:spPr>
            <a:xfrm>
              <a:off x="1008" y="3744"/>
              <a:ext cx="1536" cy="0"/>
            </a:xfrm>
            <a:prstGeom prst="line">
              <a:avLst/>
            </a:prstGeom>
            <a:ln w="12700" cap="flat" cmpd="sng">
              <a:solidFill>
                <a:srgbClr val="6600FF"/>
              </a:solidFill>
              <a:prstDash val="solid"/>
              <a:round/>
              <a:headEnd type="none" w="med" len="med"/>
              <a:tailEnd type="triangle" w="sm" len="lg"/>
            </a:ln>
          </p:spPr>
        </p:sp>
        <p:sp>
          <p:nvSpPr>
            <p:cNvPr id="26638" name="Line 14"/>
            <p:cNvSpPr/>
            <p:nvPr/>
          </p:nvSpPr>
          <p:spPr>
            <a:xfrm>
              <a:off x="816" y="3840"/>
              <a:ext cx="1536" cy="0"/>
            </a:xfrm>
            <a:prstGeom prst="line">
              <a:avLst/>
            </a:prstGeom>
            <a:ln w="12700" cap="flat" cmpd="sng">
              <a:solidFill>
                <a:srgbClr val="6600FF"/>
              </a:solidFill>
              <a:prstDash val="solid"/>
              <a:round/>
              <a:headEnd type="none" w="med" len="med"/>
              <a:tailEnd type="triangle" w="sm" len="lg"/>
            </a:ln>
          </p:spPr>
        </p:sp>
        <p:sp>
          <p:nvSpPr>
            <p:cNvPr id="26639" name="Line 15"/>
            <p:cNvSpPr/>
            <p:nvPr/>
          </p:nvSpPr>
          <p:spPr>
            <a:xfrm>
              <a:off x="912" y="3936"/>
              <a:ext cx="1536" cy="0"/>
            </a:xfrm>
            <a:prstGeom prst="line">
              <a:avLst/>
            </a:prstGeom>
            <a:ln w="12700" cap="flat" cmpd="sng">
              <a:solidFill>
                <a:srgbClr val="6600FF"/>
              </a:solidFill>
              <a:prstDash val="solid"/>
              <a:round/>
              <a:headEnd type="none" w="med" len="med"/>
              <a:tailEnd type="triangle" w="sm" len="lg"/>
            </a:ln>
          </p:spPr>
        </p:sp>
        <p:graphicFrame>
          <p:nvGraphicFramePr>
            <p:cNvPr id="26640" name="Object 16"/>
            <p:cNvGraphicFramePr>
              <a:graphicFrameLocks noChangeAspect="1"/>
            </p:cNvGraphicFramePr>
            <p:nvPr/>
          </p:nvGraphicFramePr>
          <p:xfrm>
            <a:off x="1872" y="2928"/>
            <a:ext cx="276" cy="348"/>
          </p:xfrm>
          <a:graphic>
            <a:graphicData uri="http://schemas.openxmlformats.org/presentationml/2006/ole">
              <mc:AlternateContent xmlns:mc="http://schemas.openxmlformats.org/markup-compatibility/2006">
                <mc:Choice xmlns:v="urn:schemas-microsoft-com:vml" Requires="v">
                  <p:oleObj r:id="rId2" imgW="152400" imgH="190500" progId="Equation.3">
                    <p:embed/>
                  </p:oleObj>
                </mc:Choice>
                <mc:Fallback>
                  <p:oleObj r:id="rId2" imgW="152400" imgH="190500" progId="Equation.3">
                    <p:embed/>
                    <p:pic>
                      <p:nvPicPr>
                        <p:cNvPr id="0" name="图片 3083"/>
                        <p:cNvPicPr/>
                        <p:nvPr/>
                      </p:nvPicPr>
                      <p:blipFill>
                        <a:blip r:embed="rId3"/>
                        <a:stretch>
                          <a:fillRect/>
                        </a:stretch>
                      </p:blipFill>
                      <p:spPr>
                        <a:xfrm>
                          <a:off x="1872" y="2928"/>
                          <a:ext cx="276" cy="348"/>
                        </a:xfrm>
                        <a:prstGeom prst="rect">
                          <a:avLst/>
                        </a:prstGeom>
                        <a:noFill/>
                        <a:ln w="38100">
                          <a:noFill/>
                          <a:miter/>
                        </a:ln>
                      </p:spPr>
                    </p:pic>
                  </p:oleObj>
                </mc:Fallback>
              </mc:AlternateContent>
            </a:graphicData>
          </a:graphic>
        </p:graphicFrame>
      </p:grpSp>
      <p:grpSp>
        <p:nvGrpSpPr>
          <p:cNvPr id="66577" name="Group 17"/>
          <p:cNvGrpSpPr/>
          <p:nvPr/>
        </p:nvGrpSpPr>
        <p:grpSpPr>
          <a:xfrm>
            <a:off x="1692275" y="4381500"/>
            <a:ext cx="876300" cy="1219200"/>
            <a:chOff x="1200" y="3024"/>
            <a:chExt cx="552" cy="768"/>
          </a:xfrm>
        </p:grpSpPr>
        <p:grpSp>
          <p:nvGrpSpPr>
            <p:cNvPr id="26642" name="Group 18"/>
            <p:cNvGrpSpPr/>
            <p:nvPr/>
          </p:nvGrpSpPr>
          <p:grpSpPr>
            <a:xfrm>
              <a:off x="1248" y="3024"/>
              <a:ext cx="504" cy="768"/>
              <a:chOff x="1248" y="3024"/>
              <a:chExt cx="504" cy="768"/>
            </a:xfrm>
          </p:grpSpPr>
          <p:sp>
            <p:nvSpPr>
              <p:cNvPr id="26643" name="AutoShape 19"/>
              <p:cNvSpPr/>
              <p:nvPr/>
            </p:nvSpPr>
            <p:spPr>
              <a:xfrm rot="-5047272">
                <a:off x="1176" y="3288"/>
                <a:ext cx="576" cy="432"/>
              </a:xfrm>
              <a:prstGeom prst="parallelogram">
                <a:avLst>
                  <a:gd name="adj" fmla="val 23469"/>
                </a:avLst>
              </a:prstGeom>
              <a:solidFill>
                <a:srgbClr val="FFE7FF"/>
              </a:solidFill>
              <a:ln w="19050" cap="flat" cmpd="sng">
                <a:solidFill>
                  <a:srgbClr val="D60093"/>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graphicFrame>
            <p:nvGraphicFramePr>
              <p:cNvPr id="26644" name="Object 20"/>
              <p:cNvGraphicFramePr>
                <a:graphicFrameLocks noChangeAspect="1"/>
              </p:cNvGraphicFramePr>
              <p:nvPr/>
            </p:nvGraphicFramePr>
            <p:xfrm>
              <a:off x="1392" y="3024"/>
              <a:ext cx="360" cy="278"/>
            </p:xfrm>
            <a:graphic>
              <a:graphicData uri="http://schemas.openxmlformats.org/presentationml/2006/ole">
                <mc:AlternateContent xmlns:mc="http://schemas.openxmlformats.org/markup-compatibility/2006">
                  <mc:Choice xmlns:v="urn:schemas-microsoft-com:vml" Requires="v">
                    <p:oleObj r:id="rId4" imgW="228600" imgH="177800" progId="Equation.3">
                      <p:embed/>
                    </p:oleObj>
                  </mc:Choice>
                  <mc:Fallback>
                    <p:oleObj r:id="rId4" imgW="228600" imgH="177800" progId="Equation.3">
                      <p:embed/>
                      <p:pic>
                        <p:nvPicPr>
                          <p:cNvPr id="0" name="图片 3092"/>
                          <p:cNvPicPr/>
                          <p:nvPr/>
                        </p:nvPicPr>
                        <p:blipFill>
                          <a:blip r:embed="rId5"/>
                          <a:stretch>
                            <a:fillRect/>
                          </a:stretch>
                        </p:blipFill>
                        <p:spPr>
                          <a:xfrm>
                            <a:off x="1392" y="3024"/>
                            <a:ext cx="360" cy="278"/>
                          </a:xfrm>
                          <a:prstGeom prst="rect">
                            <a:avLst/>
                          </a:prstGeom>
                          <a:noFill/>
                          <a:ln w="38100">
                            <a:noFill/>
                            <a:miter/>
                          </a:ln>
                        </p:spPr>
                      </p:pic>
                    </p:oleObj>
                  </mc:Fallback>
                </mc:AlternateContent>
              </a:graphicData>
            </a:graphic>
          </p:graphicFrame>
        </p:grpSp>
        <p:sp>
          <p:nvSpPr>
            <p:cNvPr id="26645" name="Line 21"/>
            <p:cNvSpPr/>
            <p:nvPr/>
          </p:nvSpPr>
          <p:spPr>
            <a:xfrm>
              <a:off x="1248" y="3552"/>
              <a:ext cx="240" cy="0"/>
            </a:xfrm>
            <a:prstGeom prst="line">
              <a:avLst/>
            </a:prstGeom>
            <a:ln w="9525" cap="flat" cmpd="sng">
              <a:solidFill>
                <a:srgbClr val="9900CC"/>
              </a:solidFill>
              <a:prstDash val="solid"/>
              <a:round/>
              <a:headEnd type="none" w="med" len="med"/>
              <a:tailEnd type="none" w="sm" len="lg"/>
            </a:ln>
          </p:spPr>
        </p:sp>
        <p:sp>
          <p:nvSpPr>
            <p:cNvPr id="26646" name="Line 22"/>
            <p:cNvSpPr/>
            <p:nvPr/>
          </p:nvSpPr>
          <p:spPr>
            <a:xfrm>
              <a:off x="1200" y="3648"/>
              <a:ext cx="384" cy="0"/>
            </a:xfrm>
            <a:prstGeom prst="line">
              <a:avLst/>
            </a:prstGeom>
            <a:ln w="9525" cap="flat" cmpd="sng">
              <a:solidFill>
                <a:srgbClr val="9900CC"/>
              </a:solidFill>
              <a:prstDash val="solid"/>
              <a:round/>
              <a:headEnd type="none" w="med" len="med"/>
              <a:tailEnd type="none" w="sm" len="lg"/>
            </a:ln>
          </p:spPr>
        </p:sp>
        <p:sp>
          <p:nvSpPr>
            <p:cNvPr id="26647" name="Line 23"/>
            <p:cNvSpPr/>
            <p:nvPr/>
          </p:nvSpPr>
          <p:spPr>
            <a:xfrm>
              <a:off x="1248" y="3456"/>
              <a:ext cx="384" cy="0"/>
            </a:xfrm>
            <a:prstGeom prst="line">
              <a:avLst/>
            </a:prstGeom>
            <a:ln w="9525" cap="flat" cmpd="sng">
              <a:solidFill>
                <a:srgbClr val="9900CC"/>
              </a:solidFill>
              <a:prstDash val="solid"/>
              <a:round/>
              <a:headEnd type="none" w="med" len="med"/>
              <a:tailEnd type="none" w="sm" len="lg"/>
            </a:ln>
          </p:spPr>
        </p:sp>
        <p:sp>
          <p:nvSpPr>
            <p:cNvPr id="26648" name="Line 24"/>
            <p:cNvSpPr/>
            <p:nvPr/>
          </p:nvSpPr>
          <p:spPr>
            <a:xfrm>
              <a:off x="1440" y="3744"/>
              <a:ext cx="192" cy="0"/>
            </a:xfrm>
            <a:prstGeom prst="line">
              <a:avLst/>
            </a:prstGeom>
            <a:ln w="9525" cap="flat" cmpd="sng">
              <a:solidFill>
                <a:srgbClr val="9900CC"/>
              </a:solidFill>
              <a:prstDash val="solid"/>
              <a:round/>
              <a:headEnd type="none" w="med" len="med"/>
              <a:tailEnd type="none" w="sm" len="lg"/>
            </a:ln>
          </p:spPr>
        </p:sp>
        <p:sp>
          <p:nvSpPr>
            <p:cNvPr id="26649" name="Line 25"/>
            <p:cNvSpPr/>
            <p:nvPr/>
          </p:nvSpPr>
          <p:spPr>
            <a:xfrm>
              <a:off x="1248" y="3360"/>
              <a:ext cx="240" cy="0"/>
            </a:xfrm>
            <a:prstGeom prst="line">
              <a:avLst/>
            </a:prstGeom>
            <a:ln w="9525" cap="flat" cmpd="sng">
              <a:solidFill>
                <a:srgbClr val="9900CC"/>
              </a:solidFill>
              <a:prstDash val="solid"/>
              <a:round/>
              <a:headEnd type="none" w="med" len="med"/>
              <a:tailEnd type="none" w="sm" len="lg"/>
            </a:ln>
          </p:spPr>
        </p:sp>
        <p:sp>
          <p:nvSpPr>
            <p:cNvPr id="26650" name="Line 26"/>
            <p:cNvSpPr/>
            <p:nvPr/>
          </p:nvSpPr>
          <p:spPr>
            <a:xfrm>
              <a:off x="1248" y="3264"/>
              <a:ext cx="96" cy="0"/>
            </a:xfrm>
            <a:prstGeom prst="line">
              <a:avLst/>
            </a:prstGeom>
            <a:ln w="9525" cap="flat" cmpd="sng">
              <a:solidFill>
                <a:srgbClr val="9900CC"/>
              </a:solidFill>
              <a:prstDash val="solid"/>
              <a:round/>
              <a:headEnd type="none" w="med" len="med"/>
              <a:tailEnd type="none" w="sm" len="lg"/>
            </a:ln>
          </p:spPr>
        </p:sp>
      </p:grpSp>
      <p:grpSp>
        <p:nvGrpSpPr>
          <p:cNvPr id="66587" name="Group 27"/>
          <p:cNvGrpSpPr/>
          <p:nvPr/>
        </p:nvGrpSpPr>
        <p:grpSpPr>
          <a:xfrm>
            <a:off x="685800" y="404813"/>
            <a:ext cx="3048000" cy="2595562"/>
            <a:chOff x="432" y="480"/>
            <a:chExt cx="1920" cy="1728"/>
          </a:xfrm>
        </p:grpSpPr>
        <p:pic>
          <p:nvPicPr>
            <p:cNvPr id="26652" name="Picture 28"/>
            <p:cNvPicPr preferRelativeResize="0">
              <a:picLocks noChangeAspect="1"/>
            </p:cNvPicPr>
            <p:nvPr/>
          </p:nvPicPr>
          <p:blipFill>
            <a:blip r:embed="rId6"/>
            <a:stretch>
              <a:fillRect/>
            </a:stretch>
          </p:blipFill>
          <p:spPr>
            <a:xfrm>
              <a:off x="432" y="480"/>
              <a:ext cx="1920" cy="1728"/>
            </a:xfrm>
            <a:prstGeom prst="rect">
              <a:avLst/>
            </a:prstGeom>
            <a:noFill/>
            <a:ln w="19050" cap="flat" cmpd="sng">
              <a:solidFill>
                <a:schemeClr val="tx2"/>
              </a:solidFill>
              <a:prstDash val="solid"/>
              <a:miter/>
              <a:headEnd type="none" w="med" len="med"/>
              <a:tailEnd type="none" w="med" len="med"/>
            </a:ln>
          </p:spPr>
        </p:pic>
        <p:sp>
          <p:nvSpPr>
            <p:cNvPr id="26653" name="Rectangle 29"/>
            <p:cNvSpPr/>
            <p:nvPr/>
          </p:nvSpPr>
          <p:spPr>
            <a:xfrm>
              <a:off x="1275" y="1428"/>
              <a:ext cx="140" cy="173"/>
            </a:xfrm>
            <a:prstGeom prst="rect">
              <a:avLst/>
            </a:prstGeom>
            <a:solidFill>
              <a:srgbClr val="FFFFFF"/>
            </a:solidFill>
            <a:ln w="9525">
              <a:noFill/>
            </a:ln>
          </p:spPr>
          <p:txBody>
            <a:bodyPr wrap="none" anchor="ctr"/>
            <a:lstStyle/>
            <a:p>
              <a:endParaRPr lang="zh-CN" altLang="en-US" dirty="0">
                <a:latin typeface="Times New Roman" panose="02020603050405020304" pitchFamily="18" charset="0"/>
              </a:endParaRPr>
            </a:p>
          </p:txBody>
        </p:sp>
        <p:sp>
          <p:nvSpPr>
            <p:cNvPr id="26654" name="Rectangle 30"/>
            <p:cNvSpPr/>
            <p:nvPr/>
          </p:nvSpPr>
          <p:spPr>
            <a:xfrm>
              <a:off x="1275" y="954"/>
              <a:ext cx="140" cy="173"/>
            </a:xfrm>
            <a:prstGeom prst="rect">
              <a:avLst/>
            </a:prstGeom>
            <a:solidFill>
              <a:srgbClr val="FFFFFF"/>
            </a:solidFill>
            <a:ln w="9525">
              <a:noFill/>
            </a:ln>
          </p:spPr>
          <p:txBody>
            <a:bodyPr wrap="none" anchor="ctr"/>
            <a:lstStyle/>
            <a:p>
              <a:endParaRPr lang="zh-CN" altLang="en-US" dirty="0">
                <a:latin typeface="Times New Roman" panose="02020603050405020304" pitchFamily="18" charset="0"/>
              </a:endParaRPr>
            </a:p>
          </p:txBody>
        </p:sp>
        <p:grpSp>
          <p:nvGrpSpPr>
            <p:cNvPr id="26655" name="Group 31"/>
            <p:cNvGrpSpPr/>
            <p:nvPr/>
          </p:nvGrpSpPr>
          <p:grpSpPr>
            <a:xfrm>
              <a:off x="1228" y="825"/>
              <a:ext cx="281" cy="993"/>
              <a:chOff x="5136" y="2928"/>
              <a:chExt cx="288" cy="1106"/>
            </a:xfrm>
          </p:grpSpPr>
          <p:sp>
            <p:nvSpPr>
              <p:cNvPr id="26656" name="AutoShape 32"/>
              <p:cNvSpPr/>
              <p:nvPr/>
            </p:nvSpPr>
            <p:spPr>
              <a:xfrm rot="10645490">
                <a:off x="5232" y="3456"/>
                <a:ext cx="96" cy="240"/>
              </a:xfrm>
              <a:prstGeom prst="triangle">
                <a:avLst>
                  <a:gd name="adj" fmla="val 50000"/>
                </a:avLst>
              </a:prstGeom>
              <a:solidFill>
                <a:srgbClr val="FF0000"/>
              </a:solidFill>
              <a:ln w="9525" cap="flat" cmpd="sng">
                <a:solidFill>
                  <a:srgbClr val="CC0000"/>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26657" name="AutoShape 33"/>
              <p:cNvSpPr/>
              <p:nvPr/>
            </p:nvSpPr>
            <p:spPr>
              <a:xfrm>
                <a:off x="5232" y="3216"/>
                <a:ext cx="96" cy="240"/>
              </a:xfrm>
              <a:prstGeom prst="triangle">
                <a:avLst>
                  <a:gd name="adj" fmla="val 50000"/>
                </a:avLst>
              </a:prstGeom>
              <a:solidFill>
                <a:srgbClr val="CCFFFF"/>
              </a:solidFill>
              <a:ln w="9525" cap="flat" cmpd="sng">
                <a:solidFill>
                  <a:srgbClr val="0000FF"/>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26658" name="Text Box 34"/>
              <p:cNvSpPr txBox="1"/>
              <p:nvPr/>
            </p:nvSpPr>
            <p:spPr>
              <a:xfrm>
                <a:off x="5184" y="2928"/>
                <a:ext cx="240" cy="339"/>
              </a:xfrm>
              <a:prstGeom prst="rect">
                <a:avLst/>
              </a:prstGeom>
              <a:noFill/>
              <a:ln w="9525">
                <a:noFill/>
              </a:ln>
            </p:spPr>
            <p:txBody>
              <a:bodyPr anchor="t">
                <a:spAutoFit/>
              </a:bodyPr>
              <a:lstStyle/>
              <a:p>
                <a:pPr>
                  <a:spcBef>
                    <a:spcPct val="50000"/>
                  </a:spcBef>
                </a:pPr>
                <a:r>
                  <a:rPr lang="en-US" altLang="zh-CN" b="1" dirty="0">
                    <a:solidFill>
                      <a:srgbClr val="CC0000"/>
                    </a:solidFill>
                    <a:latin typeface="Times New Roman" panose="02020603050405020304" pitchFamily="18" charset="0"/>
                  </a:rPr>
                  <a:t>S</a:t>
                </a:r>
              </a:p>
            </p:txBody>
          </p:sp>
          <p:sp>
            <p:nvSpPr>
              <p:cNvPr id="26659" name="Text Box 35"/>
              <p:cNvSpPr txBox="1"/>
              <p:nvPr/>
            </p:nvSpPr>
            <p:spPr>
              <a:xfrm>
                <a:off x="5136" y="3695"/>
                <a:ext cx="288" cy="339"/>
              </a:xfrm>
              <a:prstGeom prst="rect">
                <a:avLst/>
              </a:prstGeom>
              <a:noFill/>
              <a:ln w="9525">
                <a:noFill/>
              </a:ln>
            </p:spPr>
            <p:txBody>
              <a:bodyPr anchor="t">
                <a:spAutoFit/>
              </a:bodyPr>
              <a:lstStyle/>
              <a:p>
                <a:pPr>
                  <a:spcBef>
                    <a:spcPct val="50000"/>
                  </a:spcBef>
                </a:pPr>
                <a:r>
                  <a:rPr lang="en-US" altLang="zh-CN" b="1" dirty="0">
                    <a:solidFill>
                      <a:srgbClr val="CC0000"/>
                    </a:solidFill>
                    <a:latin typeface="Times New Roman" panose="02020603050405020304" pitchFamily="18" charset="0"/>
                  </a:rPr>
                  <a:t>N</a:t>
                </a:r>
              </a:p>
            </p:txBody>
          </p:sp>
        </p:grpSp>
        <p:sp>
          <p:nvSpPr>
            <p:cNvPr id="26660" name="Freeform 36"/>
            <p:cNvSpPr/>
            <p:nvPr/>
          </p:nvSpPr>
          <p:spPr>
            <a:xfrm>
              <a:off x="1052" y="625"/>
              <a:ext cx="609" cy="65"/>
            </a:xfrm>
            <a:custGeom>
              <a:avLst/>
              <a:gdLst/>
              <a:ahLst/>
              <a:cxnLst>
                <a:cxn ang="0">
                  <a:pos x="609" y="65"/>
                </a:cxn>
                <a:cxn ang="0">
                  <a:pos x="392" y="5"/>
                </a:cxn>
                <a:cxn ang="0">
                  <a:pos x="0" y="33"/>
                </a:cxn>
              </a:cxnLst>
              <a:rect l="0" t="0" r="0" b="0"/>
              <a:pathLst>
                <a:path w="624" h="72">
                  <a:moveTo>
                    <a:pt x="624" y="72"/>
                  </a:moveTo>
                  <a:cubicBezTo>
                    <a:pt x="586" y="61"/>
                    <a:pt x="506" y="12"/>
                    <a:pt x="402" y="6"/>
                  </a:cubicBezTo>
                  <a:cubicBezTo>
                    <a:pt x="298" y="0"/>
                    <a:pt x="84" y="30"/>
                    <a:pt x="0" y="36"/>
                  </a:cubicBezTo>
                </a:path>
              </a:pathLst>
            </a:custGeom>
            <a:noFill/>
            <a:ln w="38100" cap="flat" cmpd="sng">
              <a:solidFill>
                <a:srgbClr val="FF0000"/>
              </a:solidFill>
              <a:prstDash val="solid"/>
              <a:round/>
              <a:headEnd type="none" w="med" len="med"/>
              <a:tailEnd type="triangle" w="sm" len="lg"/>
            </a:ln>
          </p:spPr>
          <p:txBody>
            <a:bodyPr/>
            <a:lstStyle/>
            <a:p>
              <a:endParaRPr lang="zh-CN" altLang="en-US"/>
            </a:p>
          </p:txBody>
        </p:sp>
        <p:sp>
          <p:nvSpPr>
            <p:cNvPr id="26661" name="Rectangle 37"/>
            <p:cNvSpPr/>
            <p:nvPr/>
          </p:nvSpPr>
          <p:spPr>
            <a:xfrm>
              <a:off x="1228" y="480"/>
              <a:ext cx="234" cy="86"/>
            </a:xfrm>
            <a:prstGeom prst="rect">
              <a:avLst/>
            </a:prstGeom>
            <a:solidFill>
              <a:srgbClr val="FFFFFF"/>
            </a:solidFill>
            <a:ln w="9525">
              <a:noFill/>
            </a:ln>
          </p:spPr>
          <p:txBody>
            <a:bodyPr wrap="none" anchor="ctr"/>
            <a:lstStyle/>
            <a:p>
              <a:endParaRPr lang="zh-CN" altLang="en-US" dirty="0">
                <a:latin typeface="Times New Roman" panose="02020603050405020304" pitchFamily="18" charset="0"/>
              </a:endParaRPr>
            </a:p>
          </p:txBody>
        </p:sp>
        <p:sp>
          <p:nvSpPr>
            <p:cNvPr id="26662" name="Text Box 38"/>
            <p:cNvSpPr txBox="1"/>
            <p:nvPr/>
          </p:nvSpPr>
          <p:spPr>
            <a:xfrm>
              <a:off x="1603" y="480"/>
              <a:ext cx="374" cy="304"/>
            </a:xfrm>
            <a:prstGeom prst="rect">
              <a:avLst/>
            </a:prstGeom>
            <a:noFill/>
            <a:ln w="9525">
              <a:noFill/>
            </a:ln>
          </p:spPr>
          <p:txBody>
            <a:bodyPr anchor="t">
              <a:spAutoFit/>
            </a:bodyPr>
            <a:lstStyle/>
            <a:p>
              <a:pPr>
                <a:spcBef>
                  <a:spcPct val="50000"/>
                </a:spcBef>
              </a:pPr>
              <a:r>
                <a:rPr lang="en-US" altLang="zh-CN" b="1" dirty="0">
                  <a:solidFill>
                    <a:srgbClr val="CC0000"/>
                  </a:solidFill>
                  <a:latin typeface="Times New Roman" panose="02020603050405020304" pitchFamily="18" charset="0"/>
                </a:rPr>
                <a:t>I</a:t>
              </a:r>
              <a:endParaRPr lang="en-US" altLang="zh-CN" b="1" dirty="0">
                <a:latin typeface="Times New Roman" panose="02020603050405020304" pitchFamily="18" charset="0"/>
              </a:endParaRPr>
            </a:p>
          </p:txBody>
        </p:sp>
      </p:grpSp>
      <p:grpSp>
        <p:nvGrpSpPr>
          <p:cNvPr id="66599" name="Group 39"/>
          <p:cNvGrpSpPr/>
          <p:nvPr/>
        </p:nvGrpSpPr>
        <p:grpSpPr>
          <a:xfrm>
            <a:off x="4419600" y="404813"/>
            <a:ext cx="3733800" cy="2590800"/>
            <a:chOff x="2784" y="480"/>
            <a:chExt cx="2352" cy="1632"/>
          </a:xfrm>
        </p:grpSpPr>
        <p:pic>
          <p:nvPicPr>
            <p:cNvPr id="26664" name="Picture 40"/>
            <p:cNvPicPr preferRelativeResize="0">
              <a:picLocks noChangeAspect="1"/>
            </p:cNvPicPr>
            <p:nvPr/>
          </p:nvPicPr>
          <p:blipFill>
            <a:blip r:embed="rId7"/>
            <a:stretch>
              <a:fillRect/>
            </a:stretch>
          </p:blipFill>
          <p:spPr>
            <a:xfrm>
              <a:off x="2832" y="480"/>
              <a:ext cx="2304" cy="1632"/>
            </a:xfrm>
            <a:prstGeom prst="rect">
              <a:avLst/>
            </a:prstGeom>
            <a:noFill/>
            <a:ln w="19050" cap="flat" cmpd="sng">
              <a:solidFill>
                <a:schemeClr val="tx2"/>
              </a:solidFill>
              <a:prstDash val="solid"/>
              <a:miter/>
              <a:headEnd type="none" w="med" len="med"/>
              <a:tailEnd type="none" w="med" len="med"/>
            </a:ln>
          </p:spPr>
        </p:pic>
        <p:sp>
          <p:nvSpPr>
            <p:cNvPr id="26665" name="Text Box 41"/>
            <p:cNvSpPr txBox="1"/>
            <p:nvPr/>
          </p:nvSpPr>
          <p:spPr>
            <a:xfrm>
              <a:off x="2784" y="1226"/>
              <a:ext cx="432" cy="288"/>
            </a:xfrm>
            <a:prstGeom prst="rect">
              <a:avLst/>
            </a:prstGeom>
            <a:noFill/>
            <a:ln w="9525">
              <a:noFill/>
            </a:ln>
          </p:spPr>
          <p:txBody>
            <a:bodyPr anchor="t">
              <a:spAutoFit/>
            </a:bodyPr>
            <a:lstStyle/>
            <a:p>
              <a:pPr>
                <a:spcBef>
                  <a:spcPct val="50000"/>
                </a:spcBef>
              </a:pPr>
              <a:r>
                <a:rPr lang="en-US" altLang="zh-CN" b="1" dirty="0">
                  <a:solidFill>
                    <a:srgbClr val="CC0000"/>
                  </a:solidFill>
                  <a:latin typeface="Times New Roman" panose="02020603050405020304" pitchFamily="18" charset="0"/>
                </a:rPr>
                <a:t>S</a:t>
              </a:r>
              <a:endParaRPr lang="en-US" altLang="zh-CN" b="1" dirty="0">
                <a:latin typeface="Times New Roman" panose="02020603050405020304" pitchFamily="18" charset="0"/>
              </a:endParaRPr>
            </a:p>
          </p:txBody>
        </p:sp>
        <p:grpSp>
          <p:nvGrpSpPr>
            <p:cNvPr id="26666" name="Group 42"/>
            <p:cNvGrpSpPr/>
            <p:nvPr/>
          </p:nvGrpSpPr>
          <p:grpSpPr>
            <a:xfrm>
              <a:off x="4608" y="1185"/>
              <a:ext cx="478" cy="288"/>
              <a:chOff x="4848" y="1344"/>
              <a:chExt cx="481" cy="333"/>
            </a:xfrm>
          </p:grpSpPr>
          <p:sp>
            <p:nvSpPr>
              <p:cNvPr id="26667" name="Text Box 43"/>
              <p:cNvSpPr txBox="1"/>
              <p:nvPr/>
            </p:nvSpPr>
            <p:spPr>
              <a:xfrm>
                <a:off x="5089" y="1344"/>
                <a:ext cx="240" cy="333"/>
              </a:xfrm>
              <a:prstGeom prst="rect">
                <a:avLst/>
              </a:prstGeom>
              <a:noFill/>
              <a:ln w="9525">
                <a:noFill/>
              </a:ln>
            </p:spPr>
            <p:txBody>
              <a:bodyPr anchor="t">
                <a:spAutoFit/>
              </a:bodyPr>
              <a:lstStyle/>
              <a:p>
                <a:pPr>
                  <a:spcBef>
                    <a:spcPct val="50000"/>
                  </a:spcBef>
                </a:pPr>
                <a:r>
                  <a:rPr lang="en-US" altLang="zh-CN" b="1" dirty="0">
                    <a:solidFill>
                      <a:srgbClr val="CC0000"/>
                    </a:solidFill>
                    <a:latin typeface="Times New Roman" panose="02020603050405020304" pitchFamily="18" charset="0"/>
                  </a:rPr>
                  <a:t>N</a:t>
                </a:r>
                <a:endParaRPr lang="en-US" altLang="zh-CN" b="1" dirty="0">
                  <a:latin typeface="Times New Roman" panose="02020603050405020304" pitchFamily="18" charset="0"/>
                </a:endParaRPr>
              </a:p>
            </p:txBody>
          </p:sp>
          <p:sp>
            <p:nvSpPr>
              <p:cNvPr id="26668" name="Line 44"/>
              <p:cNvSpPr/>
              <p:nvPr/>
            </p:nvSpPr>
            <p:spPr>
              <a:xfrm flipV="1">
                <a:off x="4848" y="1509"/>
                <a:ext cx="336" cy="0"/>
              </a:xfrm>
              <a:prstGeom prst="line">
                <a:avLst/>
              </a:prstGeom>
              <a:ln w="38100">
                <a:noFill/>
              </a:ln>
            </p:spPr>
          </p:sp>
        </p:grpSp>
        <p:sp>
          <p:nvSpPr>
            <p:cNvPr id="26669" name="Rectangle 45"/>
            <p:cNvSpPr/>
            <p:nvPr/>
          </p:nvSpPr>
          <p:spPr>
            <a:xfrm>
              <a:off x="3701" y="687"/>
              <a:ext cx="479" cy="291"/>
            </a:xfrm>
            <a:prstGeom prst="rect">
              <a:avLst/>
            </a:prstGeom>
            <a:solidFill>
              <a:srgbClr val="FFFFFF"/>
            </a:solidFill>
            <a:ln w="9525">
              <a:noFill/>
            </a:ln>
          </p:spPr>
          <p:txBody>
            <a:bodyPr wrap="none" anchor="ctr"/>
            <a:lstStyle/>
            <a:p>
              <a:endParaRPr lang="zh-CN" altLang="en-US" dirty="0">
                <a:latin typeface="Times New Roman" panose="02020603050405020304" pitchFamily="18" charset="0"/>
              </a:endParaRPr>
            </a:p>
          </p:txBody>
        </p:sp>
        <p:sp>
          <p:nvSpPr>
            <p:cNvPr id="26670" name="Rectangle 46"/>
            <p:cNvSpPr/>
            <p:nvPr/>
          </p:nvSpPr>
          <p:spPr>
            <a:xfrm>
              <a:off x="3658" y="729"/>
              <a:ext cx="191" cy="288"/>
            </a:xfrm>
            <a:prstGeom prst="rect">
              <a:avLst/>
            </a:prstGeom>
            <a:noFill/>
            <a:ln w="9525">
              <a:noFill/>
            </a:ln>
          </p:spPr>
          <p:txBody>
            <a:bodyPr wrap="none" anchor="t">
              <a:spAutoFit/>
            </a:bodyPr>
            <a:lstStyle/>
            <a:p>
              <a:pPr>
                <a:spcBef>
                  <a:spcPct val="50000"/>
                </a:spcBef>
              </a:pPr>
              <a:r>
                <a:rPr lang="en-US" altLang="zh-CN" b="1" i="1" dirty="0">
                  <a:solidFill>
                    <a:srgbClr val="CC0000"/>
                  </a:solidFill>
                  <a:latin typeface="Times New Roman" panose="02020603050405020304" pitchFamily="18" charset="0"/>
                </a:rPr>
                <a:t>I</a:t>
              </a:r>
            </a:p>
          </p:txBody>
        </p:sp>
        <p:sp>
          <p:nvSpPr>
            <p:cNvPr id="26671" name="Freeform 47"/>
            <p:cNvSpPr/>
            <p:nvPr/>
          </p:nvSpPr>
          <p:spPr>
            <a:xfrm>
              <a:off x="3832" y="812"/>
              <a:ext cx="261" cy="124"/>
            </a:xfrm>
            <a:custGeom>
              <a:avLst/>
              <a:gdLst/>
              <a:ahLst/>
              <a:cxnLst>
                <a:cxn ang="0">
                  <a:pos x="261" y="124"/>
                </a:cxn>
                <a:cxn ang="0">
                  <a:pos x="157" y="0"/>
                </a:cxn>
                <a:cxn ang="0">
                  <a:pos x="0" y="124"/>
                </a:cxn>
              </a:cxnLst>
              <a:rect l="0" t="0" r="0" b="0"/>
              <a:pathLst>
                <a:path w="240" h="192">
                  <a:moveTo>
                    <a:pt x="240" y="192"/>
                  </a:moveTo>
                  <a:cubicBezTo>
                    <a:pt x="212" y="96"/>
                    <a:pt x="184" y="0"/>
                    <a:pt x="144" y="0"/>
                  </a:cubicBezTo>
                  <a:cubicBezTo>
                    <a:pt x="104" y="0"/>
                    <a:pt x="24" y="160"/>
                    <a:pt x="0" y="192"/>
                  </a:cubicBezTo>
                </a:path>
              </a:pathLst>
            </a:custGeom>
            <a:noFill/>
            <a:ln w="38100" cap="flat" cmpd="sng">
              <a:solidFill>
                <a:srgbClr val="FF0000"/>
              </a:solidFill>
              <a:prstDash val="solid"/>
              <a:round/>
              <a:headEnd type="none" w="med" len="med"/>
              <a:tailEnd type="triangle" w="sm" len="lg"/>
            </a:ln>
          </p:spPr>
          <p:txBody>
            <a:bodyPr/>
            <a:lstStyle/>
            <a:p>
              <a:endParaRPr lang="zh-CN" altLang="en-US"/>
            </a:p>
          </p:txBody>
        </p:sp>
        <p:sp>
          <p:nvSpPr>
            <p:cNvPr id="26672" name="Line 48"/>
            <p:cNvSpPr/>
            <p:nvPr/>
          </p:nvSpPr>
          <p:spPr>
            <a:xfrm flipV="1">
              <a:off x="4571" y="1600"/>
              <a:ext cx="0" cy="248"/>
            </a:xfrm>
            <a:prstGeom prst="line">
              <a:avLst/>
            </a:prstGeom>
            <a:ln w="38100" cap="flat" cmpd="sng">
              <a:solidFill>
                <a:srgbClr val="FF0000"/>
              </a:solidFill>
              <a:prstDash val="solid"/>
              <a:round/>
              <a:headEnd type="none" w="med" len="med"/>
              <a:tailEnd type="triangle" w="sm" len="lg"/>
            </a:ln>
          </p:spPr>
        </p:sp>
        <p:sp>
          <p:nvSpPr>
            <p:cNvPr id="26673" name="Line 49"/>
            <p:cNvSpPr/>
            <p:nvPr/>
          </p:nvSpPr>
          <p:spPr>
            <a:xfrm>
              <a:off x="3289" y="1600"/>
              <a:ext cx="0" cy="248"/>
            </a:xfrm>
            <a:prstGeom prst="line">
              <a:avLst/>
            </a:prstGeom>
            <a:ln w="38100" cap="flat" cmpd="sng">
              <a:solidFill>
                <a:srgbClr val="FF0000"/>
              </a:solidFill>
              <a:prstDash val="solid"/>
              <a:round/>
              <a:headEnd type="none" w="med" len="med"/>
              <a:tailEnd type="triangle" w="sm" len="lg"/>
            </a:ln>
          </p:spPr>
        </p:sp>
      </p:grpSp>
      <p:grpSp>
        <p:nvGrpSpPr>
          <p:cNvPr id="66610" name="Group 50"/>
          <p:cNvGrpSpPr/>
          <p:nvPr/>
        </p:nvGrpSpPr>
        <p:grpSpPr>
          <a:xfrm>
            <a:off x="4356100" y="4076700"/>
            <a:ext cx="4267200" cy="2000250"/>
            <a:chOff x="2744" y="2568"/>
            <a:chExt cx="2688" cy="1260"/>
          </a:xfrm>
        </p:grpSpPr>
        <p:sp>
          <p:nvSpPr>
            <p:cNvPr id="66611" name="Text Box 51"/>
            <p:cNvSpPr txBox="1">
              <a:spLocks noChangeArrowheads="1"/>
            </p:cNvSpPr>
            <p:nvPr/>
          </p:nvSpPr>
          <p:spPr bwMode="auto">
            <a:xfrm>
              <a:off x="2744" y="2568"/>
              <a:ext cx="2688" cy="1260"/>
            </a:xfrm>
            <a:prstGeom prst="rect">
              <a:avLst/>
            </a:prstGeom>
            <a:solidFill>
              <a:srgbClr val="FFE5FF">
                <a:alpha val="60001"/>
              </a:srgbClr>
            </a:solidFill>
            <a:ln w="9525">
              <a:solidFill>
                <a:srgbClr val="CC99FF"/>
              </a:solidFill>
              <a:miter lim="800000"/>
            </a:ln>
            <a:effectLst/>
          </p:spPr>
          <p:txBody>
            <a:bodyPr>
              <a:spAutoFit/>
            </a:bodyPr>
            <a:lstStyle/>
            <a:p>
              <a:pPr marR="0" defTabSz="914400">
                <a:lnSpc>
                  <a:spcPct val="130000"/>
                </a:lnSpc>
                <a:buClrTx/>
                <a:buSzTx/>
                <a:buFontTx/>
                <a:defRPr/>
              </a:pPr>
              <a:r>
                <a:rPr kumimoji="0" lang="zh-CN" altLang="en-US" b="1" kern="1200" cap="none" spc="0" normalizeH="0" baseline="0" noProof="0">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磁通量</a:t>
              </a:r>
              <a:r>
                <a:rPr kumimoji="0" lang="zh-CN" altLang="en-US" b="1" kern="1200" cap="none" spc="0" normalizeH="0" baseline="0" noProof="0">
                  <a:solidFill>
                    <a:srgbClr val="050000"/>
                  </a:solidFill>
                  <a:latin typeface="Times New Roman" panose="02020603050405020304" pitchFamily="18" charset="0"/>
                  <a:ea typeface="宋体" panose="02010600030101010101" pitchFamily="2" charset="-122"/>
                  <a:cs typeface="+mn-cs"/>
                </a:rPr>
                <a:t>：通过垂直于磁感应强度方向的某个面的磁力线数为通过此曲面的磁通量。用        表示。</a:t>
              </a:r>
            </a:p>
          </p:txBody>
        </p:sp>
        <p:graphicFrame>
          <p:nvGraphicFramePr>
            <p:cNvPr id="26676" name="Object 52"/>
            <p:cNvGraphicFramePr>
              <a:graphicFrameLocks noChangeAspect="1"/>
            </p:cNvGraphicFramePr>
            <p:nvPr/>
          </p:nvGraphicFramePr>
          <p:xfrm>
            <a:off x="4921" y="3249"/>
            <a:ext cx="271" cy="287"/>
          </p:xfrm>
          <a:graphic>
            <a:graphicData uri="http://schemas.openxmlformats.org/presentationml/2006/ole">
              <mc:AlternateContent xmlns:mc="http://schemas.openxmlformats.org/markup-compatibility/2006">
                <mc:Choice xmlns:v="urn:schemas-microsoft-com:vml" Requires="v">
                  <p:oleObj r:id="rId8" imgW="215900" imgH="228600" progId="Equation.DSMT4">
                    <p:embed/>
                  </p:oleObj>
                </mc:Choice>
                <mc:Fallback>
                  <p:oleObj r:id="rId8" imgW="215900" imgH="228600" progId="Equation.DSMT4">
                    <p:embed/>
                    <p:pic>
                      <p:nvPicPr>
                        <p:cNvPr id="0" name="图片 3149"/>
                        <p:cNvPicPr/>
                        <p:nvPr/>
                      </p:nvPicPr>
                      <p:blipFill>
                        <a:blip r:embed="rId9"/>
                        <a:stretch>
                          <a:fillRect/>
                        </a:stretch>
                      </p:blipFill>
                      <p:spPr>
                        <a:xfrm>
                          <a:off x="4921" y="3249"/>
                          <a:ext cx="271" cy="287"/>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5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66599"/>
                                        </p:tgtEl>
                                        <p:attrNameLst>
                                          <p:attrName>style.visibility</p:attrName>
                                        </p:attrNameLst>
                                      </p:cBhvr>
                                      <p:to>
                                        <p:strVal val="visible"/>
                                      </p:to>
                                    </p:set>
                                    <p:animEffect transition="in" filter="blinds(horizontal)">
                                      <p:cBhvr>
                                        <p:cTn id="11" dur="500"/>
                                        <p:tgtEl>
                                          <p:spTgt spid="66599"/>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5" fill="hold" grpId="0" nodeType="clickEffect">
                                  <p:stCondLst>
                                    <p:cond delay="0"/>
                                  </p:stCondLst>
                                  <p:childTnLst>
                                    <p:set>
                                      <p:cBhvr>
                                        <p:cTn id="15" dur="1" fill="hold">
                                          <p:stCondLst>
                                            <p:cond delay="0"/>
                                          </p:stCondLst>
                                        </p:cTn>
                                        <p:tgtEl>
                                          <p:spTgt spid="66562"/>
                                        </p:tgtEl>
                                        <p:attrNameLst>
                                          <p:attrName>style.visibility</p:attrName>
                                        </p:attrNameLst>
                                      </p:cBhvr>
                                      <p:to>
                                        <p:strVal val="visible"/>
                                      </p:to>
                                    </p:set>
                                    <p:animEffect transition="in" filter="blinds(vertical)">
                                      <p:cBhvr>
                                        <p:cTn id="16" dur="500"/>
                                        <p:tgtEl>
                                          <p:spTgt spid="6656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66563"/>
                                        </p:tgtEl>
                                        <p:attrNameLst>
                                          <p:attrName>style.visibility</p:attrName>
                                        </p:attrNameLst>
                                      </p:cBhvr>
                                      <p:to>
                                        <p:strVal val="visible"/>
                                      </p:to>
                                    </p:set>
                                    <p:animEffect transition="in" filter="blinds(horizontal)">
                                      <p:cBhvr>
                                        <p:cTn id="21" dur="500"/>
                                        <p:tgtEl>
                                          <p:spTgt spid="66563"/>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nodeType="clickEffect">
                                  <p:stCondLst>
                                    <p:cond delay="0"/>
                                  </p:stCondLst>
                                  <p:childTnLst>
                                    <p:set>
                                      <p:cBhvr>
                                        <p:cTn id="25" dur="1" fill="hold">
                                          <p:stCondLst>
                                            <p:cond delay="0"/>
                                          </p:stCondLst>
                                        </p:cTn>
                                        <p:tgtEl>
                                          <p:spTgt spid="66577"/>
                                        </p:tgtEl>
                                        <p:attrNameLst>
                                          <p:attrName>style.visibility</p:attrName>
                                        </p:attrNameLst>
                                      </p:cBhvr>
                                      <p:to>
                                        <p:strVal val="visible"/>
                                      </p:to>
                                    </p:set>
                                    <p:animEffect transition="in" filter="box(out)">
                                      <p:cBhvr>
                                        <p:cTn id="26" dur="500"/>
                                        <p:tgtEl>
                                          <p:spTgt spid="66577"/>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66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灯片编号占位符 3"/>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600" b="1" dirty="0">
                <a:solidFill>
                  <a:srgbClr val="0000FF"/>
                </a:solidFill>
              </a:rPr>
              <a:t>14</a:t>
            </a:fld>
            <a:endParaRPr lang="zh-CN" altLang="en-US" sz="1600" b="1" dirty="0">
              <a:solidFill>
                <a:srgbClr val="0000FF"/>
              </a:solidFill>
            </a:endParaRPr>
          </a:p>
        </p:txBody>
      </p:sp>
      <p:graphicFrame>
        <p:nvGraphicFramePr>
          <p:cNvPr id="67586" name="Object 2"/>
          <p:cNvGraphicFramePr>
            <a:graphicFrameLocks noChangeAspect="1"/>
          </p:cNvGraphicFramePr>
          <p:nvPr/>
        </p:nvGraphicFramePr>
        <p:xfrm>
          <a:off x="4859338" y="3613150"/>
          <a:ext cx="3859212" cy="887413"/>
        </p:xfrm>
        <a:graphic>
          <a:graphicData uri="http://schemas.openxmlformats.org/presentationml/2006/ole">
            <mc:AlternateContent xmlns:mc="http://schemas.openxmlformats.org/markup-compatibility/2006">
              <mc:Choice xmlns:v="urn:schemas-microsoft-com:vml" Requires="v">
                <p:oleObj r:id="rId2" imgW="1548765" imgH="317500" progId="Equation.DSMT4">
                  <p:embed/>
                </p:oleObj>
              </mc:Choice>
              <mc:Fallback>
                <p:oleObj r:id="rId2" imgW="1548765" imgH="317500" progId="Equation.DSMT4">
                  <p:embed/>
                  <p:pic>
                    <p:nvPicPr>
                      <p:cNvPr id="0" name="图片 3150"/>
                      <p:cNvPicPr/>
                      <p:nvPr/>
                    </p:nvPicPr>
                    <p:blipFill>
                      <a:blip r:embed="rId3"/>
                      <a:stretch>
                        <a:fillRect/>
                      </a:stretch>
                    </p:blipFill>
                    <p:spPr>
                      <a:xfrm>
                        <a:off x="4859338" y="3613150"/>
                        <a:ext cx="3859212" cy="887413"/>
                      </a:xfrm>
                      <a:prstGeom prst="rect">
                        <a:avLst/>
                      </a:prstGeom>
                      <a:noFill/>
                      <a:ln w="38100">
                        <a:noFill/>
                        <a:miter/>
                      </a:ln>
                    </p:spPr>
                  </p:pic>
                </p:oleObj>
              </mc:Fallback>
            </mc:AlternateContent>
          </a:graphicData>
        </a:graphic>
      </p:graphicFrame>
      <p:graphicFrame>
        <p:nvGraphicFramePr>
          <p:cNvPr id="67587" name="Object 3"/>
          <p:cNvGraphicFramePr>
            <a:graphicFrameLocks noChangeAspect="1"/>
          </p:cNvGraphicFramePr>
          <p:nvPr/>
        </p:nvGraphicFramePr>
        <p:xfrm>
          <a:off x="4765675" y="1824038"/>
          <a:ext cx="4127500" cy="614362"/>
        </p:xfrm>
        <a:graphic>
          <a:graphicData uri="http://schemas.openxmlformats.org/presentationml/2006/ole">
            <mc:AlternateContent xmlns:mc="http://schemas.openxmlformats.org/markup-compatibility/2006">
              <mc:Choice xmlns:v="urn:schemas-microsoft-com:vml" Requires="v">
                <p:oleObj r:id="rId4" imgW="1536700" imgH="228600" progId="Equation.DSMT4">
                  <p:embed/>
                </p:oleObj>
              </mc:Choice>
              <mc:Fallback>
                <p:oleObj r:id="rId4" imgW="1536700" imgH="228600" progId="Equation.DSMT4">
                  <p:embed/>
                  <p:pic>
                    <p:nvPicPr>
                      <p:cNvPr id="0" name="图片 3151"/>
                      <p:cNvPicPr/>
                      <p:nvPr/>
                    </p:nvPicPr>
                    <p:blipFill>
                      <a:blip r:embed="rId5"/>
                      <a:stretch>
                        <a:fillRect/>
                      </a:stretch>
                    </p:blipFill>
                    <p:spPr>
                      <a:xfrm>
                        <a:off x="4765675" y="1824038"/>
                        <a:ext cx="4127500" cy="614362"/>
                      </a:xfrm>
                      <a:prstGeom prst="rect">
                        <a:avLst/>
                      </a:prstGeom>
                      <a:noFill/>
                      <a:ln w="38100">
                        <a:noFill/>
                        <a:miter/>
                      </a:ln>
                    </p:spPr>
                  </p:pic>
                </p:oleObj>
              </mc:Fallback>
            </mc:AlternateContent>
          </a:graphicData>
        </a:graphic>
      </p:graphicFrame>
      <p:sp>
        <p:nvSpPr>
          <p:cNvPr id="67588" name="Text Box 4"/>
          <p:cNvSpPr txBox="1"/>
          <p:nvPr/>
        </p:nvSpPr>
        <p:spPr>
          <a:xfrm>
            <a:off x="4859338" y="4860925"/>
            <a:ext cx="2735262" cy="457200"/>
          </a:xfrm>
          <a:prstGeom prst="rect">
            <a:avLst/>
          </a:prstGeom>
          <a:noFill/>
          <a:ln w="9525">
            <a:noFill/>
          </a:ln>
        </p:spPr>
        <p:txBody>
          <a:bodyPr anchor="t">
            <a:spAutoFit/>
          </a:bodyPr>
          <a:lstStyle/>
          <a:p>
            <a:pPr>
              <a:spcBef>
                <a:spcPct val="50000"/>
              </a:spcBef>
            </a:pPr>
            <a:r>
              <a:rPr lang="zh-CN" altLang="en-US" b="1" dirty="0">
                <a:solidFill>
                  <a:srgbClr val="050000"/>
                </a:solidFill>
                <a:latin typeface="Times New Roman" panose="02020603050405020304" pitchFamily="18" charset="0"/>
              </a:rPr>
              <a:t>单位：韦伯（</a:t>
            </a:r>
            <a:r>
              <a:rPr lang="en-US" altLang="zh-CN" b="1" dirty="0">
                <a:solidFill>
                  <a:srgbClr val="050000"/>
                </a:solidFill>
                <a:latin typeface="Times New Roman" panose="02020603050405020304" pitchFamily="18" charset="0"/>
              </a:rPr>
              <a:t>Wb</a:t>
            </a:r>
            <a:r>
              <a:rPr lang="zh-CN" altLang="en-US" b="1" dirty="0">
                <a:solidFill>
                  <a:srgbClr val="050000"/>
                </a:solidFill>
                <a:latin typeface="Times New Roman" panose="02020603050405020304" pitchFamily="18" charset="0"/>
              </a:rPr>
              <a:t>）</a:t>
            </a:r>
          </a:p>
        </p:txBody>
      </p:sp>
      <p:graphicFrame>
        <p:nvGraphicFramePr>
          <p:cNvPr id="67589" name="Object 5"/>
          <p:cNvGraphicFramePr>
            <a:graphicFrameLocks noChangeAspect="1"/>
          </p:cNvGraphicFramePr>
          <p:nvPr/>
        </p:nvGraphicFramePr>
        <p:xfrm>
          <a:off x="5902325" y="5508625"/>
          <a:ext cx="2486025" cy="441325"/>
        </p:xfrm>
        <a:graphic>
          <a:graphicData uri="http://schemas.openxmlformats.org/presentationml/2006/ole">
            <mc:AlternateContent xmlns:mc="http://schemas.openxmlformats.org/markup-compatibility/2006">
              <mc:Choice xmlns:v="urn:schemas-microsoft-com:vml" Requires="v">
                <p:oleObj r:id="rId6" imgW="1562100" imgH="279400" progId="Equation.3">
                  <p:embed/>
                </p:oleObj>
              </mc:Choice>
              <mc:Fallback>
                <p:oleObj r:id="rId6" imgW="1562100" imgH="279400" progId="Equation.3">
                  <p:embed/>
                  <p:pic>
                    <p:nvPicPr>
                      <p:cNvPr id="0" name="图片 3154"/>
                      <p:cNvPicPr/>
                      <p:nvPr/>
                    </p:nvPicPr>
                    <p:blipFill>
                      <a:blip r:embed="rId7"/>
                      <a:stretch>
                        <a:fillRect/>
                      </a:stretch>
                    </p:blipFill>
                    <p:spPr>
                      <a:xfrm>
                        <a:off x="5902325" y="5508625"/>
                        <a:ext cx="2486025" cy="441325"/>
                      </a:xfrm>
                      <a:prstGeom prst="rect">
                        <a:avLst/>
                      </a:prstGeom>
                      <a:noFill/>
                      <a:ln w="38100">
                        <a:noFill/>
                        <a:miter/>
                      </a:ln>
                    </p:spPr>
                  </p:pic>
                </p:oleObj>
              </mc:Fallback>
            </mc:AlternateContent>
          </a:graphicData>
        </a:graphic>
      </p:graphicFrame>
      <p:graphicFrame>
        <p:nvGraphicFramePr>
          <p:cNvPr id="67590" name="Object 6"/>
          <p:cNvGraphicFramePr>
            <a:graphicFrameLocks noChangeAspect="1"/>
          </p:cNvGraphicFramePr>
          <p:nvPr/>
        </p:nvGraphicFramePr>
        <p:xfrm>
          <a:off x="4822825" y="2587625"/>
          <a:ext cx="2197100" cy="742950"/>
        </p:xfrm>
        <a:graphic>
          <a:graphicData uri="http://schemas.openxmlformats.org/presentationml/2006/ole">
            <mc:AlternateContent xmlns:mc="http://schemas.openxmlformats.org/markup-compatibility/2006">
              <mc:Choice xmlns:v="urn:schemas-microsoft-com:vml" Requires="v">
                <p:oleObj r:id="rId8" imgW="812165" imgH="254000" progId="Equation.DSMT4">
                  <p:embed/>
                </p:oleObj>
              </mc:Choice>
              <mc:Fallback>
                <p:oleObj r:id="rId8" imgW="812165" imgH="254000" progId="Equation.DSMT4">
                  <p:embed/>
                  <p:pic>
                    <p:nvPicPr>
                      <p:cNvPr id="0" name="图片 3156"/>
                      <p:cNvPicPr/>
                      <p:nvPr/>
                    </p:nvPicPr>
                    <p:blipFill>
                      <a:blip r:embed="rId9"/>
                      <a:stretch>
                        <a:fillRect/>
                      </a:stretch>
                    </p:blipFill>
                    <p:spPr>
                      <a:xfrm>
                        <a:off x="4822825" y="2587625"/>
                        <a:ext cx="2197100" cy="742950"/>
                      </a:xfrm>
                      <a:prstGeom prst="rect">
                        <a:avLst/>
                      </a:prstGeom>
                      <a:noFill/>
                      <a:ln w="38100">
                        <a:noFill/>
                        <a:miter/>
                      </a:ln>
                    </p:spPr>
                  </p:pic>
                </p:oleObj>
              </mc:Fallback>
            </mc:AlternateContent>
          </a:graphicData>
        </a:graphic>
      </p:graphicFrame>
      <p:grpSp>
        <p:nvGrpSpPr>
          <p:cNvPr id="27655" name="Group 7"/>
          <p:cNvGrpSpPr/>
          <p:nvPr/>
        </p:nvGrpSpPr>
        <p:grpSpPr>
          <a:xfrm>
            <a:off x="179388" y="171450"/>
            <a:ext cx="4267200" cy="5791200"/>
            <a:chOff x="158" y="164"/>
            <a:chExt cx="2688" cy="3648"/>
          </a:xfrm>
        </p:grpSpPr>
        <p:sp>
          <p:nvSpPr>
            <p:cNvPr id="27656" name="Rectangle 8"/>
            <p:cNvSpPr/>
            <p:nvPr/>
          </p:nvSpPr>
          <p:spPr>
            <a:xfrm>
              <a:off x="158" y="164"/>
              <a:ext cx="2688" cy="3648"/>
            </a:xfrm>
            <a:prstGeom prst="rect">
              <a:avLst/>
            </a:prstGeom>
            <a:solidFill>
              <a:schemeClr val="bg1"/>
            </a:solidFill>
            <a:ln w="9525" cap="flat" cmpd="sng">
              <a:solidFill>
                <a:schemeClr val="tx2"/>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grpSp>
          <p:nvGrpSpPr>
            <p:cNvPr id="27657" name="Group 9"/>
            <p:cNvGrpSpPr/>
            <p:nvPr/>
          </p:nvGrpSpPr>
          <p:grpSpPr>
            <a:xfrm>
              <a:off x="158" y="187"/>
              <a:ext cx="2515" cy="1795"/>
              <a:chOff x="240" y="2208"/>
              <a:chExt cx="2515" cy="1795"/>
            </a:xfrm>
          </p:grpSpPr>
          <p:sp>
            <p:nvSpPr>
              <p:cNvPr id="27658" name="Freeform 10"/>
              <p:cNvSpPr/>
              <p:nvPr/>
            </p:nvSpPr>
            <p:spPr>
              <a:xfrm>
                <a:off x="432" y="3523"/>
                <a:ext cx="2304" cy="317"/>
              </a:xfrm>
              <a:custGeom>
                <a:avLst/>
                <a:gdLst/>
                <a:ahLst/>
                <a:cxnLst>
                  <a:cxn ang="0">
                    <a:pos x="0" y="317"/>
                  </a:cxn>
                  <a:cxn ang="0">
                    <a:pos x="576" y="125"/>
                  </a:cxn>
                  <a:cxn ang="0">
                    <a:pos x="1104" y="29"/>
                  </a:cxn>
                  <a:cxn ang="0">
                    <a:pos x="1776" y="8"/>
                  </a:cxn>
                  <a:cxn ang="0">
                    <a:pos x="2304" y="77"/>
                  </a:cxn>
                </a:cxnLst>
                <a:rect l="0" t="0" r="0" b="0"/>
                <a:pathLst>
                  <a:path w="2304" h="317">
                    <a:moveTo>
                      <a:pt x="0" y="317"/>
                    </a:moveTo>
                    <a:cubicBezTo>
                      <a:pt x="196" y="245"/>
                      <a:pt x="392" y="173"/>
                      <a:pt x="576" y="125"/>
                    </a:cubicBezTo>
                    <a:cubicBezTo>
                      <a:pt x="760" y="77"/>
                      <a:pt x="904" y="48"/>
                      <a:pt x="1104" y="29"/>
                    </a:cubicBezTo>
                    <a:cubicBezTo>
                      <a:pt x="1304" y="10"/>
                      <a:pt x="1576" y="0"/>
                      <a:pt x="1776" y="8"/>
                    </a:cubicBezTo>
                    <a:cubicBezTo>
                      <a:pt x="1976" y="16"/>
                      <a:pt x="2194" y="63"/>
                      <a:pt x="2304" y="77"/>
                    </a:cubicBezTo>
                  </a:path>
                </a:pathLst>
              </a:custGeom>
              <a:noFill/>
              <a:ln w="19050" cap="flat" cmpd="sng">
                <a:solidFill>
                  <a:srgbClr val="0000FF"/>
                </a:solidFill>
                <a:prstDash val="solid"/>
                <a:round/>
                <a:headEnd type="none" w="med" len="med"/>
                <a:tailEnd type="triangle" w="sm" len="lg"/>
              </a:ln>
            </p:spPr>
            <p:txBody>
              <a:bodyPr/>
              <a:lstStyle/>
              <a:p>
                <a:endParaRPr lang="zh-CN" altLang="en-US"/>
              </a:p>
            </p:txBody>
          </p:sp>
          <p:graphicFrame>
            <p:nvGraphicFramePr>
              <p:cNvPr id="27659" name="Object 11"/>
              <p:cNvGraphicFramePr>
                <a:graphicFrameLocks noChangeAspect="1"/>
              </p:cNvGraphicFramePr>
              <p:nvPr/>
            </p:nvGraphicFramePr>
            <p:xfrm>
              <a:off x="1237" y="2256"/>
              <a:ext cx="251" cy="328"/>
            </p:xfrm>
            <a:graphic>
              <a:graphicData uri="http://schemas.openxmlformats.org/presentationml/2006/ole">
                <mc:AlternateContent xmlns:mc="http://schemas.openxmlformats.org/markup-compatibility/2006">
                  <mc:Choice xmlns:v="urn:schemas-microsoft-com:vml" Requires="v">
                    <p:oleObj r:id="rId10" imgW="152400" imgH="190500" progId="Equation.3">
                      <p:embed/>
                    </p:oleObj>
                  </mc:Choice>
                  <mc:Fallback>
                    <p:oleObj r:id="rId10" imgW="152400" imgH="190500" progId="Equation.3">
                      <p:embed/>
                      <p:pic>
                        <p:nvPicPr>
                          <p:cNvPr id="0" name="图片 3157"/>
                          <p:cNvPicPr/>
                          <p:nvPr/>
                        </p:nvPicPr>
                        <p:blipFill>
                          <a:blip r:embed="rId11"/>
                          <a:stretch>
                            <a:fillRect/>
                          </a:stretch>
                        </p:blipFill>
                        <p:spPr>
                          <a:xfrm>
                            <a:off x="1237" y="2256"/>
                            <a:ext cx="251" cy="328"/>
                          </a:xfrm>
                          <a:prstGeom prst="rect">
                            <a:avLst/>
                          </a:prstGeom>
                          <a:noFill/>
                          <a:ln w="38100">
                            <a:noFill/>
                            <a:miter/>
                          </a:ln>
                        </p:spPr>
                      </p:pic>
                    </p:oleObj>
                  </mc:Fallback>
                </mc:AlternateContent>
              </a:graphicData>
            </a:graphic>
          </p:graphicFrame>
          <p:sp>
            <p:nvSpPr>
              <p:cNvPr id="27660" name="Line 12"/>
              <p:cNvSpPr/>
              <p:nvPr/>
            </p:nvSpPr>
            <p:spPr>
              <a:xfrm>
                <a:off x="1680" y="3312"/>
                <a:ext cx="1" cy="1"/>
              </a:xfrm>
              <a:prstGeom prst="line">
                <a:avLst/>
              </a:prstGeom>
              <a:ln w="9525" cap="flat" cmpd="sng">
                <a:solidFill>
                  <a:srgbClr val="000000"/>
                </a:solidFill>
                <a:prstDash val="solid"/>
                <a:round/>
                <a:headEnd type="none" w="med" len="med"/>
                <a:tailEnd type="none" w="sm" len="lg"/>
              </a:ln>
            </p:spPr>
          </p:sp>
          <p:sp>
            <p:nvSpPr>
              <p:cNvPr id="27661" name="Line 13"/>
              <p:cNvSpPr/>
              <p:nvPr/>
            </p:nvSpPr>
            <p:spPr>
              <a:xfrm flipV="1">
                <a:off x="1632" y="3216"/>
                <a:ext cx="576" cy="96"/>
              </a:xfrm>
              <a:prstGeom prst="line">
                <a:avLst/>
              </a:prstGeom>
              <a:ln w="19050" cap="flat" cmpd="sng">
                <a:solidFill>
                  <a:srgbClr val="0000FF"/>
                </a:solidFill>
                <a:prstDash val="solid"/>
                <a:round/>
                <a:headEnd type="none" w="med" len="med"/>
                <a:tailEnd type="none" w="sm" len="lg"/>
              </a:ln>
            </p:spPr>
          </p:sp>
          <p:sp>
            <p:nvSpPr>
              <p:cNvPr id="27662" name="Arc 14"/>
              <p:cNvSpPr/>
              <p:nvPr/>
            </p:nvSpPr>
            <p:spPr>
              <a:xfrm flipV="1">
                <a:off x="370" y="2301"/>
                <a:ext cx="1209" cy="819"/>
              </a:xfrm>
              <a:custGeom>
                <a:avLst/>
                <a:gdLst/>
                <a:ahLst/>
                <a:cxnLst>
                  <a:cxn ang="0">
                    <a:pos x="0" y="0"/>
                  </a:cxn>
                  <a:cxn ang="0">
                    <a:pos x="1209" y="819"/>
                  </a:cxn>
                  <a:cxn ang="0">
                    <a:pos x="0" y="819"/>
                  </a:cxn>
                </a:cxnLst>
                <a:rect l="0" t="0" r="0" b="0"/>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9050" cap="flat" cmpd="sng">
                <a:solidFill>
                  <a:srgbClr val="6600FF"/>
                </a:solidFill>
                <a:prstDash val="solid"/>
                <a:round/>
                <a:headEnd type="none" w="med" len="med"/>
                <a:tailEnd type="triangle" w="sm" len="lg"/>
              </a:ln>
            </p:spPr>
            <p:txBody>
              <a:bodyPr/>
              <a:lstStyle/>
              <a:p>
                <a:endParaRPr lang="zh-CN" altLang="en-US"/>
              </a:p>
            </p:txBody>
          </p:sp>
          <p:sp>
            <p:nvSpPr>
              <p:cNvPr id="27663" name="Arc 15"/>
              <p:cNvSpPr/>
              <p:nvPr/>
            </p:nvSpPr>
            <p:spPr>
              <a:xfrm flipV="1">
                <a:off x="240" y="2208"/>
                <a:ext cx="2208" cy="1094"/>
              </a:xfrm>
              <a:custGeom>
                <a:avLst/>
                <a:gdLst/>
                <a:ahLst/>
                <a:cxnLst>
                  <a:cxn ang="0">
                    <a:pos x="0" y="0"/>
                  </a:cxn>
                  <a:cxn ang="0">
                    <a:pos x="2208" y="932"/>
                  </a:cxn>
                  <a:cxn ang="0">
                    <a:pos x="0" y="1094"/>
                  </a:cxn>
                </a:cxnLst>
                <a:rect l="0" t="0" r="0" b="0"/>
                <a:pathLst>
                  <a:path w="21363" h="21600" fill="none">
                    <a:moveTo>
                      <a:pt x="-1" y="0"/>
                    </a:moveTo>
                    <a:cubicBezTo>
                      <a:pt x="10696" y="0"/>
                      <a:pt x="19782" y="7829"/>
                      <a:pt x="21362" y="18409"/>
                    </a:cubicBezTo>
                  </a:path>
                  <a:path w="21363" h="21600" stroke="0">
                    <a:moveTo>
                      <a:pt x="-1" y="0"/>
                    </a:moveTo>
                    <a:cubicBezTo>
                      <a:pt x="10696" y="0"/>
                      <a:pt x="19782" y="7829"/>
                      <a:pt x="21362" y="18409"/>
                    </a:cubicBezTo>
                    <a:lnTo>
                      <a:pt x="0" y="21600"/>
                    </a:lnTo>
                    <a:lnTo>
                      <a:pt x="-1" y="0"/>
                    </a:lnTo>
                    <a:close/>
                  </a:path>
                </a:pathLst>
              </a:custGeom>
              <a:noFill/>
              <a:ln w="19050" cap="flat" cmpd="sng">
                <a:solidFill>
                  <a:srgbClr val="6600FF"/>
                </a:solidFill>
                <a:prstDash val="solid"/>
                <a:round/>
                <a:headEnd type="none" w="med" len="med"/>
                <a:tailEnd type="triangle" w="sm" len="lg"/>
              </a:ln>
            </p:spPr>
            <p:txBody>
              <a:bodyPr/>
              <a:lstStyle/>
              <a:p>
                <a:endParaRPr lang="zh-CN" altLang="en-US"/>
              </a:p>
            </p:txBody>
          </p:sp>
          <p:sp>
            <p:nvSpPr>
              <p:cNvPr id="27664" name="Line 16"/>
              <p:cNvSpPr/>
              <p:nvPr/>
            </p:nvSpPr>
            <p:spPr>
              <a:xfrm flipV="1">
                <a:off x="336" y="3120"/>
                <a:ext cx="2419" cy="409"/>
              </a:xfrm>
              <a:prstGeom prst="line">
                <a:avLst/>
              </a:prstGeom>
              <a:ln w="19050" cap="flat" cmpd="sng">
                <a:solidFill>
                  <a:srgbClr val="6600FF"/>
                </a:solidFill>
                <a:prstDash val="solid"/>
                <a:round/>
                <a:headEnd type="none" w="med" len="med"/>
                <a:tailEnd type="triangle" w="sm" len="lg"/>
              </a:ln>
            </p:spPr>
          </p:sp>
          <p:sp>
            <p:nvSpPr>
              <p:cNvPr id="27665" name="Freeform 17"/>
              <p:cNvSpPr/>
              <p:nvPr/>
            </p:nvSpPr>
            <p:spPr>
              <a:xfrm>
                <a:off x="624" y="3792"/>
                <a:ext cx="1944" cy="211"/>
              </a:xfrm>
              <a:custGeom>
                <a:avLst/>
                <a:gdLst/>
                <a:ahLst/>
                <a:cxnLst>
                  <a:cxn ang="0">
                    <a:pos x="0" y="211"/>
                  </a:cxn>
                  <a:cxn ang="0">
                    <a:pos x="518" y="74"/>
                  </a:cxn>
                  <a:cxn ang="0">
                    <a:pos x="1030" y="5"/>
                  </a:cxn>
                  <a:cxn ang="0">
                    <a:pos x="1476" y="46"/>
                  </a:cxn>
                  <a:cxn ang="0">
                    <a:pos x="1944" y="165"/>
                  </a:cxn>
                </a:cxnLst>
                <a:rect l="0" t="0" r="0" b="0"/>
                <a:pathLst>
                  <a:path w="1944" h="211">
                    <a:moveTo>
                      <a:pt x="0" y="211"/>
                    </a:moveTo>
                    <a:cubicBezTo>
                      <a:pt x="173" y="162"/>
                      <a:pt x="346" y="108"/>
                      <a:pt x="518" y="74"/>
                    </a:cubicBezTo>
                    <a:cubicBezTo>
                      <a:pt x="690" y="40"/>
                      <a:pt x="870" y="10"/>
                      <a:pt x="1030" y="5"/>
                    </a:cubicBezTo>
                    <a:cubicBezTo>
                      <a:pt x="1190" y="0"/>
                      <a:pt x="1324" y="19"/>
                      <a:pt x="1476" y="46"/>
                    </a:cubicBezTo>
                    <a:cubicBezTo>
                      <a:pt x="1628" y="73"/>
                      <a:pt x="1847" y="140"/>
                      <a:pt x="1944" y="165"/>
                    </a:cubicBezTo>
                  </a:path>
                </a:pathLst>
              </a:custGeom>
              <a:noFill/>
              <a:ln w="19050" cap="flat" cmpd="sng">
                <a:solidFill>
                  <a:srgbClr val="0000FF"/>
                </a:solidFill>
                <a:prstDash val="solid"/>
                <a:round/>
                <a:headEnd type="none" w="med" len="med"/>
                <a:tailEnd type="triangle" w="sm" len="lg"/>
              </a:ln>
            </p:spPr>
            <p:txBody>
              <a:bodyPr/>
              <a:lstStyle/>
              <a:p>
                <a:endParaRPr lang="zh-CN" altLang="en-US"/>
              </a:p>
            </p:txBody>
          </p:sp>
          <p:sp>
            <p:nvSpPr>
              <p:cNvPr id="27666" name="Freeform 18"/>
              <p:cNvSpPr/>
              <p:nvPr/>
            </p:nvSpPr>
            <p:spPr>
              <a:xfrm>
                <a:off x="624" y="2832"/>
                <a:ext cx="1672" cy="984"/>
              </a:xfrm>
              <a:custGeom>
                <a:avLst/>
                <a:gdLst/>
                <a:ahLst/>
                <a:cxnLst>
                  <a:cxn ang="0">
                    <a:pos x="56" y="432"/>
                  </a:cxn>
                  <a:cxn ang="0">
                    <a:pos x="632" y="48"/>
                  </a:cxn>
                  <a:cxn ang="0">
                    <a:pos x="1256" y="144"/>
                  </a:cxn>
                  <a:cxn ang="0">
                    <a:pos x="1640" y="864"/>
                  </a:cxn>
                  <a:cxn ang="0">
                    <a:pos x="1448" y="864"/>
                  </a:cxn>
                  <a:cxn ang="0">
                    <a:pos x="1112" y="816"/>
                  </a:cxn>
                  <a:cxn ang="0">
                    <a:pos x="824" y="912"/>
                  </a:cxn>
                  <a:cxn ang="0">
                    <a:pos x="728" y="768"/>
                  </a:cxn>
                  <a:cxn ang="0">
                    <a:pos x="536" y="576"/>
                  </a:cxn>
                  <a:cxn ang="0">
                    <a:pos x="296" y="480"/>
                  </a:cxn>
                  <a:cxn ang="0">
                    <a:pos x="56" y="432"/>
                  </a:cxn>
                </a:cxnLst>
                <a:rect l="0" t="0" r="0" b="0"/>
                <a:pathLst>
                  <a:path w="1672" h="984">
                    <a:moveTo>
                      <a:pt x="56" y="432"/>
                    </a:moveTo>
                    <a:cubicBezTo>
                      <a:pt x="112" y="360"/>
                      <a:pt x="432" y="96"/>
                      <a:pt x="632" y="48"/>
                    </a:cubicBezTo>
                    <a:cubicBezTo>
                      <a:pt x="832" y="0"/>
                      <a:pt x="1088" y="8"/>
                      <a:pt x="1256" y="144"/>
                    </a:cubicBezTo>
                    <a:cubicBezTo>
                      <a:pt x="1424" y="280"/>
                      <a:pt x="1608" y="744"/>
                      <a:pt x="1640" y="864"/>
                    </a:cubicBezTo>
                    <a:cubicBezTo>
                      <a:pt x="1672" y="984"/>
                      <a:pt x="1536" y="872"/>
                      <a:pt x="1448" y="864"/>
                    </a:cubicBezTo>
                    <a:cubicBezTo>
                      <a:pt x="1360" y="856"/>
                      <a:pt x="1216" y="808"/>
                      <a:pt x="1112" y="816"/>
                    </a:cubicBezTo>
                    <a:cubicBezTo>
                      <a:pt x="1008" y="824"/>
                      <a:pt x="888" y="920"/>
                      <a:pt x="824" y="912"/>
                    </a:cubicBezTo>
                    <a:cubicBezTo>
                      <a:pt x="760" y="904"/>
                      <a:pt x="776" y="824"/>
                      <a:pt x="728" y="768"/>
                    </a:cubicBezTo>
                    <a:cubicBezTo>
                      <a:pt x="680" y="712"/>
                      <a:pt x="608" y="624"/>
                      <a:pt x="536" y="576"/>
                    </a:cubicBezTo>
                    <a:cubicBezTo>
                      <a:pt x="464" y="528"/>
                      <a:pt x="376" y="504"/>
                      <a:pt x="296" y="480"/>
                    </a:cubicBezTo>
                    <a:cubicBezTo>
                      <a:pt x="216" y="456"/>
                      <a:pt x="0" y="504"/>
                      <a:pt x="56" y="432"/>
                    </a:cubicBezTo>
                    <a:close/>
                  </a:path>
                </a:pathLst>
              </a:custGeom>
              <a:gradFill rotWithShape="0">
                <a:gsLst>
                  <a:gs pos="0">
                    <a:srgbClr val="F8FDED"/>
                  </a:gs>
                  <a:gs pos="100000">
                    <a:srgbClr val="94E6B9"/>
                  </a:gs>
                </a:gsLst>
                <a:path path="rect">
                  <a:fillToRect l="50000" t="50000" r="50000" b="50000"/>
                </a:path>
                <a:tileRect/>
              </a:gradFill>
              <a:ln w="9525" cap="flat" cmpd="sng">
                <a:solidFill>
                  <a:srgbClr val="000000"/>
                </a:solidFill>
                <a:prstDash val="solid"/>
                <a:round/>
                <a:headEnd type="none" w="med" len="med"/>
                <a:tailEnd type="none" w="med" len="med"/>
              </a:ln>
            </p:spPr>
            <p:txBody>
              <a:bodyPr/>
              <a:lstStyle/>
              <a:p>
                <a:endParaRPr lang="zh-CN" altLang="en-US"/>
              </a:p>
            </p:txBody>
          </p:sp>
          <p:graphicFrame>
            <p:nvGraphicFramePr>
              <p:cNvPr id="27667" name="Object 19"/>
              <p:cNvGraphicFramePr>
                <a:graphicFrameLocks noChangeAspect="1"/>
              </p:cNvGraphicFramePr>
              <p:nvPr/>
            </p:nvGraphicFramePr>
            <p:xfrm>
              <a:off x="1394" y="3456"/>
              <a:ext cx="200" cy="252"/>
            </p:xfrm>
            <a:graphic>
              <a:graphicData uri="http://schemas.openxmlformats.org/presentationml/2006/ole">
                <mc:AlternateContent xmlns:mc="http://schemas.openxmlformats.org/markup-compatibility/2006">
                  <mc:Choice xmlns:v="urn:schemas-microsoft-com:vml" Requires="v">
                    <p:oleObj r:id="rId12" imgW="152400" imgH="190500" progId="Equation.3">
                      <p:embed/>
                    </p:oleObj>
                  </mc:Choice>
                  <mc:Fallback>
                    <p:oleObj r:id="rId12" imgW="152400" imgH="190500" progId="Equation.3">
                      <p:embed/>
                      <p:pic>
                        <p:nvPicPr>
                          <p:cNvPr id="0" name="图片 3153"/>
                          <p:cNvPicPr/>
                          <p:nvPr/>
                        </p:nvPicPr>
                        <p:blipFill>
                          <a:blip r:embed="rId13"/>
                          <a:stretch>
                            <a:fillRect/>
                          </a:stretch>
                        </p:blipFill>
                        <p:spPr>
                          <a:xfrm>
                            <a:off x="1394" y="3456"/>
                            <a:ext cx="200" cy="252"/>
                          </a:xfrm>
                          <a:prstGeom prst="rect">
                            <a:avLst/>
                          </a:prstGeom>
                          <a:noFill/>
                          <a:ln w="38100">
                            <a:noFill/>
                            <a:miter/>
                          </a:ln>
                        </p:spPr>
                      </p:pic>
                    </p:oleObj>
                  </mc:Fallback>
                </mc:AlternateContent>
              </a:graphicData>
            </a:graphic>
          </p:graphicFrame>
          <p:sp>
            <p:nvSpPr>
              <p:cNvPr id="67604" name="Freeform 20"/>
              <p:cNvSpPr/>
              <p:nvPr/>
            </p:nvSpPr>
            <p:spPr bwMode="auto">
              <a:xfrm>
                <a:off x="1495" y="2940"/>
                <a:ext cx="385" cy="166"/>
              </a:xfrm>
              <a:custGeom>
                <a:avLst/>
                <a:gdLst>
                  <a:gd name="T0" fmla="*/ 0 w 385"/>
                  <a:gd name="T1" fmla="*/ 166 h 166"/>
                  <a:gd name="T2" fmla="*/ 144 w 385"/>
                  <a:gd name="T3" fmla="*/ 111 h 166"/>
                  <a:gd name="T4" fmla="*/ 281 w 385"/>
                  <a:gd name="T5" fmla="*/ 60 h 166"/>
                  <a:gd name="T6" fmla="*/ 385 w 385"/>
                  <a:gd name="T7" fmla="*/ 0 h 166"/>
                </a:gdLst>
                <a:ahLst/>
                <a:cxnLst>
                  <a:cxn ang="0">
                    <a:pos x="T0" y="T1"/>
                  </a:cxn>
                  <a:cxn ang="0">
                    <a:pos x="T2" y="T3"/>
                  </a:cxn>
                  <a:cxn ang="0">
                    <a:pos x="T4" y="T5"/>
                  </a:cxn>
                  <a:cxn ang="0">
                    <a:pos x="T6" y="T7"/>
                  </a:cxn>
                </a:cxnLst>
                <a:rect l="0" t="0" r="r" b="b"/>
                <a:pathLst>
                  <a:path w="385" h="166">
                    <a:moveTo>
                      <a:pt x="0" y="166"/>
                    </a:moveTo>
                    <a:cubicBezTo>
                      <a:pt x="24" y="157"/>
                      <a:pt x="97" y="129"/>
                      <a:pt x="144" y="111"/>
                    </a:cubicBezTo>
                    <a:cubicBezTo>
                      <a:pt x="191" y="93"/>
                      <a:pt x="241" y="78"/>
                      <a:pt x="281" y="60"/>
                    </a:cubicBezTo>
                    <a:cubicBezTo>
                      <a:pt x="321" y="42"/>
                      <a:pt x="363" y="12"/>
                      <a:pt x="385" y="0"/>
                    </a:cubicBezTo>
                  </a:path>
                </a:pathLst>
              </a:custGeom>
              <a:gradFill rotWithShape="0">
                <a:gsLst>
                  <a:gs pos="0">
                    <a:schemeClr val="folHlink"/>
                  </a:gs>
                  <a:gs pos="50000">
                    <a:schemeClr val="bg1"/>
                  </a:gs>
                  <a:gs pos="100000">
                    <a:schemeClr val="folHlink"/>
                  </a:gs>
                </a:gsLst>
                <a:lin ang="5400000" scaled="1"/>
              </a:gradFill>
              <a:ln w="19050" cap="flat" cmpd="sng">
                <a:solidFill>
                  <a:srgbClr val="0000FF"/>
                </a:solidFill>
                <a:prstDash val="solid"/>
                <a:round/>
                <a:tailEnd type="none" w="sm" len="lg"/>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669" name="Line 21"/>
              <p:cNvSpPr/>
              <p:nvPr/>
            </p:nvSpPr>
            <p:spPr>
              <a:xfrm flipH="1">
                <a:off x="1728" y="3239"/>
                <a:ext cx="336" cy="48"/>
              </a:xfrm>
              <a:prstGeom prst="line">
                <a:avLst/>
              </a:prstGeom>
              <a:ln w="19050" cap="flat" cmpd="sng">
                <a:solidFill>
                  <a:srgbClr val="0000FF"/>
                </a:solidFill>
                <a:prstDash val="solid"/>
                <a:round/>
                <a:headEnd type="none" w="med" len="med"/>
                <a:tailEnd type="none" w="med" len="med"/>
              </a:ln>
            </p:spPr>
          </p:sp>
          <p:sp>
            <p:nvSpPr>
              <p:cNvPr id="27670" name="Freeform 22"/>
              <p:cNvSpPr/>
              <p:nvPr/>
            </p:nvSpPr>
            <p:spPr>
              <a:xfrm>
                <a:off x="1817" y="3531"/>
                <a:ext cx="418" cy="7"/>
              </a:xfrm>
              <a:custGeom>
                <a:avLst/>
                <a:gdLst/>
                <a:ahLst/>
                <a:cxnLst>
                  <a:cxn ang="0">
                    <a:pos x="418" y="0"/>
                  </a:cxn>
                  <a:cxn ang="0">
                    <a:pos x="199" y="0"/>
                  </a:cxn>
                  <a:cxn ang="0">
                    <a:pos x="0" y="7"/>
                  </a:cxn>
                </a:cxnLst>
                <a:rect l="0" t="0" r="0" b="0"/>
                <a:pathLst>
                  <a:path w="418" h="7">
                    <a:moveTo>
                      <a:pt x="418" y="0"/>
                    </a:moveTo>
                    <a:lnTo>
                      <a:pt x="199" y="0"/>
                    </a:lnTo>
                    <a:lnTo>
                      <a:pt x="0" y="7"/>
                    </a:lnTo>
                  </a:path>
                </a:pathLst>
              </a:custGeom>
              <a:noFill/>
              <a:ln w="19050" cap="flat" cmpd="sng">
                <a:solidFill>
                  <a:srgbClr val="0000FF"/>
                </a:solidFill>
                <a:prstDash val="solid"/>
                <a:round/>
                <a:headEnd type="none" w="med" len="med"/>
                <a:tailEnd type="none" w="med" len="med"/>
              </a:ln>
            </p:spPr>
            <p:txBody>
              <a:bodyPr/>
              <a:lstStyle/>
              <a:p>
                <a:endParaRPr lang="zh-CN" altLang="en-US"/>
              </a:p>
            </p:txBody>
          </p:sp>
        </p:grpSp>
        <p:grpSp>
          <p:nvGrpSpPr>
            <p:cNvPr id="27671" name="Group 23"/>
            <p:cNvGrpSpPr/>
            <p:nvPr/>
          </p:nvGrpSpPr>
          <p:grpSpPr>
            <a:xfrm>
              <a:off x="734" y="835"/>
              <a:ext cx="1440" cy="888"/>
              <a:chOff x="816" y="2856"/>
              <a:chExt cx="1440" cy="888"/>
            </a:xfrm>
          </p:grpSpPr>
          <p:sp>
            <p:nvSpPr>
              <p:cNvPr id="27672" name="Freeform 24"/>
              <p:cNvSpPr/>
              <p:nvPr/>
            </p:nvSpPr>
            <p:spPr>
              <a:xfrm>
                <a:off x="1680" y="2880"/>
                <a:ext cx="480" cy="864"/>
              </a:xfrm>
              <a:custGeom>
                <a:avLst/>
                <a:gdLst/>
                <a:ahLst/>
                <a:cxnLst>
                  <a:cxn ang="0">
                    <a:pos x="0" y="0"/>
                  </a:cxn>
                  <a:cxn ang="0">
                    <a:pos x="262" y="356"/>
                  </a:cxn>
                  <a:cxn ang="0">
                    <a:pos x="480" y="864"/>
                  </a:cxn>
                </a:cxnLst>
                <a:rect l="0" t="0" r="0" b="0"/>
                <a:pathLst>
                  <a:path w="528" h="816">
                    <a:moveTo>
                      <a:pt x="0" y="0"/>
                    </a:moveTo>
                    <a:cubicBezTo>
                      <a:pt x="100" y="100"/>
                      <a:pt x="200" y="200"/>
                      <a:pt x="288" y="336"/>
                    </a:cubicBezTo>
                    <a:cubicBezTo>
                      <a:pt x="376" y="472"/>
                      <a:pt x="488" y="736"/>
                      <a:pt x="528" y="816"/>
                    </a:cubicBezTo>
                  </a:path>
                </a:pathLst>
              </a:custGeom>
              <a:noFill/>
              <a:ln w="19050" cap="flat" cmpd="sng">
                <a:solidFill>
                  <a:srgbClr val="33CC33"/>
                </a:solidFill>
                <a:prstDash val="solid"/>
                <a:round/>
                <a:headEnd type="none" w="med" len="med"/>
                <a:tailEnd type="none" w="sm" len="lg"/>
              </a:ln>
            </p:spPr>
            <p:txBody>
              <a:bodyPr/>
              <a:lstStyle/>
              <a:p>
                <a:endParaRPr lang="zh-CN" altLang="en-US"/>
              </a:p>
            </p:txBody>
          </p:sp>
          <p:sp>
            <p:nvSpPr>
              <p:cNvPr id="27673" name="Freeform 25"/>
              <p:cNvSpPr/>
              <p:nvPr/>
            </p:nvSpPr>
            <p:spPr>
              <a:xfrm>
                <a:off x="1468" y="2856"/>
                <a:ext cx="548" cy="840"/>
              </a:xfrm>
              <a:custGeom>
                <a:avLst/>
                <a:gdLst/>
                <a:ahLst/>
                <a:cxnLst>
                  <a:cxn ang="0">
                    <a:pos x="0" y="0"/>
                  </a:cxn>
                  <a:cxn ang="0">
                    <a:pos x="286" y="332"/>
                  </a:cxn>
                  <a:cxn ang="0">
                    <a:pos x="548" y="840"/>
                  </a:cxn>
                </a:cxnLst>
                <a:rect l="0" t="0" r="0" b="0"/>
                <a:pathLst>
                  <a:path w="548" h="840">
                    <a:moveTo>
                      <a:pt x="0" y="0"/>
                    </a:moveTo>
                    <a:cubicBezTo>
                      <a:pt x="48" y="55"/>
                      <a:pt x="195" y="192"/>
                      <a:pt x="286" y="332"/>
                    </a:cubicBezTo>
                    <a:cubicBezTo>
                      <a:pt x="377" y="472"/>
                      <a:pt x="504" y="755"/>
                      <a:pt x="548" y="840"/>
                    </a:cubicBezTo>
                  </a:path>
                </a:pathLst>
              </a:custGeom>
              <a:noFill/>
              <a:ln w="19050" cap="flat" cmpd="sng">
                <a:solidFill>
                  <a:srgbClr val="33CC33"/>
                </a:solidFill>
                <a:prstDash val="solid"/>
                <a:round/>
                <a:headEnd type="none" w="med" len="med"/>
                <a:tailEnd type="none" w="sm" len="lg"/>
              </a:ln>
            </p:spPr>
            <p:txBody>
              <a:bodyPr/>
              <a:lstStyle/>
              <a:p>
                <a:endParaRPr lang="zh-CN" altLang="en-US"/>
              </a:p>
            </p:txBody>
          </p:sp>
          <p:sp>
            <p:nvSpPr>
              <p:cNvPr id="27674" name="Freeform 26"/>
              <p:cNvSpPr/>
              <p:nvPr/>
            </p:nvSpPr>
            <p:spPr>
              <a:xfrm>
                <a:off x="1248" y="2880"/>
                <a:ext cx="576" cy="768"/>
              </a:xfrm>
              <a:custGeom>
                <a:avLst/>
                <a:gdLst/>
                <a:ahLst/>
                <a:cxnLst>
                  <a:cxn ang="0">
                    <a:pos x="0" y="0"/>
                  </a:cxn>
                  <a:cxn ang="0">
                    <a:pos x="314" y="316"/>
                  </a:cxn>
                  <a:cxn ang="0">
                    <a:pos x="576" y="768"/>
                  </a:cxn>
                </a:cxnLst>
                <a:rect l="0" t="0" r="0" b="0"/>
                <a:pathLst>
                  <a:path w="528" h="816">
                    <a:moveTo>
                      <a:pt x="0" y="0"/>
                    </a:moveTo>
                    <a:cubicBezTo>
                      <a:pt x="100" y="100"/>
                      <a:pt x="200" y="200"/>
                      <a:pt x="288" y="336"/>
                    </a:cubicBezTo>
                    <a:cubicBezTo>
                      <a:pt x="376" y="472"/>
                      <a:pt x="488" y="736"/>
                      <a:pt x="528" y="816"/>
                    </a:cubicBezTo>
                  </a:path>
                </a:pathLst>
              </a:custGeom>
              <a:noFill/>
              <a:ln w="19050" cap="flat" cmpd="sng">
                <a:solidFill>
                  <a:srgbClr val="33CC33"/>
                </a:solidFill>
                <a:prstDash val="solid"/>
                <a:round/>
                <a:headEnd type="none" w="med" len="med"/>
                <a:tailEnd type="none" w="sm" len="lg"/>
              </a:ln>
            </p:spPr>
            <p:txBody>
              <a:bodyPr/>
              <a:lstStyle/>
              <a:p>
                <a:endParaRPr lang="zh-CN" altLang="en-US"/>
              </a:p>
            </p:txBody>
          </p:sp>
          <p:sp>
            <p:nvSpPr>
              <p:cNvPr id="27675" name="Freeform 27"/>
              <p:cNvSpPr/>
              <p:nvPr/>
            </p:nvSpPr>
            <p:spPr>
              <a:xfrm>
                <a:off x="1104" y="2928"/>
                <a:ext cx="576" cy="720"/>
              </a:xfrm>
              <a:custGeom>
                <a:avLst/>
                <a:gdLst/>
                <a:ahLst/>
                <a:cxnLst>
                  <a:cxn ang="0">
                    <a:pos x="0" y="0"/>
                  </a:cxn>
                  <a:cxn ang="0">
                    <a:pos x="314" y="296"/>
                  </a:cxn>
                  <a:cxn ang="0">
                    <a:pos x="576" y="720"/>
                  </a:cxn>
                </a:cxnLst>
                <a:rect l="0" t="0" r="0" b="0"/>
                <a:pathLst>
                  <a:path w="528" h="816">
                    <a:moveTo>
                      <a:pt x="0" y="0"/>
                    </a:moveTo>
                    <a:cubicBezTo>
                      <a:pt x="100" y="100"/>
                      <a:pt x="200" y="200"/>
                      <a:pt x="288" y="336"/>
                    </a:cubicBezTo>
                    <a:cubicBezTo>
                      <a:pt x="376" y="472"/>
                      <a:pt x="488" y="736"/>
                      <a:pt x="528" y="816"/>
                    </a:cubicBezTo>
                  </a:path>
                </a:pathLst>
              </a:custGeom>
              <a:noFill/>
              <a:ln w="19050" cap="flat" cmpd="sng">
                <a:solidFill>
                  <a:srgbClr val="33CC33"/>
                </a:solidFill>
                <a:prstDash val="solid"/>
                <a:round/>
                <a:headEnd type="none" w="med" len="med"/>
                <a:tailEnd type="none" w="sm" len="lg"/>
              </a:ln>
            </p:spPr>
            <p:txBody>
              <a:bodyPr/>
              <a:lstStyle/>
              <a:p>
                <a:endParaRPr lang="zh-CN" altLang="en-US"/>
              </a:p>
            </p:txBody>
          </p:sp>
          <p:sp>
            <p:nvSpPr>
              <p:cNvPr id="27676" name="Freeform 28"/>
              <p:cNvSpPr/>
              <p:nvPr/>
            </p:nvSpPr>
            <p:spPr>
              <a:xfrm>
                <a:off x="960" y="3024"/>
                <a:ext cx="576" cy="672"/>
              </a:xfrm>
              <a:custGeom>
                <a:avLst/>
                <a:gdLst/>
                <a:ahLst/>
                <a:cxnLst>
                  <a:cxn ang="0">
                    <a:pos x="0" y="0"/>
                  </a:cxn>
                  <a:cxn ang="0">
                    <a:pos x="314" y="277"/>
                  </a:cxn>
                  <a:cxn ang="0">
                    <a:pos x="576" y="672"/>
                  </a:cxn>
                </a:cxnLst>
                <a:rect l="0" t="0" r="0" b="0"/>
                <a:pathLst>
                  <a:path w="528" h="816">
                    <a:moveTo>
                      <a:pt x="0" y="0"/>
                    </a:moveTo>
                    <a:cubicBezTo>
                      <a:pt x="100" y="100"/>
                      <a:pt x="200" y="200"/>
                      <a:pt x="288" y="336"/>
                    </a:cubicBezTo>
                    <a:cubicBezTo>
                      <a:pt x="376" y="472"/>
                      <a:pt x="488" y="736"/>
                      <a:pt x="528" y="816"/>
                    </a:cubicBezTo>
                  </a:path>
                </a:pathLst>
              </a:custGeom>
              <a:noFill/>
              <a:ln w="19050" cap="flat" cmpd="sng">
                <a:solidFill>
                  <a:srgbClr val="33CC33"/>
                </a:solidFill>
                <a:prstDash val="solid"/>
                <a:round/>
                <a:headEnd type="none" w="med" len="med"/>
                <a:tailEnd type="none" w="sm" len="lg"/>
              </a:ln>
            </p:spPr>
            <p:txBody>
              <a:bodyPr/>
              <a:lstStyle/>
              <a:p>
                <a:endParaRPr lang="zh-CN" altLang="en-US"/>
              </a:p>
            </p:txBody>
          </p:sp>
          <p:sp>
            <p:nvSpPr>
              <p:cNvPr id="27677" name="Freeform 29"/>
              <p:cNvSpPr/>
              <p:nvPr/>
            </p:nvSpPr>
            <p:spPr>
              <a:xfrm>
                <a:off x="816" y="3120"/>
                <a:ext cx="384" cy="336"/>
              </a:xfrm>
              <a:custGeom>
                <a:avLst/>
                <a:gdLst/>
                <a:ahLst/>
                <a:cxnLst>
                  <a:cxn ang="0">
                    <a:pos x="0" y="0"/>
                  </a:cxn>
                  <a:cxn ang="0">
                    <a:pos x="209" y="138"/>
                  </a:cxn>
                  <a:cxn ang="0">
                    <a:pos x="384" y="336"/>
                  </a:cxn>
                </a:cxnLst>
                <a:rect l="0" t="0" r="0" b="0"/>
                <a:pathLst>
                  <a:path w="528" h="816">
                    <a:moveTo>
                      <a:pt x="0" y="0"/>
                    </a:moveTo>
                    <a:cubicBezTo>
                      <a:pt x="100" y="100"/>
                      <a:pt x="200" y="200"/>
                      <a:pt x="288" y="336"/>
                    </a:cubicBezTo>
                    <a:cubicBezTo>
                      <a:pt x="376" y="472"/>
                      <a:pt x="488" y="736"/>
                      <a:pt x="528" y="816"/>
                    </a:cubicBezTo>
                  </a:path>
                </a:pathLst>
              </a:custGeom>
              <a:noFill/>
              <a:ln w="19050" cap="flat" cmpd="sng">
                <a:solidFill>
                  <a:srgbClr val="33CC33"/>
                </a:solidFill>
                <a:prstDash val="solid"/>
                <a:round/>
                <a:headEnd type="none" w="med" len="med"/>
                <a:tailEnd type="none" w="sm" len="lg"/>
              </a:ln>
            </p:spPr>
            <p:txBody>
              <a:bodyPr/>
              <a:lstStyle/>
              <a:p>
                <a:endParaRPr lang="zh-CN" altLang="en-US"/>
              </a:p>
            </p:txBody>
          </p:sp>
          <p:sp>
            <p:nvSpPr>
              <p:cNvPr id="27678" name="Freeform 30"/>
              <p:cNvSpPr/>
              <p:nvPr/>
            </p:nvSpPr>
            <p:spPr>
              <a:xfrm>
                <a:off x="816" y="2968"/>
                <a:ext cx="1200" cy="344"/>
              </a:xfrm>
              <a:custGeom>
                <a:avLst/>
                <a:gdLst/>
                <a:ahLst/>
                <a:cxnLst>
                  <a:cxn ang="0">
                    <a:pos x="0" y="344"/>
                  </a:cxn>
                  <a:cxn ang="0">
                    <a:pos x="384" y="104"/>
                  </a:cxn>
                  <a:cxn ang="0">
                    <a:pos x="720" y="8"/>
                  </a:cxn>
                  <a:cxn ang="0">
                    <a:pos x="1200" y="152"/>
                  </a:cxn>
                </a:cxnLst>
                <a:rect l="0" t="0" r="0" b="0"/>
                <a:pathLst>
                  <a:path w="1200" h="344">
                    <a:moveTo>
                      <a:pt x="0" y="344"/>
                    </a:moveTo>
                    <a:cubicBezTo>
                      <a:pt x="132" y="252"/>
                      <a:pt x="264" y="160"/>
                      <a:pt x="384" y="104"/>
                    </a:cubicBezTo>
                    <a:cubicBezTo>
                      <a:pt x="504" y="48"/>
                      <a:pt x="584" y="0"/>
                      <a:pt x="720" y="8"/>
                    </a:cubicBezTo>
                    <a:cubicBezTo>
                      <a:pt x="856" y="16"/>
                      <a:pt x="1120" y="128"/>
                      <a:pt x="1200" y="152"/>
                    </a:cubicBezTo>
                  </a:path>
                </a:pathLst>
              </a:custGeom>
              <a:noFill/>
              <a:ln w="19050" cap="flat" cmpd="sng">
                <a:solidFill>
                  <a:srgbClr val="33CC33"/>
                </a:solidFill>
                <a:prstDash val="solid"/>
                <a:round/>
                <a:headEnd type="none" w="med" len="med"/>
                <a:tailEnd type="none" w="sm" len="lg"/>
              </a:ln>
            </p:spPr>
            <p:txBody>
              <a:bodyPr/>
              <a:lstStyle/>
              <a:p>
                <a:endParaRPr lang="zh-CN" altLang="en-US"/>
              </a:p>
            </p:txBody>
          </p:sp>
          <p:sp>
            <p:nvSpPr>
              <p:cNvPr id="27679" name="Freeform 31"/>
              <p:cNvSpPr/>
              <p:nvPr/>
            </p:nvSpPr>
            <p:spPr>
              <a:xfrm>
                <a:off x="1008" y="3152"/>
                <a:ext cx="1104" cy="208"/>
              </a:xfrm>
              <a:custGeom>
                <a:avLst/>
                <a:gdLst/>
                <a:ahLst/>
                <a:cxnLst>
                  <a:cxn ang="0">
                    <a:pos x="0" y="208"/>
                  </a:cxn>
                  <a:cxn ang="0">
                    <a:pos x="288" y="64"/>
                  </a:cxn>
                  <a:cxn ang="0">
                    <a:pos x="720" y="16"/>
                  </a:cxn>
                  <a:cxn ang="0">
                    <a:pos x="1104" y="160"/>
                  </a:cxn>
                </a:cxnLst>
                <a:rect l="0" t="0" r="0" b="0"/>
                <a:pathLst>
                  <a:path w="1104" h="208">
                    <a:moveTo>
                      <a:pt x="0" y="208"/>
                    </a:moveTo>
                    <a:cubicBezTo>
                      <a:pt x="84" y="152"/>
                      <a:pt x="168" y="96"/>
                      <a:pt x="288" y="64"/>
                    </a:cubicBezTo>
                    <a:cubicBezTo>
                      <a:pt x="408" y="32"/>
                      <a:pt x="584" y="0"/>
                      <a:pt x="720" y="16"/>
                    </a:cubicBezTo>
                    <a:cubicBezTo>
                      <a:pt x="856" y="32"/>
                      <a:pt x="1040" y="136"/>
                      <a:pt x="1104" y="160"/>
                    </a:cubicBezTo>
                  </a:path>
                </a:pathLst>
              </a:custGeom>
              <a:noFill/>
              <a:ln w="19050" cap="flat" cmpd="sng">
                <a:solidFill>
                  <a:srgbClr val="33CC33"/>
                </a:solidFill>
                <a:prstDash val="solid"/>
                <a:round/>
                <a:headEnd type="none" w="med" len="med"/>
                <a:tailEnd type="none" w="sm" len="lg"/>
              </a:ln>
            </p:spPr>
            <p:txBody>
              <a:bodyPr/>
              <a:lstStyle/>
              <a:p>
                <a:endParaRPr lang="zh-CN" altLang="en-US"/>
              </a:p>
            </p:txBody>
          </p:sp>
          <p:sp>
            <p:nvSpPr>
              <p:cNvPr id="27680" name="Freeform 32"/>
              <p:cNvSpPr/>
              <p:nvPr/>
            </p:nvSpPr>
            <p:spPr>
              <a:xfrm>
                <a:off x="1200" y="3296"/>
                <a:ext cx="960" cy="160"/>
              </a:xfrm>
              <a:custGeom>
                <a:avLst/>
                <a:gdLst/>
                <a:ahLst/>
                <a:cxnLst>
                  <a:cxn ang="0">
                    <a:pos x="0" y="160"/>
                  </a:cxn>
                  <a:cxn ang="0">
                    <a:pos x="336" y="16"/>
                  </a:cxn>
                  <a:cxn ang="0">
                    <a:pos x="720" y="64"/>
                  </a:cxn>
                  <a:cxn ang="0">
                    <a:pos x="960" y="160"/>
                  </a:cxn>
                </a:cxnLst>
                <a:rect l="0" t="0" r="0" b="0"/>
                <a:pathLst>
                  <a:path w="960" h="160">
                    <a:moveTo>
                      <a:pt x="0" y="160"/>
                    </a:moveTo>
                    <a:cubicBezTo>
                      <a:pt x="108" y="96"/>
                      <a:pt x="216" y="32"/>
                      <a:pt x="336" y="16"/>
                    </a:cubicBezTo>
                    <a:cubicBezTo>
                      <a:pt x="456" y="0"/>
                      <a:pt x="616" y="40"/>
                      <a:pt x="720" y="64"/>
                    </a:cubicBezTo>
                    <a:cubicBezTo>
                      <a:pt x="824" y="88"/>
                      <a:pt x="920" y="144"/>
                      <a:pt x="960" y="160"/>
                    </a:cubicBezTo>
                  </a:path>
                </a:pathLst>
              </a:custGeom>
              <a:noFill/>
              <a:ln w="19050" cap="flat" cmpd="sng">
                <a:solidFill>
                  <a:srgbClr val="33CC33"/>
                </a:solidFill>
                <a:prstDash val="solid"/>
                <a:round/>
                <a:headEnd type="none" w="med" len="med"/>
                <a:tailEnd type="none" w="sm" len="lg"/>
              </a:ln>
            </p:spPr>
            <p:txBody>
              <a:bodyPr/>
              <a:lstStyle/>
              <a:p>
                <a:endParaRPr lang="zh-CN" altLang="en-US"/>
              </a:p>
            </p:txBody>
          </p:sp>
          <p:sp>
            <p:nvSpPr>
              <p:cNvPr id="27681" name="Freeform 33"/>
              <p:cNvSpPr/>
              <p:nvPr/>
            </p:nvSpPr>
            <p:spPr>
              <a:xfrm>
                <a:off x="1344" y="3504"/>
                <a:ext cx="912" cy="96"/>
              </a:xfrm>
              <a:custGeom>
                <a:avLst/>
                <a:gdLst/>
                <a:ahLst/>
                <a:cxnLst>
                  <a:cxn ang="0">
                    <a:pos x="0" y="96"/>
                  </a:cxn>
                  <a:cxn ang="0">
                    <a:pos x="288" y="0"/>
                  </a:cxn>
                  <a:cxn ang="0">
                    <a:pos x="912" y="96"/>
                  </a:cxn>
                </a:cxnLst>
                <a:rect l="0" t="0" r="0" b="0"/>
                <a:pathLst>
                  <a:path w="912" h="96">
                    <a:moveTo>
                      <a:pt x="0" y="96"/>
                    </a:moveTo>
                    <a:cubicBezTo>
                      <a:pt x="68" y="48"/>
                      <a:pt x="136" y="0"/>
                      <a:pt x="288" y="0"/>
                    </a:cubicBezTo>
                    <a:cubicBezTo>
                      <a:pt x="440" y="0"/>
                      <a:pt x="808" y="80"/>
                      <a:pt x="912" y="96"/>
                    </a:cubicBezTo>
                  </a:path>
                </a:pathLst>
              </a:custGeom>
              <a:noFill/>
              <a:ln w="19050" cap="flat" cmpd="sng">
                <a:solidFill>
                  <a:srgbClr val="33CC33"/>
                </a:solidFill>
                <a:prstDash val="solid"/>
                <a:round/>
                <a:headEnd type="none" w="med" len="med"/>
                <a:tailEnd type="none" w="sm" len="lg"/>
              </a:ln>
            </p:spPr>
            <p:txBody>
              <a:bodyPr/>
              <a:lstStyle/>
              <a:p>
                <a:endParaRPr lang="zh-CN" altLang="en-US"/>
              </a:p>
            </p:txBody>
          </p:sp>
        </p:grpSp>
        <p:grpSp>
          <p:nvGrpSpPr>
            <p:cNvPr id="27682" name="Group 34"/>
            <p:cNvGrpSpPr/>
            <p:nvPr/>
          </p:nvGrpSpPr>
          <p:grpSpPr>
            <a:xfrm>
              <a:off x="1302" y="235"/>
              <a:ext cx="726" cy="912"/>
              <a:chOff x="1384" y="2256"/>
              <a:chExt cx="726" cy="912"/>
            </a:xfrm>
          </p:grpSpPr>
          <p:graphicFrame>
            <p:nvGraphicFramePr>
              <p:cNvPr id="27683" name="Object 35"/>
              <p:cNvGraphicFramePr>
                <a:graphicFrameLocks noChangeAspect="1"/>
              </p:cNvGraphicFramePr>
              <p:nvPr/>
            </p:nvGraphicFramePr>
            <p:xfrm>
              <a:off x="1728" y="2256"/>
              <a:ext cx="382" cy="369"/>
            </p:xfrm>
            <a:graphic>
              <a:graphicData uri="http://schemas.openxmlformats.org/presentationml/2006/ole">
                <mc:AlternateContent xmlns:mc="http://schemas.openxmlformats.org/markup-compatibility/2006">
                  <mc:Choice xmlns:v="urn:schemas-microsoft-com:vml" Requires="v">
                    <p:oleObj r:id="rId14" imgW="215900" imgH="203200" progId="Equation.3">
                      <p:embed/>
                    </p:oleObj>
                  </mc:Choice>
                  <mc:Fallback>
                    <p:oleObj r:id="rId14" imgW="215900" imgH="203200" progId="Equation.3">
                      <p:embed/>
                      <p:pic>
                        <p:nvPicPr>
                          <p:cNvPr id="0" name="图片 3152"/>
                          <p:cNvPicPr/>
                          <p:nvPr/>
                        </p:nvPicPr>
                        <p:blipFill>
                          <a:blip r:embed="rId15"/>
                          <a:stretch>
                            <a:fillRect/>
                          </a:stretch>
                        </p:blipFill>
                        <p:spPr>
                          <a:xfrm>
                            <a:off x="1728" y="2256"/>
                            <a:ext cx="382" cy="369"/>
                          </a:xfrm>
                          <a:prstGeom prst="rect">
                            <a:avLst/>
                          </a:prstGeom>
                          <a:noFill/>
                          <a:ln w="38100">
                            <a:noFill/>
                            <a:miter/>
                          </a:ln>
                        </p:spPr>
                      </p:pic>
                    </p:oleObj>
                  </mc:Fallback>
                </mc:AlternateContent>
              </a:graphicData>
            </a:graphic>
          </p:graphicFrame>
          <p:sp>
            <p:nvSpPr>
              <p:cNvPr id="27684" name="Freeform 36"/>
              <p:cNvSpPr/>
              <p:nvPr/>
            </p:nvSpPr>
            <p:spPr>
              <a:xfrm>
                <a:off x="1384" y="2976"/>
                <a:ext cx="352" cy="192"/>
              </a:xfrm>
              <a:custGeom>
                <a:avLst/>
                <a:gdLst/>
                <a:ahLst/>
                <a:cxnLst>
                  <a:cxn ang="0">
                    <a:pos x="52" y="8"/>
                  </a:cxn>
                  <a:cxn ang="0">
                    <a:pos x="200" y="0"/>
                  </a:cxn>
                  <a:cxn ang="0">
                    <a:pos x="352" y="188"/>
                  </a:cxn>
                  <a:cxn ang="0">
                    <a:pos x="166" y="192"/>
                  </a:cxn>
                  <a:cxn ang="0">
                    <a:pos x="159" y="185"/>
                  </a:cxn>
                  <a:cxn ang="0">
                    <a:pos x="0" y="20"/>
                  </a:cxn>
                  <a:cxn ang="0">
                    <a:pos x="52" y="8"/>
                  </a:cxn>
                </a:cxnLst>
                <a:rect l="0" t="0" r="0" b="0"/>
                <a:pathLst>
                  <a:path w="352" h="192">
                    <a:moveTo>
                      <a:pt x="52" y="8"/>
                    </a:moveTo>
                    <a:lnTo>
                      <a:pt x="200" y="0"/>
                    </a:lnTo>
                    <a:lnTo>
                      <a:pt x="352" y="188"/>
                    </a:lnTo>
                    <a:lnTo>
                      <a:pt x="166" y="192"/>
                    </a:lnTo>
                    <a:lnTo>
                      <a:pt x="159" y="185"/>
                    </a:lnTo>
                    <a:lnTo>
                      <a:pt x="0" y="20"/>
                    </a:lnTo>
                    <a:lnTo>
                      <a:pt x="52" y="8"/>
                    </a:lnTo>
                    <a:close/>
                  </a:path>
                </a:pathLst>
              </a:custGeom>
              <a:pattFill prst="pct20">
                <a:fgClr>
                  <a:srgbClr val="A50021"/>
                </a:fgClr>
                <a:bgClr>
                  <a:srgbClr val="FFDDFF"/>
                </a:bgClr>
              </a:pattFill>
              <a:ln w="12700" cap="flat" cmpd="sng">
                <a:solidFill>
                  <a:srgbClr val="CC00CC"/>
                </a:solidFill>
                <a:prstDash val="solid"/>
                <a:round/>
                <a:headEnd type="none" w="med" len="med"/>
                <a:tailEnd type="none" w="med" len="med"/>
              </a:ln>
            </p:spPr>
            <p:txBody>
              <a:bodyPr/>
              <a:lstStyle/>
              <a:p>
                <a:endParaRPr lang="zh-CN" altLang="en-US"/>
              </a:p>
            </p:txBody>
          </p:sp>
          <p:sp>
            <p:nvSpPr>
              <p:cNvPr id="27685" name="Line 37"/>
              <p:cNvSpPr/>
              <p:nvPr/>
            </p:nvSpPr>
            <p:spPr>
              <a:xfrm flipV="1">
                <a:off x="1536" y="2577"/>
                <a:ext cx="336" cy="507"/>
              </a:xfrm>
              <a:prstGeom prst="line">
                <a:avLst/>
              </a:prstGeom>
              <a:ln w="38100" cap="flat" cmpd="sng">
                <a:solidFill>
                  <a:srgbClr val="FF0066"/>
                </a:solidFill>
                <a:prstDash val="solid"/>
                <a:round/>
                <a:headEnd type="none" w="med" len="med"/>
                <a:tailEnd type="triangle" w="sm" len="lg"/>
              </a:ln>
            </p:spPr>
          </p:sp>
          <p:sp>
            <p:nvSpPr>
              <p:cNvPr id="27686" name="Freeform 38"/>
              <p:cNvSpPr/>
              <p:nvPr/>
            </p:nvSpPr>
            <p:spPr>
              <a:xfrm>
                <a:off x="1544" y="3052"/>
                <a:ext cx="104" cy="28"/>
              </a:xfrm>
              <a:custGeom>
                <a:avLst/>
                <a:gdLst/>
                <a:ahLst/>
                <a:cxnLst>
                  <a:cxn ang="0">
                    <a:pos x="0" y="28"/>
                  </a:cxn>
                  <a:cxn ang="0">
                    <a:pos x="104" y="0"/>
                  </a:cxn>
                </a:cxnLst>
                <a:rect l="0" t="0" r="0" b="0"/>
                <a:pathLst>
                  <a:path w="104" h="28">
                    <a:moveTo>
                      <a:pt x="0" y="28"/>
                    </a:moveTo>
                    <a:lnTo>
                      <a:pt x="104" y="0"/>
                    </a:lnTo>
                  </a:path>
                </a:pathLst>
              </a:custGeom>
              <a:noFill/>
              <a:ln w="19050" cap="flat" cmpd="sng">
                <a:solidFill>
                  <a:srgbClr val="0000FF"/>
                </a:solidFill>
                <a:prstDash val="solid"/>
                <a:round/>
                <a:headEnd type="none" w="med" len="med"/>
                <a:tailEnd type="none" w="med" len="med"/>
              </a:ln>
            </p:spPr>
            <p:txBody>
              <a:bodyPr/>
              <a:lstStyle/>
              <a:p>
                <a:endParaRPr lang="zh-CN" altLang="en-US"/>
              </a:p>
            </p:txBody>
          </p:sp>
        </p:grpSp>
        <p:grpSp>
          <p:nvGrpSpPr>
            <p:cNvPr id="27687" name="Group 39"/>
            <p:cNvGrpSpPr/>
            <p:nvPr/>
          </p:nvGrpSpPr>
          <p:grpSpPr>
            <a:xfrm>
              <a:off x="1454" y="523"/>
              <a:ext cx="1216" cy="528"/>
              <a:chOff x="1536" y="2544"/>
              <a:chExt cx="1216" cy="528"/>
            </a:xfrm>
          </p:grpSpPr>
          <p:graphicFrame>
            <p:nvGraphicFramePr>
              <p:cNvPr id="27688" name="Object 40"/>
              <p:cNvGraphicFramePr>
                <a:graphicFrameLocks noChangeAspect="1"/>
              </p:cNvGraphicFramePr>
              <p:nvPr/>
            </p:nvGraphicFramePr>
            <p:xfrm>
              <a:off x="2448" y="2544"/>
              <a:ext cx="304" cy="384"/>
            </p:xfrm>
            <a:graphic>
              <a:graphicData uri="http://schemas.openxmlformats.org/presentationml/2006/ole">
                <mc:AlternateContent xmlns:mc="http://schemas.openxmlformats.org/markup-compatibility/2006">
                  <mc:Choice xmlns:v="urn:schemas-microsoft-com:vml" Requires="v">
                    <p:oleObj r:id="rId16" imgW="152400" imgH="190500" progId="Equation.3">
                      <p:embed/>
                    </p:oleObj>
                  </mc:Choice>
                  <mc:Fallback>
                    <p:oleObj r:id="rId16" imgW="152400" imgH="190500" progId="Equation.3">
                      <p:embed/>
                      <p:pic>
                        <p:nvPicPr>
                          <p:cNvPr id="0" name="图片 3155"/>
                          <p:cNvPicPr/>
                          <p:nvPr/>
                        </p:nvPicPr>
                        <p:blipFill>
                          <a:blip r:embed="rId11"/>
                          <a:stretch>
                            <a:fillRect/>
                          </a:stretch>
                        </p:blipFill>
                        <p:spPr>
                          <a:xfrm>
                            <a:off x="2448" y="2544"/>
                            <a:ext cx="304" cy="384"/>
                          </a:xfrm>
                          <a:prstGeom prst="rect">
                            <a:avLst/>
                          </a:prstGeom>
                          <a:noFill/>
                          <a:ln w="38100">
                            <a:noFill/>
                            <a:miter/>
                          </a:ln>
                        </p:spPr>
                      </p:pic>
                    </p:oleObj>
                  </mc:Fallback>
                </mc:AlternateContent>
              </a:graphicData>
            </a:graphic>
          </p:graphicFrame>
          <p:sp>
            <p:nvSpPr>
              <p:cNvPr id="27689" name="Line 41"/>
              <p:cNvSpPr/>
              <p:nvPr/>
            </p:nvSpPr>
            <p:spPr>
              <a:xfrm flipV="1">
                <a:off x="1536" y="2784"/>
                <a:ext cx="960" cy="288"/>
              </a:xfrm>
              <a:prstGeom prst="line">
                <a:avLst/>
              </a:prstGeom>
              <a:ln w="38100" cap="flat" cmpd="sng">
                <a:solidFill>
                  <a:srgbClr val="0000FF"/>
                </a:solidFill>
                <a:prstDash val="solid"/>
                <a:round/>
                <a:headEnd type="none" w="med" len="med"/>
                <a:tailEnd type="triangle" w="sm" len="lg"/>
              </a:ln>
            </p:spPr>
          </p:sp>
        </p:grpSp>
        <p:grpSp>
          <p:nvGrpSpPr>
            <p:cNvPr id="27690" name="Group 42"/>
            <p:cNvGrpSpPr/>
            <p:nvPr/>
          </p:nvGrpSpPr>
          <p:grpSpPr>
            <a:xfrm>
              <a:off x="1646" y="523"/>
              <a:ext cx="528" cy="400"/>
              <a:chOff x="1728" y="2544"/>
              <a:chExt cx="528" cy="400"/>
            </a:xfrm>
          </p:grpSpPr>
          <p:sp>
            <p:nvSpPr>
              <p:cNvPr id="27691" name="Arc 43"/>
              <p:cNvSpPr/>
              <p:nvPr/>
            </p:nvSpPr>
            <p:spPr>
              <a:xfrm>
                <a:off x="1728" y="2705"/>
                <a:ext cx="233" cy="239"/>
              </a:xfrm>
              <a:custGeom>
                <a:avLst/>
                <a:gdLst/>
                <a:ahLst/>
                <a:cxnLst>
                  <a:cxn ang="0">
                    <a:pos x="79" y="0"/>
                  </a:cxn>
                  <a:cxn ang="0">
                    <a:pos x="232" y="239"/>
                  </a:cxn>
                  <a:cxn ang="0">
                    <a:pos x="0" y="219"/>
                  </a:cxn>
                </a:cxnLst>
                <a:rect l="0" t="0" r="0" b="0"/>
                <a:pathLst>
                  <a:path w="21600" h="22141" fill="none">
                    <a:moveTo>
                      <a:pt x="7306" y="0"/>
                    </a:moveTo>
                    <a:cubicBezTo>
                      <a:pt x="15881" y="3082"/>
                      <a:pt x="21600" y="11214"/>
                      <a:pt x="21600" y="20327"/>
                    </a:cubicBezTo>
                    <a:cubicBezTo>
                      <a:pt x="21600" y="20932"/>
                      <a:pt x="21574" y="21537"/>
                      <a:pt x="21523" y="22140"/>
                    </a:cubicBezTo>
                  </a:path>
                  <a:path w="21600" h="22141" stroke="0">
                    <a:moveTo>
                      <a:pt x="7306" y="0"/>
                    </a:moveTo>
                    <a:cubicBezTo>
                      <a:pt x="15881" y="3082"/>
                      <a:pt x="21600" y="11214"/>
                      <a:pt x="21600" y="20327"/>
                    </a:cubicBezTo>
                    <a:cubicBezTo>
                      <a:pt x="21600" y="20932"/>
                      <a:pt x="21574" y="21537"/>
                      <a:pt x="21523" y="22140"/>
                    </a:cubicBezTo>
                    <a:lnTo>
                      <a:pt x="0" y="20327"/>
                    </a:lnTo>
                    <a:lnTo>
                      <a:pt x="7306" y="0"/>
                    </a:lnTo>
                    <a:close/>
                  </a:path>
                </a:pathLst>
              </a:custGeom>
              <a:noFill/>
              <a:ln w="38100" cap="flat" cmpd="sng">
                <a:solidFill>
                  <a:srgbClr val="CC00CC"/>
                </a:solidFill>
                <a:prstDash val="solid"/>
                <a:round/>
                <a:headEnd type="none" w="med" len="med"/>
                <a:tailEnd type="none" w="sm" len="lg"/>
              </a:ln>
            </p:spPr>
            <p:txBody>
              <a:bodyPr/>
              <a:lstStyle/>
              <a:p>
                <a:endParaRPr lang="zh-CN" altLang="en-US"/>
              </a:p>
            </p:txBody>
          </p:sp>
          <p:graphicFrame>
            <p:nvGraphicFramePr>
              <p:cNvPr id="27692" name="Object 44"/>
              <p:cNvGraphicFramePr>
                <a:graphicFrameLocks noChangeAspect="1"/>
              </p:cNvGraphicFramePr>
              <p:nvPr/>
            </p:nvGraphicFramePr>
            <p:xfrm>
              <a:off x="1918" y="2544"/>
              <a:ext cx="338" cy="340"/>
            </p:xfrm>
            <a:graphic>
              <a:graphicData uri="http://schemas.openxmlformats.org/presentationml/2006/ole">
                <mc:AlternateContent xmlns:mc="http://schemas.openxmlformats.org/markup-compatibility/2006">
                  <mc:Choice xmlns:v="urn:schemas-microsoft-com:vml" Requires="v">
                    <p:oleObj r:id="rId17" imgW="146685" imgH="198120" progId="Equation.3">
                      <p:embed/>
                    </p:oleObj>
                  </mc:Choice>
                  <mc:Fallback>
                    <p:oleObj r:id="rId17" imgW="146685" imgH="198120" progId="Equation.3">
                      <p:embed/>
                      <p:pic>
                        <p:nvPicPr>
                          <p:cNvPr id="0" name="图片 3159"/>
                          <p:cNvPicPr/>
                          <p:nvPr/>
                        </p:nvPicPr>
                        <p:blipFill>
                          <a:blip r:embed="rId18">
                            <a:clrChange>
                              <a:clrFrom>
                                <a:srgbClr val="000000"/>
                              </a:clrFrom>
                              <a:clrTo>
                                <a:srgbClr val="000000"/>
                              </a:clrTo>
                            </a:clrChange>
                          </a:blip>
                          <a:stretch>
                            <a:fillRect/>
                          </a:stretch>
                        </p:blipFill>
                        <p:spPr>
                          <a:xfrm>
                            <a:off x="1918" y="2544"/>
                            <a:ext cx="338" cy="340"/>
                          </a:xfrm>
                          <a:prstGeom prst="rect">
                            <a:avLst/>
                          </a:prstGeom>
                          <a:noFill/>
                          <a:ln w="38100">
                            <a:noFill/>
                            <a:miter/>
                          </a:ln>
                        </p:spPr>
                      </p:pic>
                    </p:oleObj>
                  </mc:Fallback>
                </mc:AlternateContent>
              </a:graphicData>
            </a:graphic>
          </p:graphicFrame>
        </p:grpSp>
        <p:grpSp>
          <p:nvGrpSpPr>
            <p:cNvPr id="27693" name="Group 45"/>
            <p:cNvGrpSpPr/>
            <p:nvPr/>
          </p:nvGrpSpPr>
          <p:grpSpPr>
            <a:xfrm>
              <a:off x="446" y="2167"/>
              <a:ext cx="2064" cy="1584"/>
              <a:chOff x="1104" y="768"/>
              <a:chExt cx="1728" cy="1056"/>
            </a:xfrm>
          </p:grpSpPr>
          <p:sp>
            <p:nvSpPr>
              <p:cNvPr id="27694" name="Line 46"/>
              <p:cNvSpPr/>
              <p:nvPr/>
            </p:nvSpPr>
            <p:spPr>
              <a:xfrm>
                <a:off x="1104" y="768"/>
                <a:ext cx="1536" cy="0"/>
              </a:xfrm>
              <a:prstGeom prst="line">
                <a:avLst/>
              </a:prstGeom>
              <a:ln w="19050" cap="flat" cmpd="sng">
                <a:solidFill>
                  <a:srgbClr val="6600FF"/>
                </a:solidFill>
                <a:prstDash val="solid"/>
                <a:round/>
                <a:headEnd type="none" w="med" len="med"/>
                <a:tailEnd type="triangle" w="sm" len="lg"/>
              </a:ln>
            </p:spPr>
          </p:sp>
          <p:sp>
            <p:nvSpPr>
              <p:cNvPr id="27695" name="Line 47"/>
              <p:cNvSpPr/>
              <p:nvPr/>
            </p:nvSpPr>
            <p:spPr>
              <a:xfrm>
                <a:off x="1200" y="864"/>
                <a:ext cx="1536" cy="0"/>
              </a:xfrm>
              <a:prstGeom prst="line">
                <a:avLst/>
              </a:prstGeom>
              <a:ln w="19050" cap="flat" cmpd="sng">
                <a:solidFill>
                  <a:srgbClr val="6600FF"/>
                </a:solidFill>
                <a:prstDash val="solid"/>
                <a:round/>
                <a:headEnd type="none" w="med" len="med"/>
                <a:tailEnd type="triangle" w="sm" len="lg"/>
              </a:ln>
            </p:spPr>
          </p:sp>
          <p:sp>
            <p:nvSpPr>
              <p:cNvPr id="27696" name="Line 48"/>
              <p:cNvSpPr/>
              <p:nvPr/>
            </p:nvSpPr>
            <p:spPr>
              <a:xfrm>
                <a:off x="1296" y="960"/>
                <a:ext cx="1536" cy="0"/>
              </a:xfrm>
              <a:prstGeom prst="line">
                <a:avLst/>
              </a:prstGeom>
              <a:ln w="19050" cap="flat" cmpd="sng">
                <a:solidFill>
                  <a:srgbClr val="6600FF"/>
                </a:solidFill>
                <a:prstDash val="solid"/>
                <a:round/>
                <a:headEnd type="none" w="med" len="med"/>
                <a:tailEnd type="triangle" w="sm" len="lg"/>
              </a:ln>
            </p:spPr>
          </p:sp>
          <p:sp>
            <p:nvSpPr>
              <p:cNvPr id="27697" name="Line 49"/>
              <p:cNvSpPr/>
              <p:nvPr/>
            </p:nvSpPr>
            <p:spPr>
              <a:xfrm>
                <a:off x="1104" y="1056"/>
                <a:ext cx="1536" cy="0"/>
              </a:xfrm>
              <a:prstGeom prst="line">
                <a:avLst/>
              </a:prstGeom>
              <a:ln w="19050" cap="flat" cmpd="sng">
                <a:solidFill>
                  <a:srgbClr val="6600FF"/>
                </a:solidFill>
                <a:prstDash val="solid"/>
                <a:round/>
                <a:headEnd type="none" w="med" len="med"/>
                <a:tailEnd type="triangle" w="sm" len="lg"/>
              </a:ln>
            </p:spPr>
          </p:sp>
          <p:sp>
            <p:nvSpPr>
              <p:cNvPr id="27698" name="Line 50"/>
              <p:cNvSpPr/>
              <p:nvPr/>
            </p:nvSpPr>
            <p:spPr>
              <a:xfrm>
                <a:off x="1200" y="1152"/>
                <a:ext cx="1536" cy="0"/>
              </a:xfrm>
              <a:prstGeom prst="line">
                <a:avLst/>
              </a:prstGeom>
              <a:ln w="19050" cap="flat" cmpd="sng">
                <a:solidFill>
                  <a:srgbClr val="6600FF"/>
                </a:solidFill>
                <a:prstDash val="solid"/>
                <a:round/>
                <a:headEnd type="none" w="med" len="med"/>
                <a:tailEnd type="triangle" w="sm" len="lg"/>
              </a:ln>
            </p:spPr>
          </p:sp>
          <p:sp>
            <p:nvSpPr>
              <p:cNvPr id="27699" name="Line 51"/>
              <p:cNvSpPr/>
              <p:nvPr/>
            </p:nvSpPr>
            <p:spPr>
              <a:xfrm>
                <a:off x="1296" y="1248"/>
                <a:ext cx="1536" cy="0"/>
              </a:xfrm>
              <a:prstGeom prst="line">
                <a:avLst/>
              </a:prstGeom>
              <a:ln w="19050" cap="flat" cmpd="sng">
                <a:solidFill>
                  <a:srgbClr val="6600FF"/>
                </a:solidFill>
                <a:prstDash val="solid"/>
                <a:round/>
                <a:headEnd type="none" w="med" len="med"/>
                <a:tailEnd type="triangle" w="sm" len="lg"/>
              </a:ln>
            </p:spPr>
          </p:sp>
          <p:sp>
            <p:nvSpPr>
              <p:cNvPr id="27700" name="Line 52"/>
              <p:cNvSpPr/>
              <p:nvPr/>
            </p:nvSpPr>
            <p:spPr>
              <a:xfrm>
                <a:off x="1104" y="1344"/>
                <a:ext cx="1536" cy="0"/>
              </a:xfrm>
              <a:prstGeom prst="line">
                <a:avLst/>
              </a:prstGeom>
              <a:ln w="19050" cap="flat" cmpd="sng">
                <a:solidFill>
                  <a:srgbClr val="6600FF"/>
                </a:solidFill>
                <a:prstDash val="solid"/>
                <a:round/>
                <a:headEnd type="none" w="med" len="med"/>
                <a:tailEnd type="triangle" w="sm" len="lg"/>
              </a:ln>
            </p:spPr>
          </p:sp>
          <p:sp>
            <p:nvSpPr>
              <p:cNvPr id="27701" name="Line 53"/>
              <p:cNvSpPr/>
              <p:nvPr/>
            </p:nvSpPr>
            <p:spPr>
              <a:xfrm>
                <a:off x="1200" y="1440"/>
                <a:ext cx="1536" cy="0"/>
              </a:xfrm>
              <a:prstGeom prst="line">
                <a:avLst/>
              </a:prstGeom>
              <a:ln w="19050" cap="flat" cmpd="sng">
                <a:solidFill>
                  <a:srgbClr val="6600FF"/>
                </a:solidFill>
                <a:prstDash val="solid"/>
                <a:round/>
                <a:headEnd type="none" w="med" len="med"/>
                <a:tailEnd type="triangle" w="sm" len="lg"/>
              </a:ln>
            </p:spPr>
          </p:sp>
          <p:sp>
            <p:nvSpPr>
              <p:cNvPr id="27702" name="Line 54"/>
              <p:cNvSpPr/>
              <p:nvPr/>
            </p:nvSpPr>
            <p:spPr>
              <a:xfrm>
                <a:off x="1296" y="1536"/>
                <a:ext cx="1536" cy="0"/>
              </a:xfrm>
              <a:prstGeom prst="line">
                <a:avLst/>
              </a:prstGeom>
              <a:ln w="19050" cap="flat" cmpd="sng">
                <a:solidFill>
                  <a:srgbClr val="6600FF"/>
                </a:solidFill>
                <a:prstDash val="solid"/>
                <a:round/>
                <a:headEnd type="none" w="med" len="med"/>
                <a:tailEnd type="triangle" w="sm" len="lg"/>
              </a:ln>
            </p:spPr>
          </p:sp>
          <p:sp>
            <p:nvSpPr>
              <p:cNvPr id="27703" name="Line 55"/>
              <p:cNvSpPr/>
              <p:nvPr/>
            </p:nvSpPr>
            <p:spPr>
              <a:xfrm>
                <a:off x="1104" y="1632"/>
                <a:ext cx="1536" cy="0"/>
              </a:xfrm>
              <a:prstGeom prst="line">
                <a:avLst/>
              </a:prstGeom>
              <a:ln w="19050" cap="flat" cmpd="sng">
                <a:solidFill>
                  <a:srgbClr val="6600FF"/>
                </a:solidFill>
                <a:prstDash val="solid"/>
                <a:round/>
                <a:headEnd type="none" w="med" len="med"/>
                <a:tailEnd type="triangle" w="sm" len="lg"/>
              </a:ln>
            </p:spPr>
          </p:sp>
          <p:sp>
            <p:nvSpPr>
              <p:cNvPr id="27704" name="Line 56"/>
              <p:cNvSpPr/>
              <p:nvPr/>
            </p:nvSpPr>
            <p:spPr>
              <a:xfrm>
                <a:off x="1200" y="1728"/>
                <a:ext cx="1536" cy="0"/>
              </a:xfrm>
              <a:prstGeom prst="line">
                <a:avLst/>
              </a:prstGeom>
              <a:ln w="19050" cap="flat" cmpd="sng">
                <a:solidFill>
                  <a:srgbClr val="6600FF"/>
                </a:solidFill>
                <a:prstDash val="solid"/>
                <a:round/>
                <a:headEnd type="none" w="med" len="med"/>
                <a:tailEnd type="triangle" w="sm" len="lg"/>
              </a:ln>
            </p:spPr>
          </p:sp>
          <p:sp>
            <p:nvSpPr>
              <p:cNvPr id="27705" name="Line 57"/>
              <p:cNvSpPr/>
              <p:nvPr/>
            </p:nvSpPr>
            <p:spPr>
              <a:xfrm>
                <a:off x="1296" y="1824"/>
                <a:ext cx="1536" cy="0"/>
              </a:xfrm>
              <a:prstGeom prst="line">
                <a:avLst/>
              </a:prstGeom>
              <a:ln w="19050" cap="flat" cmpd="sng">
                <a:solidFill>
                  <a:srgbClr val="6600FF"/>
                </a:solidFill>
                <a:prstDash val="solid"/>
                <a:round/>
                <a:headEnd type="none" w="med" len="med"/>
                <a:tailEnd type="triangle" w="sm" len="lg"/>
              </a:ln>
            </p:spPr>
          </p:sp>
        </p:grpSp>
        <p:sp>
          <p:nvSpPr>
            <p:cNvPr id="27706" name="AutoShape 58"/>
            <p:cNvSpPr/>
            <p:nvPr/>
          </p:nvSpPr>
          <p:spPr>
            <a:xfrm rot="6956949">
              <a:off x="366" y="2857"/>
              <a:ext cx="1256" cy="260"/>
            </a:xfrm>
            <a:prstGeom prst="parallelogram">
              <a:avLst>
                <a:gd name="adj" fmla="val 204728"/>
              </a:avLst>
            </a:prstGeom>
            <a:solidFill>
              <a:srgbClr val="FFF3FF">
                <a:alpha val="50195"/>
              </a:srgbClr>
            </a:solidFill>
            <a:ln w="28575" cap="flat" cmpd="sng">
              <a:solidFill>
                <a:srgbClr val="FF3300"/>
              </a:solidFill>
              <a:prstDash val="dash"/>
              <a:miter/>
              <a:headEnd type="none" w="med" len="med"/>
              <a:tailEnd type="none" w="med" len="med"/>
            </a:ln>
          </p:spPr>
          <p:txBody>
            <a:bodyPr wrap="none" anchor="ctr"/>
            <a:lstStyle/>
            <a:p>
              <a:endParaRPr lang="zh-CN" altLang="en-US" dirty="0">
                <a:latin typeface="Times New Roman" panose="02020603050405020304" pitchFamily="18" charset="0"/>
              </a:endParaRPr>
            </a:p>
          </p:txBody>
        </p:sp>
        <p:graphicFrame>
          <p:nvGraphicFramePr>
            <p:cNvPr id="27707" name="Object 59"/>
            <p:cNvGraphicFramePr>
              <a:graphicFrameLocks noChangeAspect="1"/>
            </p:cNvGraphicFramePr>
            <p:nvPr/>
          </p:nvGraphicFramePr>
          <p:xfrm>
            <a:off x="424" y="3237"/>
            <a:ext cx="363" cy="311"/>
          </p:xfrm>
          <a:graphic>
            <a:graphicData uri="http://schemas.openxmlformats.org/presentationml/2006/ole">
              <mc:AlternateContent xmlns:mc="http://schemas.openxmlformats.org/markup-compatibility/2006">
                <mc:Choice xmlns:v="urn:schemas-microsoft-com:vml" Requires="v">
                  <p:oleObj r:id="rId19" imgW="266700" imgH="228600" progId="Equation.DSMT4">
                    <p:embed/>
                  </p:oleObj>
                </mc:Choice>
                <mc:Fallback>
                  <p:oleObj r:id="rId19" imgW="266700" imgH="228600" progId="Equation.DSMT4">
                    <p:embed/>
                    <p:pic>
                      <p:nvPicPr>
                        <p:cNvPr id="0" name="图片 3162"/>
                        <p:cNvPicPr/>
                        <p:nvPr/>
                      </p:nvPicPr>
                      <p:blipFill>
                        <a:blip r:embed="rId20"/>
                        <a:stretch>
                          <a:fillRect/>
                        </a:stretch>
                      </p:blipFill>
                      <p:spPr>
                        <a:xfrm>
                          <a:off x="424" y="3237"/>
                          <a:ext cx="363" cy="311"/>
                        </a:xfrm>
                        <a:prstGeom prst="rect">
                          <a:avLst/>
                        </a:prstGeom>
                        <a:noFill/>
                        <a:ln w="38100">
                          <a:noFill/>
                          <a:miter/>
                        </a:ln>
                      </p:spPr>
                    </p:pic>
                  </p:oleObj>
                </mc:Fallback>
              </mc:AlternateContent>
            </a:graphicData>
          </a:graphic>
        </p:graphicFrame>
        <p:graphicFrame>
          <p:nvGraphicFramePr>
            <p:cNvPr id="27708" name="Object 60"/>
            <p:cNvGraphicFramePr>
              <a:graphicFrameLocks noChangeAspect="1"/>
            </p:cNvGraphicFramePr>
            <p:nvPr/>
          </p:nvGraphicFramePr>
          <p:xfrm>
            <a:off x="818" y="3095"/>
            <a:ext cx="216" cy="288"/>
          </p:xfrm>
          <a:graphic>
            <a:graphicData uri="http://schemas.openxmlformats.org/presentationml/2006/ole">
              <mc:AlternateContent xmlns:mc="http://schemas.openxmlformats.org/markup-compatibility/2006">
                <mc:Choice xmlns:v="urn:schemas-microsoft-com:vml" Requires="v">
                  <p:oleObj r:id="rId21" imgW="127000" imgH="177165" progId="Equation.3">
                    <p:embed/>
                  </p:oleObj>
                </mc:Choice>
                <mc:Fallback>
                  <p:oleObj r:id="rId21" imgW="127000" imgH="177165" progId="Equation.3">
                    <p:embed/>
                    <p:pic>
                      <p:nvPicPr>
                        <p:cNvPr id="0" name="图片 3158"/>
                        <p:cNvPicPr/>
                        <p:nvPr/>
                      </p:nvPicPr>
                      <p:blipFill>
                        <a:blip r:embed="rId22"/>
                        <a:stretch>
                          <a:fillRect/>
                        </a:stretch>
                      </p:blipFill>
                      <p:spPr>
                        <a:xfrm>
                          <a:off x="818" y="3095"/>
                          <a:ext cx="216" cy="288"/>
                        </a:xfrm>
                        <a:prstGeom prst="rect">
                          <a:avLst/>
                        </a:prstGeom>
                        <a:noFill/>
                        <a:ln w="38100">
                          <a:noFill/>
                          <a:miter/>
                        </a:ln>
                      </p:spPr>
                    </p:pic>
                  </p:oleObj>
                </mc:Fallback>
              </mc:AlternateContent>
            </a:graphicData>
          </a:graphic>
        </p:graphicFrame>
        <p:sp>
          <p:nvSpPr>
            <p:cNvPr id="27709" name="Arc 61"/>
            <p:cNvSpPr/>
            <p:nvPr/>
          </p:nvSpPr>
          <p:spPr>
            <a:xfrm flipV="1">
              <a:off x="830" y="3242"/>
              <a:ext cx="240" cy="126"/>
            </a:xfrm>
            <a:custGeom>
              <a:avLst/>
              <a:gdLst/>
              <a:ahLst/>
              <a:cxnLst>
                <a:cxn ang="0">
                  <a:pos x="0" y="0"/>
                </a:cxn>
                <a:cxn ang="0">
                  <a:pos x="239" y="126"/>
                </a:cxn>
                <a:cxn ang="0">
                  <a:pos x="0" y="114"/>
                </a:cxn>
              </a:cxnLst>
              <a:rect l="0" t="0" r="0" b="0"/>
              <a:pathLst>
                <a:path w="21600" h="23815" fill="none">
                  <a:moveTo>
                    <a:pt x="-1" y="0"/>
                  </a:moveTo>
                  <a:cubicBezTo>
                    <a:pt x="11929" y="0"/>
                    <a:pt x="21600" y="9670"/>
                    <a:pt x="21600" y="21600"/>
                  </a:cubicBezTo>
                  <a:cubicBezTo>
                    <a:pt x="21600" y="22339"/>
                    <a:pt x="21561" y="23079"/>
                    <a:pt x="21486" y="23815"/>
                  </a:cubicBezTo>
                </a:path>
                <a:path w="21600" h="23815" stroke="0">
                  <a:moveTo>
                    <a:pt x="-1" y="0"/>
                  </a:moveTo>
                  <a:cubicBezTo>
                    <a:pt x="11929" y="0"/>
                    <a:pt x="21600" y="9670"/>
                    <a:pt x="21600" y="21600"/>
                  </a:cubicBezTo>
                  <a:cubicBezTo>
                    <a:pt x="21600" y="22339"/>
                    <a:pt x="21561" y="23079"/>
                    <a:pt x="21486" y="23815"/>
                  </a:cubicBezTo>
                  <a:lnTo>
                    <a:pt x="0" y="21600"/>
                  </a:lnTo>
                  <a:lnTo>
                    <a:pt x="-1" y="0"/>
                  </a:lnTo>
                  <a:close/>
                </a:path>
              </a:pathLst>
            </a:custGeom>
            <a:noFill/>
            <a:ln w="28575" cap="flat" cmpd="sng">
              <a:solidFill>
                <a:srgbClr val="33CC33"/>
              </a:solidFill>
              <a:prstDash val="solid"/>
              <a:round/>
              <a:headEnd type="none" w="med" len="med"/>
              <a:tailEnd type="none" w="sm" len="lg"/>
            </a:ln>
          </p:spPr>
          <p:txBody>
            <a:bodyPr/>
            <a:lstStyle/>
            <a:p>
              <a:endParaRPr lang="zh-CN" altLang="en-US"/>
            </a:p>
          </p:txBody>
        </p:sp>
        <p:graphicFrame>
          <p:nvGraphicFramePr>
            <p:cNvPr id="27710" name="Object 62"/>
            <p:cNvGraphicFramePr>
              <a:graphicFrameLocks noChangeAspect="1"/>
            </p:cNvGraphicFramePr>
            <p:nvPr/>
          </p:nvGraphicFramePr>
          <p:xfrm>
            <a:off x="2294" y="2840"/>
            <a:ext cx="270" cy="363"/>
          </p:xfrm>
          <a:graphic>
            <a:graphicData uri="http://schemas.openxmlformats.org/presentationml/2006/ole">
              <mc:AlternateContent xmlns:mc="http://schemas.openxmlformats.org/markup-compatibility/2006">
                <mc:Choice xmlns:v="urn:schemas-microsoft-com:vml" Requires="v">
                  <p:oleObj r:id="rId23" imgW="152400" imgH="203200" progId="Equation.DSMT4">
                    <p:embed/>
                  </p:oleObj>
                </mc:Choice>
                <mc:Fallback>
                  <p:oleObj r:id="rId23" imgW="152400" imgH="203200" progId="Equation.DSMT4">
                    <p:embed/>
                    <p:pic>
                      <p:nvPicPr>
                        <p:cNvPr id="0" name="图片 3160"/>
                        <p:cNvPicPr/>
                        <p:nvPr/>
                      </p:nvPicPr>
                      <p:blipFill>
                        <a:blip r:embed="rId24"/>
                        <a:stretch>
                          <a:fillRect/>
                        </a:stretch>
                      </p:blipFill>
                      <p:spPr>
                        <a:xfrm>
                          <a:off x="2294" y="2840"/>
                          <a:ext cx="270" cy="363"/>
                        </a:xfrm>
                        <a:prstGeom prst="rect">
                          <a:avLst/>
                        </a:prstGeom>
                        <a:noFill/>
                        <a:ln w="38100">
                          <a:noFill/>
                          <a:miter/>
                        </a:ln>
                      </p:spPr>
                    </p:pic>
                  </p:oleObj>
                </mc:Fallback>
              </mc:AlternateContent>
            </a:graphicData>
          </a:graphic>
        </p:graphicFrame>
        <p:grpSp>
          <p:nvGrpSpPr>
            <p:cNvPr id="27711" name="Group 63"/>
            <p:cNvGrpSpPr/>
            <p:nvPr/>
          </p:nvGrpSpPr>
          <p:grpSpPr>
            <a:xfrm>
              <a:off x="926" y="2455"/>
              <a:ext cx="624" cy="912"/>
              <a:chOff x="1296" y="672"/>
              <a:chExt cx="624" cy="912"/>
            </a:xfrm>
          </p:grpSpPr>
          <p:sp>
            <p:nvSpPr>
              <p:cNvPr id="27712" name="AutoShape 64"/>
              <p:cNvSpPr/>
              <p:nvPr/>
            </p:nvSpPr>
            <p:spPr>
              <a:xfrm rot="6956949">
                <a:off x="1128" y="840"/>
                <a:ext cx="912" cy="576"/>
              </a:xfrm>
              <a:prstGeom prst="parallelogram">
                <a:avLst>
                  <a:gd name="adj" fmla="val 39583"/>
                </a:avLst>
              </a:prstGeom>
              <a:solidFill>
                <a:srgbClr val="FFFFE7">
                  <a:alpha val="50195"/>
                </a:srgbClr>
              </a:solidFill>
              <a:ln w="28575" cap="flat" cmpd="sng">
                <a:solidFill>
                  <a:srgbClr val="CC9900"/>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27713" name="Line 65"/>
              <p:cNvSpPr/>
              <p:nvPr/>
            </p:nvSpPr>
            <p:spPr>
              <a:xfrm flipH="1">
                <a:off x="1488" y="816"/>
                <a:ext cx="288" cy="0"/>
              </a:xfrm>
              <a:prstGeom prst="line">
                <a:avLst/>
              </a:prstGeom>
              <a:ln w="9525" cap="flat" cmpd="sng">
                <a:solidFill>
                  <a:srgbClr val="CC9900"/>
                </a:solidFill>
                <a:prstDash val="solid"/>
                <a:round/>
                <a:headEnd type="none" w="med" len="med"/>
                <a:tailEnd type="none" w="sm" len="lg"/>
              </a:ln>
            </p:spPr>
          </p:sp>
          <p:sp>
            <p:nvSpPr>
              <p:cNvPr id="27714" name="Line 66"/>
              <p:cNvSpPr/>
              <p:nvPr/>
            </p:nvSpPr>
            <p:spPr>
              <a:xfrm flipH="1">
                <a:off x="1536" y="960"/>
                <a:ext cx="336" cy="0"/>
              </a:xfrm>
              <a:prstGeom prst="line">
                <a:avLst/>
              </a:prstGeom>
              <a:ln w="9525" cap="flat" cmpd="sng">
                <a:solidFill>
                  <a:srgbClr val="CC9900"/>
                </a:solidFill>
                <a:prstDash val="solid"/>
                <a:round/>
                <a:headEnd type="none" w="med" len="med"/>
                <a:tailEnd type="none" w="sm" len="lg"/>
              </a:ln>
            </p:spPr>
          </p:sp>
          <p:sp>
            <p:nvSpPr>
              <p:cNvPr id="27715" name="Line 67"/>
              <p:cNvSpPr/>
              <p:nvPr/>
            </p:nvSpPr>
            <p:spPr>
              <a:xfrm flipH="1">
                <a:off x="1584" y="1104"/>
                <a:ext cx="336" cy="0"/>
              </a:xfrm>
              <a:prstGeom prst="line">
                <a:avLst/>
              </a:prstGeom>
              <a:ln w="9525" cap="flat" cmpd="sng">
                <a:solidFill>
                  <a:srgbClr val="CC9900"/>
                </a:solidFill>
                <a:prstDash val="solid"/>
                <a:round/>
                <a:headEnd type="none" w="med" len="med"/>
                <a:tailEnd type="none" w="sm" len="lg"/>
              </a:ln>
            </p:spPr>
          </p:sp>
          <p:sp>
            <p:nvSpPr>
              <p:cNvPr id="27716" name="Line 68"/>
              <p:cNvSpPr/>
              <p:nvPr/>
            </p:nvSpPr>
            <p:spPr>
              <a:xfrm flipH="1">
                <a:off x="1440" y="1248"/>
                <a:ext cx="384" cy="0"/>
              </a:xfrm>
              <a:prstGeom prst="line">
                <a:avLst/>
              </a:prstGeom>
              <a:ln w="9525" cap="flat" cmpd="sng">
                <a:solidFill>
                  <a:srgbClr val="CC9900"/>
                </a:solidFill>
                <a:prstDash val="solid"/>
                <a:round/>
                <a:headEnd type="none" w="med" len="med"/>
                <a:tailEnd type="none" w="sm" len="lg"/>
              </a:ln>
            </p:spPr>
          </p:sp>
          <p:sp>
            <p:nvSpPr>
              <p:cNvPr id="27717" name="Line 69"/>
              <p:cNvSpPr/>
              <p:nvPr/>
            </p:nvSpPr>
            <p:spPr>
              <a:xfrm flipH="1">
                <a:off x="1488" y="1392"/>
                <a:ext cx="288" cy="0"/>
              </a:xfrm>
              <a:prstGeom prst="line">
                <a:avLst/>
              </a:prstGeom>
              <a:ln w="9525" cap="flat" cmpd="sng">
                <a:solidFill>
                  <a:srgbClr val="CC9900"/>
                </a:solidFill>
                <a:prstDash val="solid"/>
                <a:round/>
                <a:headEnd type="none" w="med" len="med"/>
                <a:tailEnd type="none" w="sm" len="lg"/>
              </a:ln>
            </p:spPr>
          </p:sp>
          <p:sp>
            <p:nvSpPr>
              <p:cNvPr id="27718" name="Line 70"/>
              <p:cNvSpPr/>
              <p:nvPr/>
            </p:nvSpPr>
            <p:spPr>
              <a:xfrm flipH="1">
                <a:off x="1488" y="672"/>
                <a:ext cx="192" cy="0"/>
              </a:xfrm>
              <a:prstGeom prst="line">
                <a:avLst/>
              </a:prstGeom>
              <a:ln w="9525" cap="flat" cmpd="sng">
                <a:solidFill>
                  <a:srgbClr val="CC9900"/>
                </a:solidFill>
                <a:prstDash val="solid"/>
                <a:round/>
                <a:headEnd type="none" w="med" len="med"/>
                <a:tailEnd type="none" w="sm" len="lg"/>
              </a:ln>
            </p:spPr>
          </p:sp>
          <p:sp>
            <p:nvSpPr>
              <p:cNvPr id="27719" name="Line 71"/>
              <p:cNvSpPr/>
              <p:nvPr/>
            </p:nvSpPr>
            <p:spPr>
              <a:xfrm flipH="1">
                <a:off x="1632" y="1536"/>
                <a:ext cx="96" cy="0"/>
              </a:xfrm>
              <a:prstGeom prst="line">
                <a:avLst/>
              </a:prstGeom>
              <a:ln w="9525" cap="flat" cmpd="sng">
                <a:solidFill>
                  <a:srgbClr val="CC9900"/>
                </a:solidFill>
                <a:prstDash val="solid"/>
                <a:round/>
                <a:headEnd type="none" w="med" len="med"/>
                <a:tailEnd type="none" w="sm" len="lg"/>
              </a:ln>
            </p:spPr>
          </p:sp>
        </p:grpSp>
        <p:graphicFrame>
          <p:nvGraphicFramePr>
            <p:cNvPr id="27720" name="Object 72"/>
            <p:cNvGraphicFramePr>
              <a:graphicFrameLocks noChangeAspect="1"/>
            </p:cNvGraphicFramePr>
            <p:nvPr/>
          </p:nvGraphicFramePr>
          <p:xfrm>
            <a:off x="1318" y="3313"/>
            <a:ext cx="310" cy="257"/>
          </p:xfrm>
          <a:graphic>
            <a:graphicData uri="http://schemas.openxmlformats.org/presentationml/2006/ole">
              <mc:AlternateContent xmlns:mc="http://schemas.openxmlformats.org/markup-compatibility/2006">
                <mc:Choice xmlns:v="urn:schemas-microsoft-com:vml" Requires="v">
                  <p:oleObj r:id="rId25" imgW="215900" imgH="177800" progId="Equation.DSMT4">
                    <p:embed/>
                  </p:oleObj>
                </mc:Choice>
                <mc:Fallback>
                  <p:oleObj r:id="rId25" imgW="215900" imgH="177800" progId="Equation.DSMT4">
                    <p:embed/>
                    <p:pic>
                      <p:nvPicPr>
                        <p:cNvPr id="0" name="图片 3161"/>
                        <p:cNvPicPr/>
                        <p:nvPr/>
                      </p:nvPicPr>
                      <p:blipFill>
                        <a:blip r:embed="rId26"/>
                        <a:stretch>
                          <a:fillRect/>
                        </a:stretch>
                      </p:blipFill>
                      <p:spPr>
                        <a:xfrm>
                          <a:off x="1318" y="3313"/>
                          <a:ext cx="310" cy="257"/>
                        </a:xfrm>
                        <a:prstGeom prst="rect">
                          <a:avLst/>
                        </a:prstGeom>
                        <a:noFill/>
                        <a:ln w="38100">
                          <a:noFill/>
                          <a:miter/>
                        </a:ln>
                      </p:spPr>
                    </p:pic>
                  </p:oleObj>
                </mc:Fallback>
              </mc:AlternateContent>
            </a:graphicData>
          </a:graphic>
        </p:graphicFrame>
        <p:sp>
          <p:nvSpPr>
            <p:cNvPr id="27721" name="Line 73"/>
            <p:cNvSpPr/>
            <p:nvPr/>
          </p:nvSpPr>
          <p:spPr>
            <a:xfrm>
              <a:off x="1118" y="2599"/>
              <a:ext cx="240" cy="0"/>
            </a:xfrm>
            <a:prstGeom prst="line">
              <a:avLst/>
            </a:prstGeom>
            <a:ln w="19050" cap="flat" cmpd="sng">
              <a:solidFill>
                <a:srgbClr val="0000FF"/>
              </a:solidFill>
              <a:prstDash val="solid"/>
              <a:round/>
              <a:headEnd type="none" w="med" len="med"/>
              <a:tailEnd type="none" w="med" len="med"/>
            </a:ln>
          </p:spPr>
        </p:sp>
        <p:sp>
          <p:nvSpPr>
            <p:cNvPr id="27722" name="Line 74"/>
            <p:cNvSpPr/>
            <p:nvPr/>
          </p:nvSpPr>
          <p:spPr>
            <a:xfrm>
              <a:off x="1214" y="2743"/>
              <a:ext cx="240" cy="0"/>
            </a:xfrm>
            <a:prstGeom prst="line">
              <a:avLst/>
            </a:prstGeom>
            <a:ln w="19050" cap="flat" cmpd="sng">
              <a:solidFill>
                <a:srgbClr val="0000FF"/>
              </a:solidFill>
              <a:prstDash val="solid"/>
              <a:round/>
              <a:headEnd type="none" w="med" len="med"/>
              <a:tailEnd type="none" w="med" len="med"/>
            </a:ln>
          </p:spPr>
        </p:sp>
        <p:sp>
          <p:nvSpPr>
            <p:cNvPr id="27723" name="Line 75"/>
            <p:cNvSpPr/>
            <p:nvPr/>
          </p:nvSpPr>
          <p:spPr>
            <a:xfrm>
              <a:off x="1358" y="2887"/>
              <a:ext cx="240" cy="0"/>
            </a:xfrm>
            <a:prstGeom prst="line">
              <a:avLst/>
            </a:prstGeom>
            <a:ln w="19050" cap="flat" cmpd="sng">
              <a:solidFill>
                <a:srgbClr val="0000FF"/>
              </a:solidFill>
              <a:prstDash val="solid"/>
              <a:round/>
              <a:headEnd type="none" w="med" len="med"/>
              <a:tailEnd type="none" w="med" len="med"/>
            </a:ln>
          </p:spPr>
        </p:sp>
        <p:sp>
          <p:nvSpPr>
            <p:cNvPr id="27724" name="Line 76"/>
            <p:cNvSpPr/>
            <p:nvPr/>
          </p:nvSpPr>
          <p:spPr>
            <a:xfrm>
              <a:off x="1118" y="3031"/>
              <a:ext cx="384" cy="0"/>
            </a:xfrm>
            <a:prstGeom prst="line">
              <a:avLst/>
            </a:prstGeom>
            <a:ln w="19050" cap="flat" cmpd="sng">
              <a:solidFill>
                <a:srgbClr val="0000FF"/>
              </a:solidFill>
              <a:prstDash val="solid"/>
              <a:round/>
              <a:headEnd type="none" w="med" len="med"/>
              <a:tailEnd type="none" w="med" len="med"/>
            </a:ln>
          </p:spPr>
        </p:sp>
        <p:sp>
          <p:nvSpPr>
            <p:cNvPr id="27725" name="Line 77"/>
            <p:cNvSpPr/>
            <p:nvPr/>
          </p:nvSpPr>
          <p:spPr>
            <a:xfrm>
              <a:off x="1214" y="3175"/>
              <a:ext cx="192" cy="0"/>
            </a:xfrm>
            <a:prstGeom prst="line">
              <a:avLst/>
            </a:prstGeom>
            <a:ln w="19050" cap="flat" cmpd="sng">
              <a:solidFill>
                <a:srgbClr val="0000FF"/>
              </a:solidFill>
              <a:prstDash val="solid"/>
              <a:round/>
              <a:headEnd type="none" w="med" len="med"/>
              <a:tailEnd type="none" w="med" len="med"/>
            </a:ln>
          </p:spPr>
        </p:sp>
        <p:grpSp>
          <p:nvGrpSpPr>
            <p:cNvPr id="27726" name="Group 78"/>
            <p:cNvGrpSpPr/>
            <p:nvPr/>
          </p:nvGrpSpPr>
          <p:grpSpPr>
            <a:xfrm>
              <a:off x="1202" y="2784"/>
              <a:ext cx="895" cy="312"/>
              <a:chOff x="1296" y="1139"/>
              <a:chExt cx="960" cy="422"/>
            </a:xfrm>
          </p:grpSpPr>
          <p:graphicFrame>
            <p:nvGraphicFramePr>
              <p:cNvPr id="27727" name="Object 79"/>
              <p:cNvGraphicFramePr>
                <a:graphicFrameLocks noChangeAspect="1"/>
              </p:cNvGraphicFramePr>
              <p:nvPr/>
            </p:nvGraphicFramePr>
            <p:xfrm>
              <a:off x="1942" y="1139"/>
              <a:ext cx="314" cy="422"/>
            </p:xfrm>
            <a:graphic>
              <a:graphicData uri="http://schemas.openxmlformats.org/presentationml/2006/ole">
                <mc:AlternateContent xmlns:mc="http://schemas.openxmlformats.org/markup-compatibility/2006">
                  <mc:Choice xmlns:v="urn:schemas-microsoft-com:vml" Requires="v">
                    <p:oleObj r:id="rId27" imgW="152400" imgH="203200" progId="Equation.DSMT4">
                      <p:embed/>
                    </p:oleObj>
                  </mc:Choice>
                  <mc:Fallback>
                    <p:oleObj r:id="rId27" imgW="152400" imgH="203200" progId="Equation.DSMT4">
                      <p:embed/>
                      <p:pic>
                        <p:nvPicPr>
                          <p:cNvPr id="0" name="图片 3165"/>
                          <p:cNvPicPr/>
                          <p:nvPr/>
                        </p:nvPicPr>
                        <p:blipFill>
                          <a:blip r:embed="rId28"/>
                          <a:stretch>
                            <a:fillRect/>
                          </a:stretch>
                        </p:blipFill>
                        <p:spPr>
                          <a:xfrm>
                            <a:off x="1942" y="1139"/>
                            <a:ext cx="314" cy="422"/>
                          </a:xfrm>
                          <a:prstGeom prst="rect">
                            <a:avLst/>
                          </a:prstGeom>
                          <a:noFill/>
                          <a:ln w="38100">
                            <a:noFill/>
                            <a:miter/>
                          </a:ln>
                        </p:spPr>
                      </p:pic>
                    </p:oleObj>
                  </mc:Fallback>
                </mc:AlternateContent>
              </a:graphicData>
            </a:graphic>
          </p:graphicFrame>
          <p:sp>
            <p:nvSpPr>
              <p:cNvPr id="27728" name="Line 80"/>
              <p:cNvSpPr/>
              <p:nvPr/>
            </p:nvSpPr>
            <p:spPr>
              <a:xfrm>
                <a:off x="1296" y="1392"/>
                <a:ext cx="720" cy="0"/>
              </a:xfrm>
              <a:prstGeom prst="line">
                <a:avLst/>
              </a:prstGeom>
              <a:ln w="38100" cap="flat" cmpd="sng">
                <a:solidFill>
                  <a:srgbClr val="0000FF"/>
                </a:solidFill>
                <a:prstDash val="solid"/>
                <a:round/>
                <a:headEnd type="none" w="med" len="med"/>
                <a:tailEnd type="triangle" w="sm" len="lg"/>
              </a:ln>
            </p:spPr>
          </p:sp>
        </p:grpSp>
        <p:grpSp>
          <p:nvGrpSpPr>
            <p:cNvPr id="27729" name="Group 81"/>
            <p:cNvGrpSpPr/>
            <p:nvPr/>
          </p:nvGrpSpPr>
          <p:grpSpPr>
            <a:xfrm>
              <a:off x="1202" y="2261"/>
              <a:ext cx="751" cy="712"/>
              <a:chOff x="1248" y="679"/>
              <a:chExt cx="751" cy="712"/>
            </a:xfrm>
          </p:grpSpPr>
          <p:sp>
            <p:nvSpPr>
              <p:cNvPr id="27730" name="Line 82"/>
              <p:cNvSpPr/>
              <p:nvPr/>
            </p:nvSpPr>
            <p:spPr>
              <a:xfrm flipV="1">
                <a:off x="1248" y="959"/>
                <a:ext cx="432" cy="432"/>
              </a:xfrm>
              <a:prstGeom prst="line">
                <a:avLst/>
              </a:prstGeom>
              <a:ln w="28575" cap="flat" cmpd="sng">
                <a:solidFill>
                  <a:srgbClr val="FF0066"/>
                </a:solidFill>
                <a:prstDash val="solid"/>
                <a:round/>
                <a:headEnd type="none" w="med" len="med"/>
                <a:tailEnd type="triangle" w="sm" len="lg"/>
              </a:ln>
            </p:spPr>
          </p:sp>
          <p:graphicFrame>
            <p:nvGraphicFramePr>
              <p:cNvPr id="27731" name="Object 83"/>
              <p:cNvGraphicFramePr>
                <a:graphicFrameLocks noChangeAspect="1"/>
              </p:cNvGraphicFramePr>
              <p:nvPr/>
            </p:nvGraphicFramePr>
            <p:xfrm>
              <a:off x="1721" y="679"/>
              <a:ext cx="278" cy="392"/>
            </p:xfrm>
            <a:graphic>
              <a:graphicData uri="http://schemas.openxmlformats.org/presentationml/2006/ole">
                <mc:AlternateContent xmlns:mc="http://schemas.openxmlformats.org/markup-compatibility/2006">
                  <mc:Choice xmlns:v="urn:schemas-microsoft-com:vml" Requires="v">
                    <p:oleObj r:id="rId29" imgW="127000" imgH="177165" progId="Equation.DSMT4">
                      <p:embed/>
                    </p:oleObj>
                  </mc:Choice>
                  <mc:Fallback>
                    <p:oleObj r:id="rId29" imgW="127000" imgH="177165" progId="Equation.DSMT4">
                      <p:embed/>
                      <p:pic>
                        <p:nvPicPr>
                          <p:cNvPr id="0" name="图片 3164"/>
                          <p:cNvPicPr/>
                          <p:nvPr/>
                        </p:nvPicPr>
                        <p:blipFill>
                          <a:blip r:embed="rId30"/>
                          <a:stretch>
                            <a:fillRect/>
                          </a:stretch>
                        </p:blipFill>
                        <p:spPr>
                          <a:xfrm>
                            <a:off x="1721" y="679"/>
                            <a:ext cx="278" cy="392"/>
                          </a:xfrm>
                          <a:prstGeom prst="rect">
                            <a:avLst/>
                          </a:prstGeom>
                          <a:noFill/>
                          <a:ln w="38100">
                            <a:noFill/>
                            <a:miter/>
                          </a:ln>
                        </p:spPr>
                      </p:pic>
                    </p:oleObj>
                  </mc:Fallback>
                </mc:AlternateContent>
              </a:graphicData>
            </a:graphic>
          </p:graphicFrame>
        </p:grpSp>
        <p:grpSp>
          <p:nvGrpSpPr>
            <p:cNvPr id="27732" name="Group 84"/>
            <p:cNvGrpSpPr/>
            <p:nvPr/>
          </p:nvGrpSpPr>
          <p:grpSpPr>
            <a:xfrm>
              <a:off x="1420" y="2626"/>
              <a:ext cx="384" cy="480"/>
              <a:chOff x="1488" y="1056"/>
              <a:chExt cx="384" cy="481"/>
            </a:xfrm>
          </p:grpSpPr>
          <p:sp>
            <p:nvSpPr>
              <p:cNvPr id="27733" name="Arc 85"/>
              <p:cNvSpPr/>
              <p:nvPr/>
            </p:nvSpPr>
            <p:spPr>
              <a:xfrm>
                <a:off x="1488" y="1201"/>
                <a:ext cx="175" cy="336"/>
              </a:xfrm>
              <a:custGeom>
                <a:avLst/>
                <a:gdLst/>
                <a:ahLst/>
                <a:cxnLst>
                  <a:cxn ang="0">
                    <a:pos x="0" y="0"/>
                  </a:cxn>
                  <a:cxn ang="0">
                    <a:pos x="175" y="199"/>
                  </a:cxn>
                  <a:cxn ang="0">
                    <a:pos x="0" y="336"/>
                  </a:cxn>
                </a:cxnLst>
                <a:rect l="0" t="0" r="0" b="0"/>
                <a:pathLst>
                  <a:path w="19735" h="21600" fill="none">
                    <a:moveTo>
                      <a:pt x="-1" y="0"/>
                    </a:moveTo>
                    <a:cubicBezTo>
                      <a:pt x="8533" y="0"/>
                      <a:pt x="16266" y="5023"/>
                      <a:pt x="19735" y="12819"/>
                    </a:cubicBezTo>
                  </a:path>
                  <a:path w="19735" h="21600" stroke="0">
                    <a:moveTo>
                      <a:pt x="-1" y="0"/>
                    </a:moveTo>
                    <a:cubicBezTo>
                      <a:pt x="8533" y="0"/>
                      <a:pt x="16266" y="5023"/>
                      <a:pt x="19735" y="12819"/>
                    </a:cubicBezTo>
                    <a:lnTo>
                      <a:pt x="0" y="21600"/>
                    </a:lnTo>
                    <a:lnTo>
                      <a:pt x="-1" y="0"/>
                    </a:lnTo>
                    <a:close/>
                  </a:path>
                </a:pathLst>
              </a:custGeom>
              <a:noFill/>
              <a:ln w="28575" cap="flat" cmpd="sng">
                <a:solidFill>
                  <a:srgbClr val="33CC33"/>
                </a:solidFill>
                <a:prstDash val="solid"/>
                <a:round/>
                <a:headEnd type="none" w="med" len="med"/>
                <a:tailEnd type="none" w="sm" len="lg"/>
              </a:ln>
            </p:spPr>
            <p:txBody>
              <a:bodyPr/>
              <a:lstStyle/>
              <a:p>
                <a:endParaRPr lang="zh-CN" altLang="en-US"/>
              </a:p>
            </p:txBody>
          </p:sp>
          <p:graphicFrame>
            <p:nvGraphicFramePr>
              <p:cNvPr id="27734" name="Object 86"/>
              <p:cNvGraphicFramePr>
                <a:graphicFrameLocks noChangeAspect="1"/>
              </p:cNvGraphicFramePr>
              <p:nvPr/>
            </p:nvGraphicFramePr>
            <p:xfrm>
              <a:off x="1628" y="1056"/>
              <a:ext cx="244" cy="343"/>
            </p:xfrm>
            <a:graphic>
              <a:graphicData uri="http://schemas.openxmlformats.org/presentationml/2006/ole">
                <mc:AlternateContent xmlns:mc="http://schemas.openxmlformats.org/markup-compatibility/2006">
                  <mc:Choice xmlns:v="urn:schemas-microsoft-com:vml" Requires="v">
                    <p:oleObj r:id="rId31" imgW="127000" imgH="177165" progId="Equation.3">
                      <p:embed/>
                    </p:oleObj>
                  </mc:Choice>
                  <mc:Fallback>
                    <p:oleObj r:id="rId31" imgW="127000" imgH="177165" progId="Equation.3">
                      <p:embed/>
                      <p:pic>
                        <p:nvPicPr>
                          <p:cNvPr id="0" name="图片 3168"/>
                          <p:cNvPicPr/>
                          <p:nvPr/>
                        </p:nvPicPr>
                        <p:blipFill>
                          <a:blip r:embed="rId22"/>
                          <a:stretch>
                            <a:fillRect/>
                          </a:stretch>
                        </p:blipFill>
                        <p:spPr>
                          <a:xfrm>
                            <a:off x="1628" y="1056"/>
                            <a:ext cx="244" cy="343"/>
                          </a:xfrm>
                          <a:prstGeom prst="rect">
                            <a:avLst/>
                          </a:prstGeom>
                          <a:noFill/>
                          <a:ln w="38100">
                            <a:noFill/>
                            <a:miter/>
                          </a:ln>
                        </p:spPr>
                      </p:pic>
                    </p:oleObj>
                  </mc:Fallback>
                </mc:AlternateContent>
              </a:graphicData>
            </a:graphic>
          </p:graphicFrame>
        </p:grpSp>
      </p:grpSp>
      <p:graphicFrame>
        <p:nvGraphicFramePr>
          <p:cNvPr id="67671" name="Object 87"/>
          <p:cNvGraphicFramePr>
            <a:graphicFrameLocks noChangeAspect="1"/>
          </p:cNvGraphicFramePr>
          <p:nvPr/>
        </p:nvGraphicFramePr>
        <p:xfrm>
          <a:off x="4787900" y="323850"/>
          <a:ext cx="2489200" cy="614363"/>
        </p:xfrm>
        <a:graphic>
          <a:graphicData uri="http://schemas.openxmlformats.org/presentationml/2006/ole">
            <mc:AlternateContent xmlns:mc="http://schemas.openxmlformats.org/markup-compatibility/2006">
              <mc:Choice xmlns:v="urn:schemas-microsoft-com:vml" Requires="v">
                <p:oleObj r:id="rId32" imgW="927100" imgH="228600" progId="Equation.DSMT4">
                  <p:embed/>
                </p:oleObj>
              </mc:Choice>
              <mc:Fallback>
                <p:oleObj r:id="rId32" imgW="927100" imgH="228600" progId="Equation.DSMT4">
                  <p:embed/>
                  <p:pic>
                    <p:nvPicPr>
                      <p:cNvPr id="0" name="图片 3169"/>
                      <p:cNvPicPr/>
                      <p:nvPr/>
                    </p:nvPicPr>
                    <p:blipFill>
                      <a:blip r:embed="rId33"/>
                      <a:stretch>
                        <a:fillRect/>
                      </a:stretch>
                    </p:blipFill>
                    <p:spPr>
                      <a:xfrm>
                        <a:off x="4787900" y="323850"/>
                        <a:ext cx="2489200" cy="614363"/>
                      </a:xfrm>
                      <a:prstGeom prst="rect">
                        <a:avLst/>
                      </a:prstGeom>
                      <a:noFill/>
                      <a:ln w="38100">
                        <a:noFill/>
                        <a:miter/>
                      </a:ln>
                    </p:spPr>
                  </p:pic>
                </p:oleObj>
              </mc:Fallback>
            </mc:AlternateContent>
          </a:graphicData>
        </a:graphic>
      </p:graphicFrame>
      <p:graphicFrame>
        <p:nvGraphicFramePr>
          <p:cNvPr id="67672" name="Object 88"/>
          <p:cNvGraphicFramePr>
            <a:graphicFrameLocks noChangeAspect="1"/>
          </p:cNvGraphicFramePr>
          <p:nvPr/>
        </p:nvGraphicFramePr>
        <p:xfrm>
          <a:off x="4826000" y="973138"/>
          <a:ext cx="1601788" cy="581025"/>
        </p:xfrm>
        <a:graphic>
          <a:graphicData uri="http://schemas.openxmlformats.org/presentationml/2006/ole">
            <mc:AlternateContent xmlns:mc="http://schemas.openxmlformats.org/markup-compatibility/2006">
              <mc:Choice xmlns:v="urn:schemas-microsoft-com:vml" Requires="v">
                <p:oleObj r:id="rId34" imgW="596900" imgH="215900" progId="Equation.DSMT4">
                  <p:embed/>
                </p:oleObj>
              </mc:Choice>
              <mc:Fallback>
                <p:oleObj r:id="rId34" imgW="596900" imgH="215900" progId="Equation.DSMT4">
                  <p:embed/>
                  <p:pic>
                    <p:nvPicPr>
                      <p:cNvPr id="0" name="图片 3167"/>
                      <p:cNvPicPr/>
                      <p:nvPr/>
                    </p:nvPicPr>
                    <p:blipFill>
                      <a:blip r:embed="rId35"/>
                      <a:stretch>
                        <a:fillRect/>
                      </a:stretch>
                    </p:blipFill>
                    <p:spPr>
                      <a:xfrm>
                        <a:off x="4826000" y="973138"/>
                        <a:ext cx="1601788" cy="5810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67671"/>
                                        </p:tgtEl>
                                        <p:attrNameLst>
                                          <p:attrName>style.visibility</p:attrName>
                                        </p:attrNameLst>
                                      </p:cBhvr>
                                      <p:to>
                                        <p:strVal val="visible"/>
                                      </p:to>
                                    </p:set>
                                    <p:animEffect transition="in" filter="blinds(vertical)">
                                      <p:cBhvr>
                                        <p:cTn id="7" dur="500"/>
                                        <p:tgtEl>
                                          <p:spTgt spid="6767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67672"/>
                                        </p:tgtEl>
                                        <p:attrNameLst>
                                          <p:attrName>style.visibility</p:attrName>
                                        </p:attrNameLst>
                                      </p:cBhvr>
                                      <p:to>
                                        <p:strVal val="visible"/>
                                      </p:to>
                                    </p:set>
                                    <p:animEffect transition="in" filter="blinds(vertical)">
                                      <p:cBhvr>
                                        <p:cTn id="12" dur="500"/>
                                        <p:tgtEl>
                                          <p:spTgt spid="6767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67587"/>
                                        </p:tgtEl>
                                        <p:attrNameLst>
                                          <p:attrName>style.visibility</p:attrName>
                                        </p:attrNameLst>
                                      </p:cBhvr>
                                      <p:to>
                                        <p:strVal val="visible"/>
                                      </p:to>
                                    </p:set>
                                    <p:animEffect transition="in" filter="blinds(vertical)">
                                      <p:cBhvr>
                                        <p:cTn id="17" dur="500"/>
                                        <p:tgtEl>
                                          <p:spTgt spid="6758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67590"/>
                                        </p:tgtEl>
                                        <p:attrNameLst>
                                          <p:attrName>style.visibility</p:attrName>
                                        </p:attrNameLst>
                                      </p:cBhvr>
                                      <p:to>
                                        <p:strVal val="visible"/>
                                      </p:to>
                                    </p:set>
                                    <p:animEffect transition="in" filter="blinds(vertical)">
                                      <p:cBhvr>
                                        <p:cTn id="22" dur="500"/>
                                        <p:tgtEl>
                                          <p:spTgt spid="6759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nodeType="clickEffect">
                                  <p:stCondLst>
                                    <p:cond delay="0"/>
                                  </p:stCondLst>
                                  <p:childTnLst>
                                    <p:set>
                                      <p:cBhvr>
                                        <p:cTn id="26" dur="1" fill="hold">
                                          <p:stCondLst>
                                            <p:cond delay="0"/>
                                          </p:stCondLst>
                                        </p:cTn>
                                        <p:tgtEl>
                                          <p:spTgt spid="67586"/>
                                        </p:tgtEl>
                                        <p:attrNameLst>
                                          <p:attrName>style.visibility</p:attrName>
                                        </p:attrNameLst>
                                      </p:cBhvr>
                                      <p:to>
                                        <p:strVal val="visible"/>
                                      </p:to>
                                    </p:set>
                                    <p:animEffect transition="in" filter="blinds(vertical)">
                                      <p:cBhvr>
                                        <p:cTn id="27" dur="500"/>
                                        <p:tgtEl>
                                          <p:spTgt spid="6758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6758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675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灯片编号占位符 3"/>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600" b="1" dirty="0">
                <a:solidFill>
                  <a:srgbClr val="0000FF"/>
                </a:solidFill>
              </a:rPr>
              <a:t>15</a:t>
            </a:fld>
            <a:endParaRPr lang="zh-CN" altLang="en-US" sz="1600" b="1" dirty="0">
              <a:solidFill>
                <a:srgbClr val="0000FF"/>
              </a:solidFill>
            </a:endParaRPr>
          </a:p>
        </p:txBody>
      </p:sp>
      <p:grpSp>
        <p:nvGrpSpPr>
          <p:cNvPr id="28674" name="Group 2"/>
          <p:cNvGrpSpPr/>
          <p:nvPr/>
        </p:nvGrpSpPr>
        <p:grpSpPr>
          <a:xfrm>
            <a:off x="4572000" y="284163"/>
            <a:ext cx="4267200" cy="3505200"/>
            <a:chOff x="240" y="528"/>
            <a:chExt cx="2688" cy="2208"/>
          </a:xfrm>
        </p:grpSpPr>
        <p:sp>
          <p:nvSpPr>
            <p:cNvPr id="28675" name="Rectangle 3"/>
            <p:cNvSpPr/>
            <p:nvPr/>
          </p:nvSpPr>
          <p:spPr>
            <a:xfrm>
              <a:off x="240" y="528"/>
              <a:ext cx="2688" cy="2208"/>
            </a:xfrm>
            <a:prstGeom prst="rect">
              <a:avLst/>
            </a:prstGeom>
            <a:solidFill>
              <a:schemeClr val="bg1"/>
            </a:solidFill>
            <a:ln w="9525" cap="flat" cmpd="sng">
              <a:solidFill>
                <a:schemeClr val="tx2"/>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graphicFrame>
          <p:nvGraphicFramePr>
            <p:cNvPr id="28676" name="Object 4"/>
            <p:cNvGraphicFramePr>
              <a:graphicFrameLocks noChangeAspect="1"/>
            </p:cNvGraphicFramePr>
            <p:nvPr/>
          </p:nvGraphicFramePr>
          <p:xfrm>
            <a:off x="1152" y="694"/>
            <a:ext cx="282" cy="368"/>
          </p:xfrm>
          <a:graphic>
            <a:graphicData uri="http://schemas.openxmlformats.org/presentationml/2006/ole">
              <mc:AlternateContent xmlns:mc="http://schemas.openxmlformats.org/markup-compatibility/2006">
                <mc:Choice xmlns:v="urn:schemas-microsoft-com:vml" Requires="v">
                  <p:oleObj r:id="rId2" imgW="152400" imgH="190500" progId="Equation.3">
                    <p:embed/>
                  </p:oleObj>
                </mc:Choice>
                <mc:Fallback>
                  <p:oleObj r:id="rId2" imgW="152400" imgH="190500" progId="Equation.3">
                    <p:embed/>
                    <p:pic>
                      <p:nvPicPr>
                        <p:cNvPr id="0" name="图片 3166"/>
                        <p:cNvPicPr/>
                        <p:nvPr/>
                      </p:nvPicPr>
                      <p:blipFill>
                        <a:blip r:embed="rId3"/>
                        <a:stretch>
                          <a:fillRect/>
                        </a:stretch>
                      </p:blipFill>
                      <p:spPr>
                        <a:xfrm>
                          <a:off x="1152" y="694"/>
                          <a:ext cx="282" cy="368"/>
                        </a:xfrm>
                        <a:prstGeom prst="rect">
                          <a:avLst/>
                        </a:prstGeom>
                        <a:noFill/>
                        <a:ln w="38100">
                          <a:noFill/>
                          <a:miter/>
                        </a:ln>
                      </p:spPr>
                    </p:pic>
                  </p:oleObj>
                </mc:Fallback>
              </mc:AlternateContent>
            </a:graphicData>
          </a:graphic>
        </p:graphicFrame>
        <p:sp>
          <p:nvSpPr>
            <p:cNvPr id="28677" name="Arc 5"/>
            <p:cNvSpPr/>
            <p:nvPr/>
          </p:nvSpPr>
          <p:spPr>
            <a:xfrm flipV="1">
              <a:off x="418" y="694"/>
              <a:ext cx="1209" cy="802"/>
            </a:xfrm>
            <a:custGeom>
              <a:avLst/>
              <a:gdLst/>
              <a:ahLst/>
              <a:cxnLst>
                <a:cxn ang="0">
                  <a:pos x="0" y="0"/>
                </a:cxn>
                <a:cxn ang="0">
                  <a:pos x="1209" y="802"/>
                </a:cxn>
                <a:cxn ang="0">
                  <a:pos x="0" y="802"/>
                </a:cxn>
              </a:cxnLst>
              <a:rect l="0" t="0" r="0" b="0"/>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9050" cap="flat" cmpd="sng">
              <a:solidFill>
                <a:srgbClr val="6600FF"/>
              </a:solidFill>
              <a:prstDash val="solid"/>
              <a:round/>
              <a:headEnd type="none" w="sm" len="lg"/>
              <a:tailEnd type="triangle" w="sm" len="lg"/>
            </a:ln>
          </p:spPr>
          <p:txBody>
            <a:bodyPr/>
            <a:lstStyle/>
            <a:p>
              <a:endParaRPr lang="zh-CN" altLang="en-US"/>
            </a:p>
          </p:txBody>
        </p:sp>
        <p:sp>
          <p:nvSpPr>
            <p:cNvPr id="28678" name="Arc 6"/>
            <p:cNvSpPr/>
            <p:nvPr/>
          </p:nvSpPr>
          <p:spPr>
            <a:xfrm flipV="1">
              <a:off x="288" y="647"/>
              <a:ext cx="2208" cy="1071"/>
            </a:xfrm>
            <a:custGeom>
              <a:avLst/>
              <a:gdLst/>
              <a:ahLst/>
              <a:cxnLst>
                <a:cxn ang="0">
                  <a:pos x="0" y="0"/>
                </a:cxn>
                <a:cxn ang="0">
                  <a:pos x="2208" y="913"/>
                </a:cxn>
                <a:cxn ang="0">
                  <a:pos x="0" y="1071"/>
                </a:cxn>
              </a:cxnLst>
              <a:rect l="0" t="0" r="0" b="0"/>
              <a:pathLst>
                <a:path w="21363" h="21600" fill="none">
                  <a:moveTo>
                    <a:pt x="-1" y="0"/>
                  </a:moveTo>
                  <a:cubicBezTo>
                    <a:pt x="10696" y="0"/>
                    <a:pt x="19782" y="7829"/>
                    <a:pt x="21362" y="18409"/>
                  </a:cubicBezTo>
                </a:path>
                <a:path w="21363" h="21600" stroke="0">
                  <a:moveTo>
                    <a:pt x="-1" y="0"/>
                  </a:moveTo>
                  <a:cubicBezTo>
                    <a:pt x="10696" y="0"/>
                    <a:pt x="19782" y="7829"/>
                    <a:pt x="21362" y="18409"/>
                  </a:cubicBezTo>
                  <a:lnTo>
                    <a:pt x="0" y="21600"/>
                  </a:lnTo>
                  <a:lnTo>
                    <a:pt x="-1" y="0"/>
                  </a:lnTo>
                  <a:close/>
                </a:path>
              </a:pathLst>
            </a:custGeom>
            <a:noFill/>
            <a:ln w="19050" cap="flat" cmpd="sng">
              <a:solidFill>
                <a:srgbClr val="6600FF"/>
              </a:solidFill>
              <a:prstDash val="solid"/>
              <a:round/>
              <a:headEnd type="none" w="sm" len="lg"/>
              <a:tailEnd type="triangle" w="sm" len="lg"/>
            </a:ln>
          </p:spPr>
          <p:txBody>
            <a:bodyPr/>
            <a:lstStyle/>
            <a:p>
              <a:endParaRPr lang="zh-CN" altLang="en-US"/>
            </a:p>
          </p:txBody>
        </p:sp>
        <p:sp>
          <p:nvSpPr>
            <p:cNvPr id="28679" name="Line 7"/>
            <p:cNvSpPr/>
            <p:nvPr/>
          </p:nvSpPr>
          <p:spPr>
            <a:xfrm flipV="1">
              <a:off x="331" y="1540"/>
              <a:ext cx="2419" cy="400"/>
            </a:xfrm>
            <a:prstGeom prst="line">
              <a:avLst/>
            </a:prstGeom>
            <a:ln w="19050" cap="flat" cmpd="sng">
              <a:solidFill>
                <a:srgbClr val="6600FF"/>
              </a:solidFill>
              <a:prstDash val="solid"/>
              <a:round/>
              <a:headEnd type="none" w="sm" len="lg"/>
              <a:tailEnd type="triangle" w="sm" len="lg"/>
            </a:ln>
          </p:spPr>
        </p:sp>
        <p:sp>
          <p:nvSpPr>
            <p:cNvPr id="28680" name="Arc 8"/>
            <p:cNvSpPr/>
            <p:nvPr/>
          </p:nvSpPr>
          <p:spPr>
            <a:xfrm flipH="1">
              <a:off x="418" y="1896"/>
              <a:ext cx="2462" cy="446"/>
            </a:xfrm>
            <a:custGeom>
              <a:avLst/>
              <a:gdLst/>
              <a:ahLst/>
              <a:cxnLst>
                <a:cxn ang="0">
                  <a:pos x="0" y="0"/>
                </a:cxn>
                <a:cxn ang="0">
                  <a:pos x="2462" y="281"/>
                </a:cxn>
                <a:cxn ang="0">
                  <a:pos x="0" y="446"/>
                </a:cxn>
              </a:cxnLst>
              <a:rect l="0" t="0" r="0" b="0"/>
              <a:pathLst>
                <a:path w="20069" h="21600" fill="none">
                  <a:moveTo>
                    <a:pt x="-1" y="0"/>
                  </a:moveTo>
                  <a:cubicBezTo>
                    <a:pt x="8845" y="0"/>
                    <a:pt x="16797" y="5393"/>
                    <a:pt x="20068" y="13612"/>
                  </a:cubicBezTo>
                </a:path>
                <a:path w="20069" h="21600" stroke="0">
                  <a:moveTo>
                    <a:pt x="-1" y="0"/>
                  </a:moveTo>
                  <a:cubicBezTo>
                    <a:pt x="8845" y="0"/>
                    <a:pt x="16797" y="5393"/>
                    <a:pt x="20068" y="13612"/>
                  </a:cubicBezTo>
                  <a:lnTo>
                    <a:pt x="0" y="21600"/>
                  </a:lnTo>
                  <a:lnTo>
                    <a:pt x="-1" y="0"/>
                  </a:lnTo>
                  <a:close/>
                </a:path>
              </a:pathLst>
            </a:custGeom>
            <a:noFill/>
            <a:ln w="19050" cap="flat" cmpd="sng">
              <a:solidFill>
                <a:srgbClr val="6600FF"/>
              </a:solidFill>
              <a:prstDash val="solid"/>
              <a:round/>
              <a:headEnd type="triangle" w="sm" len="lg"/>
              <a:tailEnd type="none" w="sm" len="lg"/>
            </a:ln>
          </p:spPr>
          <p:txBody>
            <a:bodyPr/>
            <a:lstStyle/>
            <a:p>
              <a:endParaRPr lang="zh-CN" altLang="en-US"/>
            </a:p>
          </p:txBody>
        </p:sp>
        <p:sp>
          <p:nvSpPr>
            <p:cNvPr id="28681" name="Freeform 9"/>
            <p:cNvSpPr/>
            <p:nvPr/>
          </p:nvSpPr>
          <p:spPr>
            <a:xfrm>
              <a:off x="677" y="2157"/>
              <a:ext cx="1944" cy="229"/>
            </a:xfrm>
            <a:custGeom>
              <a:avLst/>
              <a:gdLst/>
              <a:ahLst/>
              <a:cxnLst>
                <a:cxn ang="0">
                  <a:pos x="0" y="229"/>
                </a:cxn>
                <a:cxn ang="0">
                  <a:pos x="427" y="95"/>
                </a:cxn>
                <a:cxn ang="0">
                  <a:pos x="699" y="23"/>
                </a:cxn>
                <a:cxn ang="0">
                  <a:pos x="1147" y="7"/>
                </a:cxn>
                <a:cxn ang="0">
                  <a:pos x="1471" y="63"/>
                </a:cxn>
                <a:cxn ang="0">
                  <a:pos x="1944" y="184"/>
                </a:cxn>
              </a:cxnLst>
              <a:rect l="0" t="0" r="0" b="0"/>
              <a:pathLst>
                <a:path w="1944" h="229">
                  <a:moveTo>
                    <a:pt x="0" y="229"/>
                  </a:moveTo>
                  <a:cubicBezTo>
                    <a:pt x="71" y="207"/>
                    <a:pt x="311" y="129"/>
                    <a:pt x="427" y="95"/>
                  </a:cubicBezTo>
                  <a:cubicBezTo>
                    <a:pt x="543" y="61"/>
                    <a:pt x="579" y="38"/>
                    <a:pt x="699" y="23"/>
                  </a:cubicBezTo>
                  <a:cubicBezTo>
                    <a:pt x="819" y="8"/>
                    <a:pt x="1018" y="0"/>
                    <a:pt x="1147" y="7"/>
                  </a:cubicBezTo>
                  <a:cubicBezTo>
                    <a:pt x="1276" y="14"/>
                    <a:pt x="1338" y="34"/>
                    <a:pt x="1471" y="63"/>
                  </a:cubicBezTo>
                  <a:cubicBezTo>
                    <a:pt x="1604" y="92"/>
                    <a:pt x="1846" y="159"/>
                    <a:pt x="1944" y="184"/>
                  </a:cubicBezTo>
                </a:path>
              </a:pathLst>
            </a:custGeom>
            <a:noFill/>
            <a:ln w="19050" cap="flat" cmpd="sng">
              <a:solidFill>
                <a:srgbClr val="0000FF"/>
              </a:solidFill>
              <a:prstDash val="solid"/>
              <a:round/>
              <a:headEnd type="none" w="sm" len="lg"/>
              <a:tailEnd type="triangle" w="sm" len="lg"/>
            </a:ln>
          </p:spPr>
          <p:txBody>
            <a:bodyPr/>
            <a:lstStyle/>
            <a:p>
              <a:endParaRPr lang="zh-CN" altLang="en-US"/>
            </a:p>
          </p:txBody>
        </p:sp>
        <p:sp>
          <p:nvSpPr>
            <p:cNvPr id="28682" name="Freeform 10"/>
            <p:cNvSpPr/>
            <p:nvPr/>
          </p:nvSpPr>
          <p:spPr>
            <a:xfrm>
              <a:off x="720" y="1254"/>
              <a:ext cx="1528" cy="847"/>
            </a:xfrm>
            <a:custGeom>
              <a:avLst/>
              <a:gdLst/>
              <a:ahLst/>
              <a:cxnLst>
                <a:cxn ang="0">
                  <a:pos x="104" y="525"/>
                </a:cxn>
                <a:cxn ang="0">
                  <a:pos x="248" y="243"/>
                </a:cxn>
                <a:cxn ang="0">
                  <a:pos x="632" y="55"/>
                </a:cxn>
                <a:cxn ang="0">
                  <a:pos x="1208" y="55"/>
                </a:cxn>
                <a:cxn ang="0">
                  <a:pos x="1496" y="384"/>
                </a:cxn>
                <a:cxn ang="0">
                  <a:pos x="1016" y="761"/>
                </a:cxn>
                <a:cxn ang="0">
                  <a:pos x="152" y="808"/>
                </a:cxn>
                <a:cxn ang="0">
                  <a:pos x="104" y="525"/>
                </a:cxn>
              </a:cxnLst>
              <a:rect l="0" t="0" r="0" b="0"/>
              <a:pathLst>
                <a:path w="1528" h="864">
                  <a:moveTo>
                    <a:pt x="104" y="536"/>
                  </a:moveTo>
                  <a:cubicBezTo>
                    <a:pt x="120" y="440"/>
                    <a:pt x="160" y="328"/>
                    <a:pt x="248" y="248"/>
                  </a:cubicBezTo>
                  <a:cubicBezTo>
                    <a:pt x="336" y="168"/>
                    <a:pt x="472" y="88"/>
                    <a:pt x="632" y="56"/>
                  </a:cubicBezTo>
                  <a:cubicBezTo>
                    <a:pt x="792" y="24"/>
                    <a:pt x="1064" y="0"/>
                    <a:pt x="1208" y="56"/>
                  </a:cubicBezTo>
                  <a:cubicBezTo>
                    <a:pt x="1352" y="112"/>
                    <a:pt x="1528" y="272"/>
                    <a:pt x="1496" y="392"/>
                  </a:cubicBezTo>
                  <a:cubicBezTo>
                    <a:pt x="1464" y="512"/>
                    <a:pt x="1240" y="704"/>
                    <a:pt x="1016" y="776"/>
                  </a:cubicBezTo>
                  <a:cubicBezTo>
                    <a:pt x="792" y="848"/>
                    <a:pt x="304" y="864"/>
                    <a:pt x="152" y="824"/>
                  </a:cubicBezTo>
                  <a:cubicBezTo>
                    <a:pt x="0" y="784"/>
                    <a:pt x="88" y="632"/>
                    <a:pt x="104" y="536"/>
                  </a:cubicBezTo>
                  <a:close/>
                </a:path>
              </a:pathLst>
            </a:custGeom>
            <a:gradFill rotWithShape="0">
              <a:gsLst>
                <a:gs pos="0">
                  <a:srgbClr val="F4FCE4"/>
                </a:gs>
                <a:gs pos="100000">
                  <a:srgbClr val="67DD9F"/>
                </a:gs>
              </a:gsLst>
              <a:path path="rect">
                <a:fillToRect l="50000" t="50000" r="50000" b="50000"/>
              </a:path>
              <a:tileRect/>
            </a:gradFill>
            <a:ln w="12700" cap="flat" cmpd="sng">
              <a:solidFill>
                <a:srgbClr val="33CC33"/>
              </a:solidFill>
              <a:prstDash val="solid"/>
              <a:round/>
              <a:headEnd type="none" w="med" len="med"/>
              <a:tailEnd type="none" w="med" len="med"/>
            </a:ln>
          </p:spPr>
          <p:txBody>
            <a:bodyPr/>
            <a:lstStyle/>
            <a:p>
              <a:endParaRPr lang="zh-CN" altLang="en-US"/>
            </a:p>
          </p:txBody>
        </p:sp>
        <p:sp>
          <p:nvSpPr>
            <p:cNvPr id="28683" name="Freeform 11"/>
            <p:cNvSpPr/>
            <p:nvPr/>
          </p:nvSpPr>
          <p:spPr>
            <a:xfrm>
              <a:off x="1788" y="1332"/>
              <a:ext cx="216" cy="116"/>
            </a:xfrm>
            <a:custGeom>
              <a:avLst/>
              <a:gdLst/>
              <a:ahLst/>
              <a:cxnLst>
                <a:cxn ang="0">
                  <a:pos x="0" y="116"/>
                </a:cxn>
                <a:cxn ang="0">
                  <a:pos x="96" y="64"/>
                </a:cxn>
                <a:cxn ang="0">
                  <a:pos x="216" y="0"/>
                </a:cxn>
              </a:cxnLst>
              <a:rect l="0" t="0" r="0" b="0"/>
              <a:pathLst>
                <a:path w="216" h="116">
                  <a:moveTo>
                    <a:pt x="0" y="116"/>
                  </a:moveTo>
                  <a:cubicBezTo>
                    <a:pt x="17" y="108"/>
                    <a:pt x="60" y="83"/>
                    <a:pt x="96" y="64"/>
                  </a:cubicBezTo>
                  <a:cubicBezTo>
                    <a:pt x="132" y="45"/>
                    <a:pt x="191" y="13"/>
                    <a:pt x="216" y="0"/>
                  </a:cubicBezTo>
                </a:path>
              </a:pathLst>
            </a:custGeom>
            <a:gradFill rotWithShape="0">
              <a:gsLst>
                <a:gs pos="0">
                  <a:srgbClr val="F4FCE4"/>
                </a:gs>
                <a:gs pos="100000">
                  <a:srgbClr val="67DD9F"/>
                </a:gs>
              </a:gsLst>
              <a:path path="rect">
                <a:fillToRect l="50000" t="50000" r="50000" b="50000"/>
              </a:path>
              <a:tileRect/>
            </a:gradFill>
            <a:ln w="19050" cap="flat" cmpd="sng">
              <a:solidFill>
                <a:srgbClr val="0000FF"/>
              </a:solidFill>
              <a:prstDash val="solid"/>
              <a:round/>
              <a:headEnd type="none" w="sm" len="lg"/>
              <a:tailEnd type="none" w="sm" len="lg"/>
            </a:ln>
          </p:spPr>
          <p:txBody>
            <a:bodyPr/>
            <a:lstStyle/>
            <a:p>
              <a:endParaRPr lang="zh-CN" altLang="en-US"/>
            </a:p>
          </p:txBody>
        </p:sp>
        <p:sp>
          <p:nvSpPr>
            <p:cNvPr id="28684" name="Freeform 12"/>
            <p:cNvSpPr/>
            <p:nvPr/>
          </p:nvSpPr>
          <p:spPr>
            <a:xfrm>
              <a:off x="1976" y="1628"/>
              <a:ext cx="264" cy="52"/>
            </a:xfrm>
            <a:custGeom>
              <a:avLst/>
              <a:gdLst/>
              <a:ahLst/>
              <a:cxnLst>
                <a:cxn ang="0">
                  <a:pos x="0" y="52"/>
                </a:cxn>
                <a:cxn ang="0">
                  <a:pos x="264" y="0"/>
                </a:cxn>
              </a:cxnLst>
              <a:rect l="0" t="0" r="0" b="0"/>
              <a:pathLst>
                <a:path w="264" h="52">
                  <a:moveTo>
                    <a:pt x="0" y="52"/>
                  </a:moveTo>
                  <a:lnTo>
                    <a:pt x="264" y="0"/>
                  </a:lnTo>
                </a:path>
              </a:pathLst>
            </a:custGeom>
            <a:gradFill rotWithShape="0">
              <a:gsLst>
                <a:gs pos="0">
                  <a:srgbClr val="F4FCE4"/>
                </a:gs>
                <a:gs pos="100000">
                  <a:srgbClr val="67DD9F"/>
                </a:gs>
              </a:gsLst>
              <a:path path="rect">
                <a:fillToRect l="50000" t="50000" r="50000" b="50000"/>
              </a:path>
              <a:tileRect/>
            </a:gradFill>
            <a:ln w="19050" cap="flat" cmpd="sng">
              <a:solidFill>
                <a:srgbClr val="0000FF"/>
              </a:solidFill>
              <a:prstDash val="solid"/>
              <a:round/>
              <a:headEnd type="none" w="sm" len="lg"/>
              <a:tailEnd type="none" w="sm" len="lg"/>
            </a:ln>
          </p:spPr>
          <p:txBody>
            <a:bodyPr/>
            <a:lstStyle/>
            <a:p>
              <a:endParaRPr lang="zh-CN" altLang="en-US"/>
            </a:p>
          </p:txBody>
        </p:sp>
        <p:sp>
          <p:nvSpPr>
            <p:cNvPr id="28685" name="Freeform 13"/>
            <p:cNvSpPr/>
            <p:nvPr/>
          </p:nvSpPr>
          <p:spPr>
            <a:xfrm>
              <a:off x="792" y="2000"/>
              <a:ext cx="372" cy="64"/>
            </a:xfrm>
            <a:custGeom>
              <a:avLst/>
              <a:gdLst/>
              <a:ahLst/>
              <a:cxnLst>
                <a:cxn ang="0">
                  <a:pos x="0" y="64"/>
                </a:cxn>
                <a:cxn ang="0">
                  <a:pos x="92" y="48"/>
                </a:cxn>
                <a:cxn ang="0">
                  <a:pos x="256" y="16"/>
                </a:cxn>
                <a:cxn ang="0">
                  <a:pos x="372" y="0"/>
                </a:cxn>
              </a:cxnLst>
              <a:rect l="0" t="0" r="0" b="0"/>
              <a:pathLst>
                <a:path w="372" h="64">
                  <a:moveTo>
                    <a:pt x="0" y="64"/>
                  </a:moveTo>
                  <a:cubicBezTo>
                    <a:pt x="15" y="61"/>
                    <a:pt x="49" y="56"/>
                    <a:pt x="92" y="48"/>
                  </a:cubicBezTo>
                  <a:cubicBezTo>
                    <a:pt x="135" y="40"/>
                    <a:pt x="209" y="24"/>
                    <a:pt x="256" y="16"/>
                  </a:cubicBezTo>
                  <a:cubicBezTo>
                    <a:pt x="303" y="8"/>
                    <a:pt x="348" y="3"/>
                    <a:pt x="372" y="0"/>
                  </a:cubicBezTo>
                </a:path>
              </a:pathLst>
            </a:custGeom>
            <a:gradFill rotWithShape="0">
              <a:gsLst>
                <a:gs pos="0">
                  <a:srgbClr val="F4FCE4"/>
                </a:gs>
                <a:gs pos="100000">
                  <a:srgbClr val="67DD9F"/>
                </a:gs>
              </a:gsLst>
              <a:path path="rect">
                <a:fillToRect l="50000" t="50000" r="50000" b="50000"/>
              </a:path>
              <a:tileRect/>
            </a:gradFill>
            <a:ln w="19050" cap="flat" cmpd="sng">
              <a:solidFill>
                <a:srgbClr val="0000FF"/>
              </a:solidFill>
              <a:prstDash val="solid"/>
              <a:round/>
              <a:headEnd type="none" w="sm" len="lg"/>
              <a:tailEnd type="none" w="sm" len="lg"/>
            </a:ln>
          </p:spPr>
          <p:txBody>
            <a:bodyPr/>
            <a:lstStyle/>
            <a:p>
              <a:endParaRPr lang="zh-CN" altLang="en-US"/>
            </a:p>
          </p:txBody>
        </p:sp>
        <p:sp>
          <p:nvSpPr>
            <p:cNvPr id="28686" name="Freeform 14"/>
            <p:cNvSpPr/>
            <p:nvPr/>
          </p:nvSpPr>
          <p:spPr>
            <a:xfrm>
              <a:off x="788" y="1828"/>
              <a:ext cx="276" cy="36"/>
            </a:xfrm>
            <a:custGeom>
              <a:avLst/>
              <a:gdLst/>
              <a:ahLst/>
              <a:cxnLst>
                <a:cxn ang="0">
                  <a:pos x="0" y="36"/>
                </a:cxn>
                <a:cxn ang="0">
                  <a:pos x="276" y="0"/>
                </a:cxn>
              </a:cxnLst>
              <a:rect l="0" t="0" r="0" b="0"/>
              <a:pathLst>
                <a:path w="276" h="36">
                  <a:moveTo>
                    <a:pt x="0" y="36"/>
                  </a:moveTo>
                  <a:lnTo>
                    <a:pt x="276" y="0"/>
                  </a:lnTo>
                </a:path>
              </a:pathLst>
            </a:custGeom>
            <a:gradFill rotWithShape="0">
              <a:gsLst>
                <a:gs pos="0">
                  <a:srgbClr val="F4FCE4"/>
                </a:gs>
                <a:gs pos="100000">
                  <a:srgbClr val="67DD9F"/>
                </a:gs>
              </a:gsLst>
              <a:path path="rect">
                <a:fillToRect l="50000" t="50000" r="50000" b="50000"/>
              </a:path>
              <a:tileRect/>
            </a:gradFill>
            <a:ln w="19050" cap="flat" cmpd="sng">
              <a:solidFill>
                <a:srgbClr val="0000FF"/>
              </a:solidFill>
              <a:prstDash val="solid"/>
              <a:round/>
              <a:headEnd type="none" w="sm" len="lg"/>
              <a:tailEnd type="none" w="sm" len="lg"/>
            </a:ln>
          </p:spPr>
          <p:txBody>
            <a:bodyPr/>
            <a:lstStyle/>
            <a:p>
              <a:endParaRPr lang="zh-CN" altLang="en-US"/>
            </a:p>
          </p:txBody>
        </p:sp>
        <p:sp>
          <p:nvSpPr>
            <p:cNvPr id="28687" name="Freeform 15"/>
            <p:cNvSpPr/>
            <p:nvPr/>
          </p:nvSpPr>
          <p:spPr>
            <a:xfrm>
              <a:off x="824" y="1638"/>
              <a:ext cx="240" cy="47"/>
            </a:xfrm>
            <a:custGeom>
              <a:avLst/>
              <a:gdLst/>
              <a:ahLst/>
              <a:cxnLst>
                <a:cxn ang="0">
                  <a:pos x="0" y="47"/>
                </a:cxn>
                <a:cxn ang="0">
                  <a:pos x="240" y="0"/>
                </a:cxn>
              </a:cxnLst>
              <a:rect l="0" t="0" r="0" b="0"/>
              <a:pathLst>
                <a:path w="240" h="48">
                  <a:moveTo>
                    <a:pt x="0" y="48"/>
                  </a:moveTo>
                  <a:cubicBezTo>
                    <a:pt x="100" y="28"/>
                    <a:pt x="200" y="8"/>
                    <a:pt x="240" y="0"/>
                  </a:cubicBezTo>
                </a:path>
              </a:pathLst>
            </a:custGeom>
            <a:gradFill rotWithShape="0">
              <a:gsLst>
                <a:gs pos="0">
                  <a:srgbClr val="F4FCE4"/>
                </a:gs>
                <a:gs pos="100000">
                  <a:srgbClr val="67DD9F"/>
                </a:gs>
              </a:gsLst>
              <a:path path="rect">
                <a:fillToRect l="50000" t="50000" r="50000" b="50000"/>
              </a:path>
              <a:tileRect/>
            </a:gradFill>
            <a:ln w="19050" cap="flat" cmpd="sng">
              <a:solidFill>
                <a:srgbClr val="0000FF"/>
              </a:solidFill>
              <a:prstDash val="solid"/>
              <a:round/>
              <a:headEnd type="none" w="sm" len="lg"/>
              <a:tailEnd type="none" w="sm" len="lg"/>
            </a:ln>
          </p:spPr>
          <p:txBody>
            <a:bodyPr/>
            <a:lstStyle/>
            <a:p>
              <a:endParaRPr lang="zh-CN" altLang="en-US"/>
            </a:p>
          </p:txBody>
        </p:sp>
        <p:graphicFrame>
          <p:nvGraphicFramePr>
            <p:cNvPr id="28688" name="Object 16"/>
            <p:cNvGraphicFramePr>
              <a:graphicFrameLocks noChangeAspect="1"/>
            </p:cNvGraphicFramePr>
            <p:nvPr/>
          </p:nvGraphicFramePr>
          <p:xfrm>
            <a:off x="1056" y="1384"/>
            <a:ext cx="158" cy="200"/>
          </p:xfrm>
          <a:graphic>
            <a:graphicData uri="http://schemas.openxmlformats.org/presentationml/2006/ole">
              <mc:AlternateContent xmlns:mc="http://schemas.openxmlformats.org/markup-compatibility/2006">
                <mc:Choice xmlns:v="urn:schemas-microsoft-com:vml" Requires="v">
                  <p:oleObj r:id="rId4" imgW="190500" imgH="241300" progId="Equation.3">
                    <p:embed/>
                  </p:oleObj>
                </mc:Choice>
                <mc:Fallback>
                  <p:oleObj r:id="rId4" imgW="190500" imgH="241300" progId="Equation.3">
                    <p:embed/>
                    <p:pic>
                      <p:nvPicPr>
                        <p:cNvPr id="0" name="图片 3163"/>
                        <p:cNvPicPr/>
                        <p:nvPr/>
                      </p:nvPicPr>
                      <p:blipFill>
                        <a:blip r:embed="rId5"/>
                        <a:stretch>
                          <a:fillRect/>
                        </a:stretch>
                      </p:blipFill>
                      <p:spPr>
                        <a:xfrm>
                          <a:off x="1056" y="1384"/>
                          <a:ext cx="158" cy="200"/>
                        </a:xfrm>
                        <a:prstGeom prst="rect">
                          <a:avLst/>
                        </a:prstGeom>
                        <a:noFill/>
                        <a:ln w="38100">
                          <a:noFill/>
                          <a:miter/>
                        </a:ln>
                      </p:spPr>
                    </p:pic>
                  </p:oleObj>
                </mc:Fallback>
              </mc:AlternateContent>
            </a:graphicData>
          </a:graphic>
        </p:graphicFrame>
      </p:grpSp>
      <p:sp>
        <p:nvSpPr>
          <p:cNvPr id="68625" name="Text Box 17"/>
          <p:cNvSpPr txBox="1">
            <a:spLocks noChangeArrowheads="1"/>
          </p:cNvSpPr>
          <p:nvPr/>
        </p:nvSpPr>
        <p:spPr bwMode="auto">
          <a:xfrm>
            <a:off x="682625" y="5491163"/>
            <a:ext cx="7777163" cy="1050925"/>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ln>
          <a:effectLst/>
        </p:spPr>
        <p:txBody>
          <a:bodyPr>
            <a:spAutoFit/>
          </a:bodyPr>
          <a:lstStyle/>
          <a:p>
            <a:pPr marR="0" defTabSz="914400">
              <a:lnSpc>
                <a:spcPct val="130000"/>
              </a:lnSpc>
              <a:buClrTx/>
              <a:buSzTx/>
              <a:buFontTx/>
              <a:defRPr/>
            </a:pPr>
            <a:r>
              <a:rPr kumimoji="0" lang="zh-CN" altLang="en-US" b="1" kern="1200" cap="none" spc="0" normalizeH="0" baseline="0" noProof="0">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磁场高斯定理</a:t>
            </a:r>
            <a:r>
              <a:rPr kumimoji="0" lang="zh-CN" altLang="en-US" b="1" kern="1200" cap="none" spc="0" normalizeH="0" baseline="0" noProof="0">
                <a:latin typeface="Times New Roman" panose="02020603050405020304" pitchFamily="18" charset="0"/>
                <a:ea typeface="宋体" panose="02010600030101010101" pitchFamily="2" charset="-122"/>
                <a:cs typeface="+mn-cs"/>
              </a:rPr>
              <a:t>：</a:t>
            </a:r>
            <a:r>
              <a:rPr kumimoji="0" lang="zh-CN" altLang="en-US" b="1" kern="1200" cap="none" spc="0" normalizeH="0" baseline="0" noProof="0">
                <a:solidFill>
                  <a:srgbClr val="050000"/>
                </a:solidFill>
                <a:latin typeface="Times New Roman" panose="02020603050405020304" pitchFamily="18" charset="0"/>
                <a:ea typeface="宋体" panose="02010600030101010101" pitchFamily="2" charset="-122"/>
                <a:cs typeface="+mn-cs"/>
              </a:rPr>
              <a:t>通过任意闭合曲面的磁通量必等于零。</a:t>
            </a:r>
          </a:p>
          <a:p>
            <a:pPr marR="0" defTabSz="914400">
              <a:lnSpc>
                <a:spcPct val="130000"/>
              </a:lnSpc>
              <a:buClrTx/>
              <a:buSzTx/>
              <a:buFontTx/>
              <a:defRPr/>
            </a:pPr>
            <a:r>
              <a:rPr kumimoji="0" lang="zh-CN" altLang="en-US" b="1" kern="1200" cap="none" spc="0" normalizeH="0" baseline="0" noProof="0">
                <a:solidFill>
                  <a:srgbClr val="050000"/>
                </a:solidFill>
                <a:latin typeface="Times New Roman" panose="02020603050405020304" pitchFamily="18" charset="0"/>
                <a:ea typeface="宋体" panose="02010600030101010101" pitchFamily="2" charset="-122"/>
                <a:cs typeface="+mn-cs"/>
              </a:rPr>
              <a:t>                          （</a:t>
            </a:r>
            <a:r>
              <a:rPr kumimoji="0" lang="zh-CN" altLang="en-US" b="1" kern="1200" cap="none" spc="0" normalizeH="0" baseline="0" noProof="0">
                <a:latin typeface="Times New Roman" panose="02020603050405020304" pitchFamily="18" charset="0"/>
                <a:ea typeface="宋体" panose="02010600030101010101" pitchFamily="2" charset="-122"/>
                <a:cs typeface="+mn-cs"/>
              </a:rPr>
              <a:t>磁场是</a:t>
            </a:r>
            <a:r>
              <a:rPr kumimoji="0" lang="zh-CN" altLang="en-US" b="1" kern="1200" cap="none" spc="0" normalizeH="0" baseline="0" noProof="0">
                <a:solidFill>
                  <a:srgbClr val="CC0000"/>
                </a:solidFill>
                <a:latin typeface="Times New Roman" panose="02020603050405020304" pitchFamily="18" charset="0"/>
                <a:ea typeface="宋体" panose="02010600030101010101" pitchFamily="2" charset="-122"/>
                <a:cs typeface="+mn-cs"/>
              </a:rPr>
              <a:t>无源场</a:t>
            </a:r>
            <a:r>
              <a:rPr kumimoji="0" lang="zh-CN" altLang="en-US" b="1" kern="1200" cap="none" spc="0" normalizeH="0" baseline="0" noProof="0">
                <a:solidFill>
                  <a:srgbClr val="050000"/>
                </a:solidFill>
                <a:latin typeface="Times New Roman" panose="02020603050405020304" pitchFamily="18" charset="0"/>
                <a:ea typeface="宋体" panose="02010600030101010101" pitchFamily="2" charset="-122"/>
                <a:cs typeface="+mn-cs"/>
              </a:rPr>
              <a:t>）</a:t>
            </a:r>
          </a:p>
        </p:txBody>
      </p:sp>
      <p:grpSp>
        <p:nvGrpSpPr>
          <p:cNvPr id="28690" name="Group 19"/>
          <p:cNvGrpSpPr/>
          <p:nvPr/>
        </p:nvGrpSpPr>
        <p:grpSpPr>
          <a:xfrm>
            <a:off x="5486400" y="1465263"/>
            <a:ext cx="2197100" cy="1282700"/>
            <a:chOff x="816" y="1272"/>
            <a:chExt cx="1384" cy="808"/>
          </a:xfrm>
        </p:grpSpPr>
        <p:sp>
          <p:nvSpPr>
            <p:cNvPr id="28691" name="Freeform 20"/>
            <p:cNvSpPr/>
            <p:nvPr/>
          </p:nvSpPr>
          <p:spPr>
            <a:xfrm>
              <a:off x="1588" y="1272"/>
              <a:ext cx="572" cy="460"/>
            </a:xfrm>
            <a:custGeom>
              <a:avLst/>
              <a:gdLst/>
              <a:ahLst/>
              <a:cxnLst>
                <a:cxn ang="0">
                  <a:pos x="0" y="0"/>
                </a:cxn>
                <a:cxn ang="0">
                  <a:pos x="340" y="200"/>
                </a:cxn>
                <a:cxn ang="0">
                  <a:pos x="572" y="460"/>
                </a:cxn>
              </a:cxnLst>
              <a:rect l="0" t="0" r="0" b="0"/>
              <a:pathLst>
                <a:path w="572" h="460">
                  <a:moveTo>
                    <a:pt x="0" y="0"/>
                  </a:moveTo>
                  <a:cubicBezTo>
                    <a:pt x="57" y="33"/>
                    <a:pt x="245" y="123"/>
                    <a:pt x="340" y="200"/>
                  </a:cubicBezTo>
                  <a:cubicBezTo>
                    <a:pt x="435" y="277"/>
                    <a:pt x="524" y="406"/>
                    <a:pt x="572" y="460"/>
                  </a:cubicBezTo>
                </a:path>
              </a:pathLst>
            </a:custGeom>
            <a:noFill/>
            <a:ln w="12700" cap="flat" cmpd="sng">
              <a:solidFill>
                <a:srgbClr val="2FBD2F"/>
              </a:solidFill>
              <a:prstDash val="solid"/>
              <a:round/>
              <a:headEnd type="none" w="sm" len="lg"/>
              <a:tailEnd type="none" w="sm" len="lg"/>
            </a:ln>
          </p:spPr>
          <p:txBody>
            <a:bodyPr/>
            <a:lstStyle/>
            <a:p>
              <a:endParaRPr lang="zh-CN" altLang="en-US"/>
            </a:p>
          </p:txBody>
        </p:sp>
        <p:sp>
          <p:nvSpPr>
            <p:cNvPr id="28692" name="Freeform 21"/>
            <p:cNvSpPr/>
            <p:nvPr/>
          </p:nvSpPr>
          <p:spPr>
            <a:xfrm>
              <a:off x="1336" y="1316"/>
              <a:ext cx="688" cy="548"/>
            </a:xfrm>
            <a:custGeom>
              <a:avLst/>
              <a:gdLst/>
              <a:ahLst/>
              <a:cxnLst>
                <a:cxn ang="0">
                  <a:pos x="0" y="0"/>
                </a:cxn>
                <a:cxn ang="0">
                  <a:pos x="412" y="228"/>
                </a:cxn>
                <a:cxn ang="0">
                  <a:pos x="688" y="548"/>
                </a:cxn>
              </a:cxnLst>
              <a:rect l="0" t="0" r="0" b="0"/>
              <a:pathLst>
                <a:path w="688" h="548">
                  <a:moveTo>
                    <a:pt x="0" y="0"/>
                  </a:moveTo>
                  <a:cubicBezTo>
                    <a:pt x="68" y="38"/>
                    <a:pt x="297" y="137"/>
                    <a:pt x="412" y="228"/>
                  </a:cubicBezTo>
                  <a:cubicBezTo>
                    <a:pt x="527" y="319"/>
                    <a:pt x="631" y="481"/>
                    <a:pt x="688" y="548"/>
                  </a:cubicBezTo>
                </a:path>
              </a:pathLst>
            </a:custGeom>
            <a:noFill/>
            <a:ln w="12700" cap="flat" cmpd="sng">
              <a:solidFill>
                <a:srgbClr val="2FBD2F"/>
              </a:solidFill>
              <a:prstDash val="solid"/>
              <a:round/>
              <a:headEnd type="none" w="sm" len="lg"/>
              <a:tailEnd type="none" w="sm" len="lg"/>
            </a:ln>
          </p:spPr>
          <p:txBody>
            <a:bodyPr/>
            <a:lstStyle/>
            <a:p>
              <a:endParaRPr lang="zh-CN" altLang="en-US"/>
            </a:p>
          </p:txBody>
        </p:sp>
        <p:sp>
          <p:nvSpPr>
            <p:cNvPr id="28693" name="Freeform 22"/>
            <p:cNvSpPr/>
            <p:nvPr/>
          </p:nvSpPr>
          <p:spPr>
            <a:xfrm>
              <a:off x="1136" y="1380"/>
              <a:ext cx="740" cy="592"/>
            </a:xfrm>
            <a:custGeom>
              <a:avLst/>
              <a:gdLst/>
              <a:ahLst/>
              <a:cxnLst>
                <a:cxn ang="0">
                  <a:pos x="0" y="0"/>
                </a:cxn>
                <a:cxn ang="0">
                  <a:pos x="420" y="240"/>
                </a:cxn>
                <a:cxn ang="0">
                  <a:pos x="740" y="592"/>
                </a:cxn>
              </a:cxnLst>
              <a:rect l="0" t="0" r="0" b="0"/>
              <a:pathLst>
                <a:path w="740" h="592">
                  <a:moveTo>
                    <a:pt x="0" y="0"/>
                  </a:moveTo>
                  <a:cubicBezTo>
                    <a:pt x="70" y="40"/>
                    <a:pt x="297" y="141"/>
                    <a:pt x="420" y="240"/>
                  </a:cubicBezTo>
                  <a:cubicBezTo>
                    <a:pt x="543" y="339"/>
                    <a:pt x="673" y="519"/>
                    <a:pt x="740" y="592"/>
                  </a:cubicBezTo>
                </a:path>
              </a:pathLst>
            </a:custGeom>
            <a:noFill/>
            <a:ln w="12700" cap="flat" cmpd="sng">
              <a:solidFill>
                <a:srgbClr val="2FBD2F"/>
              </a:solidFill>
              <a:prstDash val="solid"/>
              <a:round/>
              <a:headEnd type="none" w="sm" len="lg"/>
              <a:tailEnd type="none" w="sm" len="lg"/>
            </a:ln>
          </p:spPr>
          <p:txBody>
            <a:bodyPr/>
            <a:lstStyle/>
            <a:p>
              <a:endParaRPr lang="zh-CN" altLang="en-US"/>
            </a:p>
          </p:txBody>
        </p:sp>
        <p:sp>
          <p:nvSpPr>
            <p:cNvPr id="28694" name="Freeform 23"/>
            <p:cNvSpPr/>
            <p:nvPr/>
          </p:nvSpPr>
          <p:spPr>
            <a:xfrm>
              <a:off x="996" y="1480"/>
              <a:ext cx="692" cy="548"/>
            </a:xfrm>
            <a:custGeom>
              <a:avLst/>
              <a:gdLst/>
              <a:ahLst/>
              <a:cxnLst>
                <a:cxn ang="0">
                  <a:pos x="0" y="0"/>
                </a:cxn>
                <a:cxn ang="0">
                  <a:pos x="387" y="231"/>
                </a:cxn>
                <a:cxn ang="0">
                  <a:pos x="692" y="548"/>
                </a:cxn>
              </a:cxnLst>
              <a:rect l="0" t="0" r="0" b="0"/>
              <a:pathLst>
                <a:path w="692" h="548">
                  <a:moveTo>
                    <a:pt x="0" y="0"/>
                  </a:moveTo>
                  <a:cubicBezTo>
                    <a:pt x="64" y="38"/>
                    <a:pt x="272" y="140"/>
                    <a:pt x="387" y="231"/>
                  </a:cubicBezTo>
                  <a:cubicBezTo>
                    <a:pt x="502" y="322"/>
                    <a:pt x="641" y="495"/>
                    <a:pt x="692" y="548"/>
                  </a:cubicBezTo>
                </a:path>
              </a:pathLst>
            </a:custGeom>
            <a:noFill/>
            <a:ln w="12700" cap="flat" cmpd="sng">
              <a:solidFill>
                <a:srgbClr val="2FBD2F"/>
              </a:solidFill>
              <a:prstDash val="solid"/>
              <a:round/>
              <a:headEnd type="none" w="sm" len="lg"/>
              <a:tailEnd type="none" w="sm" len="lg"/>
            </a:ln>
          </p:spPr>
          <p:txBody>
            <a:bodyPr/>
            <a:lstStyle/>
            <a:p>
              <a:endParaRPr lang="zh-CN" altLang="en-US"/>
            </a:p>
          </p:txBody>
        </p:sp>
        <p:sp>
          <p:nvSpPr>
            <p:cNvPr id="28695" name="Freeform 24"/>
            <p:cNvSpPr/>
            <p:nvPr/>
          </p:nvSpPr>
          <p:spPr>
            <a:xfrm>
              <a:off x="816" y="1836"/>
              <a:ext cx="412" cy="244"/>
            </a:xfrm>
            <a:custGeom>
              <a:avLst/>
              <a:gdLst/>
              <a:ahLst/>
              <a:cxnLst>
                <a:cxn ang="0">
                  <a:pos x="0" y="0"/>
                </a:cxn>
                <a:cxn ang="0">
                  <a:pos x="217" y="99"/>
                </a:cxn>
                <a:cxn ang="0">
                  <a:pos x="412" y="244"/>
                </a:cxn>
              </a:cxnLst>
              <a:rect l="0" t="0" r="0" b="0"/>
              <a:pathLst>
                <a:path w="412" h="244">
                  <a:moveTo>
                    <a:pt x="0" y="0"/>
                  </a:moveTo>
                  <a:cubicBezTo>
                    <a:pt x="36" y="16"/>
                    <a:pt x="148" y="58"/>
                    <a:pt x="217" y="99"/>
                  </a:cubicBezTo>
                  <a:cubicBezTo>
                    <a:pt x="286" y="140"/>
                    <a:pt x="372" y="214"/>
                    <a:pt x="412" y="244"/>
                  </a:cubicBezTo>
                </a:path>
              </a:pathLst>
            </a:custGeom>
            <a:noFill/>
            <a:ln w="12700" cap="flat" cmpd="sng">
              <a:solidFill>
                <a:srgbClr val="2FBD2F"/>
              </a:solidFill>
              <a:prstDash val="solid"/>
              <a:round/>
              <a:headEnd type="none" w="sm" len="lg"/>
              <a:tailEnd type="none" w="sm" len="lg"/>
            </a:ln>
          </p:spPr>
          <p:txBody>
            <a:bodyPr/>
            <a:lstStyle/>
            <a:p>
              <a:endParaRPr lang="zh-CN" altLang="en-US"/>
            </a:p>
          </p:txBody>
        </p:sp>
        <p:sp>
          <p:nvSpPr>
            <p:cNvPr id="28696" name="Freeform 25"/>
            <p:cNvSpPr/>
            <p:nvPr/>
          </p:nvSpPr>
          <p:spPr>
            <a:xfrm>
              <a:off x="824" y="1340"/>
              <a:ext cx="1196" cy="458"/>
            </a:xfrm>
            <a:custGeom>
              <a:avLst/>
              <a:gdLst/>
              <a:ahLst/>
              <a:cxnLst>
                <a:cxn ang="0">
                  <a:pos x="1196" y="0"/>
                </a:cxn>
                <a:cxn ang="0">
                  <a:pos x="576" y="124"/>
                </a:cxn>
                <a:cxn ang="0">
                  <a:pos x="0" y="458"/>
                </a:cxn>
              </a:cxnLst>
              <a:rect l="0" t="0" r="0" b="0"/>
              <a:pathLst>
                <a:path w="1196" h="458">
                  <a:moveTo>
                    <a:pt x="1196" y="0"/>
                  </a:moveTo>
                  <a:cubicBezTo>
                    <a:pt x="1093" y="21"/>
                    <a:pt x="775" y="48"/>
                    <a:pt x="576" y="124"/>
                  </a:cubicBezTo>
                  <a:cubicBezTo>
                    <a:pt x="377" y="200"/>
                    <a:pt x="120" y="389"/>
                    <a:pt x="0" y="458"/>
                  </a:cubicBezTo>
                </a:path>
              </a:pathLst>
            </a:custGeom>
            <a:noFill/>
            <a:ln w="12700" cap="flat" cmpd="sng">
              <a:solidFill>
                <a:srgbClr val="2FBD2F"/>
              </a:solidFill>
              <a:prstDash val="solid"/>
              <a:round/>
              <a:headEnd type="none" w="sm" len="lg"/>
              <a:tailEnd type="none" w="sm" len="lg"/>
            </a:ln>
          </p:spPr>
          <p:txBody>
            <a:bodyPr/>
            <a:lstStyle/>
            <a:p>
              <a:endParaRPr lang="zh-CN" altLang="en-US"/>
            </a:p>
          </p:txBody>
        </p:sp>
        <p:sp>
          <p:nvSpPr>
            <p:cNvPr id="28697" name="Freeform 26"/>
            <p:cNvSpPr/>
            <p:nvPr/>
          </p:nvSpPr>
          <p:spPr>
            <a:xfrm>
              <a:off x="884" y="1504"/>
              <a:ext cx="1316" cy="540"/>
            </a:xfrm>
            <a:custGeom>
              <a:avLst/>
              <a:gdLst/>
              <a:ahLst/>
              <a:cxnLst>
                <a:cxn ang="0">
                  <a:pos x="1316" y="0"/>
                </a:cxn>
                <a:cxn ang="0">
                  <a:pos x="972" y="60"/>
                </a:cxn>
                <a:cxn ang="0">
                  <a:pos x="585" y="182"/>
                </a:cxn>
                <a:cxn ang="0">
                  <a:pos x="0" y="540"/>
                </a:cxn>
              </a:cxnLst>
              <a:rect l="0" t="0" r="0" b="0"/>
              <a:pathLst>
                <a:path w="1316" h="540">
                  <a:moveTo>
                    <a:pt x="1316" y="0"/>
                  </a:moveTo>
                  <a:cubicBezTo>
                    <a:pt x="1259" y="10"/>
                    <a:pt x="1094" y="30"/>
                    <a:pt x="972" y="60"/>
                  </a:cubicBezTo>
                  <a:cubicBezTo>
                    <a:pt x="850" y="90"/>
                    <a:pt x="747" y="102"/>
                    <a:pt x="585" y="182"/>
                  </a:cubicBezTo>
                  <a:cubicBezTo>
                    <a:pt x="423" y="262"/>
                    <a:pt x="122" y="466"/>
                    <a:pt x="0" y="540"/>
                  </a:cubicBezTo>
                </a:path>
              </a:pathLst>
            </a:custGeom>
            <a:noFill/>
            <a:ln w="12700" cap="flat" cmpd="sng">
              <a:solidFill>
                <a:srgbClr val="2FBD2F"/>
              </a:solidFill>
              <a:prstDash val="solid"/>
              <a:round/>
              <a:headEnd type="none" w="sm" len="lg"/>
              <a:tailEnd type="none" w="sm" len="lg"/>
            </a:ln>
          </p:spPr>
          <p:txBody>
            <a:bodyPr/>
            <a:lstStyle/>
            <a:p>
              <a:endParaRPr lang="zh-CN" altLang="en-US"/>
            </a:p>
          </p:txBody>
        </p:sp>
        <p:sp>
          <p:nvSpPr>
            <p:cNvPr id="28698" name="Freeform 27"/>
            <p:cNvSpPr/>
            <p:nvPr/>
          </p:nvSpPr>
          <p:spPr>
            <a:xfrm>
              <a:off x="1180" y="1728"/>
              <a:ext cx="976" cy="344"/>
            </a:xfrm>
            <a:custGeom>
              <a:avLst/>
              <a:gdLst/>
              <a:ahLst/>
              <a:cxnLst>
                <a:cxn ang="0">
                  <a:pos x="976" y="0"/>
                </a:cxn>
                <a:cxn ang="0">
                  <a:pos x="447" y="115"/>
                </a:cxn>
                <a:cxn ang="0">
                  <a:pos x="0" y="344"/>
                </a:cxn>
              </a:cxnLst>
              <a:rect l="0" t="0" r="0" b="0"/>
              <a:pathLst>
                <a:path w="976" h="344">
                  <a:moveTo>
                    <a:pt x="976" y="0"/>
                  </a:moveTo>
                  <a:cubicBezTo>
                    <a:pt x="888" y="19"/>
                    <a:pt x="610" y="58"/>
                    <a:pt x="447" y="115"/>
                  </a:cubicBezTo>
                  <a:cubicBezTo>
                    <a:pt x="284" y="172"/>
                    <a:pt x="93" y="296"/>
                    <a:pt x="0" y="344"/>
                  </a:cubicBezTo>
                </a:path>
              </a:pathLst>
            </a:custGeom>
            <a:noFill/>
            <a:ln w="12700" cap="flat" cmpd="sng">
              <a:solidFill>
                <a:srgbClr val="2FBD2F"/>
              </a:solidFill>
              <a:prstDash val="solid"/>
              <a:round/>
              <a:headEnd type="none" w="sm" len="lg"/>
              <a:tailEnd type="none" w="sm" len="lg"/>
            </a:ln>
          </p:spPr>
          <p:txBody>
            <a:bodyPr/>
            <a:lstStyle/>
            <a:p>
              <a:endParaRPr lang="zh-CN" altLang="en-US"/>
            </a:p>
          </p:txBody>
        </p:sp>
        <p:sp>
          <p:nvSpPr>
            <p:cNvPr id="28699" name="Freeform 28"/>
            <p:cNvSpPr/>
            <p:nvPr/>
          </p:nvSpPr>
          <p:spPr>
            <a:xfrm>
              <a:off x="872" y="1632"/>
              <a:ext cx="624" cy="432"/>
            </a:xfrm>
            <a:custGeom>
              <a:avLst/>
              <a:gdLst/>
              <a:ahLst/>
              <a:cxnLst>
                <a:cxn ang="0">
                  <a:pos x="0" y="0"/>
                </a:cxn>
                <a:cxn ang="0">
                  <a:pos x="340" y="178"/>
                </a:cxn>
                <a:cxn ang="0">
                  <a:pos x="624" y="432"/>
                </a:cxn>
              </a:cxnLst>
              <a:rect l="0" t="0" r="0" b="0"/>
              <a:pathLst>
                <a:path w="528" h="816">
                  <a:moveTo>
                    <a:pt x="0" y="0"/>
                  </a:moveTo>
                  <a:cubicBezTo>
                    <a:pt x="100" y="100"/>
                    <a:pt x="200" y="200"/>
                    <a:pt x="288" y="336"/>
                  </a:cubicBezTo>
                  <a:cubicBezTo>
                    <a:pt x="376" y="472"/>
                    <a:pt x="488" y="736"/>
                    <a:pt x="528" y="816"/>
                  </a:cubicBezTo>
                </a:path>
              </a:pathLst>
            </a:custGeom>
            <a:noFill/>
            <a:ln w="12700" cap="flat" cmpd="sng">
              <a:solidFill>
                <a:srgbClr val="2FBD2F"/>
              </a:solidFill>
              <a:prstDash val="solid"/>
              <a:round/>
              <a:headEnd type="none" w="sm" len="lg"/>
              <a:tailEnd type="none" w="sm" len="lg"/>
            </a:ln>
          </p:spPr>
          <p:txBody>
            <a:bodyPr/>
            <a:lstStyle/>
            <a:p>
              <a:endParaRPr lang="zh-CN" altLang="en-US"/>
            </a:p>
          </p:txBody>
        </p:sp>
      </p:grpSp>
      <p:grpSp>
        <p:nvGrpSpPr>
          <p:cNvPr id="68637" name="Group 29"/>
          <p:cNvGrpSpPr/>
          <p:nvPr/>
        </p:nvGrpSpPr>
        <p:grpSpPr>
          <a:xfrm>
            <a:off x="6642100" y="512763"/>
            <a:ext cx="1062038" cy="1435100"/>
            <a:chOff x="1544" y="672"/>
            <a:chExt cx="669" cy="904"/>
          </a:xfrm>
        </p:grpSpPr>
        <p:sp>
          <p:nvSpPr>
            <p:cNvPr id="28701" name="Freeform 30"/>
            <p:cNvSpPr/>
            <p:nvPr/>
          </p:nvSpPr>
          <p:spPr>
            <a:xfrm>
              <a:off x="1544" y="1364"/>
              <a:ext cx="444" cy="212"/>
            </a:xfrm>
            <a:custGeom>
              <a:avLst/>
              <a:gdLst/>
              <a:ahLst/>
              <a:cxnLst>
                <a:cxn ang="0">
                  <a:pos x="0" y="48"/>
                </a:cxn>
                <a:cxn ang="0">
                  <a:pos x="212" y="0"/>
                </a:cxn>
                <a:cxn ang="0">
                  <a:pos x="336" y="72"/>
                </a:cxn>
                <a:cxn ang="0">
                  <a:pos x="444" y="164"/>
                </a:cxn>
                <a:cxn ang="0">
                  <a:pos x="244" y="212"/>
                </a:cxn>
                <a:cxn ang="0">
                  <a:pos x="140" y="124"/>
                </a:cxn>
                <a:cxn ang="0">
                  <a:pos x="0" y="48"/>
                </a:cxn>
              </a:cxnLst>
              <a:rect l="0" t="0" r="0" b="0"/>
              <a:pathLst>
                <a:path w="444" h="212">
                  <a:moveTo>
                    <a:pt x="0" y="48"/>
                  </a:moveTo>
                  <a:lnTo>
                    <a:pt x="212" y="0"/>
                  </a:lnTo>
                  <a:lnTo>
                    <a:pt x="336" y="72"/>
                  </a:lnTo>
                  <a:lnTo>
                    <a:pt x="444" y="164"/>
                  </a:lnTo>
                  <a:lnTo>
                    <a:pt x="244" y="212"/>
                  </a:lnTo>
                  <a:lnTo>
                    <a:pt x="140" y="124"/>
                  </a:lnTo>
                  <a:lnTo>
                    <a:pt x="0" y="48"/>
                  </a:lnTo>
                  <a:close/>
                </a:path>
              </a:pathLst>
            </a:custGeom>
            <a:pattFill prst="pct20">
              <a:fgClr>
                <a:srgbClr val="A50021"/>
              </a:fgClr>
              <a:bgClr>
                <a:srgbClr val="FFE7FF"/>
              </a:bgClr>
            </a:pattFill>
            <a:ln w="12700" cap="flat" cmpd="sng">
              <a:solidFill>
                <a:srgbClr val="CC0099"/>
              </a:solidFill>
              <a:prstDash val="solid"/>
              <a:round/>
              <a:headEnd type="none" w="med" len="med"/>
              <a:tailEnd type="none" w="med" len="med"/>
            </a:ln>
          </p:spPr>
          <p:txBody>
            <a:bodyPr/>
            <a:lstStyle/>
            <a:p>
              <a:endParaRPr lang="zh-CN" altLang="en-US"/>
            </a:p>
          </p:txBody>
        </p:sp>
        <p:graphicFrame>
          <p:nvGraphicFramePr>
            <p:cNvPr id="28702" name="Object 31"/>
            <p:cNvGraphicFramePr>
              <a:graphicFrameLocks noChangeAspect="1"/>
            </p:cNvGraphicFramePr>
            <p:nvPr/>
          </p:nvGraphicFramePr>
          <p:xfrm>
            <a:off x="1872" y="672"/>
            <a:ext cx="341" cy="377"/>
          </p:xfrm>
          <a:graphic>
            <a:graphicData uri="http://schemas.openxmlformats.org/presentationml/2006/ole">
              <mc:AlternateContent xmlns:mc="http://schemas.openxmlformats.org/markup-compatibility/2006">
                <mc:Choice xmlns:v="urn:schemas-microsoft-com:vml" Requires="v">
                  <p:oleObj r:id="rId6" imgW="254000" imgH="254000" progId="Equation.3">
                    <p:embed/>
                  </p:oleObj>
                </mc:Choice>
                <mc:Fallback>
                  <p:oleObj r:id="rId6" imgW="254000" imgH="254000" progId="Equation.3">
                    <p:embed/>
                    <p:pic>
                      <p:nvPicPr>
                        <p:cNvPr id="0" name="图片 3180"/>
                        <p:cNvPicPr/>
                        <p:nvPr/>
                      </p:nvPicPr>
                      <p:blipFill>
                        <a:blip r:embed="rId7"/>
                        <a:stretch>
                          <a:fillRect/>
                        </a:stretch>
                      </p:blipFill>
                      <p:spPr>
                        <a:xfrm>
                          <a:off x="1872" y="672"/>
                          <a:ext cx="341" cy="377"/>
                        </a:xfrm>
                        <a:prstGeom prst="rect">
                          <a:avLst/>
                        </a:prstGeom>
                        <a:noFill/>
                        <a:ln w="38100">
                          <a:noFill/>
                          <a:miter/>
                        </a:ln>
                      </p:spPr>
                    </p:pic>
                  </p:oleObj>
                </mc:Fallback>
              </mc:AlternateContent>
            </a:graphicData>
          </a:graphic>
        </p:graphicFrame>
        <p:sp>
          <p:nvSpPr>
            <p:cNvPr id="28703" name="Line 32"/>
            <p:cNvSpPr/>
            <p:nvPr/>
          </p:nvSpPr>
          <p:spPr>
            <a:xfrm flipV="1">
              <a:off x="1776" y="960"/>
              <a:ext cx="240" cy="480"/>
            </a:xfrm>
            <a:prstGeom prst="line">
              <a:avLst/>
            </a:prstGeom>
            <a:ln w="38100" cap="flat" cmpd="sng">
              <a:solidFill>
                <a:srgbClr val="FF0000"/>
              </a:solidFill>
              <a:prstDash val="solid"/>
              <a:round/>
              <a:headEnd type="none" w="sm" len="lg"/>
              <a:tailEnd type="triangle" w="sm" len="lg"/>
            </a:ln>
          </p:spPr>
        </p:sp>
      </p:grpSp>
      <p:grpSp>
        <p:nvGrpSpPr>
          <p:cNvPr id="68641" name="Group 33"/>
          <p:cNvGrpSpPr/>
          <p:nvPr/>
        </p:nvGrpSpPr>
        <p:grpSpPr>
          <a:xfrm>
            <a:off x="7010400" y="1046163"/>
            <a:ext cx="1447800" cy="685800"/>
            <a:chOff x="1776" y="1008"/>
            <a:chExt cx="912" cy="432"/>
          </a:xfrm>
        </p:grpSpPr>
        <p:grpSp>
          <p:nvGrpSpPr>
            <p:cNvPr id="28705" name="Group 34"/>
            <p:cNvGrpSpPr/>
            <p:nvPr/>
          </p:nvGrpSpPr>
          <p:grpSpPr>
            <a:xfrm>
              <a:off x="1872" y="1008"/>
              <a:ext cx="331" cy="384"/>
              <a:chOff x="1872" y="1008"/>
              <a:chExt cx="331" cy="384"/>
            </a:xfrm>
          </p:grpSpPr>
          <p:sp>
            <p:nvSpPr>
              <p:cNvPr id="28706" name="Arc 35"/>
              <p:cNvSpPr/>
              <p:nvPr/>
            </p:nvSpPr>
            <p:spPr>
              <a:xfrm>
                <a:off x="1872" y="1186"/>
                <a:ext cx="183" cy="206"/>
              </a:xfrm>
              <a:custGeom>
                <a:avLst/>
                <a:gdLst/>
                <a:ahLst/>
                <a:cxnLst>
                  <a:cxn ang="0">
                    <a:pos x="38" y="0"/>
                  </a:cxn>
                  <a:cxn ang="0">
                    <a:pos x="183" y="144"/>
                  </a:cxn>
                  <a:cxn ang="0">
                    <a:pos x="0" y="206"/>
                  </a:cxn>
                </a:cxnLst>
                <a:rect l="0" t="0" r="0" b="0"/>
                <a:pathLst>
                  <a:path w="20648" h="21172" fill="none">
                    <a:moveTo>
                      <a:pt x="4280" y="0"/>
                    </a:moveTo>
                    <a:cubicBezTo>
                      <a:pt x="12042" y="1569"/>
                      <a:pt x="18322" y="7259"/>
                      <a:pt x="20647" y="14829"/>
                    </a:cubicBezTo>
                  </a:path>
                  <a:path w="20648" h="21172" stroke="0">
                    <a:moveTo>
                      <a:pt x="4280" y="0"/>
                    </a:moveTo>
                    <a:cubicBezTo>
                      <a:pt x="12042" y="1569"/>
                      <a:pt x="18322" y="7259"/>
                      <a:pt x="20647" y="14829"/>
                    </a:cubicBezTo>
                    <a:lnTo>
                      <a:pt x="0" y="21172"/>
                    </a:lnTo>
                    <a:lnTo>
                      <a:pt x="4280" y="0"/>
                    </a:lnTo>
                    <a:close/>
                  </a:path>
                </a:pathLst>
              </a:custGeom>
              <a:noFill/>
              <a:ln w="28575" cap="flat" cmpd="sng">
                <a:solidFill>
                  <a:srgbClr val="FFCC66"/>
                </a:solidFill>
                <a:prstDash val="solid"/>
                <a:round/>
                <a:headEnd type="none" w="sm" len="lg"/>
                <a:tailEnd type="none" w="sm" len="lg"/>
              </a:ln>
            </p:spPr>
            <p:txBody>
              <a:bodyPr/>
              <a:lstStyle/>
              <a:p>
                <a:endParaRPr lang="zh-CN" altLang="en-US"/>
              </a:p>
            </p:txBody>
          </p:sp>
          <p:graphicFrame>
            <p:nvGraphicFramePr>
              <p:cNvPr id="28707" name="Object 36"/>
              <p:cNvGraphicFramePr>
                <a:graphicFrameLocks noChangeAspect="1"/>
              </p:cNvGraphicFramePr>
              <p:nvPr/>
            </p:nvGraphicFramePr>
            <p:xfrm>
              <a:off x="1968" y="1008"/>
              <a:ext cx="235" cy="336"/>
            </p:xfrm>
            <a:graphic>
              <a:graphicData uri="http://schemas.openxmlformats.org/presentationml/2006/ole">
                <mc:AlternateContent xmlns:mc="http://schemas.openxmlformats.org/markup-compatibility/2006">
                  <mc:Choice xmlns:v="urn:schemas-microsoft-com:vml" Requires="v">
                    <p:oleObj r:id="rId8" imgW="152400" imgH="215900" progId="Equation.3">
                      <p:embed/>
                    </p:oleObj>
                  </mc:Choice>
                  <mc:Fallback>
                    <p:oleObj r:id="rId8" imgW="152400" imgH="215900" progId="Equation.3">
                      <p:embed/>
                      <p:pic>
                        <p:nvPicPr>
                          <p:cNvPr id="0" name="图片 3170"/>
                          <p:cNvPicPr/>
                          <p:nvPr/>
                        </p:nvPicPr>
                        <p:blipFill>
                          <a:blip r:embed="rId9"/>
                          <a:stretch>
                            <a:fillRect/>
                          </a:stretch>
                        </p:blipFill>
                        <p:spPr>
                          <a:xfrm>
                            <a:off x="1968" y="1008"/>
                            <a:ext cx="235" cy="336"/>
                          </a:xfrm>
                          <a:prstGeom prst="rect">
                            <a:avLst/>
                          </a:prstGeom>
                          <a:noFill/>
                          <a:ln w="38100">
                            <a:noFill/>
                            <a:miter/>
                          </a:ln>
                        </p:spPr>
                      </p:pic>
                    </p:oleObj>
                  </mc:Fallback>
                </mc:AlternateContent>
              </a:graphicData>
            </a:graphic>
          </p:graphicFrame>
        </p:grpSp>
        <p:grpSp>
          <p:nvGrpSpPr>
            <p:cNvPr id="28708" name="Group 37"/>
            <p:cNvGrpSpPr/>
            <p:nvPr/>
          </p:nvGrpSpPr>
          <p:grpSpPr>
            <a:xfrm>
              <a:off x="1776" y="1008"/>
              <a:ext cx="912" cy="432"/>
              <a:chOff x="1776" y="1008"/>
              <a:chExt cx="912" cy="432"/>
            </a:xfrm>
          </p:grpSpPr>
          <p:graphicFrame>
            <p:nvGraphicFramePr>
              <p:cNvPr id="28709" name="Object 38"/>
              <p:cNvGraphicFramePr>
                <a:graphicFrameLocks noChangeAspect="1"/>
              </p:cNvGraphicFramePr>
              <p:nvPr/>
            </p:nvGraphicFramePr>
            <p:xfrm>
              <a:off x="2323" y="1008"/>
              <a:ext cx="365" cy="388"/>
            </p:xfrm>
            <a:graphic>
              <a:graphicData uri="http://schemas.openxmlformats.org/presentationml/2006/ole">
                <mc:AlternateContent xmlns:mc="http://schemas.openxmlformats.org/markup-compatibility/2006">
                  <mc:Choice xmlns:v="urn:schemas-microsoft-com:vml" Requires="v">
                    <p:oleObj r:id="rId10" imgW="177800" imgH="228600" progId="Equation.3">
                      <p:embed/>
                    </p:oleObj>
                  </mc:Choice>
                  <mc:Fallback>
                    <p:oleObj r:id="rId10" imgW="177800" imgH="228600" progId="Equation.3">
                      <p:embed/>
                      <p:pic>
                        <p:nvPicPr>
                          <p:cNvPr id="0" name="图片 3178"/>
                          <p:cNvPicPr/>
                          <p:nvPr/>
                        </p:nvPicPr>
                        <p:blipFill>
                          <a:blip r:embed="rId11"/>
                          <a:stretch>
                            <a:fillRect/>
                          </a:stretch>
                        </p:blipFill>
                        <p:spPr>
                          <a:xfrm>
                            <a:off x="2323" y="1008"/>
                            <a:ext cx="365" cy="388"/>
                          </a:xfrm>
                          <a:prstGeom prst="rect">
                            <a:avLst/>
                          </a:prstGeom>
                          <a:noFill/>
                          <a:ln w="38100">
                            <a:noFill/>
                            <a:miter/>
                          </a:ln>
                        </p:spPr>
                      </p:pic>
                    </p:oleObj>
                  </mc:Fallback>
                </mc:AlternateContent>
              </a:graphicData>
            </a:graphic>
          </p:graphicFrame>
          <p:sp>
            <p:nvSpPr>
              <p:cNvPr id="28710" name="Line 39"/>
              <p:cNvSpPr/>
              <p:nvPr/>
            </p:nvSpPr>
            <p:spPr>
              <a:xfrm flipV="1">
                <a:off x="1776" y="1200"/>
                <a:ext cx="624" cy="240"/>
              </a:xfrm>
              <a:prstGeom prst="line">
                <a:avLst/>
              </a:prstGeom>
              <a:ln w="28575" cap="flat" cmpd="sng">
                <a:solidFill>
                  <a:srgbClr val="0000FF"/>
                </a:solidFill>
                <a:prstDash val="solid"/>
                <a:round/>
                <a:headEnd type="none" w="med" len="med"/>
                <a:tailEnd type="triangle" w="sm" len="lg"/>
              </a:ln>
            </p:spPr>
          </p:sp>
        </p:grpSp>
      </p:grpSp>
      <p:grpSp>
        <p:nvGrpSpPr>
          <p:cNvPr id="68648" name="Group 40"/>
          <p:cNvGrpSpPr/>
          <p:nvPr/>
        </p:nvGrpSpPr>
        <p:grpSpPr>
          <a:xfrm>
            <a:off x="4876800" y="2132013"/>
            <a:ext cx="1257300" cy="1276350"/>
            <a:chOff x="432" y="1692"/>
            <a:chExt cx="792" cy="804"/>
          </a:xfrm>
        </p:grpSpPr>
        <p:grpSp>
          <p:nvGrpSpPr>
            <p:cNvPr id="28712" name="Group 41"/>
            <p:cNvGrpSpPr/>
            <p:nvPr/>
          </p:nvGrpSpPr>
          <p:grpSpPr>
            <a:xfrm>
              <a:off x="432" y="1692"/>
              <a:ext cx="792" cy="804"/>
              <a:chOff x="432" y="1692"/>
              <a:chExt cx="792" cy="804"/>
            </a:xfrm>
          </p:grpSpPr>
          <p:sp>
            <p:nvSpPr>
              <p:cNvPr id="28713" name="Freeform 42"/>
              <p:cNvSpPr/>
              <p:nvPr/>
            </p:nvSpPr>
            <p:spPr>
              <a:xfrm>
                <a:off x="816" y="1692"/>
                <a:ext cx="408" cy="252"/>
              </a:xfrm>
              <a:custGeom>
                <a:avLst/>
                <a:gdLst/>
                <a:ahLst/>
                <a:cxnLst>
                  <a:cxn ang="0">
                    <a:pos x="4" y="112"/>
                  </a:cxn>
                  <a:cxn ang="0">
                    <a:pos x="184" y="0"/>
                  </a:cxn>
                  <a:cxn ang="0">
                    <a:pos x="284" y="52"/>
                  </a:cxn>
                  <a:cxn ang="0">
                    <a:pos x="408" y="128"/>
                  </a:cxn>
                  <a:cxn ang="0">
                    <a:pos x="220" y="252"/>
                  </a:cxn>
                  <a:cxn ang="0">
                    <a:pos x="0" y="136"/>
                  </a:cxn>
                  <a:cxn ang="0">
                    <a:pos x="4" y="112"/>
                  </a:cxn>
                </a:cxnLst>
                <a:rect l="0" t="0" r="0" b="0"/>
                <a:pathLst>
                  <a:path w="408" h="252">
                    <a:moveTo>
                      <a:pt x="4" y="112"/>
                    </a:moveTo>
                    <a:lnTo>
                      <a:pt x="184" y="0"/>
                    </a:lnTo>
                    <a:lnTo>
                      <a:pt x="284" y="52"/>
                    </a:lnTo>
                    <a:lnTo>
                      <a:pt x="408" y="128"/>
                    </a:lnTo>
                    <a:lnTo>
                      <a:pt x="220" y="252"/>
                    </a:lnTo>
                    <a:lnTo>
                      <a:pt x="0" y="136"/>
                    </a:lnTo>
                    <a:lnTo>
                      <a:pt x="4" y="112"/>
                    </a:lnTo>
                    <a:close/>
                  </a:path>
                </a:pathLst>
              </a:custGeom>
              <a:pattFill prst="pct20">
                <a:fgClr>
                  <a:srgbClr val="A50021"/>
                </a:fgClr>
                <a:bgClr>
                  <a:srgbClr val="FFE7FF"/>
                </a:bgClr>
              </a:pattFill>
              <a:ln w="12700" cap="flat" cmpd="sng">
                <a:solidFill>
                  <a:srgbClr val="CC0099"/>
                </a:solidFill>
                <a:prstDash val="solid"/>
                <a:round/>
                <a:headEnd type="none" w="med" len="med"/>
                <a:tailEnd type="none" w="med" len="med"/>
              </a:ln>
            </p:spPr>
            <p:txBody>
              <a:bodyPr/>
              <a:lstStyle/>
              <a:p>
                <a:endParaRPr lang="zh-CN" altLang="en-US"/>
              </a:p>
            </p:txBody>
          </p:sp>
          <p:grpSp>
            <p:nvGrpSpPr>
              <p:cNvPr id="28714" name="Group 43"/>
              <p:cNvGrpSpPr/>
              <p:nvPr/>
            </p:nvGrpSpPr>
            <p:grpSpPr>
              <a:xfrm>
                <a:off x="432" y="1824"/>
                <a:ext cx="587" cy="672"/>
                <a:chOff x="432" y="1824"/>
                <a:chExt cx="587" cy="672"/>
              </a:xfrm>
            </p:grpSpPr>
            <p:graphicFrame>
              <p:nvGraphicFramePr>
                <p:cNvPr id="28715" name="Object 44"/>
                <p:cNvGraphicFramePr>
                  <a:graphicFrameLocks noChangeAspect="1"/>
                </p:cNvGraphicFramePr>
                <p:nvPr/>
              </p:nvGraphicFramePr>
              <p:xfrm>
                <a:off x="432" y="2112"/>
                <a:ext cx="328" cy="384"/>
              </p:xfrm>
              <a:graphic>
                <a:graphicData uri="http://schemas.openxmlformats.org/presentationml/2006/ole">
                  <mc:AlternateContent xmlns:mc="http://schemas.openxmlformats.org/markup-compatibility/2006">
                    <mc:Choice xmlns:v="urn:schemas-microsoft-com:vml" Requires="v">
                      <p:oleObj r:id="rId12" imgW="279400" imgH="254000" progId="Equation.3">
                        <p:embed/>
                      </p:oleObj>
                    </mc:Choice>
                    <mc:Fallback>
                      <p:oleObj r:id="rId12" imgW="279400" imgH="254000" progId="Equation.3">
                        <p:embed/>
                        <p:pic>
                          <p:nvPicPr>
                            <p:cNvPr id="0" name="图片 3179"/>
                            <p:cNvPicPr/>
                            <p:nvPr/>
                          </p:nvPicPr>
                          <p:blipFill>
                            <a:blip r:embed="rId13"/>
                            <a:stretch>
                              <a:fillRect/>
                            </a:stretch>
                          </p:blipFill>
                          <p:spPr>
                            <a:xfrm>
                              <a:off x="432" y="2112"/>
                              <a:ext cx="328" cy="384"/>
                            </a:xfrm>
                            <a:prstGeom prst="rect">
                              <a:avLst/>
                            </a:prstGeom>
                            <a:noFill/>
                            <a:ln w="38100">
                              <a:noFill/>
                              <a:miter/>
                            </a:ln>
                          </p:spPr>
                        </p:pic>
                      </p:oleObj>
                    </mc:Fallback>
                  </mc:AlternateContent>
                </a:graphicData>
              </a:graphic>
            </p:graphicFrame>
            <p:sp>
              <p:nvSpPr>
                <p:cNvPr id="28716" name="Line 45"/>
                <p:cNvSpPr/>
                <p:nvPr/>
              </p:nvSpPr>
              <p:spPr>
                <a:xfrm flipH="1">
                  <a:off x="720" y="1824"/>
                  <a:ext cx="299" cy="432"/>
                </a:xfrm>
                <a:prstGeom prst="line">
                  <a:avLst/>
                </a:prstGeom>
                <a:ln w="38100" cap="flat" cmpd="sng">
                  <a:solidFill>
                    <a:srgbClr val="FF0000"/>
                  </a:solidFill>
                  <a:prstDash val="solid"/>
                  <a:round/>
                  <a:headEnd type="none" w="sm" len="lg"/>
                  <a:tailEnd type="triangle" w="sm" len="lg"/>
                </a:ln>
              </p:spPr>
            </p:sp>
          </p:grpSp>
        </p:grpSp>
        <p:sp>
          <p:nvSpPr>
            <p:cNvPr id="28717" name="Freeform 46"/>
            <p:cNvSpPr/>
            <p:nvPr/>
          </p:nvSpPr>
          <p:spPr>
            <a:xfrm>
              <a:off x="856" y="1824"/>
              <a:ext cx="164" cy="28"/>
            </a:xfrm>
            <a:custGeom>
              <a:avLst/>
              <a:gdLst/>
              <a:ahLst/>
              <a:cxnLst>
                <a:cxn ang="0">
                  <a:pos x="0" y="28"/>
                </a:cxn>
                <a:cxn ang="0">
                  <a:pos x="164" y="0"/>
                </a:cxn>
              </a:cxnLst>
              <a:rect l="0" t="0" r="0" b="0"/>
              <a:pathLst>
                <a:path w="164" h="28">
                  <a:moveTo>
                    <a:pt x="0" y="28"/>
                  </a:moveTo>
                  <a:lnTo>
                    <a:pt x="164" y="0"/>
                  </a:lnTo>
                </a:path>
              </a:pathLst>
            </a:custGeom>
            <a:noFill/>
            <a:ln w="19050" cap="flat" cmpd="sng">
              <a:solidFill>
                <a:srgbClr val="0000FF"/>
              </a:solidFill>
              <a:prstDash val="solid"/>
              <a:round/>
              <a:headEnd type="none" w="med" len="med"/>
              <a:tailEnd type="none" w="med" len="med"/>
            </a:ln>
          </p:spPr>
          <p:txBody>
            <a:bodyPr/>
            <a:lstStyle/>
            <a:p>
              <a:endParaRPr lang="zh-CN" altLang="en-US"/>
            </a:p>
          </p:txBody>
        </p:sp>
      </p:grpSp>
      <p:grpSp>
        <p:nvGrpSpPr>
          <p:cNvPr id="68655" name="Group 47"/>
          <p:cNvGrpSpPr/>
          <p:nvPr/>
        </p:nvGrpSpPr>
        <p:grpSpPr>
          <a:xfrm>
            <a:off x="5695950" y="1884363"/>
            <a:ext cx="1466850" cy="1058862"/>
            <a:chOff x="900" y="1541"/>
            <a:chExt cx="924" cy="667"/>
          </a:xfrm>
        </p:grpSpPr>
        <p:grpSp>
          <p:nvGrpSpPr>
            <p:cNvPr id="28719" name="Group 48"/>
            <p:cNvGrpSpPr/>
            <p:nvPr/>
          </p:nvGrpSpPr>
          <p:grpSpPr>
            <a:xfrm>
              <a:off x="900" y="1776"/>
              <a:ext cx="521" cy="432"/>
              <a:chOff x="900" y="1776"/>
              <a:chExt cx="521" cy="432"/>
            </a:xfrm>
          </p:grpSpPr>
          <p:sp>
            <p:nvSpPr>
              <p:cNvPr id="28720" name="Arc 49"/>
              <p:cNvSpPr/>
              <p:nvPr/>
            </p:nvSpPr>
            <p:spPr>
              <a:xfrm flipV="1">
                <a:off x="900" y="1776"/>
                <a:ext cx="408" cy="240"/>
              </a:xfrm>
              <a:custGeom>
                <a:avLst/>
                <a:gdLst/>
                <a:ahLst/>
                <a:cxnLst>
                  <a:cxn ang="0">
                    <a:pos x="0" y="0"/>
                  </a:cxn>
                  <a:cxn ang="0">
                    <a:pos x="408" y="240"/>
                  </a:cxn>
                  <a:cxn ang="0">
                    <a:pos x="12" y="240"/>
                  </a:cxn>
                </a:cxnLst>
                <a:rect l="0" t="0" r="0" b="0"/>
                <a:pathLst>
                  <a:path w="22255" h="21600" fill="none">
                    <a:moveTo>
                      <a:pt x="-1" y="9"/>
                    </a:moveTo>
                    <a:cubicBezTo>
                      <a:pt x="218" y="3"/>
                      <a:pt x="436" y="0"/>
                      <a:pt x="655" y="0"/>
                    </a:cubicBezTo>
                    <a:cubicBezTo>
                      <a:pt x="12584" y="0"/>
                      <a:pt x="22255" y="9670"/>
                      <a:pt x="22255" y="21600"/>
                    </a:cubicBezTo>
                  </a:path>
                  <a:path w="22255" h="21600" stroke="0">
                    <a:moveTo>
                      <a:pt x="-1" y="9"/>
                    </a:moveTo>
                    <a:cubicBezTo>
                      <a:pt x="218" y="3"/>
                      <a:pt x="436" y="0"/>
                      <a:pt x="655" y="0"/>
                    </a:cubicBezTo>
                    <a:cubicBezTo>
                      <a:pt x="12584" y="0"/>
                      <a:pt x="22255" y="9670"/>
                      <a:pt x="22255" y="21600"/>
                    </a:cubicBezTo>
                    <a:lnTo>
                      <a:pt x="655" y="21600"/>
                    </a:lnTo>
                    <a:lnTo>
                      <a:pt x="-1" y="9"/>
                    </a:lnTo>
                    <a:close/>
                  </a:path>
                </a:pathLst>
              </a:custGeom>
              <a:noFill/>
              <a:ln w="28575" cap="flat" cmpd="sng">
                <a:solidFill>
                  <a:srgbClr val="FFCC66"/>
                </a:solidFill>
                <a:prstDash val="solid"/>
                <a:round/>
                <a:headEnd type="none" w="sm" len="lg"/>
                <a:tailEnd type="none" w="sm" len="lg"/>
              </a:ln>
            </p:spPr>
            <p:txBody>
              <a:bodyPr/>
              <a:lstStyle/>
              <a:p>
                <a:endParaRPr lang="zh-CN" altLang="en-US"/>
              </a:p>
            </p:txBody>
          </p:sp>
          <p:graphicFrame>
            <p:nvGraphicFramePr>
              <p:cNvPr id="28721" name="Object 50"/>
              <p:cNvGraphicFramePr>
                <a:graphicFrameLocks noChangeAspect="1"/>
              </p:cNvGraphicFramePr>
              <p:nvPr/>
            </p:nvGraphicFramePr>
            <p:xfrm>
              <a:off x="1152" y="1824"/>
              <a:ext cx="269" cy="384"/>
            </p:xfrm>
            <a:graphic>
              <a:graphicData uri="http://schemas.openxmlformats.org/presentationml/2006/ole">
                <mc:AlternateContent xmlns:mc="http://schemas.openxmlformats.org/markup-compatibility/2006">
                  <mc:Choice xmlns:v="urn:schemas-microsoft-com:vml" Requires="v">
                    <p:oleObj r:id="rId14" imgW="165100" imgH="215900" progId="Equation.3">
                      <p:embed/>
                    </p:oleObj>
                  </mc:Choice>
                  <mc:Fallback>
                    <p:oleObj r:id="rId14" imgW="165100" imgH="215900" progId="Equation.3">
                      <p:embed/>
                      <p:pic>
                        <p:nvPicPr>
                          <p:cNvPr id="0" name="图片 3172"/>
                          <p:cNvPicPr/>
                          <p:nvPr/>
                        </p:nvPicPr>
                        <p:blipFill>
                          <a:blip r:embed="rId15"/>
                          <a:stretch>
                            <a:fillRect/>
                          </a:stretch>
                        </p:blipFill>
                        <p:spPr>
                          <a:xfrm>
                            <a:off x="1152" y="1824"/>
                            <a:ext cx="269" cy="384"/>
                          </a:xfrm>
                          <a:prstGeom prst="rect">
                            <a:avLst/>
                          </a:prstGeom>
                          <a:noFill/>
                          <a:ln w="38100">
                            <a:noFill/>
                            <a:miter/>
                          </a:ln>
                        </p:spPr>
                      </p:pic>
                    </p:oleObj>
                  </mc:Fallback>
                </mc:AlternateContent>
              </a:graphicData>
            </a:graphic>
          </p:graphicFrame>
        </p:grpSp>
        <p:grpSp>
          <p:nvGrpSpPr>
            <p:cNvPr id="28722" name="Group 51"/>
            <p:cNvGrpSpPr/>
            <p:nvPr/>
          </p:nvGrpSpPr>
          <p:grpSpPr>
            <a:xfrm>
              <a:off x="1008" y="1541"/>
              <a:ext cx="816" cy="379"/>
              <a:chOff x="1008" y="1541"/>
              <a:chExt cx="816" cy="379"/>
            </a:xfrm>
          </p:grpSpPr>
          <p:sp>
            <p:nvSpPr>
              <p:cNvPr id="28723" name="Line 52"/>
              <p:cNvSpPr/>
              <p:nvPr/>
            </p:nvSpPr>
            <p:spPr>
              <a:xfrm flipV="1">
                <a:off x="1008" y="1728"/>
                <a:ext cx="576" cy="96"/>
              </a:xfrm>
              <a:prstGeom prst="line">
                <a:avLst/>
              </a:prstGeom>
              <a:ln w="28575" cap="flat" cmpd="sng">
                <a:solidFill>
                  <a:srgbClr val="0000FF"/>
                </a:solidFill>
                <a:prstDash val="dash"/>
                <a:round/>
                <a:headEnd type="none" w="sm" len="lg"/>
                <a:tailEnd type="triangle" w="sm" len="lg"/>
              </a:ln>
            </p:spPr>
          </p:sp>
          <p:graphicFrame>
            <p:nvGraphicFramePr>
              <p:cNvPr id="28724" name="Object 53"/>
              <p:cNvGraphicFramePr>
                <a:graphicFrameLocks noChangeAspect="1"/>
              </p:cNvGraphicFramePr>
              <p:nvPr/>
            </p:nvGraphicFramePr>
            <p:xfrm>
              <a:off x="1507" y="1541"/>
              <a:ext cx="317" cy="379"/>
            </p:xfrm>
            <a:graphic>
              <a:graphicData uri="http://schemas.openxmlformats.org/presentationml/2006/ole">
                <mc:AlternateContent xmlns:mc="http://schemas.openxmlformats.org/markup-compatibility/2006">
                  <mc:Choice xmlns:v="urn:schemas-microsoft-com:vml" Requires="v">
                    <p:oleObj r:id="rId16" imgW="190500" imgH="228600" progId="Equation.3">
                      <p:embed/>
                    </p:oleObj>
                  </mc:Choice>
                  <mc:Fallback>
                    <p:oleObj r:id="rId16" imgW="190500" imgH="228600" progId="Equation.3">
                      <p:embed/>
                      <p:pic>
                        <p:nvPicPr>
                          <p:cNvPr id="0" name="图片 3171"/>
                          <p:cNvPicPr/>
                          <p:nvPr/>
                        </p:nvPicPr>
                        <p:blipFill>
                          <a:blip r:embed="rId17"/>
                          <a:stretch>
                            <a:fillRect/>
                          </a:stretch>
                        </p:blipFill>
                        <p:spPr>
                          <a:xfrm>
                            <a:off x="1507" y="1541"/>
                            <a:ext cx="317" cy="379"/>
                          </a:xfrm>
                          <a:prstGeom prst="rect">
                            <a:avLst/>
                          </a:prstGeom>
                          <a:noFill/>
                          <a:ln w="38100">
                            <a:noFill/>
                            <a:miter/>
                          </a:ln>
                        </p:spPr>
                      </p:pic>
                    </p:oleObj>
                  </mc:Fallback>
                </mc:AlternateContent>
              </a:graphicData>
            </a:graphic>
          </p:graphicFrame>
        </p:grpSp>
      </p:grpSp>
      <p:graphicFrame>
        <p:nvGraphicFramePr>
          <p:cNvPr id="68662" name="Object 54"/>
          <p:cNvGraphicFramePr>
            <a:graphicFrameLocks noChangeAspect="1"/>
          </p:cNvGraphicFramePr>
          <p:nvPr/>
        </p:nvGraphicFramePr>
        <p:xfrm>
          <a:off x="406400" y="1184275"/>
          <a:ext cx="4021138" cy="660400"/>
        </p:xfrm>
        <a:graphic>
          <a:graphicData uri="http://schemas.openxmlformats.org/presentationml/2006/ole">
            <mc:AlternateContent xmlns:mc="http://schemas.openxmlformats.org/markup-compatibility/2006">
              <mc:Choice xmlns:v="urn:schemas-microsoft-com:vml" Requires="v">
                <p:oleObj r:id="rId18" imgW="1638300" imgH="279400" progId="Equation.DSMT4">
                  <p:embed/>
                </p:oleObj>
              </mc:Choice>
              <mc:Fallback>
                <p:oleObj r:id="rId18" imgW="1638300" imgH="279400" progId="Equation.DSMT4">
                  <p:embed/>
                  <p:pic>
                    <p:nvPicPr>
                      <p:cNvPr id="0" name="图片 3176"/>
                      <p:cNvPicPr/>
                      <p:nvPr/>
                    </p:nvPicPr>
                    <p:blipFill>
                      <a:blip r:embed="rId19"/>
                      <a:stretch>
                        <a:fillRect/>
                      </a:stretch>
                    </p:blipFill>
                    <p:spPr>
                      <a:xfrm>
                        <a:off x="406400" y="1184275"/>
                        <a:ext cx="4021138" cy="660400"/>
                      </a:xfrm>
                      <a:prstGeom prst="rect">
                        <a:avLst/>
                      </a:prstGeom>
                      <a:noFill/>
                      <a:ln w="38100">
                        <a:noFill/>
                        <a:miter/>
                      </a:ln>
                    </p:spPr>
                  </p:pic>
                </p:oleObj>
              </mc:Fallback>
            </mc:AlternateContent>
          </a:graphicData>
        </a:graphic>
      </p:graphicFrame>
      <p:graphicFrame>
        <p:nvGraphicFramePr>
          <p:cNvPr id="68663" name="Object 55"/>
          <p:cNvGraphicFramePr>
            <a:graphicFrameLocks noChangeAspect="1"/>
          </p:cNvGraphicFramePr>
          <p:nvPr/>
        </p:nvGraphicFramePr>
        <p:xfrm>
          <a:off x="404813" y="330200"/>
          <a:ext cx="4022725" cy="660400"/>
        </p:xfrm>
        <a:graphic>
          <a:graphicData uri="http://schemas.openxmlformats.org/presentationml/2006/ole">
            <mc:AlternateContent xmlns:mc="http://schemas.openxmlformats.org/markup-compatibility/2006">
              <mc:Choice xmlns:v="urn:schemas-microsoft-com:vml" Requires="v">
                <p:oleObj r:id="rId20" imgW="1638300" imgH="279400" progId="Equation.DSMT4">
                  <p:embed/>
                </p:oleObj>
              </mc:Choice>
              <mc:Fallback>
                <p:oleObj r:id="rId20" imgW="1638300" imgH="279400" progId="Equation.DSMT4">
                  <p:embed/>
                  <p:pic>
                    <p:nvPicPr>
                      <p:cNvPr id="0" name="图片 3173"/>
                      <p:cNvPicPr/>
                      <p:nvPr/>
                    </p:nvPicPr>
                    <p:blipFill>
                      <a:blip r:embed="rId21"/>
                      <a:stretch>
                        <a:fillRect/>
                      </a:stretch>
                    </p:blipFill>
                    <p:spPr>
                      <a:xfrm>
                        <a:off x="404813" y="330200"/>
                        <a:ext cx="4022725" cy="660400"/>
                      </a:xfrm>
                      <a:prstGeom prst="rect">
                        <a:avLst/>
                      </a:prstGeom>
                      <a:noFill/>
                      <a:ln w="38100">
                        <a:noFill/>
                        <a:miter/>
                      </a:ln>
                    </p:spPr>
                  </p:pic>
                </p:oleObj>
              </mc:Fallback>
            </mc:AlternateContent>
          </a:graphicData>
        </a:graphic>
      </p:graphicFrame>
      <p:graphicFrame>
        <p:nvGraphicFramePr>
          <p:cNvPr id="68664" name="Object 56"/>
          <p:cNvGraphicFramePr>
            <a:graphicFrameLocks noChangeAspect="1"/>
          </p:cNvGraphicFramePr>
          <p:nvPr/>
        </p:nvGraphicFramePr>
        <p:xfrm>
          <a:off x="568325" y="4340225"/>
          <a:ext cx="2330450" cy="611188"/>
        </p:xfrm>
        <a:graphic>
          <a:graphicData uri="http://schemas.openxmlformats.org/presentationml/2006/ole">
            <mc:AlternateContent xmlns:mc="http://schemas.openxmlformats.org/markup-compatibility/2006">
              <mc:Choice xmlns:v="urn:schemas-microsoft-com:vml" Requires="v">
                <p:oleObj r:id="rId22" imgW="838200" imgH="228600" progId="Equation.DSMT4">
                  <p:embed/>
                </p:oleObj>
              </mc:Choice>
              <mc:Fallback>
                <p:oleObj r:id="rId22" imgW="838200" imgH="228600" progId="Equation.DSMT4">
                  <p:embed/>
                  <p:pic>
                    <p:nvPicPr>
                      <p:cNvPr id="0" name="图片 3177"/>
                      <p:cNvPicPr/>
                      <p:nvPr/>
                    </p:nvPicPr>
                    <p:blipFill>
                      <a:blip r:embed="rId23"/>
                      <a:stretch>
                        <a:fillRect/>
                      </a:stretch>
                    </p:blipFill>
                    <p:spPr>
                      <a:xfrm>
                        <a:off x="568325" y="4340225"/>
                        <a:ext cx="2330450" cy="611188"/>
                      </a:xfrm>
                      <a:prstGeom prst="rect">
                        <a:avLst/>
                      </a:prstGeom>
                      <a:noFill/>
                      <a:ln w="38100">
                        <a:noFill/>
                        <a:miter/>
                      </a:ln>
                    </p:spPr>
                  </p:pic>
                </p:oleObj>
              </mc:Fallback>
            </mc:AlternateContent>
          </a:graphicData>
        </a:graphic>
      </p:graphicFrame>
      <p:sp>
        <p:nvSpPr>
          <p:cNvPr id="68666" name="Text Box 58"/>
          <p:cNvSpPr txBox="1"/>
          <p:nvPr/>
        </p:nvSpPr>
        <p:spPr>
          <a:xfrm>
            <a:off x="434975" y="2054225"/>
            <a:ext cx="4103688" cy="1735138"/>
          </a:xfrm>
          <a:prstGeom prst="rect">
            <a:avLst/>
          </a:prstGeom>
          <a:noFill/>
          <a:ln w="9525">
            <a:noFill/>
          </a:ln>
        </p:spPr>
        <p:txBody>
          <a:bodyPr anchor="t">
            <a:spAutoFit/>
          </a:bodyPr>
          <a:lstStyle/>
          <a:p>
            <a:pPr>
              <a:lnSpc>
                <a:spcPct val="150000"/>
              </a:lnSpc>
              <a:spcBef>
                <a:spcPct val="50000"/>
              </a:spcBef>
            </a:pPr>
            <a:r>
              <a:rPr lang="zh-CN" altLang="en-US" b="1" dirty="0">
                <a:solidFill>
                  <a:srgbClr val="3333FF"/>
                </a:solidFill>
                <a:latin typeface="Times New Roman" panose="02020603050405020304" pitchFamily="18" charset="0"/>
              </a:rPr>
              <a:t>进入闭合曲面 </a:t>
            </a:r>
            <a:r>
              <a:rPr lang="en-US" altLang="zh-CN" b="1" i="1" dirty="0">
                <a:solidFill>
                  <a:srgbClr val="3333FF"/>
                </a:solidFill>
                <a:latin typeface="Times New Roman" panose="02020603050405020304" pitchFamily="18" charset="0"/>
              </a:rPr>
              <a:t>S </a:t>
            </a:r>
            <a:r>
              <a:rPr lang="zh-CN" altLang="en-US" b="1" dirty="0">
                <a:solidFill>
                  <a:srgbClr val="3333FF"/>
                </a:solidFill>
                <a:latin typeface="Times New Roman" panose="02020603050405020304" pitchFamily="18" charset="0"/>
              </a:rPr>
              <a:t>的磁力线根数（磁通量）和流出闭合曲面 </a:t>
            </a:r>
            <a:r>
              <a:rPr lang="en-US" altLang="zh-CN" b="1" i="1" dirty="0">
                <a:solidFill>
                  <a:srgbClr val="3333FF"/>
                </a:solidFill>
                <a:latin typeface="Times New Roman" panose="02020603050405020304" pitchFamily="18" charset="0"/>
              </a:rPr>
              <a:t>S </a:t>
            </a:r>
            <a:r>
              <a:rPr lang="zh-CN" altLang="en-US" b="1" dirty="0">
                <a:solidFill>
                  <a:srgbClr val="3333FF"/>
                </a:solidFill>
                <a:latin typeface="Times New Roman" panose="02020603050405020304" pitchFamily="18" charset="0"/>
              </a:rPr>
              <a:t>的磁力线根数相等。</a:t>
            </a:r>
          </a:p>
        </p:txBody>
      </p:sp>
      <p:graphicFrame>
        <p:nvGraphicFramePr>
          <p:cNvPr id="68667" name="Object 59"/>
          <p:cNvGraphicFramePr>
            <a:graphicFrameLocks noChangeAspect="1"/>
          </p:cNvGraphicFramePr>
          <p:nvPr/>
        </p:nvGraphicFramePr>
        <p:xfrm>
          <a:off x="2987675" y="4292600"/>
          <a:ext cx="1655763" cy="955675"/>
        </p:xfrm>
        <a:graphic>
          <a:graphicData uri="http://schemas.openxmlformats.org/presentationml/2006/ole">
            <mc:AlternateContent xmlns:mc="http://schemas.openxmlformats.org/markup-compatibility/2006">
              <mc:Choice xmlns:v="urn:schemas-microsoft-com:vml" Requires="v">
                <p:oleObj r:id="rId24" imgW="660400" imgH="381000" progId="Equation.3">
                  <p:embed/>
                </p:oleObj>
              </mc:Choice>
              <mc:Fallback>
                <p:oleObj r:id="rId24" imgW="660400" imgH="381000" progId="Equation.3">
                  <p:embed/>
                  <p:pic>
                    <p:nvPicPr>
                      <p:cNvPr id="0" name="图片 3174"/>
                      <p:cNvPicPr/>
                      <p:nvPr/>
                    </p:nvPicPr>
                    <p:blipFill>
                      <a:blip r:embed="rId25"/>
                      <a:stretch>
                        <a:fillRect/>
                      </a:stretch>
                    </p:blipFill>
                    <p:spPr>
                      <a:xfrm>
                        <a:off x="2987675" y="4292600"/>
                        <a:ext cx="1655763" cy="955675"/>
                      </a:xfrm>
                      <a:prstGeom prst="rect">
                        <a:avLst/>
                      </a:prstGeom>
                      <a:noFill/>
                      <a:ln w="38100">
                        <a:noFill/>
                        <a:miter/>
                      </a:ln>
                    </p:spPr>
                  </p:pic>
                </p:oleObj>
              </mc:Fallback>
            </mc:AlternateContent>
          </a:graphicData>
        </a:graphic>
      </p:graphicFrame>
      <p:graphicFrame>
        <p:nvGraphicFramePr>
          <p:cNvPr id="28730" name="Object 60"/>
          <p:cNvGraphicFramePr>
            <a:graphicFrameLocks noChangeAspect="1"/>
          </p:cNvGraphicFramePr>
          <p:nvPr/>
        </p:nvGraphicFramePr>
        <p:xfrm>
          <a:off x="5219700" y="4076700"/>
          <a:ext cx="2592388" cy="1296988"/>
        </p:xfrm>
        <a:graphic>
          <a:graphicData uri="http://schemas.openxmlformats.org/presentationml/2006/ole">
            <mc:AlternateContent xmlns:mc="http://schemas.openxmlformats.org/markup-compatibility/2006">
              <mc:Choice xmlns:v="urn:schemas-microsoft-com:vml" Requires="v">
                <p:oleObj r:id="rId26" imgW="862330" imgH="431165" progId="Equation.3">
                  <p:embed/>
                </p:oleObj>
              </mc:Choice>
              <mc:Fallback>
                <p:oleObj r:id="rId26" imgW="862330" imgH="431165" progId="Equation.3">
                  <p:embed/>
                  <p:pic>
                    <p:nvPicPr>
                      <p:cNvPr id="0" name="图片 3175"/>
                      <p:cNvPicPr/>
                      <p:nvPr/>
                    </p:nvPicPr>
                    <p:blipFill>
                      <a:blip r:embed="rId27">
                        <a:clrChange>
                          <a:clrFrom>
                            <a:srgbClr val="000000"/>
                          </a:clrFrom>
                          <a:clrTo>
                            <a:srgbClr val="FF0000"/>
                          </a:clrTo>
                        </a:clrChange>
                      </a:blip>
                      <a:stretch>
                        <a:fillRect/>
                      </a:stretch>
                    </p:blipFill>
                    <p:spPr>
                      <a:xfrm>
                        <a:off x="5219700" y="4076700"/>
                        <a:ext cx="2592388" cy="1296988"/>
                      </a:xfrm>
                      <a:prstGeom prst="rect">
                        <a:avLst/>
                      </a:prstGeom>
                      <a:solidFill>
                        <a:schemeClr val="bg1"/>
                      </a:solidFill>
                      <a:ln w="9525" cap="flat" cmpd="sng">
                        <a:solidFill>
                          <a:srgbClr val="FF00FF"/>
                        </a:solidFill>
                        <a:prstDash val="solid"/>
                        <a:miter/>
                        <a:headEnd type="none" w="med" len="med"/>
                        <a:tailEnd type="none" w="med" len="me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68637"/>
                                        </p:tgtEl>
                                        <p:attrNameLst>
                                          <p:attrName>style.visibility</p:attrName>
                                        </p:attrNameLst>
                                      </p:cBhvr>
                                      <p:to>
                                        <p:strVal val="visible"/>
                                      </p:to>
                                    </p:set>
                                    <p:animEffect transition="in" filter="strips(upRight)">
                                      <p:cBhvr>
                                        <p:cTn id="7" dur="500"/>
                                        <p:tgtEl>
                                          <p:spTgt spid="6863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68641"/>
                                        </p:tgtEl>
                                        <p:attrNameLst>
                                          <p:attrName>style.visibility</p:attrName>
                                        </p:attrNameLst>
                                      </p:cBhvr>
                                      <p:to>
                                        <p:strVal val="visible"/>
                                      </p:to>
                                    </p:set>
                                    <p:animEffect transition="in" filter="strips(upRight)">
                                      <p:cBhvr>
                                        <p:cTn id="12" dur="500"/>
                                        <p:tgtEl>
                                          <p:spTgt spid="68641"/>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68648"/>
                                        </p:tgtEl>
                                        <p:attrNameLst>
                                          <p:attrName>style.visibility</p:attrName>
                                        </p:attrNameLst>
                                      </p:cBhvr>
                                      <p:to>
                                        <p:strVal val="visible"/>
                                      </p:to>
                                    </p:set>
                                    <p:animEffect transition="in" filter="strips(downLeft)">
                                      <p:cBhvr>
                                        <p:cTn id="17" dur="500"/>
                                        <p:tgtEl>
                                          <p:spTgt spid="68648"/>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68655"/>
                                        </p:tgtEl>
                                        <p:attrNameLst>
                                          <p:attrName>style.visibility</p:attrName>
                                        </p:attrNameLst>
                                      </p:cBhvr>
                                      <p:to>
                                        <p:strVal val="visible"/>
                                      </p:to>
                                    </p:set>
                                    <p:animEffect transition="in" filter="strips(upRight)">
                                      <p:cBhvr>
                                        <p:cTn id="22" dur="500"/>
                                        <p:tgtEl>
                                          <p:spTgt spid="6865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8663"/>
                                        </p:tgtEl>
                                        <p:attrNameLst>
                                          <p:attrName>style.visibility</p:attrName>
                                        </p:attrNameLst>
                                      </p:cBhvr>
                                      <p:to>
                                        <p:strVal val="visible"/>
                                      </p:to>
                                    </p:set>
                                    <p:animEffect transition="in" filter="blinds(horizontal)">
                                      <p:cBhvr>
                                        <p:cTn id="27" dur="500"/>
                                        <p:tgtEl>
                                          <p:spTgt spid="6866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8662"/>
                                        </p:tgtEl>
                                        <p:attrNameLst>
                                          <p:attrName>style.visibility</p:attrName>
                                        </p:attrNameLst>
                                      </p:cBhvr>
                                      <p:to>
                                        <p:strVal val="visible"/>
                                      </p:to>
                                    </p:set>
                                    <p:animEffect transition="in" filter="blinds(horizontal)">
                                      <p:cBhvr>
                                        <p:cTn id="32" dur="500"/>
                                        <p:tgtEl>
                                          <p:spTgt spid="68662"/>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866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68664"/>
                                        </p:tgtEl>
                                        <p:attrNameLst>
                                          <p:attrName>style.visibility</p:attrName>
                                        </p:attrNameLst>
                                      </p:cBhvr>
                                      <p:to>
                                        <p:strVal val="visible"/>
                                      </p:to>
                                    </p:set>
                                    <p:animEffect transition="in" filter="blinds(horizontal)">
                                      <p:cBhvr>
                                        <p:cTn id="41" dur="500"/>
                                        <p:tgtEl>
                                          <p:spTgt spid="68664"/>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6866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686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25" grpId="0" animBg="1"/>
      <p:bldP spid="6866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灯片编号占位符 3"/>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600" b="1" dirty="0">
                <a:solidFill>
                  <a:srgbClr val="0000FF"/>
                </a:solidFill>
              </a:rPr>
              <a:t>16</a:t>
            </a:fld>
            <a:endParaRPr lang="zh-CN" altLang="en-US" sz="1600" b="1" dirty="0">
              <a:solidFill>
                <a:srgbClr val="0000FF"/>
              </a:solidFill>
            </a:endParaRPr>
          </a:p>
        </p:txBody>
      </p:sp>
      <p:grpSp>
        <p:nvGrpSpPr>
          <p:cNvPr id="30722" name="Group 4"/>
          <p:cNvGrpSpPr/>
          <p:nvPr/>
        </p:nvGrpSpPr>
        <p:grpSpPr>
          <a:xfrm>
            <a:off x="4889500" y="158750"/>
            <a:ext cx="4114800" cy="4038600"/>
            <a:chOff x="3120" y="528"/>
            <a:chExt cx="2592" cy="2544"/>
          </a:xfrm>
        </p:grpSpPr>
        <p:grpSp>
          <p:nvGrpSpPr>
            <p:cNvPr id="30723" name="Group 5"/>
            <p:cNvGrpSpPr/>
            <p:nvPr/>
          </p:nvGrpSpPr>
          <p:grpSpPr>
            <a:xfrm>
              <a:off x="3120" y="528"/>
              <a:ext cx="2592" cy="2544"/>
              <a:chOff x="3120" y="528"/>
              <a:chExt cx="2592" cy="2544"/>
            </a:xfrm>
          </p:grpSpPr>
          <p:sp>
            <p:nvSpPr>
              <p:cNvPr id="30724" name="Rectangle 6"/>
              <p:cNvSpPr/>
              <p:nvPr/>
            </p:nvSpPr>
            <p:spPr>
              <a:xfrm>
                <a:off x="3120" y="528"/>
                <a:ext cx="2592" cy="2544"/>
              </a:xfrm>
              <a:prstGeom prst="rect">
                <a:avLst/>
              </a:prstGeom>
              <a:solidFill>
                <a:schemeClr val="bg1"/>
              </a:solidFill>
              <a:ln w="9525" cap="flat" cmpd="sng">
                <a:solidFill>
                  <a:schemeClr val="tx2"/>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30725" name="Freeform 7"/>
              <p:cNvSpPr/>
              <p:nvPr/>
            </p:nvSpPr>
            <p:spPr>
              <a:xfrm>
                <a:off x="3168" y="864"/>
                <a:ext cx="1056" cy="1872"/>
              </a:xfrm>
              <a:custGeom>
                <a:avLst/>
                <a:gdLst/>
                <a:ahLst/>
                <a:cxnLst>
                  <a:cxn ang="0">
                    <a:pos x="1056" y="816"/>
                  </a:cxn>
                  <a:cxn ang="0">
                    <a:pos x="1056" y="0"/>
                  </a:cxn>
                  <a:cxn ang="0">
                    <a:pos x="0" y="960"/>
                  </a:cxn>
                  <a:cxn ang="0">
                    <a:pos x="0" y="1872"/>
                  </a:cxn>
                  <a:cxn ang="0">
                    <a:pos x="1056" y="816"/>
                  </a:cxn>
                </a:cxnLst>
                <a:rect l="0" t="0" r="0" b="0"/>
                <a:pathLst>
                  <a:path w="1056" h="1872">
                    <a:moveTo>
                      <a:pt x="1056" y="816"/>
                    </a:moveTo>
                    <a:lnTo>
                      <a:pt x="1056" y="0"/>
                    </a:lnTo>
                    <a:lnTo>
                      <a:pt x="0" y="960"/>
                    </a:lnTo>
                    <a:lnTo>
                      <a:pt x="0" y="1872"/>
                    </a:lnTo>
                    <a:lnTo>
                      <a:pt x="1056" y="816"/>
                    </a:lnTo>
                    <a:close/>
                  </a:path>
                </a:pathLst>
              </a:custGeom>
              <a:solidFill>
                <a:schemeClr val="accent2">
                  <a:alpha val="50195"/>
                </a:schemeClr>
              </a:solidFill>
              <a:ln w="28575" cap="flat" cmpd="sng">
                <a:solidFill>
                  <a:schemeClr val="tx2"/>
                </a:solidFill>
                <a:prstDash val="solid"/>
                <a:round/>
                <a:headEnd type="none" w="med" len="med"/>
                <a:tailEnd type="none" w="med" len="med"/>
              </a:ln>
            </p:spPr>
            <p:txBody>
              <a:bodyPr/>
              <a:lstStyle/>
              <a:p>
                <a:endParaRPr lang="zh-CN" altLang="en-US"/>
              </a:p>
            </p:txBody>
          </p:sp>
          <p:sp>
            <p:nvSpPr>
              <p:cNvPr id="30726" name="AutoShape 8"/>
              <p:cNvSpPr/>
              <p:nvPr/>
            </p:nvSpPr>
            <p:spPr>
              <a:xfrm>
                <a:off x="3168" y="1680"/>
                <a:ext cx="2496" cy="1056"/>
              </a:xfrm>
              <a:prstGeom prst="parallelogram">
                <a:avLst>
                  <a:gd name="adj" fmla="val 101045"/>
                </a:avLst>
              </a:prstGeom>
              <a:solidFill>
                <a:schemeClr val="accent2">
                  <a:alpha val="50195"/>
                </a:schemeClr>
              </a:solidFill>
              <a:ln w="28575" cap="flat" cmpd="sng">
                <a:solidFill>
                  <a:schemeClr val="tx2"/>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grpSp>
        <p:sp>
          <p:nvSpPr>
            <p:cNvPr id="30727" name="Freeform 9"/>
            <p:cNvSpPr/>
            <p:nvPr/>
          </p:nvSpPr>
          <p:spPr>
            <a:xfrm>
              <a:off x="3648" y="1392"/>
              <a:ext cx="1635" cy="1632"/>
            </a:xfrm>
            <a:custGeom>
              <a:avLst/>
              <a:gdLst/>
              <a:ahLst/>
              <a:cxnLst>
                <a:cxn ang="0">
                  <a:pos x="5" y="1632"/>
                </a:cxn>
                <a:cxn ang="0">
                  <a:pos x="13" y="1580"/>
                </a:cxn>
                <a:cxn ang="0">
                  <a:pos x="83" y="1397"/>
                </a:cxn>
                <a:cxn ang="0">
                  <a:pos x="169" y="1276"/>
                </a:cxn>
                <a:cxn ang="0">
                  <a:pos x="554" y="1050"/>
                </a:cxn>
                <a:cxn ang="0">
                  <a:pos x="754" y="925"/>
                </a:cxn>
                <a:cxn ang="0">
                  <a:pos x="954" y="757"/>
                </a:cxn>
                <a:cxn ang="0">
                  <a:pos x="1115" y="588"/>
                </a:cxn>
                <a:cxn ang="0">
                  <a:pos x="1635" y="0"/>
                </a:cxn>
              </a:cxnLst>
              <a:rect l="0" t="0" r="0" b="0"/>
              <a:pathLst>
                <a:path w="1731" h="1717">
                  <a:moveTo>
                    <a:pt x="5" y="1717"/>
                  </a:moveTo>
                  <a:cubicBezTo>
                    <a:pt x="8" y="1708"/>
                    <a:pt x="0" y="1703"/>
                    <a:pt x="14" y="1662"/>
                  </a:cubicBezTo>
                  <a:cubicBezTo>
                    <a:pt x="28" y="1621"/>
                    <a:pt x="61" y="1523"/>
                    <a:pt x="88" y="1470"/>
                  </a:cubicBezTo>
                  <a:cubicBezTo>
                    <a:pt x="115" y="1417"/>
                    <a:pt x="96" y="1403"/>
                    <a:pt x="179" y="1342"/>
                  </a:cubicBezTo>
                  <a:cubicBezTo>
                    <a:pt x="262" y="1281"/>
                    <a:pt x="483" y="1166"/>
                    <a:pt x="586" y="1105"/>
                  </a:cubicBezTo>
                  <a:cubicBezTo>
                    <a:pt x="689" y="1044"/>
                    <a:pt x="727" y="1024"/>
                    <a:pt x="798" y="973"/>
                  </a:cubicBezTo>
                  <a:cubicBezTo>
                    <a:pt x="868" y="921"/>
                    <a:pt x="946" y="855"/>
                    <a:pt x="1010" y="796"/>
                  </a:cubicBezTo>
                  <a:cubicBezTo>
                    <a:pt x="1074" y="737"/>
                    <a:pt x="1059" y="752"/>
                    <a:pt x="1180" y="619"/>
                  </a:cubicBezTo>
                  <a:cubicBezTo>
                    <a:pt x="1300" y="486"/>
                    <a:pt x="1639" y="103"/>
                    <a:pt x="1731" y="0"/>
                  </a:cubicBezTo>
                </a:path>
              </a:pathLst>
            </a:custGeom>
            <a:noFill/>
            <a:ln w="28575" cap="flat" cmpd="sng">
              <a:solidFill>
                <a:srgbClr val="6600FF"/>
              </a:solidFill>
              <a:prstDash val="solid"/>
              <a:round/>
              <a:headEnd type="none" w="med" len="med"/>
              <a:tailEnd type="none" w="sm" len="lg"/>
            </a:ln>
          </p:spPr>
          <p:txBody>
            <a:bodyPr/>
            <a:lstStyle/>
            <a:p>
              <a:endParaRPr lang="zh-CN" altLang="en-US"/>
            </a:p>
          </p:txBody>
        </p:sp>
        <p:sp>
          <p:nvSpPr>
            <p:cNvPr id="30728" name="Freeform 10"/>
            <p:cNvSpPr/>
            <p:nvPr/>
          </p:nvSpPr>
          <p:spPr>
            <a:xfrm>
              <a:off x="3744" y="1440"/>
              <a:ext cx="1616" cy="1584"/>
            </a:xfrm>
            <a:custGeom>
              <a:avLst/>
              <a:gdLst/>
              <a:ahLst/>
              <a:cxnLst>
                <a:cxn ang="0">
                  <a:pos x="23" y="1570"/>
                </a:cxn>
                <a:cxn ang="0">
                  <a:pos x="6" y="1552"/>
                </a:cxn>
                <a:cxn ang="0">
                  <a:pos x="59" y="1377"/>
                </a:cxn>
                <a:cxn ang="0">
                  <a:pos x="205" y="1246"/>
                </a:cxn>
                <a:cxn ang="0">
                  <a:pos x="540" y="1027"/>
                </a:cxn>
                <a:cxn ang="0">
                  <a:pos x="739" y="904"/>
                </a:cxn>
                <a:cxn ang="0">
                  <a:pos x="939" y="739"/>
                </a:cxn>
                <a:cxn ang="0">
                  <a:pos x="1098" y="575"/>
                </a:cxn>
                <a:cxn ang="0">
                  <a:pos x="1616" y="0"/>
                </a:cxn>
              </a:cxnLst>
              <a:rect l="0" t="0" r="0" b="0"/>
              <a:pathLst>
                <a:path w="1720" h="1656">
                  <a:moveTo>
                    <a:pt x="24" y="1641"/>
                  </a:moveTo>
                  <a:cubicBezTo>
                    <a:pt x="21" y="1638"/>
                    <a:pt x="0" y="1656"/>
                    <a:pt x="6" y="1623"/>
                  </a:cubicBezTo>
                  <a:cubicBezTo>
                    <a:pt x="12" y="1590"/>
                    <a:pt x="28" y="1493"/>
                    <a:pt x="63" y="1440"/>
                  </a:cubicBezTo>
                  <a:cubicBezTo>
                    <a:pt x="98" y="1387"/>
                    <a:pt x="133" y="1364"/>
                    <a:pt x="218" y="1303"/>
                  </a:cubicBezTo>
                  <a:cubicBezTo>
                    <a:pt x="303" y="1242"/>
                    <a:pt x="480" y="1134"/>
                    <a:pt x="575" y="1074"/>
                  </a:cubicBezTo>
                  <a:cubicBezTo>
                    <a:pt x="670" y="1014"/>
                    <a:pt x="716" y="995"/>
                    <a:pt x="787" y="945"/>
                  </a:cubicBezTo>
                  <a:cubicBezTo>
                    <a:pt x="857" y="895"/>
                    <a:pt x="935" y="830"/>
                    <a:pt x="999" y="773"/>
                  </a:cubicBezTo>
                  <a:cubicBezTo>
                    <a:pt x="1063" y="716"/>
                    <a:pt x="1048" y="730"/>
                    <a:pt x="1169" y="601"/>
                  </a:cubicBezTo>
                  <a:cubicBezTo>
                    <a:pt x="1289" y="472"/>
                    <a:pt x="1628" y="100"/>
                    <a:pt x="1720" y="0"/>
                  </a:cubicBezTo>
                </a:path>
              </a:pathLst>
            </a:custGeom>
            <a:noFill/>
            <a:ln w="28575" cap="flat" cmpd="sng">
              <a:solidFill>
                <a:srgbClr val="6600FF"/>
              </a:solidFill>
              <a:prstDash val="solid"/>
              <a:round/>
              <a:headEnd type="none" w="med" len="med"/>
              <a:tailEnd type="none" w="sm" len="lg"/>
            </a:ln>
          </p:spPr>
          <p:txBody>
            <a:bodyPr/>
            <a:lstStyle/>
            <a:p>
              <a:endParaRPr lang="zh-CN" altLang="en-US"/>
            </a:p>
          </p:txBody>
        </p:sp>
      </p:grpSp>
      <p:sp>
        <p:nvSpPr>
          <p:cNvPr id="30729" name="Line 11"/>
          <p:cNvSpPr/>
          <p:nvPr/>
        </p:nvSpPr>
        <p:spPr>
          <a:xfrm flipV="1">
            <a:off x="7861300" y="1606550"/>
            <a:ext cx="457200" cy="533400"/>
          </a:xfrm>
          <a:prstGeom prst="line">
            <a:avLst/>
          </a:prstGeom>
          <a:ln w="38100" cap="flat" cmpd="sng">
            <a:solidFill>
              <a:srgbClr val="FF3300"/>
            </a:solidFill>
            <a:prstDash val="solid"/>
            <a:round/>
            <a:headEnd type="none" w="med" len="med"/>
            <a:tailEnd type="triangle" w="sm" len="lg"/>
          </a:ln>
        </p:spPr>
      </p:sp>
      <p:graphicFrame>
        <p:nvGraphicFramePr>
          <p:cNvPr id="30730" name="Object 12"/>
          <p:cNvGraphicFramePr>
            <a:graphicFrameLocks noChangeAspect="1"/>
          </p:cNvGraphicFramePr>
          <p:nvPr/>
        </p:nvGraphicFramePr>
        <p:xfrm>
          <a:off x="8394700" y="1530350"/>
          <a:ext cx="330200" cy="381000"/>
        </p:xfrm>
        <a:graphic>
          <a:graphicData uri="http://schemas.openxmlformats.org/presentationml/2006/ole">
            <mc:AlternateContent xmlns:mc="http://schemas.openxmlformats.org/markup-compatibility/2006">
              <mc:Choice xmlns:v="urn:schemas-microsoft-com:vml" Requires="v">
                <p:oleObj r:id="rId2" imgW="165100" imgH="228600" progId="Equation.3">
                  <p:embed/>
                </p:oleObj>
              </mc:Choice>
              <mc:Fallback>
                <p:oleObj r:id="rId2" imgW="165100" imgH="228600" progId="Equation.3">
                  <p:embed/>
                  <p:pic>
                    <p:nvPicPr>
                      <p:cNvPr id="0" name="图片 3181"/>
                      <p:cNvPicPr/>
                      <p:nvPr/>
                    </p:nvPicPr>
                    <p:blipFill>
                      <a:blip r:embed="rId3"/>
                      <a:stretch>
                        <a:fillRect/>
                      </a:stretch>
                    </p:blipFill>
                    <p:spPr>
                      <a:xfrm>
                        <a:off x="8394700" y="1530350"/>
                        <a:ext cx="330200" cy="381000"/>
                      </a:xfrm>
                      <a:prstGeom prst="rect">
                        <a:avLst/>
                      </a:prstGeom>
                      <a:noFill/>
                      <a:ln w="38100">
                        <a:noFill/>
                        <a:miter/>
                      </a:ln>
                    </p:spPr>
                  </p:pic>
                </p:oleObj>
              </mc:Fallback>
            </mc:AlternateContent>
          </a:graphicData>
        </a:graphic>
      </p:graphicFrame>
      <p:grpSp>
        <p:nvGrpSpPr>
          <p:cNvPr id="30731" name="Group 13"/>
          <p:cNvGrpSpPr/>
          <p:nvPr/>
        </p:nvGrpSpPr>
        <p:grpSpPr>
          <a:xfrm>
            <a:off x="5041900" y="2673350"/>
            <a:ext cx="801688" cy="595313"/>
            <a:chOff x="1152" y="2208"/>
            <a:chExt cx="262" cy="375"/>
          </a:xfrm>
        </p:grpSpPr>
        <p:sp>
          <p:nvSpPr>
            <p:cNvPr id="30732" name="Text Box 14"/>
            <p:cNvSpPr txBox="1"/>
            <p:nvPr/>
          </p:nvSpPr>
          <p:spPr>
            <a:xfrm>
              <a:off x="1152" y="2208"/>
              <a:ext cx="131" cy="327"/>
            </a:xfrm>
            <a:prstGeom prst="rect">
              <a:avLst/>
            </a:prstGeom>
            <a:noFill/>
            <a:ln w="9525">
              <a:noFill/>
            </a:ln>
          </p:spPr>
          <p:txBody>
            <a:bodyPr wrap="none" anchor="t">
              <a:spAutoFit/>
            </a:bodyPr>
            <a:lstStyle/>
            <a:p>
              <a:pPr>
                <a:spcBef>
                  <a:spcPct val="50000"/>
                </a:spcBef>
              </a:pPr>
              <a:r>
                <a:rPr lang="en-US" altLang="zh-CN" sz="2800" i="1" dirty="0">
                  <a:solidFill>
                    <a:srgbClr val="010000"/>
                  </a:solidFill>
                  <a:latin typeface="Times New Roman" panose="02020603050405020304" pitchFamily="18" charset="0"/>
                </a:rPr>
                <a:t>P</a:t>
              </a:r>
            </a:p>
          </p:txBody>
        </p:sp>
        <p:sp>
          <p:nvSpPr>
            <p:cNvPr id="30733" name="Text Box 15"/>
            <p:cNvSpPr txBox="1"/>
            <p:nvPr/>
          </p:nvSpPr>
          <p:spPr>
            <a:xfrm>
              <a:off x="1296" y="2256"/>
              <a:ext cx="118" cy="327"/>
            </a:xfrm>
            <a:prstGeom prst="rect">
              <a:avLst/>
            </a:prstGeom>
            <a:noFill/>
            <a:ln w="9525">
              <a:noFill/>
            </a:ln>
          </p:spPr>
          <p:txBody>
            <a:bodyPr wrap="none" anchor="t">
              <a:spAutoFit/>
            </a:bodyPr>
            <a:lstStyle/>
            <a:p>
              <a:pPr>
                <a:spcBef>
                  <a:spcPct val="50000"/>
                </a:spcBef>
              </a:pPr>
              <a:r>
                <a:rPr lang="zh-CN" altLang="en-US" sz="2800" b="1" dirty="0">
                  <a:solidFill>
                    <a:srgbClr val="0000FF"/>
                  </a:solidFill>
                  <a:latin typeface="Times New Roman" panose="02020603050405020304" pitchFamily="18" charset="0"/>
                </a:rPr>
                <a:t>*</a:t>
              </a:r>
            </a:p>
          </p:txBody>
        </p:sp>
      </p:grpSp>
      <p:sp>
        <p:nvSpPr>
          <p:cNvPr id="38928" name="Text Box 16"/>
          <p:cNvSpPr txBox="1">
            <a:spLocks noChangeArrowheads="1"/>
          </p:cNvSpPr>
          <p:nvPr/>
        </p:nvSpPr>
        <p:spPr bwMode="auto">
          <a:xfrm>
            <a:off x="323850" y="692150"/>
            <a:ext cx="4198938" cy="519113"/>
          </a:xfrm>
          <a:prstGeom prst="rect">
            <a:avLst/>
          </a:prstGeom>
          <a:noFill/>
          <a:ln>
            <a:noFill/>
          </a:ln>
          <a:effectLst/>
        </p:spPr>
        <p:txBody>
          <a:bodyPr>
            <a:spAutoFit/>
          </a:bodyPr>
          <a:lstStyle/>
          <a:p>
            <a:pPr marR="0" defTabSz="914400">
              <a:spcBef>
                <a:spcPct val="50000"/>
              </a:spcBef>
              <a:buClrTx/>
              <a:buSzTx/>
              <a:buFontTx/>
              <a:defRPr/>
            </a:pPr>
            <a:r>
              <a:rPr kumimoji="0" lang="zh-CN" altLang="en-US" sz="2800" b="1" kern="1200" cap="none" spc="0" normalizeH="0" baseline="0" noProof="0">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一、毕奥—萨伐尔定律</a:t>
            </a:r>
          </a:p>
        </p:txBody>
      </p:sp>
      <p:sp>
        <p:nvSpPr>
          <p:cNvPr id="38929" name="Text Box 17"/>
          <p:cNvSpPr txBox="1"/>
          <p:nvPr/>
        </p:nvSpPr>
        <p:spPr>
          <a:xfrm>
            <a:off x="596900" y="1295400"/>
            <a:ext cx="4262438" cy="457200"/>
          </a:xfrm>
          <a:prstGeom prst="rect">
            <a:avLst/>
          </a:prstGeom>
          <a:noFill/>
          <a:ln w="9525">
            <a:noFill/>
          </a:ln>
        </p:spPr>
        <p:txBody>
          <a:bodyPr anchor="t">
            <a:spAutoFit/>
          </a:bodyPr>
          <a:lstStyle/>
          <a:p>
            <a:pPr>
              <a:spcBef>
                <a:spcPct val="50000"/>
              </a:spcBef>
            </a:pPr>
            <a:r>
              <a:rPr lang="zh-CN" altLang="zh-CN" b="1" dirty="0">
                <a:solidFill>
                  <a:srgbClr val="010000"/>
                </a:solidFill>
                <a:latin typeface="Times New Roman" panose="02020603050405020304" pitchFamily="18" charset="0"/>
              </a:rPr>
              <a:t>——电流元在空间产生的磁场</a:t>
            </a:r>
            <a:endParaRPr lang="zh-CN" altLang="en-US" b="1" dirty="0">
              <a:solidFill>
                <a:srgbClr val="010000"/>
              </a:solidFill>
              <a:latin typeface="Times New Roman" panose="02020603050405020304" pitchFamily="18" charset="0"/>
            </a:endParaRPr>
          </a:p>
        </p:txBody>
      </p:sp>
      <p:graphicFrame>
        <p:nvGraphicFramePr>
          <p:cNvPr id="38930" name="Object 18"/>
          <p:cNvGraphicFramePr>
            <a:graphicFrameLocks noChangeAspect="1"/>
          </p:cNvGraphicFramePr>
          <p:nvPr/>
        </p:nvGraphicFramePr>
        <p:xfrm>
          <a:off x="984250" y="4602163"/>
          <a:ext cx="2736850" cy="992187"/>
        </p:xfrm>
        <a:graphic>
          <a:graphicData uri="http://schemas.openxmlformats.org/presentationml/2006/ole">
            <mc:AlternateContent xmlns:mc="http://schemas.openxmlformats.org/markup-compatibility/2006">
              <mc:Choice xmlns:v="urn:schemas-microsoft-com:vml" Requires="v">
                <p:oleObj r:id="rId4" imgW="1104900" imgH="393700" progId="Equation.DSMT4">
                  <p:embed/>
                </p:oleObj>
              </mc:Choice>
              <mc:Fallback>
                <p:oleObj r:id="rId4" imgW="1104900" imgH="393700" progId="Equation.DSMT4">
                  <p:embed/>
                  <p:pic>
                    <p:nvPicPr>
                      <p:cNvPr id="0" name="图片 3188"/>
                      <p:cNvPicPr/>
                      <p:nvPr/>
                    </p:nvPicPr>
                    <p:blipFill>
                      <a:blip r:embed="rId5"/>
                      <a:stretch>
                        <a:fillRect/>
                      </a:stretch>
                    </p:blipFill>
                    <p:spPr>
                      <a:xfrm>
                        <a:off x="984250" y="4602163"/>
                        <a:ext cx="2736850" cy="992187"/>
                      </a:xfrm>
                      <a:prstGeom prst="rect">
                        <a:avLst/>
                      </a:prstGeom>
                      <a:solidFill>
                        <a:srgbClr val="FFE5FF">
                          <a:alpha val="59999"/>
                        </a:srgbClr>
                      </a:solidFill>
                      <a:ln w="9525" cap="flat" cmpd="sng">
                        <a:solidFill>
                          <a:srgbClr val="FF00FF"/>
                        </a:solidFill>
                        <a:prstDash val="dash"/>
                        <a:miter/>
                        <a:headEnd type="none" w="med" len="med"/>
                        <a:tailEnd type="none" w="med" len="med"/>
                      </a:ln>
                    </p:spPr>
                  </p:pic>
                </p:oleObj>
              </mc:Fallback>
            </mc:AlternateContent>
          </a:graphicData>
        </a:graphic>
      </p:graphicFrame>
      <p:graphicFrame>
        <p:nvGraphicFramePr>
          <p:cNvPr id="38931" name="Object 19"/>
          <p:cNvGraphicFramePr>
            <a:graphicFrameLocks noChangeAspect="1"/>
          </p:cNvGraphicFramePr>
          <p:nvPr/>
        </p:nvGraphicFramePr>
        <p:xfrm>
          <a:off x="971550" y="1989138"/>
          <a:ext cx="2590800" cy="1127125"/>
        </p:xfrm>
        <a:graphic>
          <a:graphicData uri="http://schemas.openxmlformats.org/presentationml/2006/ole">
            <mc:AlternateContent xmlns:mc="http://schemas.openxmlformats.org/markup-compatibility/2006">
              <mc:Choice xmlns:v="urn:schemas-microsoft-com:vml" Requires="v">
                <p:oleObj r:id="rId6" imgW="1028700" imgH="419100" progId="Equation.DSMT4">
                  <p:embed/>
                </p:oleObj>
              </mc:Choice>
              <mc:Fallback>
                <p:oleObj r:id="rId6" imgW="1028700" imgH="419100" progId="Equation.DSMT4">
                  <p:embed/>
                  <p:pic>
                    <p:nvPicPr>
                      <p:cNvPr id="0" name="图片 3189"/>
                      <p:cNvPicPr/>
                      <p:nvPr/>
                    </p:nvPicPr>
                    <p:blipFill>
                      <a:blip r:embed="rId7"/>
                      <a:stretch>
                        <a:fillRect/>
                      </a:stretch>
                    </p:blipFill>
                    <p:spPr>
                      <a:xfrm>
                        <a:off x="971550" y="1989138"/>
                        <a:ext cx="2590800" cy="1127125"/>
                      </a:xfrm>
                      <a:prstGeom prst="rect">
                        <a:avLst/>
                      </a:prstGeom>
                      <a:solidFill>
                        <a:srgbClr val="FFE5FF">
                          <a:alpha val="59999"/>
                        </a:srgbClr>
                      </a:solidFill>
                      <a:ln w="12700" cap="flat" cmpd="sng">
                        <a:solidFill>
                          <a:srgbClr val="FF00FF"/>
                        </a:solidFill>
                        <a:prstDash val="dash"/>
                        <a:miter/>
                        <a:headEnd type="none" w="med" len="med"/>
                        <a:tailEnd type="none" w="med" len="med"/>
                      </a:ln>
                    </p:spPr>
                  </p:pic>
                </p:oleObj>
              </mc:Fallback>
            </mc:AlternateContent>
          </a:graphicData>
        </a:graphic>
      </p:graphicFrame>
      <p:grpSp>
        <p:nvGrpSpPr>
          <p:cNvPr id="38932" name="Group 20"/>
          <p:cNvGrpSpPr/>
          <p:nvPr/>
        </p:nvGrpSpPr>
        <p:grpSpPr>
          <a:xfrm>
            <a:off x="3957638" y="4437063"/>
            <a:ext cx="5097462" cy="549275"/>
            <a:chOff x="1344" y="2918"/>
            <a:chExt cx="3211" cy="346"/>
          </a:xfrm>
        </p:grpSpPr>
        <p:sp>
          <p:nvSpPr>
            <p:cNvPr id="30739" name="Text Box 21"/>
            <p:cNvSpPr txBox="1"/>
            <p:nvPr/>
          </p:nvSpPr>
          <p:spPr>
            <a:xfrm>
              <a:off x="2971" y="2931"/>
              <a:ext cx="1584" cy="288"/>
            </a:xfrm>
            <a:prstGeom prst="rect">
              <a:avLst/>
            </a:prstGeom>
            <a:noFill/>
            <a:ln w="9525">
              <a:noFill/>
            </a:ln>
          </p:spPr>
          <p:txBody>
            <a:bodyPr anchor="t">
              <a:spAutoFit/>
            </a:bodyPr>
            <a:lstStyle/>
            <a:p>
              <a:pPr>
                <a:spcBef>
                  <a:spcPct val="50000"/>
                </a:spcBef>
              </a:pPr>
              <a:r>
                <a:rPr lang="en-US" altLang="zh-CN" b="1" dirty="0">
                  <a:solidFill>
                    <a:srgbClr val="010000"/>
                  </a:solidFill>
                  <a:latin typeface="Times New Roman" panose="02020603050405020304" pitchFamily="18" charset="0"/>
                </a:rPr>
                <a:t>——</a:t>
              </a:r>
              <a:r>
                <a:rPr lang="zh-CN" altLang="en-US" b="1" dirty="0">
                  <a:solidFill>
                    <a:srgbClr val="010000"/>
                  </a:solidFill>
                  <a:latin typeface="Times New Roman" panose="02020603050405020304" pitchFamily="18" charset="0"/>
                </a:rPr>
                <a:t>真空磁导率 </a:t>
              </a:r>
            </a:p>
          </p:txBody>
        </p:sp>
        <p:graphicFrame>
          <p:nvGraphicFramePr>
            <p:cNvPr id="30740" name="Object 22"/>
            <p:cNvGraphicFramePr>
              <a:graphicFrameLocks noChangeAspect="1"/>
            </p:cNvGraphicFramePr>
            <p:nvPr/>
          </p:nvGraphicFramePr>
          <p:xfrm>
            <a:off x="1344" y="2918"/>
            <a:ext cx="1632" cy="346"/>
          </p:xfrm>
          <a:graphic>
            <a:graphicData uri="http://schemas.openxmlformats.org/presentationml/2006/ole">
              <mc:AlternateContent xmlns:mc="http://schemas.openxmlformats.org/markup-compatibility/2006">
                <mc:Choice xmlns:v="urn:schemas-microsoft-com:vml" Requires="v">
                  <p:oleObj r:id="rId8" imgW="1295400" imgH="241300" progId="Equation.3">
                    <p:embed/>
                  </p:oleObj>
                </mc:Choice>
                <mc:Fallback>
                  <p:oleObj r:id="rId8" imgW="1295400" imgH="241300" progId="Equation.3">
                    <p:embed/>
                    <p:pic>
                      <p:nvPicPr>
                        <p:cNvPr id="0" name="图片 3190"/>
                        <p:cNvPicPr/>
                        <p:nvPr/>
                      </p:nvPicPr>
                      <p:blipFill>
                        <a:blip r:embed="rId9"/>
                        <a:stretch>
                          <a:fillRect/>
                        </a:stretch>
                      </p:blipFill>
                      <p:spPr>
                        <a:xfrm>
                          <a:off x="1344" y="2918"/>
                          <a:ext cx="1632" cy="346"/>
                        </a:xfrm>
                        <a:prstGeom prst="rect">
                          <a:avLst/>
                        </a:prstGeom>
                        <a:noFill/>
                        <a:ln w="38100">
                          <a:noFill/>
                          <a:miter/>
                        </a:ln>
                      </p:spPr>
                    </p:pic>
                  </p:oleObj>
                </mc:Fallback>
              </mc:AlternateContent>
            </a:graphicData>
          </a:graphic>
        </p:graphicFrame>
      </p:grpSp>
      <p:grpSp>
        <p:nvGrpSpPr>
          <p:cNvPr id="38935" name="Group 23"/>
          <p:cNvGrpSpPr/>
          <p:nvPr/>
        </p:nvGrpSpPr>
        <p:grpSpPr>
          <a:xfrm>
            <a:off x="5575300" y="1785938"/>
            <a:ext cx="457200" cy="1192212"/>
            <a:chOff x="3552" y="1505"/>
            <a:chExt cx="288" cy="751"/>
          </a:xfrm>
        </p:grpSpPr>
        <p:sp>
          <p:nvSpPr>
            <p:cNvPr id="30742" name="Line 24"/>
            <p:cNvSpPr/>
            <p:nvPr/>
          </p:nvSpPr>
          <p:spPr>
            <a:xfrm flipV="1">
              <a:off x="3600" y="1712"/>
              <a:ext cx="0" cy="544"/>
            </a:xfrm>
            <a:prstGeom prst="line">
              <a:avLst/>
            </a:prstGeom>
            <a:ln w="38100" cap="flat" cmpd="sng">
              <a:solidFill>
                <a:srgbClr val="FF3300"/>
              </a:solidFill>
              <a:prstDash val="solid"/>
              <a:round/>
              <a:headEnd type="none" w="med" len="med"/>
              <a:tailEnd type="triangle" w="sm" len="lg"/>
            </a:ln>
          </p:spPr>
        </p:sp>
        <p:graphicFrame>
          <p:nvGraphicFramePr>
            <p:cNvPr id="30743" name="Object 25"/>
            <p:cNvGraphicFramePr>
              <a:graphicFrameLocks noChangeAspect="1"/>
            </p:cNvGraphicFramePr>
            <p:nvPr/>
          </p:nvGraphicFramePr>
          <p:xfrm>
            <a:off x="3552" y="1505"/>
            <a:ext cx="288" cy="271"/>
          </p:xfrm>
          <a:graphic>
            <a:graphicData uri="http://schemas.openxmlformats.org/presentationml/2006/ole">
              <mc:AlternateContent xmlns:mc="http://schemas.openxmlformats.org/markup-compatibility/2006">
                <mc:Choice xmlns:v="urn:schemas-microsoft-com:vml" Requires="v">
                  <p:oleObj r:id="rId10" imgW="330200" imgH="279400" progId="Equation.3">
                    <p:embed/>
                  </p:oleObj>
                </mc:Choice>
                <mc:Fallback>
                  <p:oleObj r:id="rId10" imgW="330200" imgH="279400" progId="Equation.3">
                    <p:embed/>
                    <p:pic>
                      <p:nvPicPr>
                        <p:cNvPr id="0" name="图片 3187"/>
                        <p:cNvPicPr/>
                        <p:nvPr/>
                      </p:nvPicPr>
                      <p:blipFill>
                        <a:blip r:embed="rId11"/>
                        <a:stretch>
                          <a:fillRect/>
                        </a:stretch>
                      </p:blipFill>
                      <p:spPr>
                        <a:xfrm>
                          <a:off x="3552" y="1505"/>
                          <a:ext cx="288" cy="271"/>
                        </a:xfrm>
                        <a:prstGeom prst="rect">
                          <a:avLst/>
                        </a:prstGeom>
                        <a:noFill/>
                        <a:ln w="38100">
                          <a:noFill/>
                          <a:miter/>
                        </a:ln>
                      </p:spPr>
                    </p:pic>
                  </p:oleObj>
                </mc:Fallback>
              </mc:AlternateContent>
            </a:graphicData>
          </a:graphic>
        </p:graphicFrame>
      </p:grpSp>
      <p:graphicFrame>
        <p:nvGraphicFramePr>
          <p:cNvPr id="38938" name="Object 26"/>
          <p:cNvGraphicFramePr>
            <a:graphicFrameLocks noChangeAspect="1"/>
          </p:cNvGraphicFramePr>
          <p:nvPr/>
        </p:nvGraphicFramePr>
        <p:xfrm>
          <a:off x="4144963" y="5573713"/>
          <a:ext cx="4203700" cy="1109662"/>
        </p:xfrm>
        <a:graphic>
          <a:graphicData uri="http://schemas.openxmlformats.org/presentationml/2006/ole">
            <mc:AlternateContent xmlns:mc="http://schemas.openxmlformats.org/markup-compatibility/2006">
              <mc:Choice xmlns:v="urn:schemas-microsoft-com:vml" Requires="v">
                <p:oleObj r:id="rId12" imgW="1915160" imgH="491490" progId="Equation.DSMT4">
                  <p:embed/>
                </p:oleObj>
              </mc:Choice>
              <mc:Fallback>
                <p:oleObj r:id="rId12" imgW="1915160" imgH="491490" progId="Equation.DSMT4">
                  <p:embed/>
                  <p:pic>
                    <p:nvPicPr>
                      <p:cNvPr id="0" name="图片 3191"/>
                      <p:cNvPicPr/>
                      <p:nvPr/>
                    </p:nvPicPr>
                    <p:blipFill>
                      <a:blip r:embed="rId13">
                        <a:clrChange>
                          <a:clrFrom>
                            <a:srgbClr val="000000"/>
                          </a:clrFrom>
                          <a:clrTo>
                            <a:srgbClr val="FF0000"/>
                          </a:clrTo>
                        </a:clrChange>
                      </a:blip>
                      <a:stretch>
                        <a:fillRect/>
                      </a:stretch>
                    </p:blipFill>
                    <p:spPr>
                      <a:xfrm>
                        <a:off x="4144963" y="5573713"/>
                        <a:ext cx="4203700" cy="1109662"/>
                      </a:xfrm>
                      <a:prstGeom prst="rect">
                        <a:avLst/>
                      </a:prstGeom>
                      <a:solidFill>
                        <a:schemeClr val="bg1"/>
                      </a:solidFill>
                      <a:ln w="9525" cap="flat" cmpd="sng">
                        <a:solidFill>
                          <a:srgbClr val="FF00FF"/>
                        </a:solidFill>
                        <a:prstDash val="solid"/>
                        <a:miter/>
                        <a:headEnd type="none" w="med" len="med"/>
                        <a:tailEnd type="none" w="med" len="med"/>
                      </a:ln>
                    </p:spPr>
                  </p:pic>
                </p:oleObj>
              </mc:Fallback>
            </mc:AlternateContent>
          </a:graphicData>
        </a:graphic>
      </p:graphicFrame>
      <p:sp>
        <p:nvSpPr>
          <p:cNvPr id="38939" name="Text Box 27"/>
          <p:cNvSpPr txBox="1"/>
          <p:nvPr/>
        </p:nvSpPr>
        <p:spPr>
          <a:xfrm>
            <a:off x="800100" y="5753100"/>
            <a:ext cx="3051175" cy="822325"/>
          </a:xfrm>
          <a:prstGeom prst="rect">
            <a:avLst/>
          </a:prstGeom>
          <a:noFill/>
          <a:ln w="9525">
            <a:noFill/>
          </a:ln>
        </p:spPr>
        <p:txBody>
          <a:bodyPr anchor="t">
            <a:spAutoFit/>
          </a:bodyPr>
          <a:lstStyle/>
          <a:p>
            <a:pPr>
              <a:spcBef>
                <a:spcPct val="50000"/>
              </a:spcBef>
              <a:buBlip>
                <a:blip r:embed="rId14"/>
              </a:buBlip>
            </a:pPr>
            <a:r>
              <a:rPr lang="zh-CN" altLang="en-US" b="1" dirty="0">
                <a:solidFill>
                  <a:srgbClr val="010000"/>
                </a:solidFill>
                <a:latin typeface="Times New Roman" panose="02020603050405020304" pitchFamily="18" charset="0"/>
              </a:rPr>
              <a:t> 任意载流导线在点 </a:t>
            </a:r>
            <a:r>
              <a:rPr lang="en-US" altLang="zh-CN" dirty="0">
                <a:solidFill>
                  <a:srgbClr val="010000"/>
                </a:solidFill>
                <a:latin typeface="Times New Roman" panose="02020603050405020304" pitchFamily="18" charset="0"/>
              </a:rPr>
              <a:t>P</a:t>
            </a:r>
            <a:r>
              <a:rPr lang="en-US" altLang="zh-CN" b="1" dirty="0">
                <a:solidFill>
                  <a:srgbClr val="010000"/>
                </a:solidFill>
                <a:latin typeface="Times New Roman" panose="02020603050405020304" pitchFamily="18" charset="0"/>
              </a:rPr>
              <a:t> </a:t>
            </a:r>
            <a:r>
              <a:rPr lang="zh-CN" altLang="en-US" b="1" dirty="0">
                <a:solidFill>
                  <a:srgbClr val="010000"/>
                </a:solidFill>
                <a:latin typeface="Times New Roman" panose="02020603050405020304" pitchFamily="18" charset="0"/>
              </a:rPr>
              <a:t>处的磁感强度：</a:t>
            </a:r>
          </a:p>
        </p:txBody>
      </p:sp>
      <p:grpSp>
        <p:nvGrpSpPr>
          <p:cNvPr id="38940" name="Group 28"/>
          <p:cNvGrpSpPr/>
          <p:nvPr/>
        </p:nvGrpSpPr>
        <p:grpSpPr>
          <a:xfrm>
            <a:off x="6273800" y="2673350"/>
            <a:ext cx="520700" cy="533400"/>
            <a:chOff x="3985" y="2064"/>
            <a:chExt cx="350" cy="336"/>
          </a:xfrm>
        </p:grpSpPr>
        <p:sp>
          <p:nvSpPr>
            <p:cNvPr id="30747" name="Arc 29"/>
            <p:cNvSpPr/>
            <p:nvPr/>
          </p:nvSpPr>
          <p:spPr>
            <a:xfrm flipH="1">
              <a:off x="3985" y="2304"/>
              <a:ext cx="350" cy="96"/>
            </a:xfrm>
            <a:custGeom>
              <a:avLst/>
              <a:gdLst/>
              <a:ahLst/>
              <a:cxnLst>
                <a:cxn ang="0">
                  <a:pos x="0" y="2"/>
                </a:cxn>
                <a:cxn ang="0">
                  <a:pos x="350" y="96"/>
                </a:cxn>
                <a:cxn ang="0">
                  <a:pos x="62" y="96"/>
                </a:cxn>
              </a:cxnLst>
              <a:rect l="0" t="0" r="0" b="0"/>
              <a:pathLst>
                <a:path w="26285" h="21600" fill="none">
                  <a:moveTo>
                    <a:pt x="0" y="514"/>
                  </a:moveTo>
                  <a:cubicBezTo>
                    <a:pt x="1538" y="172"/>
                    <a:pt x="3109" y="0"/>
                    <a:pt x="4685" y="0"/>
                  </a:cubicBezTo>
                  <a:cubicBezTo>
                    <a:pt x="16614" y="0"/>
                    <a:pt x="26285" y="9670"/>
                    <a:pt x="26285" y="21600"/>
                  </a:cubicBezTo>
                </a:path>
                <a:path w="26285" h="21600" stroke="0">
                  <a:moveTo>
                    <a:pt x="0" y="514"/>
                  </a:moveTo>
                  <a:cubicBezTo>
                    <a:pt x="1538" y="172"/>
                    <a:pt x="3109" y="0"/>
                    <a:pt x="4685" y="0"/>
                  </a:cubicBezTo>
                  <a:cubicBezTo>
                    <a:pt x="16614" y="0"/>
                    <a:pt x="26285" y="9670"/>
                    <a:pt x="26285" y="21600"/>
                  </a:cubicBezTo>
                  <a:lnTo>
                    <a:pt x="4685" y="21600"/>
                  </a:lnTo>
                  <a:lnTo>
                    <a:pt x="0" y="514"/>
                  </a:lnTo>
                  <a:close/>
                </a:path>
              </a:pathLst>
            </a:custGeom>
            <a:noFill/>
            <a:ln w="28575" cap="flat" cmpd="sng">
              <a:solidFill>
                <a:srgbClr val="0000FF"/>
              </a:solidFill>
              <a:prstDash val="solid"/>
              <a:round/>
              <a:headEnd type="none" w="med" len="med"/>
              <a:tailEnd type="none" w="sm" len="lg"/>
            </a:ln>
          </p:spPr>
          <p:txBody>
            <a:bodyPr/>
            <a:lstStyle/>
            <a:p>
              <a:endParaRPr lang="zh-CN" altLang="en-US"/>
            </a:p>
          </p:txBody>
        </p:sp>
        <p:graphicFrame>
          <p:nvGraphicFramePr>
            <p:cNvPr id="30748" name="Object 30"/>
            <p:cNvGraphicFramePr>
              <a:graphicFrameLocks noChangeAspect="1"/>
            </p:cNvGraphicFramePr>
            <p:nvPr/>
          </p:nvGraphicFramePr>
          <p:xfrm>
            <a:off x="4080" y="2064"/>
            <a:ext cx="211" cy="296"/>
          </p:xfrm>
          <a:graphic>
            <a:graphicData uri="http://schemas.openxmlformats.org/presentationml/2006/ole">
              <mc:AlternateContent xmlns:mc="http://schemas.openxmlformats.org/markup-compatibility/2006">
                <mc:Choice xmlns:v="urn:schemas-microsoft-com:vml" Requires="v">
                  <p:oleObj r:id="rId15" imgW="127000" imgH="177165" progId="Equation.3">
                    <p:embed/>
                  </p:oleObj>
                </mc:Choice>
                <mc:Fallback>
                  <p:oleObj r:id="rId15" imgW="127000" imgH="177165" progId="Equation.3">
                    <p:embed/>
                    <p:pic>
                      <p:nvPicPr>
                        <p:cNvPr id="0" name="图片 3182"/>
                        <p:cNvPicPr/>
                        <p:nvPr/>
                      </p:nvPicPr>
                      <p:blipFill>
                        <a:blip r:embed="rId16"/>
                        <a:stretch>
                          <a:fillRect/>
                        </a:stretch>
                      </p:blipFill>
                      <p:spPr>
                        <a:xfrm>
                          <a:off x="4080" y="2064"/>
                          <a:ext cx="211" cy="296"/>
                        </a:xfrm>
                        <a:prstGeom prst="rect">
                          <a:avLst/>
                        </a:prstGeom>
                        <a:noFill/>
                        <a:ln w="38100">
                          <a:noFill/>
                          <a:miter/>
                        </a:ln>
                      </p:spPr>
                    </p:pic>
                  </p:oleObj>
                </mc:Fallback>
              </mc:AlternateContent>
            </a:graphicData>
          </a:graphic>
        </p:graphicFrame>
      </p:grpSp>
      <p:grpSp>
        <p:nvGrpSpPr>
          <p:cNvPr id="38943" name="Group 31"/>
          <p:cNvGrpSpPr/>
          <p:nvPr/>
        </p:nvGrpSpPr>
        <p:grpSpPr>
          <a:xfrm>
            <a:off x="5651500" y="2978150"/>
            <a:ext cx="914400" cy="646113"/>
            <a:chOff x="3504" y="2304"/>
            <a:chExt cx="576" cy="407"/>
          </a:xfrm>
        </p:grpSpPr>
        <p:graphicFrame>
          <p:nvGraphicFramePr>
            <p:cNvPr id="30750" name="Object 32"/>
            <p:cNvGraphicFramePr>
              <a:graphicFrameLocks noChangeAspect="1"/>
            </p:cNvGraphicFramePr>
            <p:nvPr/>
          </p:nvGraphicFramePr>
          <p:xfrm>
            <a:off x="3505" y="2352"/>
            <a:ext cx="239" cy="359"/>
          </p:xfrm>
          <a:graphic>
            <a:graphicData uri="http://schemas.openxmlformats.org/presentationml/2006/ole">
              <mc:AlternateContent xmlns:mc="http://schemas.openxmlformats.org/markup-compatibility/2006">
                <mc:Choice xmlns:v="urn:schemas-microsoft-com:vml" Requires="v">
                  <p:oleObj r:id="rId17" imgW="127000" imgH="152400" progId="Equation.3">
                    <p:embed/>
                  </p:oleObj>
                </mc:Choice>
                <mc:Fallback>
                  <p:oleObj r:id="rId17" imgW="127000" imgH="152400" progId="Equation.3">
                    <p:embed/>
                    <p:pic>
                      <p:nvPicPr>
                        <p:cNvPr id="0" name="图片 3183"/>
                        <p:cNvPicPr/>
                        <p:nvPr/>
                      </p:nvPicPr>
                      <p:blipFill>
                        <a:blip r:embed="rId18"/>
                        <a:stretch>
                          <a:fillRect/>
                        </a:stretch>
                      </p:blipFill>
                      <p:spPr>
                        <a:xfrm>
                          <a:off x="3505" y="2352"/>
                          <a:ext cx="239" cy="359"/>
                        </a:xfrm>
                        <a:prstGeom prst="rect">
                          <a:avLst/>
                        </a:prstGeom>
                        <a:noFill/>
                        <a:ln w="38100">
                          <a:noFill/>
                          <a:miter/>
                        </a:ln>
                      </p:spPr>
                    </p:pic>
                  </p:oleObj>
                </mc:Fallback>
              </mc:AlternateContent>
            </a:graphicData>
          </a:graphic>
        </p:graphicFrame>
        <p:sp>
          <p:nvSpPr>
            <p:cNvPr id="30751" name="Line 33"/>
            <p:cNvSpPr/>
            <p:nvPr/>
          </p:nvSpPr>
          <p:spPr>
            <a:xfrm flipH="1" flipV="1">
              <a:off x="3504" y="2304"/>
              <a:ext cx="576" cy="192"/>
            </a:xfrm>
            <a:prstGeom prst="line">
              <a:avLst/>
            </a:prstGeom>
            <a:ln w="28575" cap="flat" cmpd="sng">
              <a:solidFill>
                <a:srgbClr val="CC00CC"/>
              </a:solidFill>
              <a:prstDash val="solid"/>
              <a:round/>
              <a:headEnd type="none" w="med" len="med"/>
              <a:tailEnd type="triangle" w="med" len="med"/>
            </a:ln>
          </p:spPr>
        </p:sp>
      </p:grpSp>
      <p:grpSp>
        <p:nvGrpSpPr>
          <p:cNvPr id="38946" name="Group 34"/>
          <p:cNvGrpSpPr/>
          <p:nvPr/>
        </p:nvGrpSpPr>
        <p:grpSpPr>
          <a:xfrm>
            <a:off x="6718300" y="311150"/>
            <a:ext cx="1447800" cy="1665288"/>
            <a:chOff x="4080" y="624"/>
            <a:chExt cx="912" cy="1049"/>
          </a:xfrm>
        </p:grpSpPr>
        <p:pic>
          <p:nvPicPr>
            <p:cNvPr id="30753" name="Picture 35"/>
            <p:cNvPicPr preferRelativeResize="0">
              <a:picLocks noChangeAspect="1"/>
            </p:cNvPicPr>
            <p:nvPr/>
          </p:nvPicPr>
          <p:blipFill>
            <a:blip r:embed="rId19"/>
            <a:stretch>
              <a:fillRect/>
            </a:stretch>
          </p:blipFill>
          <p:spPr>
            <a:xfrm>
              <a:off x="4272" y="768"/>
              <a:ext cx="612" cy="905"/>
            </a:xfrm>
            <a:prstGeom prst="rect">
              <a:avLst/>
            </a:prstGeom>
            <a:solidFill>
              <a:schemeClr val="bg1"/>
            </a:solidFill>
            <a:ln w="9525">
              <a:noFill/>
            </a:ln>
          </p:spPr>
        </p:pic>
        <p:sp>
          <p:nvSpPr>
            <p:cNvPr id="30754" name="AutoShape 36"/>
            <p:cNvSpPr/>
            <p:nvPr/>
          </p:nvSpPr>
          <p:spPr>
            <a:xfrm>
              <a:off x="4080" y="960"/>
              <a:ext cx="192" cy="336"/>
            </a:xfrm>
            <a:prstGeom prst="curvedRightArrow">
              <a:avLst>
                <a:gd name="adj1" fmla="val 35000"/>
                <a:gd name="adj2" fmla="val 70000"/>
                <a:gd name="adj3" fmla="val 33324"/>
              </a:avLst>
            </a:prstGeom>
            <a:solidFill>
              <a:schemeClr val="folHlink"/>
            </a:solidFill>
            <a:ln w="28575" cap="flat" cmpd="sng">
              <a:solidFill>
                <a:srgbClr val="D60093"/>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graphicFrame>
          <p:nvGraphicFramePr>
            <p:cNvPr id="30755" name="Object 37"/>
            <p:cNvGraphicFramePr>
              <a:graphicFrameLocks noChangeAspect="1"/>
            </p:cNvGraphicFramePr>
            <p:nvPr/>
          </p:nvGraphicFramePr>
          <p:xfrm>
            <a:off x="4080" y="672"/>
            <a:ext cx="336" cy="269"/>
          </p:xfrm>
          <a:graphic>
            <a:graphicData uri="http://schemas.openxmlformats.org/presentationml/2006/ole">
              <mc:AlternateContent xmlns:mc="http://schemas.openxmlformats.org/markup-compatibility/2006">
                <mc:Choice xmlns:v="urn:schemas-microsoft-com:vml" Requires="v">
                  <p:oleObj r:id="rId20" imgW="393700" imgH="292100" progId="Equation.3">
                    <p:embed/>
                  </p:oleObj>
                </mc:Choice>
                <mc:Fallback>
                  <p:oleObj r:id="rId20" imgW="393700" imgH="292100" progId="Equation.3">
                    <p:embed/>
                    <p:pic>
                      <p:nvPicPr>
                        <p:cNvPr id="0" name="图片 3186"/>
                        <p:cNvPicPr/>
                        <p:nvPr/>
                      </p:nvPicPr>
                      <p:blipFill>
                        <a:blip r:embed="rId21"/>
                        <a:stretch>
                          <a:fillRect/>
                        </a:stretch>
                      </p:blipFill>
                      <p:spPr>
                        <a:xfrm>
                          <a:off x="4080" y="672"/>
                          <a:ext cx="336" cy="269"/>
                        </a:xfrm>
                        <a:prstGeom prst="rect">
                          <a:avLst/>
                        </a:prstGeom>
                        <a:gradFill rotWithShape="0">
                          <a:gsLst>
                            <a:gs pos="0">
                              <a:schemeClr val="accent1"/>
                            </a:gs>
                            <a:gs pos="50000">
                              <a:srgbClr val="FFFFFF"/>
                            </a:gs>
                            <a:gs pos="100000">
                              <a:schemeClr val="accent1"/>
                            </a:gs>
                          </a:gsLst>
                          <a:lin ang="5400000" scaled="1"/>
                          <a:tileRect/>
                        </a:gradFill>
                        <a:ln w="9525" cap="flat" cmpd="sng">
                          <a:solidFill>
                            <a:schemeClr val="tx2"/>
                          </a:solidFill>
                          <a:prstDash val="solid"/>
                          <a:miter/>
                          <a:headEnd type="none" w="med" len="med"/>
                          <a:tailEnd type="none" w="med" len="med"/>
                        </a:ln>
                      </p:spPr>
                    </p:pic>
                  </p:oleObj>
                </mc:Fallback>
              </mc:AlternateContent>
            </a:graphicData>
          </a:graphic>
        </p:graphicFrame>
        <p:graphicFrame>
          <p:nvGraphicFramePr>
            <p:cNvPr id="30756" name="Object 38"/>
            <p:cNvGraphicFramePr>
              <a:graphicFrameLocks noChangeAspect="1"/>
            </p:cNvGraphicFramePr>
            <p:nvPr/>
          </p:nvGraphicFramePr>
          <p:xfrm>
            <a:off x="4080" y="1309"/>
            <a:ext cx="192" cy="260"/>
          </p:xfrm>
          <a:graphic>
            <a:graphicData uri="http://schemas.openxmlformats.org/presentationml/2006/ole">
              <mc:AlternateContent xmlns:mc="http://schemas.openxmlformats.org/markup-compatibility/2006">
                <mc:Choice xmlns:v="urn:schemas-microsoft-com:vml" Requires="v">
                  <p:oleObj r:id="rId22" imgW="177800" imgH="215900" progId="Equation.3">
                    <p:embed/>
                  </p:oleObj>
                </mc:Choice>
                <mc:Fallback>
                  <p:oleObj r:id="rId22" imgW="177800" imgH="215900" progId="Equation.3">
                    <p:embed/>
                    <p:pic>
                      <p:nvPicPr>
                        <p:cNvPr id="0" name="图片 3184"/>
                        <p:cNvPicPr/>
                        <p:nvPr/>
                      </p:nvPicPr>
                      <p:blipFill>
                        <a:blip r:embed="rId23"/>
                        <a:stretch>
                          <a:fillRect/>
                        </a:stretch>
                      </p:blipFill>
                      <p:spPr>
                        <a:xfrm>
                          <a:off x="4080" y="1309"/>
                          <a:ext cx="192" cy="260"/>
                        </a:xfrm>
                        <a:prstGeom prst="rect">
                          <a:avLst/>
                        </a:prstGeom>
                        <a:solidFill>
                          <a:schemeClr val="folHlink"/>
                        </a:solidFill>
                        <a:ln w="9525" cap="flat" cmpd="sng">
                          <a:solidFill>
                            <a:srgbClr val="CC00CC"/>
                          </a:solidFill>
                          <a:prstDash val="solid"/>
                          <a:miter/>
                          <a:headEnd type="none" w="med" len="med"/>
                          <a:tailEnd type="none" w="med" len="med"/>
                        </a:ln>
                      </p:spPr>
                    </p:pic>
                  </p:oleObj>
                </mc:Fallback>
              </mc:AlternateContent>
            </a:graphicData>
          </a:graphic>
        </p:graphicFrame>
        <p:grpSp>
          <p:nvGrpSpPr>
            <p:cNvPr id="30757" name="Group 39"/>
            <p:cNvGrpSpPr/>
            <p:nvPr/>
          </p:nvGrpSpPr>
          <p:grpSpPr>
            <a:xfrm>
              <a:off x="4656" y="624"/>
              <a:ext cx="336" cy="384"/>
              <a:chOff x="4848" y="624"/>
              <a:chExt cx="336" cy="384"/>
            </a:xfrm>
          </p:grpSpPr>
          <p:graphicFrame>
            <p:nvGraphicFramePr>
              <p:cNvPr id="30758" name="Object 40"/>
              <p:cNvGraphicFramePr>
                <a:graphicFrameLocks noChangeAspect="1"/>
              </p:cNvGraphicFramePr>
              <p:nvPr/>
            </p:nvGraphicFramePr>
            <p:xfrm>
              <a:off x="4863" y="632"/>
              <a:ext cx="321" cy="280"/>
            </p:xfrm>
            <a:graphic>
              <a:graphicData uri="http://schemas.openxmlformats.org/presentationml/2006/ole">
                <mc:AlternateContent xmlns:mc="http://schemas.openxmlformats.org/markup-compatibility/2006">
                  <mc:Choice xmlns:v="urn:schemas-microsoft-com:vml" Requires="v">
                    <p:oleObj r:id="rId24" imgW="330200" imgH="279400" progId="Equation.3">
                      <p:embed/>
                    </p:oleObj>
                  </mc:Choice>
                  <mc:Fallback>
                    <p:oleObj r:id="rId24" imgW="330200" imgH="279400" progId="Equation.3">
                      <p:embed/>
                      <p:pic>
                        <p:nvPicPr>
                          <p:cNvPr id="0" name="图片 3185"/>
                          <p:cNvPicPr/>
                          <p:nvPr/>
                        </p:nvPicPr>
                        <p:blipFill>
                          <a:blip r:embed="rId25"/>
                          <a:stretch>
                            <a:fillRect/>
                          </a:stretch>
                        </p:blipFill>
                        <p:spPr>
                          <a:xfrm>
                            <a:off x="4863" y="632"/>
                            <a:ext cx="321" cy="280"/>
                          </a:xfrm>
                          <a:prstGeom prst="rect">
                            <a:avLst/>
                          </a:prstGeom>
                          <a:noFill/>
                          <a:ln w="38100">
                            <a:noFill/>
                            <a:miter/>
                          </a:ln>
                        </p:spPr>
                      </p:pic>
                    </p:oleObj>
                  </mc:Fallback>
                </mc:AlternateContent>
              </a:graphicData>
            </a:graphic>
          </p:graphicFrame>
          <p:sp>
            <p:nvSpPr>
              <p:cNvPr id="30759" name="Line 41"/>
              <p:cNvSpPr/>
              <p:nvPr/>
            </p:nvSpPr>
            <p:spPr>
              <a:xfrm flipV="1">
                <a:off x="4848" y="624"/>
                <a:ext cx="0" cy="384"/>
              </a:xfrm>
              <a:prstGeom prst="line">
                <a:avLst/>
              </a:prstGeom>
              <a:ln w="38100" cap="flat" cmpd="sng">
                <a:solidFill>
                  <a:srgbClr val="FF5050"/>
                </a:solidFill>
                <a:prstDash val="solid"/>
                <a:round/>
                <a:headEnd type="none" w="med" len="med"/>
                <a:tailEnd type="triangle" w="sm" len="lg"/>
              </a:ln>
            </p:spPr>
          </p:sp>
        </p:grpSp>
      </p:grpSp>
      <p:sp>
        <p:nvSpPr>
          <p:cNvPr id="38954" name="Text Box 42"/>
          <p:cNvSpPr txBox="1">
            <a:spLocks noChangeArrowheads="1"/>
          </p:cNvSpPr>
          <p:nvPr/>
        </p:nvSpPr>
        <p:spPr bwMode="auto">
          <a:xfrm>
            <a:off x="-15875" y="112713"/>
            <a:ext cx="5380038" cy="579438"/>
          </a:xfrm>
          <a:prstGeom prst="rect">
            <a:avLst/>
          </a:prstGeom>
          <a:noFill/>
          <a:ln>
            <a:noFill/>
          </a:ln>
          <a:effectLst/>
        </p:spPr>
        <p:txBody>
          <a:bodyPr>
            <a:spAutoFit/>
          </a:bodyPr>
          <a:lstStyle/>
          <a:p>
            <a:pPr marR="0" defTabSz="914400">
              <a:buClrTx/>
              <a:buSzTx/>
              <a:buFontTx/>
              <a:defRPr/>
            </a:pPr>
            <a:r>
              <a:rPr kumimoji="0" lang="en-US" altLang="zh-CN" sz="3200" b="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§8.3 </a:t>
            </a:r>
            <a:r>
              <a:rPr kumimoji="0" lang="zh-CN" altLang="en-US" sz="3200" b="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毕奥</a:t>
            </a:r>
            <a:r>
              <a:rPr kumimoji="0" lang="zh-CN" altLang="en-US" sz="3200" b="1" kern="1200" cap="none" spc="0" normalizeH="0" baseline="0" noProof="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a:t>
            </a:r>
            <a:r>
              <a:rPr kumimoji="0" lang="zh-CN" altLang="en-US" sz="3200" b="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萨伐尔定律</a:t>
            </a:r>
            <a:endParaRPr kumimoji="0" lang="en-US" altLang="zh-CN" sz="3200" b="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38955" name="Object 43"/>
          <p:cNvGraphicFramePr>
            <a:graphicFrameLocks noChangeAspect="1"/>
          </p:cNvGraphicFramePr>
          <p:nvPr/>
        </p:nvGraphicFramePr>
        <p:xfrm>
          <a:off x="4067175" y="5084763"/>
          <a:ext cx="1185863" cy="474662"/>
        </p:xfrm>
        <a:graphic>
          <a:graphicData uri="http://schemas.openxmlformats.org/presentationml/2006/ole">
            <mc:AlternateContent xmlns:mc="http://schemas.openxmlformats.org/markup-compatibility/2006">
              <mc:Choice xmlns:v="urn:schemas-microsoft-com:vml" Requires="v">
                <p:oleObj r:id="rId26" imgW="571500" imgH="228600" progId="Equation.DSMT4">
                  <p:embed/>
                </p:oleObj>
              </mc:Choice>
              <mc:Fallback>
                <p:oleObj r:id="rId26" imgW="571500" imgH="228600" progId="Equation.DSMT4">
                  <p:embed/>
                  <p:pic>
                    <p:nvPicPr>
                      <p:cNvPr id="0" name="图片 3195"/>
                      <p:cNvPicPr/>
                      <p:nvPr/>
                    </p:nvPicPr>
                    <p:blipFill>
                      <a:blip r:embed="rId27"/>
                      <a:stretch>
                        <a:fillRect/>
                      </a:stretch>
                    </p:blipFill>
                    <p:spPr>
                      <a:xfrm>
                        <a:off x="4067175" y="5084763"/>
                        <a:ext cx="1185863" cy="474662"/>
                      </a:xfrm>
                      <a:prstGeom prst="rect">
                        <a:avLst/>
                      </a:prstGeom>
                      <a:noFill/>
                      <a:ln w="38100">
                        <a:noFill/>
                        <a:miter/>
                      </a:ln>
                    </p:spPr>
                  </p:pic>
                </p:oleObj>
              </mc:Fallback>
            </mc:AlternateContent>
          </a:graphicData>
        </a:graphic>
      </p:graphicFrame>
      <p:grpSp>
        <p:nvGrpSpPr>
          <p:cNvPr id="30762" name="Group 44"/>
          <p:cNvGrpSpPr/>
          <p:nvPr/>
        </p:nvGrpSpPr>
        <p:grpSpPr>
          <a:xfrm>
            <a:off x="6489700" y="2978150"/>
            <a:ext cx="2403475" cy="1027113"/>
            <a:chOff x="4088" y="1876"/>
            <a:chExt cx="1514" cy="647"/>
          </a:xfrm>
        </p:grpSpPr>
        <p:grpSp>
          <p:nvGrpSpPr>
            <p:cNvPr id="30763" name="Group 45"/>
            <p:cNvGrpSpPr/>
            <p:nvPr/>
          </p:nvGrpSpPr>
          <p:grpSpPr>
            <a:xfrm>
              <a:off x="4088" y="1876"/>
              <a:ext cx="576" cy="336"/>
              <a:chOff x="4080" y="2352"/>
              <a:chExt cx="576" cy="336"/>
            </a:xfrm>
          </p:grpSpPr>
          <p:sp>
            <p:nvSpPr>
              <p:cNvPr id="30764" name="AutoShape 46"/>
              <p:cNvSpPr/>
              <p:nvPr/>
            </p:nvSpPr>
            <p:spPr>
              <a:xfrm rot="-2048553">
                <a:off x="4080" y="2352"/>
                <a:ext cx="434" cy="144"/>
              </a:xfrm>
              <a:prstGeom prst="rightArrow">
                <a:avLst>
                  <a:gd name="adj1" fmla="val 50000"/>
                  <a:gd name="adj2" fmla="val 75319"/>
                </a:avLst>
              </a:prstGeom>
              <a:solidFill>
                <a:schemeClr val="folHlink"/>
              </a:solidFill>
              <a:ln w="28575" cap="flat" cmpd="sng">
                <a:solidFill>
                  <a:srgbClr val="FF0000"/>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graphicFrame>
            <p:nvGraphicFramePr>
              <p:cNvPr id="30765" name="Object 47"/>
              <p:cNvGraphicFramePr>
                <a:graphicFrameLocks noChangeAspect="1"/>
              </p:cNvGraphicFramePr>
              <p:nvPr/>
            </p:nvGraphicFramePr>
            <p:xfrm>
              <a:off x="4272" y="2400"/>
              <a:ext cx="384" cy="288"/>
            </p:xfrm>
            <a:graphic>
              <a:graphicData uri="http://schemas.openxmlformats.org/presentationml/2006/ole">
                <mc:AlternateContent xmlns:mc="http://schemas.openxmlformats.org/markup-compatibility/2006">
                  <mc:Choice xmlns:v="urn:schemas-microsoft-com:vml" Requires="v">
                    <p:oleObj r:id="rId28" imgW="393700" imgH="292100" progId="Equation.3">
                      <p:embed/>
                    </p:oleObj>
                  </mc:Choice>
                  <mc:Fallback>
                    <p:oleObj r:id="rId28" imgW="393700" imgH="292100" progId="Equation.3">
                      <p:embed/>
                      <p:pic>
                        <p:nvPicPr>
                          <p:cNvPr id="0" name="图片 3202"/>
                          <p:cNvPicPr/>
                          <p:nvPr/>
                        </p:nvPicPr>
                        <p:blipFill>
                          <a:blip r:embed="rId29"/>
                          <a:stretch>
                            <a:fillRect/>
                          </a:stretch>
                        </p:blipFill>
                        <p:spPr>
                          <a:xfrm>
                            <a:off x="4272" y="2400"/>
                            <a:ext cx="384" cy="288"/>
                          </a:xfrm>
                          <a:prstGeom prst="rect">
                            <a:avLst/>
                          </a:prstGeom>
                          <a:noFill/>
                          <a:ln w="38100">
                            <a:noFill/>
                            <a:miter/>
                          </a:ln>
                        </p:spPr>
                      </p:pic>
                    </p:oleObj>
                  </mc:Fallback>
                </mc:AlternateContent>
              </a:graphicData>
            </a:graphic>
          </p:graphicFrame>
        </p:grpSp>
        <p:sp>
          <p:nvSpPr>
            <p:cNvPr id="30766" name="AutoShape 48"/>
            <p:cNvSpPr/>
            <p:nvPr/>
          </p:nvSpPr>
          <p:spPr>
            <a:xfrm rot="10800000">
              <a:off x="4876" y="2296"/>
              <a:ext cx="726" cy="227"/>
            </a:xfrm>
            <a:prstGeom prst="wedgeRoundRectCallout">
              <a:avLst>
                <a:gd name="adj1" fmla="val 89667"/>
                <a:gd name="adj2" fmla="val 120042"/>
                <a:gd name="adj3" fmla="val 16667"/>
              </a:avLst>
            </a:prstGeom>
            <a:solidFill>
              <a:srgbClr val="FFE5FF">
                <a:alpha val="45097"/>
              </a:srgbClr>
            </a:solidFill>
            <a:ln w="9525" cap="flat" cmpd="sng">
              <a:solidFill>
                <a:srgbClr val="FF0000"/>
              </a:solidFill>
              <a:prstDash val="solid"/>
              <a:miter/>
              <a:headEnd type="none" w="med" len="med"/>
              <a:tailEnd type="none" w="med" len="med"/>
            </a:ln>
          </p:spPr>
          <p:txBody>
            <a:bodyPr rot="10800000" anchor="t"/>
            <a:lstStyle/>
            <a:p>
              <a:pPr algn="ctr">
                <a:lnSpc>
                  <a:spcPct val="80000"/>
                </a:lnSpc>
              </a:pPr>
              <a:r>
                <a:rPr lang="zh-CN" altLang="en-US" sz="2000" b="1" dirty="0">
                  <a:latin typeface="Times New Roman" panose="02020603050405020304" pitchFamily="18" charset="0"/>
                </a:rPr>
                <a:t>电流元</a:t>
              </a:r>
            </a:p>
          </p:txBody>
        </p:sp>
      </p:grpSp>
      <p:graphicFrame>
        <p:nvGraphicFramePr>
          <p:cNvPr id="38961" name="Object 49"/>
          <p:cNvGraphicFramePr>
            <a:graphicFrameLocks noChangeAspect="1"/>
          </p:cNvGraphicFramePr>
          <p:nvPr/>
        </p:nvGraphicFramePr>
        <p:xfrm>
          <a:off x="939800" y="3225800"/>
          <a:ext cx="2654300" cy="1160463"/>
        </p:xfrm>
        <a:graphic>
          <a:graphicData uri="http://schemas.openxmlformats.org/presentationml/2006/ole">
            <mc:AlternateContent xmlns:mc="http://schemas.openxmlformats.org/markup-compatibility/2006">
              <mc:Choice xmlns:v="urn:schemas-microsoft-com:vml" Requires="v">
                <p:oleObj r:id="rId30" imgW="1054100" imgH="431800" progId="Equation.DSMT4">
                  <p:embed/>
                </p:oleObj>
              </mc:Choice>
              <mc:Fallback>
                <p:oleObj r:id="rId30" imgW="1054100" imgH="431800" progId="Equation.DSMT4">
                  <p:embed/>
                  <p:pic>
                    <p:nvPicPr>
                      <p:cNvPr id="0" name="图片 3196"/>
                      <p:cNvPicPr/>
                      <p:nvPr/>
                    </p:nvPicPr>
                    <p:blipFill>
                      <a:blip r:embed="rId31"/>
                      <a:stretch>
                        <a:fillRect/>
                      </a:stretch>
                    </p:blipFill>
                    <p:spPr>
                      <a:xfrm>
                        <a:off x="939800" y="3225800"/>
                        <a:ext cx="2654300" cy="1160463"/>
                      </a:xfrm>
                      <a:prstGeom prst="rect">
                        <a:avLst/>
                      </a:prstGeom>
                      <a:solidFill>
                        <a:srgbClr val="FFE5FF">
                          <a:alpha val="50195"/>
                        </a:srgbClr>
                      </a:solidFill>
                      <a:ln w="12700" cap="flat" cmpd="sng">
                        <a:solidFill>
                          <a:srgbClr val="FF0000"/>
                        </a:solidFill>
                        <a:prstDash val="dash"/>
                        <a:miter/>
                        <a:headEnd type="none" w="med" len="med"/>
                        <a:tailEnd type="none" w="med" len="me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5" fill="hold" grpId="0" nodeType="clickEffect">
                                  <p:stCondLst>
                                    <p:cond delay="0"/>
                                  </p:stCondLst>
                                  <p:childTnLst>
                                    <p:set>
                                      <p:cBhvr>
                                        <p:cTn id="10" dur="1" fill="hold">
                                          <p:stCondLst>
                                            <p:cond delay="0"/>
                                          </p:stCondLst>
                                        </p:cTn>
                                        <p:tgtEl>
                                          <p:spTgt spid="38929"/>
                                        </p:tgtEl>
                                        <p:attrNameLst>
                                          <p:attrName>style.visibility</p:attrName>
                                        </p:attrNameLst>
                                      </p:cBhvr>
                                      <p:to>
                                        <p:strVal val="visible"/>
                                      </p:to>
                                    </p:set>
                                    <p:animEffect transition="in" filter="blinds(vertical)">
                                      <p:cBhvr>
                                        <p:cTn id="11" dur="500"/>
                                        <p:tgtEl>
                                          <p:spTgt spid="38929"/>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9" fill="hold" nodeType="clickEffect">
                                  <p:stCondLst>
                                    <p:cond delay="0"/>
                                  </p:stCondLst>
                                  <p:childTnLst>
                                    <p:set>
                                      <p:cBhvr>
                                        <p:cTn id="15" dur="1" fill="hold">
                                          <p:stCondLst>
                                            <p:cond delay="0"/>
                                          </p:stCondLst>
                                        </p:cTn>
                                        <p:tgtEl>
                                          <p:spTgt spid="38943"/>
                                        </p:tgtEl>
                                        <p:attrNameLst>
                                          <p:attrName>style.visibility</p:attrName>
                                        </p:attrNameLst>
                                      </p:cBhvr>
                                      <p:to>
                                        <p:strVal val="visible"/>
                                      </p:to>
                                    </p:set>
                                    <p:animEffect transition="in" filter="strips(upLeft)">
                                      <p:cBhvr>
                                        <p:cTn id="16" dur="500"/>
                                        <p:tgtEl>
                                          <p:spTgt spid="38943"/>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38940"/>
                                        </p:tgtEl>
                                        <p:attrNameLst>
                                          <p:attrName>style.visibility</p:attrName>
                                        </p:attrNameLst>
                                      </p:cBhvr>
                                      <p:to>
                                        <p:strVal val="visible"/>
                                      </p:to>
                                    </p:set>
                                    <p:animEffect transition="in" filter="box(in)">
                                      <p:cBhvr>
                                        <p:cTn id="21" dur="500"/>
                                        <p:tgtEl>
                                          <p:spTgt spid="38940"/>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5" fill="hold" nodeType="clickEffect">
                                  <p:stCondLst>
                                    <p:cond delay="0"/>
                                  </p:stCondLst>
                                  <p:childTnLst>
                                    <p:set>
                                      <p:cBhvr>
                                        <p:cTn id="25" dur="1" fill="hold">
                                          <p:stCondLst>
                                            <p:cond delay="0"/>
                                          </p:stCondLst>
                                        </p:cTn>
                                        <p:tgtEl>
                                          <p:spTgt spid="38931"/>
                                        </p:tgtEl>
                                        <p:attrNameLst>
                                          <p:attrName>style.visibility</p:attrName>
                                        </p:attrNameLst>
                                      </p:cBhvr>
                                      <p:to>
                                        <p:strVal val="visible"/>
                                      </p:to>
                                    </p:set>
                                    <p:animEffect transition="in" filter="blinds(vertical)">
                                      <p:cBhvr>
                                        <p:cTn id="26" dur="500"/>
                                        <p:tgtEl>
                                          <p:spTgt spid="38931"/>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5" fill="hold" nodeType="clickEffect">
                                  <p:stCondLst>
                                    <p:cond delay="0"/>
                                  </p:stCondLst>
                                  <p:childTnLst>
                                    <p:set>
                                      <p:cBhvr>
                                        <p:cTn id="30" dur="1" fill="hold">
                                          <p:stCondLst>
                                            <p:cond delay="0"/>
                                          </p:stCondLst>
                                        </p:cTn>
                                        <p:tgtEl>
                                          <p:spTgt spid="38961"/>
                                        </p:tgtEl>
                                        <p:attrNameLst>
                                          <p:attrName>style.visibility</p:attrName>
                                        </p:attrNameLst>
                                      </p:cBhvr>
                                      <p:to>
                                        <p:strVal val="visible"/>
                                      </p:to>
                                    </p:set>
                                    <p:animEffect transition="in" filter="blinds(vertical)">
                                      <p:cBhvr>
                                        <p:cTn id="31" dur="500"/>
                                        <p:tgtEl>
                                          <p:spTgt spid="38961"/>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3" fill="hold" nodeType="clickEffect">
                                  <p:stCondLst>
                                    <p:cond delay="0"/>
                                  </p:stCondLst>
                                  <p:childTnLst>
                                    <p:set>
                                      <p:cBhvr>
                                        <p:cTn id="35" dur="1" fill="hold">
                                          <p:stCondLst>
                                            <p:cond delay="0"/>
                                          </p:stCondLst>
                                        </p:cTn>
                                        <p:tgtEl>
                                          <p:spTgt spid="38935"/>
                                        </p:tgtEl>
                                        <p:attrNameLst>
                                          <p:attrName>style.visibility</p:attrName>
                                        </p:attrNameLst>
                                      </p:cBhvr>
                                      <p:to>
                                        <p:strVal val="visible"/>
                                      </p:to>
                                    </p:set>
                                    <p:animEffect transition="in" filter="strips(upRight)">
                                      <p:cBhvr>
                                        <p:cTn id="36" dur="500"/>
                                        <p:tgtEl>
                                          <p:spTgt spid="3893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38946"/>
                                        </p:tgtEl>
                                        <p:attrNameLst>
                                          <p:attrName>style.visibility</p:attrName>
                                        </p:attrNameLst>
                                      </p:cBhvr>
                                      <p:to>
                                        <p:strVal val="visible"/>
                                      </p:to>
                                    </p:set>
                                    <p:animEffect transition="in" filter="wipe(up)">
                                      <p:cBhvr>
                                        <p:cTn id="41" dur="500"/>
                                        <p:tgtEl>
                                          <p:spTgt spid="38946"/>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5" fill="hold" nodeType="clickEffect">
                                  <p:stCondLst>
                                    <p:cond delay="0"/>
                                  </p:stCondLst>
                                  <p:childTnLst>
                                    <p:set>
                                      <p:cBhvr>
                                        <p:cTn id="45" dur="1" fill="hold">
                                          <p:stCondLst>
                                            <p:cond delay="0"/>
                                          </p:stCondLst>
                                        </p:cTn>
                                        <p:tgtEl>
                                          <p:spTgt spid="38930"/>
                                        </p:tgtEl>
                                        <p:attrNameLst>
                                          <p:attrName>style.visibility</p:attrName>
                                        </p:attrNameLst>
                                      </p:cBhvr>
                                      <p:to>
                                        <p:strVal val="visible"/>
                                      </p:to>
                                    </p:set>
                                    <p:animEffect transition="in" filter="blinds(vertical)">
                                      <p:cBhvr>
                                        <p:cTn id="46" dur="500"/>
                                        <p:tgtEl>
                                          <p:spTgt spid="38930"/>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893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895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893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89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8" grpId="0"/>
      <p:bldP spid="38929" grpId="0"/>
      <p:bldP spid="3893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灯片编号占位符 3"/>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600" b="1" dirty="0">
                <a:solidFill>
                  <a:srgbClr val="0000FF"/>
                </a:solidFill>
              </a:rPr>
              <a:t>17</a:t>
            </a:fld>
            <a:endParaRPr lang="zh-CN" altLang="en-US" sz="1600" b="1" dirty="0">
              <a:solidFill>
                <a:srgbClr val="0000FF"/>
              </a:solidFill>
            </a:endParaRPr>
          </a:p>
        </p:txBody>
      </p:sp>
      <p:sp>
        <p:nvSpPr>
          <p:cNvPr id="31746" name="Text Box 2"/>
          <p:cNvSpPr txBox="1"/>
          <p:nvPr/>
        </p:nvSpPr>
        <p:spPr>
          <a:xfrm>
            <a:off x="233363" y="692150"/>
            <a:ext cx="5562600" cy="457200"/>
          </a:xfrm>
          <a:prstGeom prst="rect">
            <a:avLst/>
          </a:prstGeom>
          <a:noFill/>
          <a:ln w="9525">
            <a:noFill/>
          </a:ln>
        </p:spPr>
        <p:txBody>
          <a:bodyPr anchor="t">
            <a:spAutoFit/>
          </a:bodyPr>
          <a:lstStyle/>
          <a:p>
            <a:pPr>
              <a:spcBef>
                <a:spcPct val="50000"/>
              </a:spcBef>
            </a:pPr>
            <a:r>
              <a:rPr lang="zh-CN" altLang="en-US" b="1" dirty="0">
                <a:solidFill>
                  <a:schemeClr val="accent2"/>
                </a:solidFill>
                <a:latin typeface="Times New Roman" panose="02020603050405020304" pitchFamily="18" charset="0"/>
              </a:rPr>
              <a:t>例1  求有限长载流直导线外的磁场。</a:t>
            </a:r>
          </a:p>
        </p:txBody>
      </p:sp>
      <p:sp>
        <p:nvSpPr>
          <p:cNvPr id="31747" name="Text Box 3"/>
          <p:cNvSpPr txBox="1"/>
          <p:nvPr/>
        </p:nvSpPr>
        <p:spPr>
          <a:xfrm>
            <a:off x="250825" y="1268413"/>
            <a:ext cx="971550" cy="457200"/>
          </a:xfrm>
          <a:prstGeom prst="rect">
            <a:avLst/>
          </a:prstGeom>
          <a:noFill/>
          <a:ln w="9525">
            <a:noFill/>
          </a:ln>
        </p:spPr>
        <p:txBody>
          <a:bodyPr anchor="t">
            <a:spAutoFit/>
          </a:bodyPr>
          <a:lstStyle/>
          <a:p>
            <a:pPr>
              <a:spcBef>
                <a:spcPct val="50000"/>
              </a:spcBef>
            </a:pPr>
            <a:r>
              <a:rPr lang="zh-CN" altLang="en-US" b="1" dirty="0">
                <a:solidFill>
                  <a:schemeClr val="accent2"/>
                </a:solidFill>
                <a:latin typeface="Times New Roman" panose="02020603050405020304" pitchFamily="18" charset="0"/>
              </a:rPr>
              <a:t>解：</a:t>
            </a:r>
          </a:p>
        </p:txBody>
      </p:sp>
      <p:graphicFrame>
        <p:nvGraphicFramePr>
          <p:cNvPr id="39940" name="Object 4"/>
          <p:cNvGraphicFramePr>
            <a:graphicFrameLocks noChangeAspect="1"/>
          </p:cNvGraphicFramePr>
          <p:nvPr/>
        </p:nvGraphicFramePr>
        <p:xfrm>
          <a:off x="684213" y="3141663"/>
          <a:ext cx="2808287" cy="979487"/>
        </p:xfrm>
        <a:graphic>
          <a:graphicData uri="http://schemas.openxmlformats.org/presentationml/2006/ole">
            <mc:AlternateContent xmlns:mc="http://schemas.openxmlformats.org/markup-compatibility/2006">
              <mc:Choice xmlns:v="urn:schemas-microsoft-com:vml" Requires="v">
                <p:oleObj r:id="rId2" imgW="1129665" imgH="393700" progId="Equation.DSMT4">
                  <p:embed/>
                </p:oleObj>
              </mc:Choice>
              <mc:Fallback>
                <p:oleObj r:id="rId2" imgW="1129665" imgH="393700" progId="Equation.DSMT4">
                  <p:embed/>
                  <p:pic>
                    <p:nvPicPr>
                      <p:cNvPr id="0" name="图片 3206"/>
                      <p:cNvPicPr/>
                      <p:nvPr/>
                    </p:nvPicPr>
                    <p:blipFill>
                      <a:blip r:embed="rId3"/>
                      <a:stretch>
                        <a:fillRect/>
                      </a:stretch>
                    </p:blipFill>
                    <p:spPr>
                      <a:xfrm>
                        <a:off x="684213" y="3141663"/>
                        <a:ext cx="2808287" cy="979487"/>
                      </a:xfrm>
                      <a:prstGeom prst="rect">
                        <a:avLst/>
                      </a:prstGeom>
                      <a:noFill/>
                      <a:ln w="38100">
                        <a:noFill/>
                        <a:miter/>
                      </a:ln>
                    </p:spPr>
                  </p:pic>
                </p:oleObj>
              </mc:Fallback>
            </mc:AlternateContent>
          </a:graphicData>
        </a:graphic>
      </p:graphicFrame>
      <p:graphicFrame>
        <p:nvGraphicFramePr>
          <p:cNvPr id="39941" name="Object 5"/>
          <p:cNvGraphicFramePr>
            <a:graphicFrameLocks noChangeAspect="1"/>
          </p:cNvGraphicFramePr>
          <p:nvPr/>
        </p:nvGraphicFramePr>
        <p:xfrm>
          <a:off x="941388" y="4614863"/>
          <a:ext cx="1936750" cy="612775"/>
        </p:xfrm>
        <a:graphic>
          <a:graphicData uri="http://schemas.openxmlformats.org/presentationml/2006/ole">
            <mc:AlternateContent xmlns:mc="http://schemas.openxmlformats.org/markup-compatibility/2006">
              <mc:Choice xmlns:v="urn:schemas-microsoft-com:vml" Requires="v">
                <p:oleObj r:id="rId4" imgW="812165" imgH="228600" progId="Equation.DSMT4">
                  <p:embed/>
                </p:oleObj>
              </mc:Choice>
              <mc:Fallback>
                <p:oleObj r:id="rId4" imgW="812165" imgH="228600" progId="Equation.DSMT4">
                  <p:embed/>
                  <p:pic>
                    <p:nvPicPr>
                      <p:cNvPr id="0" name="图片 3203"/>
                      <p:cNvPicPr/>
                      <p:nvPr/>
                    </p:nvPicPr>
                    <p:blipFill>
                      <a:blip r:embed="rId5"/>
                      <a:stretch>
                        <a:fillRect/>
                      </a:stretch>
                    </p:blipFill>
                    <p:spPr>
                      <a:xfrm>
                        <a:off x="941388" y="4614863"/>
                        <a:ext cx="1936750" cy="612775"/>
                      </a:xfrm>
                      <a:prstGeom prst="rect">
                        <a:avLst/>
                      </a:prstGeom>
                      <a:noFill/>
                      <a:ln w="38100">
                        <a:noFill/>
                        <a:miter/>
                      </a:ln>
                    </p:spPr>
                  </p:pic>
                </p:oleObj>
              </mc:Fallback>
            </mc:AlternateContent>
          </a:graphicData>
        </a:graphic>
      </p:graphicFrame>
      <p:graphicFrame>
        <p:nvGraphicFramePr>
          <p:cNvPr id="39942" name="Object 6"/>
          <p:cNvGraphicFramePr>
            <a:graphicFrameLocks noChangeAspect="1"/>
          </p:cNvGraphicFramePr>
          <p:nvPr/>
        </p:nvGraphicFramePr>
        <p:xfrm>
          <a:off x="684213" y="5172075"/>
          <a:ext cx="2447925" cy="633413"/>
        </p:xfrm>
        <a:graphic>
          <a:graphicData uri="http://schemas.openxmlformats.org/presentationml/2006/ole">
            <mc:AlternateContent xmlns:mc="http://schemas.openxmlformats.org/markup-compatibility/2006">
              <mc:Choice xmlns:v="urn:schemas-microsoft-com:vml" Requires="v">
                <p:oleObj r:id="rId6" imgW="1054100" imgH="241300" progId="Equation.DSMT4">
                  <p:embed/>
                </p:oleObj>
              </mc:Choice>
              <mc:Fallback>
                <p:oleObj r:id="rId6" imgW="1054100" imgH="241300" progId="Equation.DSMT4">
                  <p:embed/>
                  <p:pic>
                    <p:nvPicPr>
                      <p:cNvPr id="0" name="图片 3198"/>
                      <p:cNvPicPr/>
                      <p:nvPr/>
                    </p:nvPicPr>
                    <p:blipFill>
                      <a:blip r:embed="rId7"/>
                      <a:stretch>
                        <a:fillRect/>
                      </a:stretch>
                    </p:blipFill>
                    <p:spPr>
                      <a:xfrm>
                        <a:off x="684213" y="5172075"/>
                        <a:ext cx="2447925" cy="633413"/>
                      </a:xfrm>
                      <a:prstGeom prst="rect">
                        <a:avLst/>
                      </a:prstGeom>
                      <a:noFill/>
                      <a:ln w="38100">
                        <a:noFill/>
                        <a:miter/>
                      </a:ln>
                    </p:spPr>
                  </p:pic>
                </p:oleObj>
              </mc:Fallback>
            </mc:AlternateContent>
          </a:graphicData>
        </a:graphic>
      </p:graphicFrame>
      <p:grpSp>
        <p:nvGrpSpPr>
          <p:cNvPr id="39943" name="Group 7"/>
          <p:cNvGrpSpPr/>
          <p:nvPr/>
        </p:nvGrpSpPr>
        <p:grpSpPr>
          <a:xfrm>
            <a:off x="468313" y="2565400"/>
            <a:ext cx="4032250" cy="482600"/>
            <a:chOff x="249" y="1645"/>
            <a:chExt cx="2540" cy="304"/>
          </a:xfrm>
        </p:grpSpPr>
        <p:sp>
          <p:nvSpPr>
            <p:cNvPr id="31752" name="Text Box 8"/>
            <p:cNvSpPr txBox="1"/>
            <p:nvPr/>
          </p:nvSpPr>
          <p:spPr>
            <a:xfrm>
              <a:off x="249" y="1661"/>
              <a:ext cx="2540" cy="288"/>
            </a:xfrm>
            <a:prstGeom prst="rect">
              <a:avLst/>
            </a:prstGeom>
            <a:noFill/>
            <a:ln w="9525">
              <a:noFill/>
            </a:ln>
          </p:spPr>
          <p:txBody>
            <a:bodyPr anchor="t">
              <a:spAutoFit/>
            </a:bodyPr>
            <a:lstStyle/>
            <a:p>
              <a:pPr>
                <a:spcBef>
                  <a:spcPct val="50000"/>
                </a:spcBef>
              </a:pPr>
              <a:r>
                <a:rPr lang="zh-CN" altLang="en-US" b="1" dirty="0">
                  <a:solidFill>
                    <a:srgbClr val="000000"/>
                  </a:solidFill>
                  <a:latin typeface="Times New Roman" panose="02020603050405020304" pitchFamily="18" charset="0"/>
                </a:rPr>
                <a:t>       方向均沿  </a:t>
              </a:r>
              <a:r>
                <a:rPr lang="en-US" altLang="zh-CN" i="1" dirty="0">
                  <a:solidFill>
                    <a:srgbClr val="000000"/>
                  </a:solidFill>
                  <a:latin typeface="Times New Roman" panose="02020603050405020304" pitchFamily="18" charset="0"/>
                </a:rPr>
                <a:t>z </a:t>
              </a:r>
              <a:r>
                <a:rPr lang="zh-CN" altLang="en-US" b="1" dirty="0">
                  <a:solidFill>
                    <a:srgbClr val="000000"/>
                  </a:solidFill>
                  <a:latin typeface="Times New Roman" panose="02020603050405020304" pitchFamily="18" charset="0"/>
                </a:rPr>
                <a:t>轴的负方向</a:t>
              </a:r>
            </a:p>
          </p:txBody>
        </p:sp>
        <p:graphicFrame>
          <p:nvGraphicFramePr>
            <p:cNvPr id="31753" name="Object 9"/>
            <p:cNvGraphicFramePr>
              <a:graphicFrameLocks noChangeAspect="1"/>
            </p:cNvGraphicFramePr>
            <p:nvPr/>
          </p:nvGraphicFramePr>
          <p:xfrm>
            <a:off x="292" y="1645"/>
            <a:ext cx="408" cy="294"/>
          </p:xfrm>
          <a:graphic>
            <a:graphicData uri="http://schemas.openxmlformats.org/presentationml/2006/ole">
              <mc:AlternateContent xmlns:mc="http://schemas.openxmlformats.org/markup-compatibility/2006">
                <mc:Choice xmlns:v="urn:schemas-microsoft-com:vml" Requires="v">
                  <p:oleObj r:id="rId8" imgW="215900" imgH="215900" progId="Equation.DSMT4">
                    <p:embed/>
                  </p:oleObj>
                </mc:Choice>
                <mc:Fallback>
                  <p:oleObj r:id="rId8" imgW="215900" imgH="215900" progId="Equation.DSMT4">
                    <p:embed/>
                    <p:pic>
                      <p:nvPicPr>
                        <p:cNvPr id="0" name="图片 3193"/>
                        <p:cNvPicPr/>
                        <p:nvPr/>
                      </p:nvPicPr>
                      <p:blipFill>
                        <a:blip r:embed="rId9"/>
                        <a:stretch>
                          <a:fillRect/>
                        </a:stretch>
                      </p:blipFill>
                      <p:spPr>
                        <a:xfrm>
                          <a:off x="292" y="1645"/>
                          <a:ext cx="408" cy="294"/>
                        </a:xfrm>
                        <a:prstGeom prst="rect">
                          <a:avLst/>
                        </a:prstGeom>
                        <a:noFill/>
                        <a:ln w="38100">
                          <a:noFill/>
                          <a:miter/>
                        </a:ln>
                      </p:spPr>
                    </p:pic>
                  </p:oleObj>
                </mc:Fallback>
              </mc:AlternateContent>
            </a:graphicData>
          </a:graphic>
        </p:graphicFrame>
      </p:grpSp>
      <p:sp>
        <p:nvSpPr>
          <p:cNvPr id="39946" name="Rectangle 10"/>
          <p:cNvSpPr>
            <a:spLocks noChangeArrowheads="1"/>
          </p:cNvSpPr>
          <p:nvPr/>
        </p:nvSpPr>
        <p:spPr bwMode="auto">
          <a:xfrm>
            <a:off x="179388" y="115888"/>
            <a:ext cx="7391400" cy="519113"/>
          </a:xfrm>
          <a:prstGeom prst="rect">
            <a:avLst/>
          </a:prstGeom>
          <a:noFill/>
          <a:ln>
            <a:noFill/>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800" b="1" i="0" u="none" strike="noStrike" kern="1200" cap="none" spc="0" normalizeH="0" baseline="0" noProof="0">
                <a:ln>
                  <a:noFill/>
                </a:ln>
                <a:solidFill>
                  <a:srgbClr val="FF00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二、毕奥</a:t>
            </a:r>
            <a:r>
              <a:rPr kumimoji="0" lang="en-US" altLang="zh-CN" sz="2800" b="1" i="0" u="none" strike="noStrike" kern="1200" cap="none" spc="0" normalizeH="0" baseline="0" noProof="0">
                <a:ln>
                  <a:noFill/>
                </a:ln>
                <a:solidFill>
                  <a:srgbClr val="FF00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r>
              <a:rPr kumimoji="0" lang="zh-CN" altLang="en-US" sz="2800" b="1" i="0" u="none" strike="noStrike" kern="1200" cap="none" spc="0" normalizeH="0" baseline="0" noProof="0">
                <a:ln>
                  <a:noFill/>
                </a:ln>
                <a:solidFill>
                  <a:srgbClr val="FF00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萨伐尔定律应用  叠加原理</a:t>
            </a:r>
          </a:p>
        </p:txBody>
      </p:sp>
      <p:graphicFrame>
        <p:nvGraphicFramePr>
          <p:cNvPr id="39947" name="Object 11"/>
          <p:cNvGraphicFramePr>
            <a:graphicFrameLocks noChangeAspect="1"/>
          </p:cNvGraphicFramePr>
          <p:nvPr/>
        </p:nvGraphicFramePr>
        <p:xfrm>
          <a:off x="939800" y="1325563"/>
          <a:ext cx="2654300" cy="1160462"/>
        </p:xfrm>
        <a:graphic>
          <a:graphicData uri="http://schemas.openxmlformats.org/presentationml/2006/ole">
            <mc:AlternateContent xmlns:mc="http://schemas.openxmlformats.org/markup-compatibility/2006">
              <mc:Choice xmlns:v="urn:schemas-microsoft-com:vml" Requires="v">
                <p:oleObj r:id="rId10" imgW="1054100" imgH="431800" progId="Equation.DSMT4">
                  <p:embed/>
                </p:oleObj>
              </mc:Choice>
              <mc:Fallback>
                <p:oleObj r:id="rId10" imgW="1054100" imgH="431800" progId="Equation.DSMT4">
                  <p:embed/>
                  <p:pic>
                    <p:nvPicPr>
                      <p:cNvPr id="0" name="图片 3199"/>
                      <p:cNvPicPr/>
                      <p:nvPr/>
                    </p:nvPicPr>
                    <p:blipFill>
                      <a:blip r:embed="rId11"/>
                      <a:stretch>
                        <a:fillRect/>
                      </a:stretch>
                    </p:blipFill>
                    <p:spPr>
                      <a:xfrm>
                        <a:off x="939800" y="1325563"/>
                        <a:ext cx="2654300" cy="1160462"/>
                      </a:xfrm>
                      <a:prstGeom prst="rect">
                        <a:avLst/>
                      </a:prstGeom>
                      <a:solidFill>
                        <a:srgbClr val="FFE5FF">
                          <a:alpha val="59999"/>
                        </a:srgbClr>
                      </a:solidFill>
                      <a:ln w="12700" cap="flat" cmpd="sng">
                        <a:solidFill>
                          <a:srgbClr val="FF00FF"/>
                        </a:solidFill>
                        <a:prstDash val="dash"/>
                        <a:miter/>
                        <a:headEnd type="none" w="med" len="med"/>
                        <a:tailEnd type="none" w="med" len="med"/>
                      </a:ln>
                    </p:spPr>
                  </p:pic>
                </p:oleObj>
              </mc:Fallback>
            </mc:AlternateContent>
          </a:graphicData>
        </a:graphic>
      </p:graphicFrame>
      <p:graphicFrame>
        <p:nvGraphicFramePr>
          <p:cNvPr id="39948" name="Object 12"/>
          <p:cNvGraphicFramePr>
            <a:graphicFrameLocks noChangeAspect="1"/>
          </p:cNvGraphicFramePr>
          <p:nvPr/>
        </p:nvGraphicFramePr>
        <p:xfrm>
          <a:off x="827088" y="4076700"/>
          <a:ext cx="2016125" cy="615950"/>
        </p:xfrm>
        <a:graphic>
          <a:graphicData uri="http://schemas.openxmlformats.org/presentationml/2006/ole">
            <mc:AlternateContent xmlns:mc="http://schemas.openxmlformats.org/markup-compatibility/2006">
              <mc:Choice xmlns:v="urn:schemas-microsoft-com:vml" Requires="v">
                <p:oleObj r:id="rId12" imgW="749300" imgH="228600" progId="Equation.DSMT4">
                  <p:embed/>
                </p:oleObj>
              </mc:Choice>
              <mc:Fallback>
                <p:oleObj r:id="rId12" imgW="749300" imgH="228600" progId="Equation.DSMT4">
                  <p:embed/>
                  <p:pic>
                    <p:nvPicPr>
                      <p:cNvPr id="0" name="图片 3200"/>
                      <p:cNvPicPr/>
                      <p:nvPr/>
                    </p:nvPicPr>
                    <p:blipFill>
                      <a:blip r:embed="rId13"/>
                      <a:stretch>
                        <a:fillRect/>
                      </a:stretch>
                    </p:blipFill>
                    <p:spPr>
                      <a:xfrm>
                        <a:off x="827088" y="4076700"/>
                        <a:ext cx="2016125" cy="615950"/>
                      </a:xfrm>
                      <a:prstGeom prst="rect">
                        <a:avLst/>
                      </a:prstGeom>
                      <a:noFill/>
                      <a:ln w="38100">
                        <a:noFill/>
                        <a:miter/>
                      </a:ln>
                    </p:spPr>
                  </p:pic>
                </p:oleObj>
              </mc:Fallback>
            </mc:AlternateContent>
          </a:graphicData>
        </a:graphic>
      </p:graphicFrame>
      <p:graphicFrame>
        <p:nvGraphicFramePr>
          <p:cNvPr id="39949" name="Object 13"/>
          <p:cNvGraphicFramePr>
            <a:graphicFrameLocks noChangeAspect="1"/>
          </p:cNvGraphicFramePr>
          <p:nvPr/>
        </p:nvGraphicFramePr>
        <p:xfrm>
          <a:off x="644525" y="5732463"/>
          <a:ext cx="2903538" cy="1074737"/>
        </p:xfrm>
        <a:graphic>
          <a:graphicData uri="http://schemas.openxmlformats.org/presentationml/2006/ole">
            <mc:AlternateContent xmlns:mc="http://schemas.openxmlformats.org/markup-compatibility/2006">
              <mc:Choice xmlns:v="urn:schemas-microsoft-com:vml" Requires="v">
                <p:oleObj r:id="rId14" imgW="1167765" imgH="431800" progId="Equation.DSMT4">
                  <p:embed/>
                </p:oleObj>
              </mc:Choice>
              <mc:Fallback>
                <p:oleObj r:id="rId14" imgW="1167765" imgH="431800" progId="Equation.DSMT4">
                  <p:embed/>
                  <p:pic>
                    <p:nvPicPr>
                      <p:cNvPr id="0" name="图片 3192"/>
                      <p:cNvPicPr/>
                      <p:nvPr/>
                    </p:nvPicPr>
                    <p:blipFill>
                      <a:blip r:embed="rId15"/>
                      <a:stretch>
                        <a:fillRect/>
                      </a:stretch>
                    </p:blipFill>
                    <p:spPr>
                      <a:xfrm>
                        <a:off x="644525" y="5732463"/>
                        <a:ext cx="2903538" cy="1074737"/>
                      </a:xfrm>
                      <a:prstGeom prst="rect">
                        <a:avLst/>
                      </a:prstGeom>
                      <a:noFill/>
                      <a:ln w="38100">
                        <a:noFill/>
                        <a:miter/>
                      </a:ln>
                    </p:spPr>
                  </p:pic>
                </p:oleObj>
              </mc:Fallback>
            </mc:AlternateContent>
          </a:graphicData>
        </a:graphic>
      </p:graphicFrame>
      <p:grpSp>
        <p:nvGrpSpPr>
          <p:cNvPr id="39950" name="Group 14"/>
          <p:cNvGrpSpPr/>
          <p:nvPr/>
        </p:nvGrpSpPr>
        <p:grpSpPr>
          <a:xfrm>
            <a:off x="4478338" y="1530350"/>
            <a:ext cx="4464050" cy="5138738"/>
            <a:chOff x="2821" y="964"/>
            <a:chExt cx="2812" cy="3237"/>
          </a:xfrm>
        </p:grpSpPr>
        <p:sp>
          <p:nvSpPr>
            <p:cNvPr id="31759" name="Rectangle 15"/>
            <p:cNvSpPr/>
            <p:nvPr/>
          </p:nvSpPr>
          <p:spPr>
            <a:xfrm>
              <a:off x="2821" y="964"/>
              <a:ext cx="2812" cy="3237"/>
            </a:xfrm>
            <a:prstGeom prst="rect">
              <a:avLst/>
            </a:prstGeom>
            <a:solidFill>
              <a:schemeClr val="bg1"/>
            </a:solidFill>
            <a:ln w="9525" cap="flat" cmpd="sng">
              <a:solidFill>
                <a:schemeClr val="tx2"/>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31760" name="Line 16"/>
            <p:cNvSpPr/>
            <p:nvPr/>
          </p:nvSpPr>
          <p:spPr>
            <a:xfrm flipV="1">
              <a:off x="3490" y="1119"/>
              <a:ext cx="0" cy="1794"/>
            </a:xfrm>
            <a:prstGeom prst="line">
              <a:avLst/>
            </a:prstGeom>
            <a:ln w="12700" cap="flat" cmpd="sng">
              <a:solidFill>
                <a:srgbClr val="000000"/>
              </a:solidFill>
              <a:prstDash val="solid"/>
              <a:round/>
              <a:headEnd type="none" w="med" len="med"/>
              <a:tailEnd type="triangle" w="sm" len="lg"/>
            </a:ln>
          </p:spPr>
        </p:sp>
        <p:graphicFrame>
          <p:nvGraphicFramePr>
            <p:cNvPr id="31761" name="Object 17"/>
            <p:cNvGraphicFramePr>
              <a:graphicFrameLocks noChangeAspect="1"/>
            </p:cNvGraphicFramePr>
            <p:nvPr/>
          </p:nvGraphicFramePr>
          <p:xfrm>
            <a:off x="3265" y="1076"/>
            <a:ext cx="202" cy="231"/>
          </p:xfrm>
          <a:graphic>
            <a:graphicData uri="http://schemas.openxmlformats.org/presentationml/2006/ole">
              <mc:AlternateContent xmlns:mc="http://schemas.openxmlformats.org/markup-compatibility/2006">
                <mc:Choice xmlns:v="urn:schemas-microsoft-com:vml" Requires="v">
                  <p:oleObj r:id="rId16" imgW="190500" imgH="241300" progId="Equation.3">
                    <p:embed/>
                  </p:oleObj>
                </mc:Choice>
                <mc:Fallback>
                  <p:oleObj r:id="rId16" imgW="190500" imgH="241300" progId="Equation.3">
                    <p:embed/>
                    <p:pic>
                      <p:nvPicPr>
                        <p:cNvPr id="0" name="图片 3201"/>
                        <p:cNvPicPr/>
                        <p:nvPr/>
                      </p:nvPicPr>
                      <p:blipFill>
                        <a:blip r:embed="rId17"/>
                        <a:stretch>
                          <a:fillRect/>
                        </a:stretch>
                      </p:blipFill>
                      <p:spPr>
                        <a:xfrm>
                          <a:off x="3265" y="1076"/>
                          <a:ext cx="202" cy="231"/>
                        </a:xfrm>
                        <a:prstGeom prst="rect">
                          <a:avLst/>
                        </a:prstGeom>
                        <a:noFill/>
                        <a:ln w="38100">
                          <a:noFill/>
                          <a:miter/>
                        </a:ln>
                      </p:spPr>
                    </p:pic>
                  </p:oleObj>
                </mc:Fallback>
              </mc:AlternateContent>
            </a:graphicData>
          </a:graphic>
        </p:graphicFrame>
        <p:graphicFrame>
          <p:nvGraphicFramePr>
            <p:cNvPr id="31762" name="Object 18"/>
            <p:cNvGraphicFramePr>
              <a:graphicFrameLocks noChangeAspect="1"/>
            </p:cNvGraphicFramePr>
            <p:nvPr/>
          </p:nvGraphicFramePr>
          <p:xfrm>
            <a:off x="5073" y="2557"/>
            <a:ext cx="190" cy="204"/>
          </p:xfrm>
          <a:graphic>
            <a:graphicData uri="http://schemas.openxmlformats.org/presentationml/2006/ole">
              <mc:AlternateContent xmlns:mc="http://schemas.openxmlformats.org/markup-compatibility/2006">
                <mc:Choice xmlns:v="urn:schemas-microsoft-com:vml" Requires="v">
                  <p:oleObj r:id="rId18" imgW="177800" imgH="190500" progId="Equation.3">
                    <p:embed/>
                  </p:oleObj>
                </mc:Choice>
                <mc:Fallback>
                  <p:oleObj r:id="rId18" imgW="177800" imgH="190500" progId="Equation.3">
                    <p:embed/>
                    <p:pic>
                      <p:nvPicPr>
                        <p:cNvPr id="0" name="图片 3204"/>
                        <p:cNvPicPr/>
                        <p:nvPr/>
                      </p:nvPicPr>
                      <p:blipFill>
                        <a:blip r:embed="rId19"/>
                        <a:stretch>
                          <a:fillRect/>
                        </a:stretch>
                      </p:blipFill>
                      <p:spPr>
                        <a:xfrm>
                          <a:off x="5073" y="2557"/>
                          <a:ext cx="190" cy="204"/>
                        </a:xfrm>
                        <a:prstGeom prst="rect">
                          <a:avLst/>
                        </a:prstGeom>
                        <a:noFill/>
                        <a:ln w="38100">
                          <a:noFill/>
                          <a:miter/>
                        </a:ln>
                      </p:spPr>
                    </p:pic>
                  </p:oleObj>
                </mc:Fallback>
              </mc:AlternateContent>
            </a:graphicData>
          </a:graphic>
        </p:graphicFrame>
        <p:grpSp>
          <p:nvGrpSpPr>
            <p:cNvPr id="31763" name="Group 19"/>
            <p:cNvGrpSpPr/>
            <p:nvPr/>
          </p:nvGrpSpPr>
          <p:grpSpPr>
            <a:xfrm>
              <a:off x="2910" y="2575"/>
              <a:ext cx="580" cy="586"/>
              <a:chOff x="2878" y="2785"/>
              <a:chExt cx="580" cy="586"/>
            </a:xfrm>
          </p:grpSpPr>
          <p:sp>
            <p:nvSpPr>
              <p:cNvPr id="31764" name="Line 20"/>
              <p:cNvSpPr/>
              <p:nvPr/>
            </p:nvSpPr>
            <p:spPr>
              <a:xfrm flipH="1">
                <a:off x="2882" y="2785"/>
                <a:ext cx="576" cy="432"/>
              </a:xfrm>
              <a:prstGeom prst="line">
                <a:avLst/>
              </a:prstGeom>
              <a:ln w="12700" cap="flat" cmpd="sng">
                <a:solidFill>
                  <a:srgbClr val="000000"/>
                </a:solidFill>
                <a:prstDash val="solid"/>
                <a:round/>
                <a:headEnd type="none" w="med" len="med"/>
                <a:tailEnd type="triangle" w="sm" len="lg"/>
              </a:ln>
            </p:spPr>
          </p:sp>
          <p:graphicFrame>
            <p:nvGraphicFramePr>
              <p:cNvPr id="31765" name="Object 21"/>
              <p:cNvGraphicFramePr>
                <a:graphicFrameLocks noChangeAspect="1"/>
              </p:cNvGraphicFramePr>
              <p:nvPr/>
            </p:nvGraphicFramePr>
            <p:xfrm>
              <a:off x="2878" y="3179"/>
              <a:ext cx="205" cy="192"/>
            </p:xfrm>
            <a:graphic>
              <a:graphicData uri="http://schemas.openxmlformats.org/presentationml/2006/ole">
                <mc:AlternateContent xmlns:mc="http://schemas.openxmlformats.org/markup-compatibility/2006">
                  <mc:Choice xmlns:v="urn:schemas-microsoft-com:vml" Requires="v">
                    <p:oleObj r:id="rId20" imgW="165100" imgH="165100" progId="Equation.3">
                      <p:embed/>
                    </p:oleObj>
                  </mc:Choice>
                  <mc:Fallback>
                    <p:oleObj r:id="rId20" imgW="165100" imgH="165100" progId="Equation.3">
                      <p:embed/>
                      <p:pic>
                        <p:nvPicPr>
                          <p:cNvPr id="0" name="图片 3205"/>
                          <p:cNvPicPr/>
                          <p:nvPr/>
                        </p:nvPicPr>
                        <p:blipFill>
                          <a:blip r:embed="rId21"/>
                          <a:stretch>
                            <a:fillRect/>
                          </a:stretch>
                        </p:blipFill>
                        <p:spPr>
                          <a:xfrm>
                            <a:off x="2878" y="3179"/>
                            <a:ext cx="205" cy="192"/>
                          </a:xfrm>
                          <a:prstGeom prst="rect">
                            <a:avLst/>
                          </a:prstGeom>
                          <a:noFill/>
                          <a:ln w="38100">
                            <a:noFill/>
                            <a:miter/>
                          </a:ln>
                        </p:spPr>
                      </p:pic>
                    </p:oleObj>
                  </mc:Fallback>
                </mc:AlternateContent>
              </a:graphicData>
            </a:graphic>
          </p:graphicFrame>
        </p:grpSp>
        <p:sp>
          <p:nvSpPr>
            <p:cNvPr id="39958" name="AutoShape 22"/>
            <p:cNvSpPr>
              <a:spLocks noChangeArrowheads="1"/>
            </p:cNvSpPr>
            <p:nvPr/>
          </p:nvSpPr>
          <p:spPr bwMode="auto">
            <a:xfrm>
              <a:off x="3395" y="1463"/>
              <a:ext cx="96" cy="2494"/>
            </a:xfrm>
            <a:prstGeom prst="can">
              <a:avLst>
                <a:gd name="adj" fmla="val 93693"/>
              </a:avLst>
            </a:prstGeom>
            <a:gradFill rotWithShape="0">
              <a:gsLst>
                <a:gs pos="0">
                  <a:schemeClr val="accent1">
                    <a:gamma/>
                    <a:shade val="56078"/>
                    <a:invGamma/>
                  </a:schemeClr>
                </a:gs>
                <a:gs pos="50000">
                  <a:schemeClr val="accent1"/>
                </a:gs>
                <a:gs pos="100000">
                  <a:schemeClr val="accent1">
                    <a:gamma/>
                    <a:shade val="56078"/>
                    <a:invGamma/>
                  </a:schemeClr>
                </a:gs>
              </a:gsLst>
              <a:lin ang="0" scaled="1"/>
            </a:grad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1767" name="Text Box 23"/>
            <p:cNvSpPr txBox="1"/>
            <p:nvPr/>
          </p:nvSpPr>
          <p:spPr>
            <a:xfrm>
              <a:off x="4628" y="2514"/>
              <a:ext cx="439" cy="365"/>
            </a:xfrm>
            <a:prstGeom prst="rect">
              <a:avLst/>
            </a:prstGeom>
            <a:noFill/>
            <a:ln w="9525">
              <a:noFill/>
            </a:ln>
          </p:spPr>
          <p:txBody>
            <a:bodyPr anchor="t">
              <a:spAutoFit/>
            </a:bodyPr>
            <a:lstStyle/>
            <a:p>
              <a:pPr>
                <a:spcBef>
                  <a:spcPct val="50000"/>
                </a:spcBef>
              </a:pPr>
              <a:r>
                <a:rPr lang="en-US" altLang="zh-CN" sz="3200" i="1" dirty="0">
                  <a:solidFill>
                    <a:srgbClr val="000000"/>
                  </a:solidFill>
                  <a:latin typeface="Times New Roman" panose="02020603050405020304" pitchFamily="18" charset="0"/>
                </a:rPr>
                <a:t>P</a:t>
              </a:r>
            </a:p>
          </p:txBody>
        </p:sp>
        <p:sp>
          <p:nvSpPr>
            <p:cNvPr id="31768" name="Text Box 24"/>
            <p:cNvSpPr txBox="1"/>
            <p:nvPr/>
          </p:nvSpPr>
          <p:spPr>
            <a:xfrm>
              <a:off x="3139" y="3721"/>
              <a:ext cx="499" cy="327"/>
            </a:xfrm>
            <a:prstGeom prst="rect">
              <a:avLst/>
            </a:prstGeom>
            <a:noFill/>
            <a:ln w="9525">
              <a:noFill/>
            </a:ln>
          </p:spPr>
          <p:txBody>
            <a:bodyPr anchor="t">
              <a:spAutoFit/>
            </a:bodyPr>
            <a:lstStyle/>
            <a:p>
              <a:pPr>
                <a:spcBef>
                  <a:spcPct val="50000"/>
                </a:spcBef>
              </a:pPr>
              <a:r>
                <a:rPr lang="en-US" altLang="zh-CN" sz="2800" i="1" dirty="0">
                  <a:solidFill>
                    <a:srgbClr val="000000"/>
                  </a:solidFill>
                  <a:latin typeface="Times New Roman" panose="02020603050405020304" pitchFamily="18" charset="0"/>
                </a:rPr>
                <a:t>C</a:t>
              </a:r>
            </a:p>
          </p:txBody>
        </p:sp>
        <p:sp>
          <p:nvSpPr>
            <p:cNvPr id="31769" name="Text Box 25"/>
            <p:cNvSpPr txBox="1"/>
            <p:nvPr/>
          </p:nvSpPr>
          <p:spPr>
            <a:xfrm>
              <a:off x="3154" y="1368"/>
              <a:ext cx="768" cy="327"/>
            </a:xfrm>
            <a:prstGeom prst="rect">
              <a:avLst/>
            </a:prstGeom>
            <a:noFill/>
            <a:ln w="9525">
              <a:noFill/>
            </a:ln>
          </p:spPr>
          <p:txBody>
            <a:bodyPr anchor="t">
              <a:spAutoFit/>
            </a:bodyPr>
            <a:lstStyle/>
            <a:p>
              <a:pPr>
                <a:spcBef>
                  <a:spcPct val="50000"/>
                </a:spcBef>
              </a:pPr>
              <a:r>
                <a:rPr lang="en-US" altLang="zh-CN" sz="2800" i="1" dirty="0">
                  <a:solidFill>
                    <a:srgbClr val="000000"/>
                  </a:solidFill>
                  <a:latin typeface="Times New Roman" panose="02020603050405020304" pitchFamily="18" charset="0"/>
                </a:rPr>
                <a:t>D</a:t>
              </a:r>
            </a:p>
          </p:txBody>
        </p:sp>
        <p:graphicFrame>
          <p:nvGraphicFramePr>
            <p:cNvPr id="31770" name="Object 26"/>
            <p:cNvGraphicFramePr>
              <a:graphicFrameLocks noChangeAspect="1"/>
            </p:cNvGraphicFramePr>
            <p:nvPr/>
          </p:nvGraphicFramePr>
          <p:xfrm>
            <a:off x="3502" y="2367"/>
            <a:ext cx="176" cy="204"/>
          </p:xfrm>
          <a:graphic>
            <a:graphicData uri="http://schemas.openxmlformats.org/presentationml/2006/ole">
              <mc:AlternateContent xmlns:mc="http://schemas.openxmlformats.org/markup-compatibility/2006">
                <mc:Choice xmlns:v="urn:schemas-microsoft-com:vml" Requires="v">
                  <p:oleObj r:id="rId22" imgW="165100" imgH="190500" progId="Equation.3">
                    <p:embed/>
                  </p:oleObj>
                </mc:Choice>
                <mc:Fallback>
                  <p:oleObj r:id="rId22" imgW="165100" imgH="190500" progId="Equation.3">
                    <p:embed/>
                    <p:pic>
                      <p:nvPicPr>
                        <p:cNvPr id="0" name="图片 3194"/>
                        <p:cNvPicPr/>
                        <p:nvPr/>
                      </p:nvPicPr>
                      <p:blipFill>
                        <a:blip r:embed="rId23"/>
                        <a:stretch>
                          <a:fillRect/>
                        </a:stretch>
                      </p:blipFill>
                      <p:spPr>
                        <a:xfrm>
                          <a:off x="3502" y="2367"/>
                          <a:ext cx="176" cy="204"/>
                        </a:xfrm>
                        <a:prstGeom prst="rect">
                          <a:avLst/>
                        </a:prstGeom>
                        <a:noFill/>
                        <a:ln w="38100">
                          <a:noFill/>
                          <a:miter/>
                        </a:ln>
                      </p:spPr>
                    </p:pic>
                  </p:oleObj>
                </mc:Fallback>
              </mc:AlternateContent>
            </a:graphicData>
          </a:graphic>
        </p:graphicFrame>
        <p:graphicFrame>
          <p:nvGraphicFramePr>
            <p:cNvPr id="31771" name="Object 27"/>
            <p:cNvGraphicFramePr>
              <a:graphicFrameLocks noChangeAspect="1"/>
            </p:cNvGraphicFramePr>
            <p:nvPr/>
          </p:nvGraphicFramePr>
          <p:xfrm>
            <a:off x="3819" y="2252"/>
            <a:ext cx="263" cy="383"/>
          </p:xfrm>
          <a:graphic>
            <a:graphicData uri="http://schemas.openxmlformats.org/presentationml/2006/ole">
              <mc:AlternateContent xmlns:mc="http://schemas.openxmlformats.org/markup-compatibility/2006">
                <mc:Choice xmlns:v="urn:schemas-microsoft-com:vml" Requires="v">
                  <p:oleObj r:id="rId24" imgW="139700" imgH="228600" progId="Equation.3">
                    <p:embed/>
                  </p:oleObj>
                </mc:Choice>
                <mc:Fallback>
                  <p:oleObj r:id="rId24" imgW="139700" imgH="228600" progId="Equation.3">
                    <p:embed/>
                    <p:pic>
                      <p:nvPicPr>
                        <p:cNvPr id="0" name="图片 3197"/>
                        <p:cNvPicPr/>
                        <p:nvPr/>
                      </p:nvPicPr>
                      <p:blipFill>
                        <a:blip r:embed="rId25"/>
                        <a:stretch>
                          <a:fillRect/>
                        </a:stretch>
                      </p:blipFill>
                      <p:spPr>
                        <a:xfrm>
                          <a:off x="3819" y="2252"/>
                          <a:ext cx="263" cy="383"/>
                        </a:xfrm>
                        <a:prstGeom prst="rect">
                          <a:avLst/>
                        </a:prstGeom>
                        <a:noFill/>
                        <a:ln w="38100">
                          <a:noFill/>
                          <a:miter/>
                        </a:ln>
                      </p:spPr>
                    </p:pic>
                  </p:oleObj>
                </mc:Fallback>
              </mc:AlternateContent>
            </a:graphicData>
          </a:graphic>
        </p:graphicFrame>
        <p:grpSp>
          <p:nvGrpSpPr>
            <p:cNvPr id="31772" name="Group 28"/>
            <p:cNvGrpSpPr/>
            <p:nvPr/>
          </p:nvGrpSpPr>
          <p:grpSpPr>
            <a:xfrm>
              <a:off x="3490" y="2460"/>
              <a:ext cx="1632" cy="327"/>
              <a:chOff x="3458" y="2673"/>
              <a:chExt cx="1632" cy="327"/>
            </a:xfrm>
          </p:grpSpPr>
          <p:sp>
            <p:nvSpPr>
              <p:cNvPr id="31773" name="Line 29"/>
              <p:cNvSpPr/>
              <p:nvPr/>
            </p:nvSpPr>
            <p:spPr>
              <a:xfrm>
                <a:off x="3458" y="2794"/>
                <a:ext cx="1632" cy="0"/>
              </a:xfrm>
              <a:prstGeom prst="line">
                <a:avLst/>
              </a:prstGeom>
              <a:ln w="19050" cap="flat" cmpd="sng">
                <a:solidFill>
                  <a:srgbClr val="000000"/>
                </a:solidFill>
                <a:prstDash val="solid"/>
                <a:round/>
                <a:headEnd type="none" w="med" len="med"/>
                <a:tailEnd type="stealth" w="sm" len="lg"/>
              </a:ln>
            </p:spPr>
          </p:sp>
          <p:sp>
            <p:nvSpPr>
              <p:cNvPr id="31774" name="Text Box 30"/>
              <p:cNvSpPr txBox="1"/>
              <p:nvPr/>
            </p:nvSpPr>
            <p:spPr>
              <a:xfrm>
                <a:off x="4499" y="2673"/>
                <a:ext cx="384" cy="327"/>
              </a:xfrm>
              <a:prstGeom prst="rect">
                <a:avLst/>
              </a:prstGeom>
              <a:noFill/>
              <a:ln w="9525">
                <a:noFill/>
              </a:ln>
            </p:spPr>
            <p:txBody>
              <a:bodyPr anchor="t">
                <a:spAutoFit/>
              </a:bodyPr>
              <a:lstStyle/>
              <a:p>
                <a:pPr>
                  <a:spcBef>
                    <a:spcPct val="50000"/>
                  </a:spcBef>
                </a:pPr>
                <a:r>
                  <a:rPr lang="zh-CN" altLang="en-US" sz="2800" i="1" dirty="0">
                    <a:solidFill>
                      <a:srgbClr val="0000FF"/>
                    </a:solidFill>
                    <a:latin typeface="Times New Roman" panose="02020603050405020304" pitchFamily="18" charset="0"/>
                  </a:rPr>
                  <a:t>*</a:t>
                </a:r>
              </a:p>
            </p:txBody>
          </p:sp>
        </p:grpSp>
        <p:graphicFrame>
          <p:nvGraphicFramePr>
            <p:cNvPr id="31775" name="Object 31"/>
            <p:cNvGraphicFramePr>
              <a:graphicFrameLocks noChangeAspect="1"/>
            </p:cNvGraphicFramePr>
            <p:nvPr/>
          </p:nvGraphicFramePr>
          <p:xfrm>
            <a:off x="4649" y="2251"/>
            <a:ext cx="299" cy="300"/>
          </p:xfrm>
          <a:graphic>
            <a:graphicData uri="http://schemas.openxmlformats.org/presentationml/2006/ole">
              <mc:AlternateContent xmlns:mc="http://schemas.openxmlformats.org/markup-compatibility/2006">
                <mc:Choice xmlns:v="urn:schemas-microsoft-com:vml" Requires="v">
                  <p:oleObj r:id="rId26" imgW="215900" imgH="215900" progId="Equation.DSMT4">
                    <p:embed/>
                  </p:oleObj>
                </mc:Choice>
                <mc:Fallback>
                  <p:oleObj r:id="rId26" imgW="215900" imgH="215900" progId="Equation.DSMT4">
                    <p:embed/>
                    <p:pic>
                      <p:nvPicPr>
                        <p:cNvPr id="0" name="图片 3209"/>
                        <p:cNvPicPr/>
                        <p:nvPr/>
                      </p:nvPicPr>
                      <p:blipFill>
                        <a:blip r:embed="rId27"/>
                        <a:stretch>
                          <a:fillRect/>
                        </a:stretch>
                      </p:blipFill>
                      <p:spPr>
                        <a:xfrm>
                          <a:off x="4649" y="2251"/>
                          <a:ext cx="299" cy="300"/>
                        </a:xfrm>
                        <a:prstGeom prst="rect">
                          <a:avLst/>
                        </a:prstGeom>
                        <a:noFill/>
                        <a:ln w="38100">
                          <a:noFill/>
                          <a:miter/>
                        </a:ln>
                      </p:spPr>
                    </p:pic>
                  </p:oleObj>
                </mc:Fallback>
              </mc:AlternateContent>
            </a:graphicData>
          </a:graphic>
        </p:graphicFrame>
        <p:sp>
          <p:nvSpPr>
            <p:cNvPr id="31776" name="Line 32"/>
            <p:cNvSpPr/>
            <p:nvPr/>
          </p:nvSpPr>
          <p:spPr>
            <a:xfrm flipV="1">
              <a:off x="3529" y="2642"/>
              <a:ext cx="1107" cy="1225"/>
            </a:xfrm>
            <a:prstGeom prst="line">
              <a:avLst/>
            </a:prstGeom>
            <a:ln w="25400" cap="flat" cmpd="sng">
              <a:solidFill>
                <a:srgbClr val="0000FF"/>
              </a:solidFill>
              <a:prstDash val="dash"/>
              <a:round/>
              <a:headEnd type="none" w="med" len="med"/>
              <a:tailEnd type="none" w="med" len="med"/>
            </a:ln>
          </p:spPr>
        </p:sp>
        <p:grpSp>
          <p:nvGrpSpPr>
            <p:cNvPr id="31777" name="Group 33"/>
            <p:cNvGrpSpPr/>
            <p:nvPr/>
          </p:nvGrpSpPr>
          <p:grpSpPr>
            <a:xfrm>
              <a:off x="3464" y="3512"/>
              <a:ext cx="216" cy="411"/>
              <a:chOff x="3432" y="3393"/>
              <a:chExt cx="216" cy="411"/>
            </a:xfrm>
          </p:grpSpPr>
          <p:sp>
            <p:nvSpPr>
              <p:cNvPr id="31778" name="Arc 34"/>
              <p:cNvSpPr/>
              <p:nvPr/>
            </p:nvSpPr>
            <p:spPr>
              <a:xfrm>
                <a:off x="3465" y="3650"/>
                <a:ext cx="104" cy="154"/>
              </a:xfrm>
              <a:custGeom>
                <a:avLst/>
                <a:gdLst/>
                <a:ahLst/>
                <a:cxnLst>
                  <a:cxn ang="0">
                    <a:pos x="0" y="0"/>
                  </a:cxn>
                  <a:cxn ang="0">
                    <a:pos x="104" y="25"/>
                  </a:cxn>
                  <a:cxn ang="0">
                    <a:pos x="0" y="154"/>
                  </a:cxn>
                </a:cxnLst>
                <a:rect l="0" t="0" r="0" b="0"/>
                <a:pathLst>
                  <a:path w="11740" h="21600" fill="none">
                    <a:moveTo>
                      <a:pt x="-1" y="0"/>
                    </a:moveTo>
                    <a:cubicBezTo>
                      <a:pt x="4165" y="0"/>
                      <a:pt x="8243" y="1204"/>
                      <a:pt x="11739" y="3469"/>
                    </a:cubicBezTo>
                  </a:path>
                  <a:path w="11740" h="21600" stroke="0">
                    <a:moveTo>
                      <a:pt x="-1" y="0"/>
                    </a:moveTo>
                    <a:cubicBezTo>
                      <a:pt x="4165" y="0"/>
                      <a:pt x="8243" y="1204"/>
                      <a:pt x="11739" y="3469"/>
                    </a:cubicBezTo>
                    <a:lnTo>
                      <a:pt x="0" y="21600"/>
                    </a:lnTo>
                    <a:lnTo>
                      <a:pt x="-1" y="0"/>
                    </a:lnTo>
                    <a:close/>
                  </a:path>
                </a:pathLst>
              </a:custGeom>
              <a:noFill/>
              <a:ln w="28575" cap="flat" cmpd="sng">
                <a:solidFill>
                  <a:srgbClr val="FF6600"/>
                </a:solidFill>
                <a:prstDash val="solid"/>
                <a:round/>
                <a:headEnd type="none" w="med" len="med"/>
                <a:tailEnd type="none" w="med" len="med"/>
              </a:ln>
            </p:spPr>
            <p:txBody>
              <a:bodyPr/>
              <a:lstStyle/>
              <a:p>
                <a:endParaRPr lang="zh-CN" altLang="en-US"/>
              </a:p>
            </p:txBody>
          </p:sp>
          <p:graphicFrame>
            <p:nvGraphicFramePr>
              <p:cNvPr id="31779" name="Object 35"/>
              <p:cNvGraphicFramePr>
                <a:graphicFrameLocks noChangeAspect="1"/>
              </p:cNvGraphicFramePr>
              <p:nvPr/>
            </p:nvGraphicFramePr>
            <p:xfrm>
              <a:off x="3432" y="3393"/>
              <a:ext cx="216" cy="307"/>
            </p:xfrm>
            <a:graphic>
              <a:graphicData uri="http://schemas.openxmlformats.org/presentationml/2006/ole">
                <mc:AlternateContent xmlns:mc="http://schemas.openxmlformats.org/markup-compatibility/2006">
                  <mc:Choice xmlns:v="urn:schemas-microsoft-com:vml" Requires="v">
                    <p:oleObj r:id="rId28" imgW="152400" imgH="215900" progId="Equation.3">
                      <p:embed/>
                    </p:oleObj>
                  </mc:Choice>
                  <mc:Fallback>
                    <p:oleObj r:id="rId28" imgW="152400" imgH="215900" progId="Equation.3">
                      <p:embed/>
                      <p:pic>
                        <p:nvPicPr>
                          <p:cNvPr id="0" name="图片 3214"/>
                          <p:cNvPicPr/>
                          <p:nvPr/>
                        </p:nvPicPr>
                        <p:blipFill>
                          <a:blip r:embed="rId29"/>
                          <a:stretch>
                            <a:fillRect/>
                          </a:stretch>
                        </p:blipFill>
                        <p:spPr>
                          <a:xfrm>
                            <a:off x="3432" y="3393"/>
                            <a:ext cx="216" cy="307"/>
                          </a:xfrm>
                          <a:prstGeom prst="rect">
                            <a:avLst/>
                          </a:prstGeom>
                          <a:noFill/>
                          <a:ln w="38100">
                            <a:noFill/>
                            <a:miter/>
                          </a:ln>
                        </p:spPr>
                      </p:pic>
                    </p:oleObj>
                  </mc:Fallback>
                </mc:AlternateContent>
              </a:graphicData>
            </a:graphic>
          </p:graphicFrame>
        </p:grpSp>
        <p:grpSp>
          <p:nvGrpSpPr>
            <p:cNvPr id="31780" name="Group 36"/>
            <p:cNvGrpSpPr/>
            <p:nvPr/>
          </p:nvGrpSpPr>
          <p:grpSpPr>
            <a:xfrm>
              <a:off x="3502" y="2610"/>
              <a:ext cx="1134" cy="771"/>
              <a:chOff x="4468" y="3158"/>
              <a:chExt cx="1134" cy="771"/>
            </a:xfrm>
          </p:grpSpPr>
          <p:sp>
            <p:nvSpPr>
              <p:cNvPr id="31781" name="Line 37"/>
              <p:cNvSpPr/>
              <p:nvPr/>
            </p:nvSpPr>
            <p:spPr>
              <a:xfrm flipV="1">
                <a:off x="4468" y="3158"/>
                <a:ext cx="1134" cy="771"/>
              </a:xfrm>
              <a:prstGeom prst="line">
                <a:avLst/>
              </a:prstGeom>
              <a:ln w="38100" cap="flat" cmpd="sng">
                <a:solidFill>
                  <a:srgbClr val="FF6600"/>
                </a:solidFill>
                <a:prstDash val="solid"/>
                <a:round/>
                <a:headEnd type="none" w="med" len="med"/>
                <a:tailEnd type="triangle" w="sm" len="med"/>
              </a:ln>
            </p:spPr>
          </p:sp>
          <p:graphicFrame>
            <p:nvGraphicFramePr>
              <p:cNvPr id="31782" name="Object 38"/>
              <p:cNvGraphicFramePr>
                <a:graphicFrameLocks noChangeAspect="1"/>
              </p:cNvGraphicFramePr>
              <p:nvPr/>
            </p:nvGraphicFramePr>
            <p:xfrm>
              <a:off x="5057" y="3475"/>
              <a:ext cx="239" cy="287"/>
            </p:xfrm>
            <a:graphic>
              <a:graphicData uri="http://schemas.openxmlformats.org/presentationml/2006/ole">
                <mc:AlternateContent xmlns:mc="http://schemas.openxmlformats.org/markup-compatibility/2006">
                  <mc:Choice xmlns:v="urn:schemas-microsoft-com:vml" Requires="v">
                    <p:oleObj r:id="rId30" imgW="127000" imgH="152400" progId="Equation.3">
                      <p:embed/>
                    </p:oleObj>
                  </mc:Choice>
                  <mc:Fallback>
                    <p:oleObj r:id="rId30" imgW="127000" imgH="152400" progId="Equation.3">
                      <p:embed/>
                      <p:pic>
                        <p:nvPicPr>
                          <p:cNvPr id="0" name="图片 3207"/>
                          <p:cNvPicPr/>
                          <p:nvPr/>
                        </p:nvPicPr>
                        <p:blipFill>
                          <a:blip r:embed="rId31"/>
                          <a:stretch>
                            <a:fillRect/>
                          </a:stretch>
                        </p:blipFill>
                        <p:spPr>
                          <a:xfrm>
                            <a:off x="5057" y="3475"/>
                            <a:ext cx="239" cy="287"/>
                          </a:xfrm>
                          <a:prstGeom prst="rect">
                            <a:avLst/>
                          </a:prstGeom>
                          <a:noFill/>
                          <a:ln w="38100">
                            <a:noFill/>
                            <a:miter/>
                          </a:ln>
                        </p:spPr>
                      </p:pic>
                    </p:oleObj>
                  </mc:Fallback>
                </mc:AlternateContent>
              </a:graphicData>
            </a:graphic>
          </p:graphicFrame>
        </p:grpSp>
        <p:sp>
          <p:nvSpPr>
            <p:cNvPr id="31783" name="Line 39"/>
            <p:cNvSpPr/>
            <p:nvPr/>
          </p:nvSpPr>
          <p:spPr>
            <a:xfrm>
              <a:off x="3502" y="1508"/>
              <a:ext cx="1134" cy="1089"/>
            </a:xfrm>
            <a:prstGeom prst="line">
              <a:avLst/>
            </a:prstGeom>
            <a:ln w="25400" cap="flat" cmpd="sng">
              <a:solidFill>
                <a:srgbClr val="0000FF"/>
              </a:solidFill>
              <a:prstDash val="dash"/>
              <a:round/>
              <a:headEnd type="none" w="med" len="med"/>
              <a:tailEnd type="none" w="med" len="med"/>
            </a:ln>
          </p:spPr>
        </p:sp>
        <p:grpSp>
          <p:nvGrpSpPr>
            <p:cNvPr id="31784" name="Group 40"/>
            <p:cNvGrpSpPr/>
            <p:nvPr/>
          </p:nvGrpSpPr>
          <p:grpSpPr>
            <a:xfrm>
              <a:off x="3502" y="1326"/>
              <a:ext cx="302" cy="288"/>
              <a:chOff x="3470" y="1207"/>
              <a:chExt cx="302" cy="288"/>
            </a:xfrm>
          </p:grpSpPr>
          <p:graphicFrame>
            <p:nvGraphicFramePr>
              <p:cNvPr id="31785" name="Object 41"/>
              <p:cNvGraphicFramePr>
                <a:graphicFrameLocks noChangeAspect="1"/>
              </p:cNvGraphicFramePr>
              <p:nvPr/>
            </p:nvGraphicFramePr>
            <p:xfrm>
              <a:off x="3560" y="1207"/>
              <a:ext cx="212" cy="278"/>
            </p:xfrm>
            <a:graphic>
              <a:graphicData uri="http://schemas.openxmlformats.org/presentationml/2006/ole">
                <mc:AlternateContent xmlns:mc="http://schemas.openxmlformats.org/markup-compatibility/2006">
                  <mc:Choice xmlns:v="urn:schemas-microsoft-com:vml" Requires="v">
                    <p:oleObj r:id="rId32" imgW="165100" imgH="215900" progId="Equation.3">
                      <p:embed/>
                    </p:oleObj>
                  </mc:Choice>
                  <mc:Fallback>
                    <p:oleObj r:id="rId32" imgW="165100" imgH="215900" progId="Equation.3">
                      <p:embed/>
                      <p:pic>
                        <p:nvPicPr>
                          <p:cNvPr id="0" name="图片 3217"/>
                          <p:cNvPicPr/>
                          <p:nvPr/>
                        </p:nvPicPr>
                        <p:blipFill>
                          <a:blip r:embed="rId33"/>
                          <a:stretch>
                            <a:fillRect/>
                          </a:stretch>
                        </p:blipFill>
                        <p:spPr>
                          <a:xfrm>
                            <a:off x="3560" y="1207"/>
                            <a:ext cx="212" cy="278"/>
                          </a:xfrm>
                          <a:prstGeom prst="rect">
                            <a:avLst/>
                          </a:prstGeom>
                          <a:noFill/>
                          <a:ln w="38100">
                            <a:noFill/>
                            <a:miter/>
                          </a:ln>
                        </p:spPr>
                      </p:pic>
                    </p:oleObj>
                  </mc:Fallback>
                </mc:AlternateContent>
              </a:graphicData>
            </a:graphic>
          </p:graphicFrame>
          <p:sp>
            <p:nvSpPr>
              <p:cNvPr id="31786" name="Arc 42"/>
              <p:cNvSpPr/>
              <p:nvPr/>
            </p:nvSpPr>
            <p:spPr>
              <a:xfrm>
                <a:off x="3470" y="1207"/>
                <a:ext cx="95" cy="288"/>
              </a:xfrm>
              <a:custGeom>
                <a:avLst/>
                <a:gdLst/>
                <a:ahLst/>
                <a:cxnLst>
                  <a:cxn ang="0">
                    <a:pos x="0" y="0"/>
                  </a:cxn>
                  <a:cxn ang="0">
                    <a:pos x="95" y="264"/>
                  </a:cxn>
                  <a:cxn ang="0">
                    <a:pos x="0" y="288"/>
                  </a:cxn>
                </a:cxnLst>
                <a:rect l="0" t="0" r="0" b="0"/>
                <a:pathLst>
                  <a:path w="21525" h="21600" fill="none">
                    <a:moveTo>
                      <a:pt x="-1" y="0"/>
                    </a:moveTo>
                    <a:cubicBezTo>
                      <a:pt x="11229" y="0"/>
                      <a:pt x="20586" y="8605"/>
                      <a:pt x="21524" y="19796"/>
                    </a:cubicBezTo>
                  </a:path>
                  <a:path w="21525" h="21600" stroke="0">
                    <a:moveTo>
                      <a:pt x="-1" y="0"/>
                    </a:moveTo>
                    <a:cubicBezTo>
                      <a:pt x="11229" y="0"/>
                      <a:pt x="20586" y="8605"/>
                      <a:pt x="21524" y="19796"/>
                    </a:cubicBezTo>
                    <a:lnTo>
                      <a:pt x="0" y="21600"/>
                    </a:lnTo>
                    <a:lnTo>
                      <a:pt x="-1" y="0"/>
                    </a:lnTo>
                    <a:close/>
                  </a:path>
                </a:pathLst>
              </a:custGeom>
              <a:noFill/>
              <a:ln w="28575" cap="flat" cmpd="sng">
                <a:solidFill>
                  <a:srgbClr val="FF6600"/>
                </a:solidFill>
                <a:prstDash val="solid"/>
                <a:round/>
                <a:headEnd type="none" w="med" len="med"/>
                <a:tailEnd type="none" w="med" len="med"/>
              </a:ln>
            </p:spPr>
            <p:txBody>
              <a:bodyPr/>
              <a:lstStyle/>
              <a:p>
                <a:endParaRPr lang="zh-CN" altLang="en-US"/>
              </a:p>
            </p:txBody>
          </p:sp>
        </p:grpSp>
        <p:grpSp>
          <p:nvGrpSpPr>
            <p:cNvPr id="31787" name="Group 43"/>
            <p:cNvGrpSpPr/>
            <p:nvPr/>
          </p:nvGrpSpPr>
          <p:grpSpPr>
            <a:xfrm>
              <a:off x="3490" y="3009"/>
              <a:ext cx="330" cy="344"/>
              <a:chOff x="960" y="2025"/>
              <a:chExt cx="330" cy="344"/>
            </a:xfrm>
          </p:grpSpPr>
          <p:graphicFrame>
            <p:nvGraphicFramePr>
              <p:cNvPr id="31788" name="Object 44"/>
              <p:cNvGraphicFramePr>
                <a:graphicFrameLocks noChangeAspect="1"/>
              </p:cNvGraphicFramePr>
              <p:nvPr/>
            </p:nvGraphicFramePr>
            <p:xfrm>
              <a:off x="1056" y="2025"/>
              <a:ext cx="234" cy="344"/>
            </p:xfrm>
            <a:graphic>
              <a:graphicData uri="http://schemas.openxmlformats.org/presentationml/2006/ole">
                <mc:AlternateContent xmlns:mc="http://schemas.openxmlformats.org/markup-compatibility/2006">
                  <mc:Choice xmlns:v="urn:schemas-microsoft-com:vml" Requires="v">
                    <p:oleObj r:id="rId34" imgW="165100" imgH="241300" progId="Equation.3">
                      <p:embed/>
                    </p:oleObj>
                  </mc:Choice>
                  <mc:Fallback>
                    <p:oleObj r:id="rId34" imgW="165100" imgH="241300" progId="Equation.3">
                      <p:embed/>
                      <p:pic>
                        <p:nvPicPr>
                          <p:cNvPr id="0" name="图片 3216"/>
                          <p:cNvPicPr/>
                          <p:nvPr/>
                        </p:nvPicPr>
                        <p:blipFill>
                          <a:blip r:embed="rId35"/>
                          <a:stretch>
                            <a:fillRect/>
                          </a:stretch>
                        </p:blipFill>
                        <p:spPr>
                          <a:xfrm>
                            <a:off x="1056" y="2025"/>
                            <a:ext cx="234" cy="344"/>
                          </a:xfrm>
                          <a:prstGeom prst="rect">
                            <a:avLst/>
                          </a:prstGeom>
                          <a:noFill/>
                          <a:ln w="38100">
                            <a:noFill/>
                            <a:miter/>
                          </a:ln>
                        </p:spPr>
                      </p:pic>
                    </p:oleObj>
                  </mc:Fallback>
                </mc:AlternateContent>
              </a:graphicData>
            </a:graphic>
          </p:graphicFrame>
          <p:sp>
            <p:nvSpPr>
              <p:cNvPr id="31789" name="Arc 45"/>
              <p:cNvSpPr/>
              <p:nvPr/>
            </p:nvSpPr>
            <p:spPr>
              <a:xfrm>
                <a:off x="960" y="2064"/>
                <a:ext cx="96" cy="276"/>
              </a:xfrm>
              <a:custGeom>
                <a:avLst/>
                <a:gdLst/>
                <a:ahLst/>
                <a:cxnLst>
                  <a:cxn ang="0">
                    <a:pos x="0" y="0"/>
                  </a:cxn>
                  <a:cxn ang="0">
                    <a:pos x="95" y="276"/>
                  </a:cxn>
                  <a:cxn ang="0">
                    <a:pos x="0" y="242"/>
                  </a:cxn>
                </a:cxnLst>
                <a:rect l="0" t="0" r="0" b="0"/>
                <a:pathLst>
                  <a:path w="21600" h="24610" fill="none">
                    <a:moveTo>
                      <a:pt x="-1" y="0"/>
                    </a:moveTo>
                    <a:cubicBezTo>
                      <a:pt x="11929" y="0"/>
                      <a:pt x="21600" y="9670"/>
                      <a:pt x="21600" y="21600"/>
                    </a:cubicBezTo>
                    <a:cubicBezTo>
                      <a:pt x="21600" y="22607"/>
                      <a:pt x="21529" y="23612"/>
                      <a:pt x="21389" y="24610"/>
                    </a:cubicBezTo>
                  </a:path>
                  <a:path w="21600" h="24610" stroke="0">
                    <a:moveTo>
                      <a:pt x="-1" y="0"/>
                    </a:moveTo>
                    <a:cubicBezTo>
                      <a:pt x="11929" y="0"/>
                      <a:pt x="21600" y="9670"/>
                      <a:pt x="21600" y="21600"/>
                    </a:cubicBezTo>
                    <a:cubicBezTo>
                      <a:pt x="21600" y="22607"/>
                      <a:pt x="21529" y="23612"/>
                      <a:pt x="21389" y="24610"/>
                    </a:cubicBezTo>
                    <a:lnTo>
                      <a:pt x="0" y="21600"/>
                    </a:lnTo>
                    <a:lnTo>
                      <a:pt x="-1" y="0"/>
                    </a:lnTo>
                    <a:close/>
                  </a:path>
                </a:pathLst>
              </a:custGeom>
              <a:noFill/>
              <a:ln w="28575" cap="flat" cmpd="sng">
                <a:solidFill>
                  <a:srgbClr val="009900"/>
                </a:solidFill>
                <a:prstDash val="solid"/>
                <a:round/>
                <a:headEnd type="none" w="med" len="med"/>
                <a:tailEnd type="none" w="med" len="med"/>
              </a:ln>
            </p:spPr>
            <p:txBody>
              <a:bodyPr/>
              <a:lstStyle/>
              <a:p>
                <a:endParaRPr lang="zh-CN" altLang="en-US"/>
              </a:p>
            </p:txBody>
          </p:sp>
        </p:grpSp>
        <p:grpSp>
          <p:nvGrpSpPr>
            <p:cNvPr id="31790" name="Group 46"/>
            <p:cNvGrpSpPr/>
            <p:nvPr/>
          </p:nvGrpSpPr>
          <p:grpSpPr>
            <a:xfrm>
              <a:off x="3441" y="2583"/>
              <a:ext cx="288" cy="697"/>
              <a:chOff x="3681" y="2432"/>
              <a:chExt cx="288" cy="697"/>
            </a:xfrm>
          </p:grpSpPr>
          <p:sp>
            <p:nvSpPr>
              <p:cNvPr id="31791" name="Line 47"/>
              <p:cNvSpPr/>
              <p:nvPr/>
            </p:nvSpPr>
            <p:spPr>
              <a:xfrm flipV="1">
                <a:off x="3681" y="2672"/>
                <a:ext cx="0" cy="336"/>
              </a:xfrm>
              <a:prstGeom prst="line">
                <a:avLst/>
              </a:prstGeom>
              <a:ln w="38100" cap="flat" cmpd="sng">
                <a:solidFill>
                  <a:srgbClr val="FF0000"/>
                </a:solidFill>
                <a:prstDash val="solid"/>
                <a:round/>
                <a:headEnd type="none" w="med" len="med"/>
                <a:tailEnd type="triangle" w="sm" len="lg"/>
              </a:ln>
            </p:spPr>
          </p:sp>
          <p:sp>
            <p:nvSpPr>
              <p:cNvPr id="31792" name="Line 48"/>
              <p:cNvSpPr/>
              <p:nvPr/>
            </p:nvSpPr>
            <p:spPr>
              <a:xfrm>
                <a:off x="3729" y="3129"/>
                <a:ext cx="240" cy="0"/>
              </a:xfrm>
              <a:prstGeom prst="line">
                <a:avLst/>
              </a:prstGeom>
              <a:ln w="9525" cap="flat" cmpd="sng">
                <a:solidFill>
                  <a:schemeClr val="tx1"/>
                </a:solidFill>
                <a:prstDash val="solid"/>
                <a:round/>
                <a:headEnd type="none" w="med" len="med"/>
                <a:tailEnd type="none" w="med" len="med"/>
              </a:ln>
            </p:spPr>
          </p:sp>
          <p:sp>
            <p:nvSpPr>
              <p:cNvPr id="31793" name="Line 49"/>
              <p:cNvSpPr/>
              <p:nvPr/>
            </p:nvSpPr>
            <p:spPr>
              <a:xfrm flipV="1">
                <a:off x="3825" y="2432"/>
                <a:ext cx="0" cy="240"/>
              </a:xfrm>
              <a:prstGeom prst="line">
                <a:avLst/>
              </a:prstGeom>
              <a:ln w="19050" cap="flat" cmpd="sng">
                <a:solidFill>
                  <a:srgbClr val="FF00FF"/>
                </a:solidFill>
                <a:prstDash val="solid"/>
                <a:round/>
                <a:headEnd type="none" w="med" len="med"/>
                <a:tailEnd type="triangle" w="sm" len="lg"/>
              </a:ln>
            </p:spPr>
          </p:sp>
          <p:graphicFrame>
            <p:nvGraphicFramePr>
              <p:cNvPr id="31794" name="Object 50"/>
              <p:cNvGraphicFramePr>
                <a:graphicFrameLocks noChangeAspect="1"/>
              </p:cNvGraphicFramePr>
              <p:nvPr/>
            </p:nvGraphicFramePr>
            <p:xfrm>
              <a:off x="3758" y="2637"/>
              <a:ext cx="190" cy="226"/>
            </p:xfrm>
            <a:graphic>
              <a:graphicData uri="http://schemas.openxmlformats.org/presentationml/2006/ole">
                <mc:AlternateContent xmlns:mc="http://schemas.openxmlformats.org/markup-compatibility/2006">
                  <mc:Choice xmlns:v="urn:schemas-microsoft-com:vml" Requires="v">
                    <p:oleObj r:id="rId36" imgW="139700" imgH="165100" progId="Equation.DSMT4">
                      <p:embed/>
                    </p:oleObj>
                  </mc:Choice>
                  <mc:Fallback>
                    <p:oleObj r:id="rId36" imgW="139700" imgH="165100" progId="Equation.DSMT4">
                      <p:embed/>
                      <p:pic>
                        <p:nvPicPr>
                          <p:cNvPr id="0" name="图片 3210"/>
                          <p:cNvPicPr/>
                          <p:nvPr/>
                        </p:nvPicPr>
                        <p:blipFill>
                          <a:blip r:embed="rId37"/>
                          <a:stretch>
                            <a:fillRect/>
                          </a:stretch>
                        </p:blipFill>
                        <p:spPr>
                          <a:xfrm>
                            <a:off x="3758" y="2637"/>
                            <a:ext cx="190" cy="226"/>
                          </a:xfrm>
                          <a:prstGeom prst="rect">
                            <a:avLst/>
                          </a:prstGeom>
                          <a:noFill/>
                          <a:ln w="38100">
                            <a:noFill/>
                            <a:miter/>
                          </a:ln>
                        </p:spPr>
                      </p:pic>
                    </p:oleObj>
                  </mc:Fallback>
                </mc:AlternateContent>
              </a:graphicData>
            </a:graphic>
          </p:graphicFrame>
          <p:sp>
            <p:nvSpPr>
              <p:cNvPr id="31795" name="Line 51"/>
              <p:cNvSpPr/>
              <p:nvPr/>
            </p:nvSpPr>
            <p:spPr>
              <a:xfrm>
                <a:off x="3825" y="2832"/>
                <a:ext cx="0" cy="288"/>
              </a:xfrm>
              <a:prstGeom prst="line">
                <a:avLst/>
              </a:prstGeom>
              <a:ln w="19050" cap="flat" cmpd="sng">
                <a:solidFill>
                  <a:srgbClr val="FF00FF"/>
                </a:solidFill>
                <a:prstDash val="solid"/>
                <a:round/>
                <a:headEnd type="none" w="med" len="med"/>
                <a:tailEnd type="triangle" w="sm" len="lg"/>
              </a:ln>
            </p:spPr>
          </p:sp>
        </p:grpSp>
        <p:grpSp>
          <p:nvGrpSpPr>
            <p:cNvPr id="31796" name="Group 52"/>
            <p:cNvGrpSpPr/>
            <p:nvPr/>
          </p:nvGrpSpPr>
          <p:grpSpPr>
            <a:xfrm>
              <a:off x="3079" y="3223"/>
              <a:ext cx="387" cy="278"/>
              <a:chOff x="3047" y="3104"/>
              <a:chExt cx="387" cy="278"/>
            </a:xfrm>
          </p:grpSpPr>
          <p:graphicFrame>
            <p:nvGraphicFramePr>
              <p:cNvPr id="31797" name="Object 53"/>
              <p:cNvGraphicFramePr>
                <a:graphicFrameLocks noChangeAspect="1"/>
              </p:cNvGraphicFramePr>
              <p:nvPr/>
            </p:nvGraphicFramePr>
            <p:xfrm>
              <a:off x="3047" y="3104"/>
              <a:ext cx="332" cy="278"/>
            </p:xfrm>
            <a:graphic>
              <a:graphicData uri="http://schemas.openxmlformats.org/presentationml/2006/ole">
                <mc:AlternateContent xmlns:mc="http://schemas.openxmlformats.org/markup-compatibility/2006">
                  <mc:Choice xmlns:v="urn:schemas-microsoft-com:vml" Requires="v">
                    <p:oleObj r:id="rId38" imgW="254000" imgH="203200" progId="Equation.DSMT4">
                      <p:embed/>
                    </p:oleObj>
                  </mc:Choice>
                  <mc:Fallback>
                    <p:oleObj r:id="rId38" imgW="254000" imgH="203200" progId="Equation.DSMT4">
                      <p:embed/>
                      <p:pic>
                        <p:nvPicPr>
                          <p:cNvPr id="0" name="图片 3213"/>
                          <p:cNvPicPr/>
                          <p:nvPr/>
                        </p:nvPicPr>
                        <p:blipFill>
                          <a:blip r:embed="rId39"/>
                          <a:stretch>
                            <a:fillRect/>
                          </a:stretch>
                        </p:blipFill>
                        <p:spPr>
                          <a:xfrm>
                            <a:off x="3047" y="3104"/>
                            <a:ext cx="332" cy="278"/>
                          </a:xfrm>
                          <a:prstGeom prst="rect">
                            <a:avLst/>
                          </a:prstGeom>
                          <a:noFill/>
                          <a:ln w="38100">
                            <a:noFill/>
                            <a:miter/>
                          </a:ln>
                        </p:spPr>
                      </p:pic>
                    </p:oleObj>
                  </mc:Fallback>
                </mc:AlternateContent>
              </a:graphicData>
            </a:graphic>
          </p:graphicFrame>
          <p:sp>
            <p:nvSpPr>
              <p:cNvPr id="31798" name="AutoShape 54"/>
              <p:cNvSpPr/>
              <p:nvPr/>
            </p:nvSpPr>
            <p:spPr>
              <a:xfrm>
                <a:off x="3382" y="3173"/>
                <a:ext cx="52" cy="109"/>
              </a:xfrm>
              <a:prstGeom prst="upArrow">
                <a:avLst>
                  <a:gd name="adj1" fmla="val 31250"/>
                  <a:gd name="adj2" fmla="val 69852"/>
                </a:avLst>
              </a:prstGeom>
              <a:solidFill>
                <a:schemeClr val="accent2"/>
              </a:solidFill>
              <a:ln w="38100" cap="flat" cmpd="sng">
                <a:solidFill>
                  <a:srgbClr val="FF5050"/>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grpSp>
        <p:grpSp>
          <p:nvGrpSpPr>
            <p:cNvPr id="31799" name="Group 55"/>
            <p:cNvGrpSpPr/>
            <p:nvPr/>
          </p:nvGrpSpPr>
          <p:grpSpPr>
            <a:xfrm>
              <a:off x="3230" y="2052"/>
              <a:ext cx="241" cy="223"/>
              <a:chOff x="3198" y="1933"/>
              <a:chExt cx="241" cy="223"/>
            </a:xfrm>
          </p:grpSpPr>
          <p:graphicFrame>
            <p:nvGraphicFramePr>
              <p:cNvPr id="31800" name="Object 56"/>
              <p:cNvGraphicFramePr>
                <a:graphicFrameLocks noChangeAspect="1"/>
              </p:cNvGraphicFramePr>
              <p:nvPr/>
            </p:nvGraphicFramePr>
            <p:xfrm>
              <a:off x="3198" y="1933"/>
              <a:ext cx="156" cy="216"/>
            </p:xfrm>
            <a:graphic>
              <a:graphicData uri="http://schemas.openxmlformats.org/presentationml/2006/ole">
                <mc:AlternateContent xmlns:mc="http://schemas.openxmlformats.org/markup-compatibility/2006">
                  <mc:Choice xmlns:v="urn:schemas-microsoft-com:vml" Requires="v">
                    <p:oleObj r:id="rId40" imgW="165100" imgH="228600" progId="Equation.3">
                      <p:embed/>
                    </p:oleObj>
                  </mc:Choice>
                  <mc:Fallback>
                    <p:oleObj r:id="rId40" imgW="165100" imgH="228600" progId="Equation.3">
                      <p:embed/>
                      <p:pic>
                        <p:nvPicPr>
                          <p:cNvPr id="0" name="图片 3215"/>
                          <p:cNvPicPr/>
                          <p:nvPr/>
                        </p:nvPicPr>
                        <p:blipFill>
                          <a:blip r:embed="rId41"/>
                          <a:stretch>
                            <a:fillRect/>
                          </a:stretch>
                        </p:blipFill>
                        <p:spPr>
                          <a:xfrm>
                            <a:off x="3198" y="1933"/>
                            <a:ext cx="156" cy="216"/>
                          </a:xfrm>
                          <a:prstGeom prst="rect">
                            <a:avLst/>
                          </a:prstGeom>
                          <a:noFill/>
                          <a:ln w="38100">
                            <a:noFill/>
                            <a:miter/>
                          </a:ln>
                        </p:spPr>
                      </p:pic>
                    </p:oleObj>
                  </mc:Fallback>
                </mc:AlternateContent>
              </a:graphicData>
            </a:graphic>
          </p:graphicFrame>
          <p:sp>
            <p:nvSpPr>
              <p:cNvPr id="31801" name="AutoShape 57"/>
              <p:cNvSpPr/>
              <p:nvPr/>
            </p:nvSpPr>
            <p:spPr>
              <a:xfrm>
                <a:off x="3387" y="1957"/>
                <a:ext cx="52" cy="199"/>
              </a:xfrm>
              <a:prstGeom prst="upArrow">
                <a:avLst>
                  <a:gd name="adj1" fmla="val 31250"/>
                  <a:gd name="adj2" fmla="val 127528"/>
                </a:avLst>
              </a:prstGeom>
              <a:solidFill>
                <a:schemeClr val="accent2"/>
              </a:solidFill>
              <a:ln w="38100" cap="flat" cmpd="sng">
                <a:solidFill>
                  <a:srgbClr val="FF5050"/>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grpSp>
        <p:graphicFrame>
          <p:nvGraphicFramePr>
            <p:cNvPr id="31802" name="Object 58"/>
            <p:cNvGraphicFramePr>
              <a:graphicFrameLocks noChangeAspect="1"/>
            </p:cNvGraphicFramePr>
            <p:nvPr/>
          </p:nvGraphicFramePr>
          <p:xfrm>
            <a:off x="4551" y="2471"/>
            <a:ext cx="220" cy="237"/>
          </p:xfrm>
          <a:graphic>
            <a:graphicData uri="http://schemas.openxmlformats.org/presentationml/2006/ole">
              <mc:AlternateContent xmlns:mc="http://schemas.openxmlformats.org/markup-compatibility/2006">
                <mc:Choice xmlns:v="urn:schemas-microsoft-com:vml" Requires="v">
                  <p:oleObj r:id="rId42" imgW="165100" imgH="177800" progId="Equation.DSMT4">
                    <p:embed/>
                  </p:oleObj>
                </mc:Choice>
                <mc:Fallback>
                  <p:oleObj r:id="rId42" imgW="165100" imgH="177800" progId="Equation.DSMT4">
                    <p:embed/>
                    <p:pic>
                      <p:nvPicPr>
                        <p:cNvPr id="0" name="图片 3218"/>
                        <p:cNvPicPr/>
                        <p:nvPr/>
                      </p:nvPicPr>
                      <p:blipFill>
                        <a:blip r:embed="rId43"/>
                        <a:stretch>
                          <a:fillRect/>
                        </a:stretch>
                      </p:blipFill>
                      <p:spPr>
                        <a:xfrm>
                          <a:off x="4551" y="2471"/>
                          <a:ext cx="220" cy="237"/>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5" fill="hold" nodeType="clickEffect">
                                  <p:stCondLst>
                                    <p:cond delay="0"/>
                                  </p:stCondLst>
                                  <p:childTnLst>
                                    <p:set>
                                      <p:cBhvr>
                                        <p:cTn id="10" dur="1" fill="hold">
                                          <p:stCondLst>
                                            <p:cond delay="0"/>
                                          </p:stCondLst>
                                        </p:cTn>
                                        <p:tgtEl>
                                          <p:spTgt spid="39947"/>
                                        </p:tgtEl>
                                        <p:attrNameLst>
                                          <p:attrName>style.visibility</p:attrName>
                                        </p:attrNameLst>
                                      </p:cBhvr>
                                      <p:to>
                                        <p:strVal val="visible"/>
                                      </p:to>
                                    </p:set>
                                    <p:animEffect transition="in" filter="blinds(vertical)">
                                      <p:cBhvr>
                                        <p:cTn id="11" dur="500"/>
                                        <p:tgtEl>
                                          <p:spTgt spid="3994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994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994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994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3" presetClass="entr" presetSubtype="5" fill="hold" nodeType="clickEffect">
                                  <p:stCondLst>
                                    <p:cond delay="0"/>
                                  </p:stCondLst>
                                  <p:childTnLst>
                                    <p:set>
                                      <p:cBhvr>
                                        <p:cTn id="27" dur="1" fill="hold">
                                          <p:stCondLst>
                                            <p:cond delay="0"/>
                                          </p:stCondLst>
                                        </p:cTn>
                                        <p:tgtEl>
                                          <p:spTgt spid="39941"/>
                                        </p:tgtEl>
                                        <p:attrNameLst>
                                          <p:attrName>style.visibility</p:attrName>
                                        </p:attrNameLst>
                                      </p:cBhvr>
                                      <p:to>
                                        <p:strVal val="visible"/>
                                      </p:to>
                                    </p:set>
                                    <p:animEffect transition="in" filter="blinds(vertical)">
                                      <p:cBhvr>
                                        <p:cTn id="28" dur="500"/>
                                        <p:tgtEl>
                                          <p:spTgt spid="39941"/>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9942"/>
                                        </p:tgtEl>
                                        <p:attrNameLst>
                                          <p:attrName>style.visibility</p:attrName>
                                        </p:attrNameLst>
                                      </p:cBhvr>
                                      <p:to>
                                        <p:strVal val="visible"/>
                                      </p:to>
                                    </p:set>
                                    <p:animEffect transition="in" filter="blinds(horizontal)">
                                      <p:cBhvr>
                                        <p:cTn id="33" dur="500"/>
                                        <p:tgtEl>
                                          <p:spTgt spid="39942"/>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99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灯片编号占位符 3"/>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600" b="1" dirty="0">
                <a:solidFill>
                  <a:srgbClr val="0000FF"/>
                </a:solidFill>
              </a:rPr>
              <a:t>18</a:t>
            </a:fld>
            <a:endParaRPr lang="zh-CN" altLang="en-US" sz="1600" b="1" dirty="0">
              <a:solidFill>
                <a:srgbClr val="0000FF"/>
              </a:solidFill>
            </a:endParaRPr>
          </a:p>
        </p:txBody>
      </p:sp>
      <p:graphicFrame>
        <p:nvGraphicFramePr>
          <p:cNvPr id="40962" name="Object 2"/>
          <p:cNvGraphicFramePr>
            <a:graphicFrameLocks noChangeAspect="1"/>
          </p:cNvGraphicFramePr>
          <p:nvPr/>
        </p:nvGraphicFramePr>
        <p:xfrm>
          <a:off x="1042988" y="1060450"/>
          <a:ext cx="3744912" cy="1163638"/>
        </p:xfrm>
        <a:graphic>
          <a:graphicData uri="http://schemas.openxmlformats.org/presentationml/2006/ole">
            <mc:AlternateContent xmlns:mc="http://schemas.openxmlformats.org/markup-compatibility/2006">
              <mc:Choice xmlns:v="urn:schemas-microsoft-com:vml" Requires="v">
                <p:oleObj r:id="rId2" imgW="1587500" imgH="469900" progId="Equation.3">
                  <p:embed/>
                </p:oleObj>
              </mc:Choice>
              <mc:Fallback>
                <p:oleObj r:id="rId2" imgW="1587500" imgH="469900" progId="Equation.3">
                  <p:embed/>
                  <p:pic>
                    <p:nvPicPr>
                      <p:cNvPr id="0" name="图片 3211"/>
                      <p:cNvPicPr/>
                      <p:nvPr/>
                    </p:nvPicPr>
                    <p:blipFill>
                      <a:blip r:embed="rId3"/>
                      <a:stretch>
                        <a:fillRect/>
                      </a:stretch>
                    </p:blipFill>
                    <p:spPr>
                      <a:xfrm>
                        <a:off x="1042988" y="1060450"/>
                        <a:ext cx="3744912" cy="1163638"/>
                      </a:xfrm>
                      <a:prstGeom prst="rect">
                        <a:avLst/>
                      </a:prstGeom>
                      <a:noFill/>
                      <a:ln w="38100">
                        <a:noFill/>
                        <a:miter/>
                      </a:ln>
                    </p:spPr>
                  </p:pic>
                </p:oleObj>
              </mc:Fallback>
            </mc:AlternateContent>
          </a:graphicData>
        </a:graphic>
      </p:graphicFrame>
      <p:grpSp>
        <p:nvGrpSpPr>
          <p:cNvPr id="40963" name="Group 3"/>
          <p:cNvGrpSpPr/>
          <p:nvPr/>
        </p:nvGrpSpPr>
        <p:grpSpPr>
          <a:xfrm>
            <a:off x="4889500" y="1370013"/>
            <a:ext cx="4075113" cy="496887"/>
            <a:chOff x="313" y="1463"/>
            <a:chExt cx="2567" cy="313"/>
          </a:xfrm>
        </p:grpSpPr>
        <p:sp>
          <p:nvSpPr>
            <p:cNvPr id="32772" name="Text Box 4"/>
            <p:cNvSpPr txBox="1"/>
            <p:nvPr/>
          </p:nvSpPr>
          <p:spPr>
            <a:xfrm>
              <a:off x="313" y="1488"/>
              <a:ext cx="2567" cy="288"/>
            </a:xfrm>
            <a:prstGeom prst="rect">
              <a:avLst/>
            </a:prstGeom>
            <a:noFill/>
            <a:ln w="9525">
              <a:noFill/>
            </a:ln>
          </p:spPr>
          <p:txBody>
            <a:bodyPr anchor="t">
              <a:spAutoFit/>
            </a:bodyPr>
            <a:lstStyle/>
            <a:p>
              <a:pPr>
                <a:spcBef>
                  <a:spcPct val="50000"/>
                </a:spcBef>
              </a:pPr>
              <a:r>
                <a:rPr lang="en-US" altLang="zh-CN" b="1" dirty="0">
                  <a:solidFill>
                    <a:srgbClr val="000000"/>
                  </a:solidFill>
                  <a:latin typeface="Times New Roman" panose="02020603050405020304" pitchFamily="18" charset="0"/>
                </a:rPr>
                <a:t>      </a:t>
              </a:r>
              <a:r>
                <a:rPr lang="zh-CN" altLang="en-US" b="1" dirty="0">
                  <a:solidFill>
                    <a:srgbClr val="000000"/>
                  </a:solidFill>
                  <a:latin typeface="Times New Roman" panose="02020603050405020304" pitchFamily="18" charset="0"/>
                </a:rPr>
                <a:t>的方向沿 </a:t>
              </a:r>
              <a:r>
                <a:rPr lang="en-US" altLang="zh-CN" i="1" dirty="0">
                  <a:solidFill>
                    <a:srgbClr val="000000"/>
                  </a:solidFill>
                  <a:latin typeface="Times New Roman" panose="02020603050405020304" pitchFamily="18" charset="0"/>
                </a:rPr>
                <a:t>z</a:t>
              </a:r>
              <a:r>
                <a:rPr lang="en-US" altLang="zh-CN" b="1" dirty="0">
                  <a:solidFill>
                    <a:srgbClr val="000000"/>
                  </a:solidFill>
                  <a:latin typeface="Times New Roman" panose="02020603050405020304" pitchFamily="18" charset="0"/>
                </a:rPr>
                <a:t> </a:t>
              </a:r>
              <a:r>
                <a:rPr lang="zh-CN" altLang="en-US" b="1" dirty="0">
                  <a:solidFill>
                    <a:srgbClr val="000000"/>
                  </a:solidFill>
                  <a:latin typeface="Times New Roman" panose="02020603050405020304" pitchFamily="18" charset="0"/>
                </a:rPr>
                <a:t>轴的负方向。</a:t>
              </a:r>
            </a:p>
          </p:txBody>
        </p:sp>
        <p:graphicFrame>
          <p:nvGraphicFramePr>
            <p:cNvPr id="32773" name="Object 5"/>
            <p:cNvGraphicFramePr>
              <a:graphicFrameLocks noChangeAspect="1"/>
            </p:cNvGraphicFramePr>
            <p:nvPr/>
          </p:nvGraphicFramePr>
          <p:xfrm>
            <a:off x="432" y="1463"/>
            <a:ext cx="209" cy="278"/>
          </p:xfrm>
          <a:graphic>
            <a:graphicData uri="http://schemas.openxmlformats.org/presentationml/2006/ole">
              <mc:AlternateContent xmlns:mc="http://schemas.openxmlformats.org/markup-compatibility/2006">
                <mc:Choice xmlns:v="urn:schemas-microsoft-com:vml" Requires="v">
                  <p:oleObj r:id="rId4" imgW="152400" imgH="203200" progId="Equation.DSMT4">
                    <p:embed/>
                  </p:oleObj>
                </mc:Choice>
                <mc:Fallback>
                  <p:oleObj r:id="rId4" imgW="152400" imgH="203200" progId="Equation.DSMT4">
                    <p:embed/>
                    <p:pic>
                      <p:nvPicPr>
                        <p:cNvPr id="0" name="图片 3219"/>
                        <p:cNvPicPr/>
                        <p:nvPr/>
                      </p:nvPicPr>
                      <p:blipFill>
                        <a:blip r:embed="rId5"/>
                        <a:stretch>
                          <a:fillRect/>
                        </a:stretch>
                      </p:blipFill>
                      <p:spPr>
                        <a:xfrm>
                          <a:off x="432" y="1463"/>
                          <a:ext cx="209" cy="278"/>
                        </a:xfrm>
                        <a:prstGeom prst="rect">
                          <a:avLst/>
                        </a:prstGeom>
                        <a:noFill/>
                        <a:ln w="38100">
                          <a:noFill/>
                          <a:miter/>
                        </a:ln>
                      </p:spPr>
                    </p:pic>
                  </p:oleObj>
                </mc:Fallback>
              </mc:AlternateContent>
            </a:graphicData>
          </a:graphic>
        </p:graphicFrame>
      </p:grpSp>
      <p:graphicFrame>
        <p:nvGraphicFramePr>
          <p:cNvPr id="40966" name="Object 6"/>
          <p:cNvGraphicFramePr>
            <a:graphicFrameLocks noChangeAspect="1"/>
          </p:cNvGraphicFramePr>
          <p:nvPr/>
        </p:nvGraphicFramePr>
        <p:xfrm>
          <a:off x="2473325" y="25400"/>
          <a:ext cx="3251200" cy="1135063"/>
        </p:xfrm>
        <a:graphic>
          <a:graphicData uri="http://schemas.openxmlformats.org/presentationml/2006/ole">
            <mc:AlternateContent xmlns:mc="http://schemas.openxmlformats.org/markup-compatibility/2006">
              <mc:Choice xmlns:v="urn:schemas-microsoft-com:vml" Requires="v">
                <p:oleObj r:id="rId6" imgW="1155700" imgH="431800" progId="Equation.DSMT4">
                  <p:embed/>
                </p:oleObj>
              </mc:Choice>
              <mc:Fallback>
                <p:oleObj r:id="rId6" imgW="1155700" imgH="431800" progId="Equation.DSMT4">
                  <p:embed/>
                  <p:pic>
                    <p:nvPicPr>
                      <p:cNvPr id="0" name="图片 3208"/>
                      <p:cNvPicPr/>
                      <p:nvPr/>
                    </p:nvPicPr>
                    <p:blipFill>
                      <a:blip r:embed="rId7"/>
                      <a:stretch>
                        <a:fillRect/>
                      </a:stretch>
                    </p:blipFill>
                    <p:spPr>
                      <a:xfrm>
                        <a:off x="2473325" y="25400"/>
                        <a:ext cx="3251200" cy="1135063"/>
                      </a:xfrm>
                      <a:prstGeom prst="rect">
                        <a:avLst/>
                      </a:prstGeom>
                      <a:noFill/>
                      <a:ln w="38100">
                        <a:noFill/>
                        <a:miter/>
                      </a:ln>
                    </p:spPr>
                  </p:pic>
                </p:oleObj>
              </mc:Fallback>
            </mc:AlternateContent>
          </a:graphicData>
        </a:graphic>
      </p:graphicFrame>
      <p:sp>
        <p:nvSpPr>
          <p:cNvPr id="40967" name="Rectangle 7"/>
          <p:cNvSpPr/>
          <p:nvPr/>
        </p:nvSpPr>
        <p:spPr>
          <a:xfrm>
            <a:off x="179388" y="2924175"/>
            <a:ext cx="5638800" cy="457200"/>
          </a:xfrm>
          <a:prstGeom prst="rect">
            <a:avLst/>
          </a:prstGeom>
          <a:noFill/>
          <a:ln w="9525">
            <a:noFill/>
          </a:ln>
        </p:spPr>
        <p:txBody>
          <a:bodyPr anchor="t">
            <a:spAutoFit/>
          </a:bodyPr>
          <a:lstStyle/>
          <a:p>
            <a:pPr>
              <a:spcBef>
                <a:spcPct val="50000"/>
              </a:spcBef>
            </a:pPr>
            <a:r>
              <a:rPr lang="zh-CN" altLang="en-US" b="1" dirty="0">
                <a:solidFill>
                  <a:srgbClr val="CC0000"/>
                </a:solidFill>
                <a:latin typeface="Times New Roman" panose="02020603050405020304" pitchFamily="18" charset="0"/>
              </a:rPr>
              <a:t>（</a:t>
            </a:r>
            <a:r>
              <a:rPr lang="en-US" altLang="zh-CN" b="1" dirty="0">
                <a:solidFill>
                  <a:srgbClr val="CC0000"/>
                </a:solidFill>
                <a:latin typeface="Times New Roman" panose="02020603050405020304" pitchFamily="18" charset="0"/>
              </a:rPr>
              <a:t>1</a:t>
            </a:r>
            <a:r>
              <a:rPr lang="zh-CN" altLang="en-US" b="1" dirty="0">
                <a:solidFill>
                  <a:srgbClr val="CC0000"/>
                </a:solidFill>
                <a:latin typeface="Times New Roman" panose="02020603050405020304" pitchFamily="18" charset="0"/>
              </a:rPr>
              <a:t>）</a:t>
            </a:r>
            <a:r>
              <a:rPr lang="en-US" altLang="zh-CN" b="1" dirty="0">
                <a:solidFill>
                  <a:srgbClr val="CC0000"/>
                </a:solidFill>
                <a:latin typeface="Times New Roman" panose="02020603050405020304" pitchFamily="18" charset="0"/>
              </a:rPr>
              <a:t>P</a:t>
            </a:r>
            <a:r>
              <a:rPr lang="zh-CN" altLang="en-US" b="1" dirty="0">
                <a:solidFill>
                  <a:srgbClr val="CC0000"/>
                </a:solidFill>
                <a:latin typeface="Times New Roman" panose="02020603050405020304" pitchFamily="18" charset="0"/>
              </a:rPr>
              <a:t>点在</a:t>
            </a:r>
            <a:r>
              <a:rPr lang="zh-CN" altLang="en-US" b="1" dirty="0">
                <a:solidFill>
                  <a:srgbClr val="000000"/>
                </a:solidFill>
                <a:latin typeface="Times New Roman" panose="02020603050405020304" pitchFamily="18" charset="0"/>
              </a:rPr>
              <a:t>载流长直导线的中垂线上</a:t>
            </a:r>
          </a:p>
        </p:txBody>
      </p:sp>
      <p:graphicFrame>
        <p:nvGraphicFramePr>
          <p:cNvPr id="40968" name="Object 8"/>
          <p:cNvGraphicFramePr>
            <a:graphicFrameLocks noChangeAspect="1"/>
          </p:cNvGraphicFramePr>
          <p:nvPr/>
        </p:nvGraphicFramePr>
        <p:xfrm>
          <a:off x="863600" y="4508500"/>
          <a:ext cx="3995738" cy="1092200"/>
        </p:xfrm>
        <a:graphic>
          <a:graphicData uri="http://schemas.openxmlformats.org/presentationml/2006/ole">
            <mc:AlternateContent xmlns:mc="http://schemas.openxmlformats.org/markup-compatibility/2006">
              <mc:Choice xmlns:v="urn:schemas-microsoft-com:vml" Requires="v">
                <p:oleObj r:id="rId8" imgW="1600200" imgH="431800" progId="Equation.DSMT4">
                  <p:embed/>
                </p:oleObj>
              </mc:Choice>
              <mc:Fallback>
                <p:oleObj r:id="rId8" imgW="1600200" imgH="431800" progId="Equation.DSMT4">
                  <p:embed/>
                  <p:pic>
                    <p:nvPicPr>
                      <p:cNvPr id="0" name="图片 3212"/>
                      <p:cNvPicPr/>
                      <p:nvPr/>
                    </p:nvPicPr>
                    <p:blipFill>
                      <a:blip r:embed="rId9"/>
                      <a:stretch>
                        <a:fillRect/>
                      </a:stretch>
                    </p:blipFill>
                    <p:spPr>
                      <a:xfrm>
                        <a:off x="863600" y="4508500"/>
                        <a:ext cx="3995738" cy="1092200"/>
                      </a:xfrm>
                      <a:prstGeom prst="rect">
                        <a:avLst/>
                      </a:prstGeom>
                      <a:noFill/>
                      <a:ln w="38100">
                        <a:noFill/>
                        <a:miter/>
                      </a:ln>
                    </p:spPr>
                  </p:pic>
                </p:oleObj>
              </mc:Fallback>
            </mc:AlternateContent>
          </a:graphicData>
        </a:graphic>
      </p:graphicFrame>
      <p:grpSp>
        <p:nvGrpSpPr>
          <p:cNvPr id="32777" name="Group 9"/>
          <p:cNvGrpSpPr/>
          <p:nvPr/>
        </p:nvGrpSpPr>
        <p:grpSpPr>
          <a:xfrm>
            <a:off x="5607050" y="2419350"/>
            <a:ext cx="3276600" cy="3962400"/>
            <a:chOff x="3324" y="1440"/>
            <a:chExt cx="2064" cy="2496"/>
          </a:xfrm>
        </p:grpSpPr>
        <p:sp>
          <p:nvSpPr>
            <p:cNvPr id="32778" name="Rectangle 10"/>
            <p:cNvSpPr/>
            <p:nvPr/>
          </p:nvSpPr>
          <p:spPr>
            <a:xfrm>
              <a:off x="3324" y="1440"/>
              <a:ext cx="2064" cy="2496"/>
            </a:xfrm>
            <a:prstGeom prst="rect">
              <a:avLst/>
            </a:prstGeom>
            <a:solidFill>
              <a:schemeClr val="bg1"/>
            </a:solidFill>
            <a:ln w="9525" cap="flat" cmpd="sng">
              <a:solidFill>
                <a:srgbClr val="006666"/>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32779" name="Line 11"/>
            <p:cNvSpPr/>
            <p:nvPr/>
          </p:nvSpPr>
          <p:spPr>
            <a:xfrm flipV="1">
              <a:off x="3900" y="1465"/>
              <a:ext cx="0" cy="1572"/>
            </a:xfrm>
            <a:prstGeom prst="line">
              <a:avLst/>
            </a:prstGeom>
            <a:ln w="19050" cap="flat" cmpd="sng">
              <a:solidFill>
                <a:srgbClr val="000000"/>
              </a:solidFill>
              <a:prstDash val="solid"/>
              <a:round/>
              <a:headEnd type="none" w="med" len="med"/>
              <a:tailEnd type="triangle" w="sm" len="lg"/>
            </a:ln>
          </p:spPr>
        </p:sp>
        <p:sp>
          <p:nvSpPr>
            <p:cNvPr id="32780" name="Line 12"/>
            <p:cNvSpPr/>
            <p:nvPr/>
          </p:nvSpPr>
          <p:spPr>
            <a:xfrm flipV="1">
              <a:off x="3900" y="3024"/>
              <a:ext cx="1440" cy="0"/>
            </a:xfrm>
            <a:prstGeom prst="line">
              <a:avLst/>
            </a:prstGeom>
            <a:ln w="12700" cap="flat" cmpd="sng">
              <a:solidFill>
                <a:srgbClr val="000000"/>
              </a:solidFill>
              <a:prstDash val="solid"/>
              <a:round/>
              <a:headEnd type="none" w="med" len="med"/>
              <a:tailEnd type="triangle" w="sm" len="lg"/>
            </a:ln>
          </p:spPr>
        </p:sp>
        <p:sp>
          <p:nvSpPr>
            <p:cNvPr id="32781" name="Line 13"/>
            <p:cNvSpPr/>
            <p:nvPr/>
          </p:nvSpPr>
          <p:spPr>
            <a:xfrm flipV="1">
              <a:off x="3911" y="3037"/>
              <a:ext cx="945" cy="715"/>
            </a:xfrm>
            <a:prstGeom prst="line">
              <a:avLst/>
            </a:prstGeom>
            <a:ln w="25400" cap="flat" cmpd="sng">
              <a:solidFill>
                <a:srgbClr val="0000FF"/>
              </a:solidFill>
              <a:prstDash val="dash"/>
              <a:round/>
              <a:headEnd type="none" w="med" len="med"/>
              <a:tailEnd type="none" w="sm" len="lg"/>
            </a:ln>
          </p:spPr>
        </p:sp>
        <p:sp>
          <p:nvSpPr>
            <p:cNvPr id="32782" name="Line 14"/>
            <p:cNvSpPr/>
            <p:nvPr/>
          </p:nvSpPr>
          <p:spPr>
            <a:xfrm>
              <a:off x="3911" y="1846"/>
              <a:ext cx="945" cy="1191"/>
            </a:xfrm>
            <a:prstGeom prst="line">
              <a:avLst/>
            </a:prstGeom>
            <a:ln w="25400" cap="flat" cmpd="sng">
              <a:solidFill>
                <a:srgbClr val="0000FF"/>
              </a:solidFill>
              <a:prstDash val="dash"/>
              <a:round/>
              <a:headEnd type="none" w="med" len="med"/>
              <a:tailEnd type="none" w="sm" len="lg"/>
            </a:ln>
          </p:spPr>
        </p:sp>
        <p:sp>
          <p:nvSpPr>
            <p:cNvPr id="32783" name="Arc 15"/>
            <p:cNvSpPr/>
            <p:nvPr/>
          </p:nvSpPr>
          <p:spPr>
            <a:xfrm>
              <a:off x="3904" y="1656"/>
              <a:ext cx="159" cy="381"/>
            </a:xfrm>
            <a:custGeom>
              <a:avLst/>
              <a:gdLst/>
              <a:ahLst/>
              <a:cxnLst>
                <a:cxn ang="0">
                  <a:pos x="0" y="1"/>
                </a:cxn>
                <a:cxn ang="0">
                  <a:pos x="159" y="381"/>
                </a:cxn>
                <a:cxn ang="0">
                  <a:pos x="8" y="381"/>
                </a:cxn>
              </a:cxnLst>
              <a:rect l="0" t="0" r="0" b="0"/>
              <a:pathLst>
                <a:path w="22742" h="21600" fill="none">
                  <a:moveTo>
                    <a:pt x="0" y="30"/>
                  </a:moveTo>
                  <a:cubicBezTo>
                    <a:pt x="380" y="10"/>
                    <a:pt x="761" y="0"/>
                    <a:pt x="1142" y="0"/>
                  </a:cubicBezTo>
                  <a:cubicBezTo>
                    <a:pt x="13071" y="0"/>
                    <a:pt x="22742" y="9670"/>
                    <a:pt x="22742" y="21600"/>
                  </a:cubicBezTo>
                </a:path>
                <a:path w="22742" h="21600" stroke="0">
                  <a:moveTo>
                    <a:pt x="0" y="30"/>
                  </a:moveTo>
                  <a:cubicBezTo>
                    <a:pt x="380" y="10"/>
                    <a:pt x="761" y="0"/>
                    <a:pt x="1142" y="0"/>
                  </a:cubicBezTo>
                  <a:cubicBezTo>
                    <a:pt x="13071" y="0"/>
                    <a:pt x="22742" y="9670"/>
                    <a:pt x="22742" y="21600"/>
                  </a:cubicBezTo>
                  <a:lnTo>
                    <a:pt x="1142" y="21600"/>
                  </a:lnTo>
                  <a:lnTo>
                    <a:pt x="0" y="30"/>
                  </a:lnTo>
                  <a:close/>
                </a:path>
              </a:pathLst>
            </a:custGeom>
            <a:noFill/>
            <a:ln w="34925" cap="flat" cmpd="sng">
              <a:solidFill>
                <a:srgbClr val="FF6600"/>
              </a:solidFill>
              <a:prstDash val="solid"/>
              <a:round/>
              <a:headEnd type="none" w="med" len="med"/>
              <a:tailEnd type="none" w="sm" len="lg"/>
            </a:ln>
          </p:spPr>
          <p:txBody>
            <a:bodyPr/>
            <a:lstStyle/>
            <a:p>
              <a:endParaRPr lang="zh-CN" altLang="en-US"/>
            </a:p>
          </p:txBody>
        </p:sp>
        <p:graphicFrame>
          <p:nvGraphicFramePr>
            <p:cNvPr id="32784" name="Object 16"/>
            <p:cNvGraphicFramePr>
              <a:graphicFrameLocks noChangeAspect="1"/>
            </p:cNvGraphicFramePr>
            <p:nvPr/>
          </p:nvGraphicFramePr>
          <p:xfrm>
            <a:off x="3960" y="3213"/>
            <a:ext cx="216" cy="387"/>
          </p:xfrm>
          <a:graphic>
            <a:graphicData uri="http://schemas.openxmlformats.org/presentationml/2006/ole">
              <mc:AlternateContent xmlns:mc="http://schemas.openxmlformats.org/markup-compatibility/2006">
                <mc:Choice xmlns:v="urn:schemas-microsoft-com:vml" Requires="v">
                  <p:oleObj r:id="rId10" imgW="152400" imgH="215900" progId="Equation.3">
                    <p:embed/>
                  </p:oleObj>
                </mc:Choice>
                <mc:Fallback>
                  <p:oleObj r:id="rId10" imgW="152400" imgH="215900" progId="Equation.3">
                    <p:embed/>
                    <p:pic>
                      <p:nvPicPr>
                        <p:cNvPr id="0" name="图片 3229"/>
                        <p:cNvPicPr/>
                        <p:nvPr/>
                      </p:nvPicPr>
                      <p:blipFill>
                        <a:blip r:embed="rId11"/>
                        <a:stretch>
                          <a:fillRect/>
                        </a:stretch>
                      </p:blipFill>
                      <p:spPr>
                        <a:xfrm>
                          <a:off x="3960" y="3213"/>
                          <a:ext cx="216" cy="387"/>
                        </a:xfrm>
                        <a:prstGeom prst="rect">
                          <a:avLst/>
                        </a:prstGeom>
                        <a:noFill/>
                        <a:ln w="38100">
                          <a:noFill/>
                          <a:miter/>
                        </a:ln>
                      </p:spPr>
                    </p:pic>
                  </p:oleObj>
                </mc:Fallback>
              </mc:AlternateContent>
            </a:graphicData>
          </a:graphic>
        </p:graphicFrame>
        <p:graphicFrame>
          <p:nvGraphicFramePr>
            <p:cNvPr id="32785" name="Object 17"/>
            <p:cNvGraphicFramePr>
              <a:graphicFrameLocks noChangeAspect="1"/>
            </p:cNvGraphicFramePr>
            <p:nvPr/>
          </p:nvGraphicFramePr>
          <p:xfrm>
            <a:off x="4041" y="1584"/>
            <a:ext cx="231" cy="383"/>
          </p:xfrm>
          <a:graphic>
            <a:graphicData uri="http://schemas.openxmlformats.org/presentationml/2006/ole">
              <mc:AlternateContent xmlns:mc="http://schemas.openxmlformats.org/markup-compatibility/2006">
                <mc:Choice xmlns:v="urn:schemas-microsoft-com:vml" Requires="v">
                  <p:oleObj r:id="rId12" imgW="165100" imgH="215900" progId="Equation.3">
                    <p:embed/>
                  </p:oleObj>
                </mc:Choice>
                <mc:Fallback>
                  <p:oleObj r:id="rId12" imgW="165100" imgH="215900" progId="Equation.3">
                    <p:embed/>
                    <p:pic>
                      <p:nvPicPr>
                        <p:cNvPr id="0" name="图片 3220"/>
                        <p:cNvPicPr/>
                        <p:nvPr/>
                      </p:nvPicPr>
                      <p:blipFill>
                        <a:blip r:embed="rId13"/>
                        <a:stretch>
                          <a:fillRect/>
                        </a:stretch>
                      </p:blipFill>
                      <p:spPr>
                        <a:xfrm>
                          <a:off x="4041" y="1584"/>
                          <a:ext cx="231" cy="383"/>
                        </a:xfrm>
                        <a:prstGeom prst="rect">
                          <a:avLst/>
                        </a:prstGeom>
                        <a:noFill/>
                        <a:ln w="38100">
                          <a:noFill/>
                          <a:miter/>
                        </a:ln>
                      </p:spPr>
                    </p:pic>
                  </p:oleObj>
                </mc:Fallback>
              </mc:AlternateContent>
            </a:graphicData>
          </a:graphic>
        </p:graphicFrame>
        <p:sp>
          <p:nvSpPr>
            <p:cNvPr id="32786" name="Text Box 18"/>
            <p:cNvSpPr txBox="1"/>
            <p:nvPr/>
          </p:nvSpPr>
          <p:spPr>
            <a:xfrm>
              <a:off x="4756" y="3033"/>
              <a:ext cx="432" cy="365"/>
            </a:xfrm>
            <a:prstGeom prst="rect">
              <a:avLst/>
            </a:prstGeom>
            <a:noFill/>
            <a:ln w="9525">
              <a:noFill/>
            </a:ln>
          </p:spPr>
          <p:txBody>
            <a:bodyPr anchor="t">
              <a:spAutoFit/>
            </a:bodyPr>
            <a:lstStyle/>
            <a:p>
              <a:pPr>
                <a:spcBef>
                  <a:spcPct val="50000"/>
                </a:spcBef>
              </a:pPr>
              <a:r>
                <a:rPr lang="en-US" altLang="zh-CN" sz="3200" i="1" dirty="0">
                  <a:solidFill>
                    <a:srgbClr val="000000"/>
                  </a:solidFill>
                  <a:latin typeface="Times New Roman" panose="02020603050405020304" pitchFamily="18" charset="0"/>
                </a:rPr>
                <a:t>P</a:t>
              </a:r>
            </a:p>
          </p:txBody>
        </p:sp>
        <p:sp>
          <p:nvSpPr>
            <p:cNvPr id="32787" name="Text Box 19"/>
            <p:cNvSpPr txBox="1"/>
            <p:nvPr/>
          </p:nvSpPr>
          <p:spPr>
            <a:xfrm>
              <a:off x="3564" y="3552"/>
              <a:ext cx="576" cy="327"/>
            </a:xfrm>
            <a:prstGeom prst="rect">
              <a:avLst/>
            </a:prstGeom>
            <a:noFill/>
            <a:ln w="9525">
              <a:noFill/>
            </a:ln>
          </p:spPr>
          <p:txBody>
            <a:bodyPr anchor="t">
              <a:spAutoFit/>
            </a:bodyPr>
            <a:lstStyle/>
            <a:p>
              <a:pPr>
                <a:spcBef>
                  <a:spcPct val="50000"/>
                </a:spcBef>
              </a:pPr>
              <a:r>
                <a:rPr lang="en-US" altLang="en-US" sz="2800" i="1" dirty="0">
                  <a:solidFill>
                    <a:srgbClr val="000000"/>
                  </a:solidFill>
                  <a:latin typeface="Times New Roman" panose="02020603050405020304" pitchFamily="18" charset="0"/>
                </a:rPr>
                <a:t>C</a:t>
              </a:r>
              <a:endParaRPr lang="en-US" altLang="zh-CN" sz="2800" i="1" dirty="0">
                <a:solidFill>
                  <a:srgbClr val="000000"/>
                </a:solidFill>
                <a:latin typeface="Times New Roman" panose="02020603050405020304" pitchFamily="18" charset="0"/>
              </a:endParaRPr>
            </a:p>
          </p:txBody>
        </p:sp>
        <p:sp>
          <p:nvSpPr>
            <p:cNvPr id="32788" name="Text Box 20"/>
            <p:cNvSpPr txBox="1"/>
            <p:nvPr/>
          </p:nvSpPr>
          <p:spPr>
            <a:xfrm>
              <a:off x="3574" y="1703"/>
              <a:ext cx="470" cy="328"/>
            </a:xfrm>
            <a:prstGeom prst="rect">
              <a:avLst/>
            </a:prstGeom>
            <a:noFill/>
            <a:ln w="9525">
              <a:noFill/>
            </a:ln>
          </p:spPr>
          <p:txBody>
            <a:bodyPr anchor="t">
              <a:spAutoFit/>
            </a:bodyPr>
            <a:lstStyle/>
            <a:p>
              <a:pPr>
                <a:spcBef>
                  <a:spcPct val="50000"/>
                </a:spcBef>
              </a:pPr>
              <a:r>
                <a:rPr lang="en-US" altLang="zh-CN" sz="2800" i="1" dirty="0">
                  <a:solidFill>
                    <a:srgbClr val="000000"/>
                  </a:solidFill>
                  <a:latin typeface="Times New Roman" panose="02020603050405020304" pitchFamily="18" charset="0"/>
                </a:rPr>
                <a:t>D</a:t>
              </a:r>
            </a:p>
          </p:txBody>
        </p:sp>
        <p:graphicFrame>
          <p:nvGraphicFramePr>
            <p:cNvPr id="32789" name="Object 21"/>
            <p:cNvGraphicFramePr>
              <a:graphicFrameLocks noChangeAspect="1"/>
            </p:cNvGraphicFramePr>
            <p:nvPr/>
          </p:nvGraphicFramePr>
          <p:xfrm>
            <a:off x="3701" y="1442"/>
            <a:ext cx="161" cy="227"/>
          </p:xfrm>
          <a:graphic>
            <a:graphicData uri="http://schemas.openxmlformats.org/presentationml/2006/ole">
              <mc:AlternateContent xmlns:mc="http://schemas.openxmlformats.org/markup-compatibility/2006">
                <mc:Choice xmlns:v="urn:schemas-microsoft-com:vml" Requires="v">
                  <p:oleObj r:id="rId14" imgW="190500" imgH="241300" progId="Equation.3">
                    <p:embed/>
                  </p:oleObj>
                </mc:Choice>
                <mc:Fallback>
                  <p:oleObj r:id="rId14" imgW="190500" imgH="241300" progId="Equation.3">
                    <p:embed/>
                    <p:pic>
                      <p:nvPicPr>
                        <p:cNvPr id="0" name="图片 3231"/>
                        <p:cNvPicPr/>
                        <p:nvPr/>
                      </p:nvPicPr>
                      <p:blipFill>
                        <a:blip r:embed="rId15"/>
                        <a:stretch>
                          <a:fillRect/>
                        </a:stretch>
                      </p:blipFill>
                      <p:spPr>
                        <a:xfrm>
                          <a:off x="3701" y="1442"/>
                          <a:ext cx="161" cy="227"/>
                        </a:xfrm>
                        <a:prstGeom prst="rect">
                          <a:avLst/>
                        </a:prstGeom>
                        <a:noFill/>
                        <a:ln w="38100">
                          <a:noFill/>
                          <a:miter/>
                        </a:ln>
                      </p:spPr>
                    </p:pic>
                  </p:oleObj>
                </mc:Fallback>
              </mc:AlternateContent>
            </a:graphicData>
          </a:graphic>
        </p:graphicFrame>
        <p:graphicFrame>
          <p:nvGraphicFramePr>
            <p:cNvPr id="32790" name="Object 22"/>
            <p:cNvGraphicFramePr>
              <a:graphicFrameLocks noChangeAspect="1"/>
            </p:cNvGraphicFramePr>
            <p:nvPr/>
          </p:nvGraphicFramePr>
          <p:xfrm>
            <a:off x="5164" y="3027"/>
            <a:ext cx="169" cy="227"/>
          </p:xfrm>
          <a:graphic>
            <a:graphicData uri="http://schemas.openxmlformats.org/presentationml/2006/ole">
              <mc:AlternateContent xmlns:mc="http://schemas.openxmlformats.org/markup-compatibility/2006">
                <mc:Choice xmlns:v="urn:schemas-microsoft-com:vml" Requires="v">
                  <p:oleObj r:id="rId16" imgW="177800" imgH="190500" progId="Equation.3">
                    <p:embed/>
                  </p:oleObj>
                </mc:Choice>
                <mc:Fallback>
                  <p:oleObj r:id="rId16" imgW="177800" imgH="190500" progId="Equation.3">
                    <p:embed/>
                    <p:pic>
                      <p:nvPicPr>
                        <p:cNvPr id="0" name="图片 3230"/>
                        <p:cNvPicPr/>
                        <p:nvPr/>
                      </p:nvPicPr>
                      <p:blipFill>
                        <a:blip r:embed="rId17"/>
                        <a:stretch>
                          <a:fillRect/>
                        </a:stretch>
                      </p:blipFill>
                      <p:spPr>
                        <a:xfrm>
                          <a:off x="5164" y="3027"/>
                          <a:ext cx="169" cy="227"/>
                        </a:xfrm>
                        <a:prstGeom prst="rect">
                          <a:avLst/>
                        </a:prstGeom>
                        <a:noFill/>
                        <a:ln w="38100">
                          <a:noFill/>
                          <a:miter/>
                        </a:ln>
                      </p:spPr>
                    </p:pic>
                  </p:oleObj>
                </mc:Fallback>
              </mc:AlternateContent>
            </a:graphicData>
          </a:graphic>
        </p:graphicFrame>
        <p:graphicFrame>
          <p:nvGraphicFramePr>
            <p:cNvPr id="32791" name="Object 23"/>
            <p:cNvGraphicFramePr>
              <a:graphicFrameLocks noChangeAspect="1"/>
            </p:cNvGraphicFramePr>
            <p:nvPr/>
          </p:nvGraphicFramePr>
          <p:xfrm>
            <a:off x="3475" y="3430"/>
            <a:ext cx="145" cy="192"/>
          </p:xfrm>
          <a:graphic>
            <a:graphicData uri="http://schemas.openxmlformats.org/presentationml/2006/ole">
              <mc:AlternateContent xmlns:mc="http://schemas.openxmlformats.org/markup-compatibility/2006">
                <mc:Choice xmlns:v="urn:schemas-microsoft-com:vml" Requires="v">
                  <p:oleObj r:id="rId18" imgW="165100" imgH="165100" progId="Equation.3">
                    <p:embed/>
                  </p:oleObj>
                </mc:Choice>
                <mc:Fallback>
                  <p:oleObj r:id="rId18" imgW="165100" imgH="165100" progId="Equation.3">
                    <p:embed/>
                    <p:pic>
                      <p:nvPicPr>
                        <p:cNvPr id="0" name="图片 3225"/>
                        <p:cNvPicPr/>
                        <p:nvPr/>
                      </p:nvPicPr>
                      <p:blipFill>
                        <a:blip r:embed="rId19"/>
                        <a:stretch>
                          <a:fillRect/>
                        </a:stretch>
                      </p:blipFill>
                      <p:spPr>
                        <a:xfrm>
                          <a:off x="3475" y="3430"/>
                          <a:ext cx="145" cy="192"/>
                        </a:xfrm>
                        <a:prstGeom prst="rect">
                          <a:avLst/>
                        </a:prstGeom>
                        <a:noFill/>
                        <a:ln w="38100">
                          <a:noFill/>
                          <a:miter/>
                        </a:ln>
                      </p:spPr>
                    </p:pic>
                  </p:oleObj>
                </mc:Fallback>
              </mc:AlternateContent>
            </a:graphicData>
          </a:graphic>
        </p:graphicFrame>
        <p:graphicFrame>
          <p:nvGraphicFramePr>
            <p:cNvPr id="32792" name="Object 24"/>
            <p:cNvGraphicFramePr>
              <a:graphicFrameLocks noChangeAspect="1"/>
            </p:cNvGraphicFramePr>
            <p:nvPr/>
          </p:nvGraphicFramePr>
          <p:xfrm>
            <a:off x="3660" y="2846"/>
            <a:ext cx="172" cy="251"/>
          </p:xfrm>
          <a:graphic>
            <a:graphicData uri="http://schemas.openxmlformats.org/presentationml/2006/ole">
              <mc:AlternateContent xmlns:mc="http://schemas.openxmlformats.org/markup-compatibility/2006">
                <mc:Choice xmlns:v="urn:schemas-microsoft-com:vml" Requires="v">
                  <p:oleObj r:id="rId20" imgW="165100" imgH="190500" progId="Equation.3">
                    <p:embed/>
                  </p:oleObj>
                </mc:Choice>
                <mc:Fallback>
                  <p:oleObj r:id="rId20" imgW="165100" imgH="190500" progId="Equation.3">
                    <p:embed/>
                    <p:pic>
                      <p:nvPicPr>
                        <p:cNvPr id="0" name="图片 3222"/>
                        <p:cNvPicPr/>
                        <p:nvPr/>
                      </p:nvPicPr>
                      <p:blipFill>
                        <a:blip r:embed="rId21"/>
                        <a:stretch>
                          <a:fillRect/>
                        </a:stretch>
                      </p:blipFill>
                      <p:spPr>
                        <a:xfrm>
                          <a:off x="3660" y="2846"/>
                          <a:ext cx="172" cy="251"/>
                        </a:xfrm>
                        <a:prstGeom prst="rect">
                          <a:avLst/>
                        </a:prstGeom>
                        <a:noFill/>
                        <a:ln w="38100">
                          <a:noFill/>
                          <a:miter/>
                        </a:ln>
                      </p:spPr>
                    </p:pic>
                  </p:oleObj>
                </mc:Fallback>
              </mc:AlternateContent>
            </a:graphicData>
          </a:graphic>
        </p:graphicFrame>
        <p:sp>
          <p:nvSpPr>
            <p:cNvPr id="40985" name="AutoShape 25"/>
            <p:cNvSpPr>
              <a:spLocks noChangeArrowheads="1"/>
            </p:cNvSpPr>
            <p:nvPr/>
          </p:nvSpPr>
          <p:spPr bwMode="auto">
            <a:xfrm>
              <a:off x="3852" y="1798"/>
              <a:ext cx="76" cy="1954"/>
            </a:xfrm>
            <a:prstGeom prst="can">
              <a:avLst>
                <a:gd name="adj" fmla="val 92725"/>
              </a:avLst>
            </a:prstGeom>
            <a:gradFill rotWithShape="0">
              <a:gsLst>
                <a:gs pos="0">
                  <a:schemeClr val="accent1">
                    <a:gamma/>
                    <a:shade val="56078"/>
                    <a:invGamma/>
                  </a:schemeClr>
                </a:gs>
                <a:gs pos="50000">
                  <a:schemeClr val="accent1"/>
                </a:gs>
                <a:gs pos="100000">
                  <a:schemeClr val="accent1">
                    <a:gamma/>
                    <a:shade val="56078"/>
                    <a:invGamma/>
                  </a:schemeClr>
                </a:gs>
              </a:gsLst>
              <a:lin ang="0" scaled="1"/>
            </a:grad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aphicFrame>
          <p:nvGraphicFramePr>
            <p:cNvPr id="32794" name="Object 26"/>
            <p:cNvGraphicFramePr>
              <a:graphicFrameLocks noChangeAspect="1"/>
            </p:cNvGraphicFramePr>
            <p:nvPr/>
          </p:nvGraphicFramePr>
          <p:xfrm>
            <a:off x="3660" y="2379"/>
            <a:ext cx="162" cy="264"/>
          </p:xfrm>
          <a:graphic>
            <a:graphicData uri="http://schemas.openxmlformats.org/presentationml/2006/ole">
              <mc:AlternateContent xmlns:mc="http://schemas.openxmlformats.org/markup-compatibility/2006">
                <mc:Choice xmlns:v="urn:schemas-microsoft-com:vml" Requires="v">
                  <p:oleObj r:id="rId22" imgW="165100" imgH="228600" progId="Equation.3">
                    <p:embed/>
                  </p:oleObj>
                </mc:Choice>
                <mc:Fallback>
                  <p:oleObj r:id="rId22" imgW="165100" imgH="228600" progId="Equation.3">
                    <p:embed/>
                    <p:pic>
                      <p:nvPicPr>
                        <p:cNvPr id="0" name="图片 3223"/>
                        <p:cNvPicPr/>
                        <p:nvPr/>
                      </p:nvPicPr>
                      <p:blipFill>
                        <a:blip r:embed="rId23"/>
                        <a:stretch>
                          <a:fillRect/>
                        </a:stretch>
                      </p:blipFill>
                      <p:spPr>
                        <a:xfrm>
                          <a:off x="3660" y="2379"/>
                          <a:ext cx="162" cy="264"/>
                        </a:xfrm>
                        <a:prstGeom prst="rect">
                          <a:avLst/>
                        </a:prstGeom>
                        <a:noFill/>
                        <a:ln w="38100">
                          <a:noFill/>
                          <a:miter/>
                        </a:ln>
                      </p:spPr>
                    </p:pic>
                  </p:oleObj>
                </mc:Fallback>
              </mc:AlternateContent>
            </a:graphicData>
          </a:graphic>
        </p:graphicFrame>
        <p:sp>
          <p:nvSpPr>
            <p:cNvPr id="32795" name="Arc 27"/>
            <p:cNvSpPr/>
            <p:nvPr/>
          </p:nvSpPr>
          <p:spPr>
            <a:xfrm>
              <a:off x="3931" y="3505"/>
              <a:ext cx="164" cy="100"/>
            </a:xfrm>
            <a:custGeom>
              <a:avLst/>
              <a:gdLst/>
              <a:ahLst/>
              <a:cxnLst>
                <a:cxn ang="0">
                  <a:pos x="0" y="1"/>
                </a:cxn>
                <a:cxn ang="0">
                  <a:pos x="164" y="100"/>
                </a:cxn>
                <a:cxn ang="0">
                  <a:pos x="20" y="96"/>
                </a:cxn>
              </a:cxnLst>
              <a:rect l="0" t="0" r="0" b="0"/>
              <a:pathLst>
                <a:path w="24571" h="22498" fill="none">
                  <a:moveTo>
                    <a:pt x="0" y="205"/>
                  </a:moveTo>
                  <a:cubicBezTo>
                    <a:pt x="984" y="68"/>
                    <a:pt x="1977" y="0"/>
                    <a:pt x="2971" y="0"/>
                  </a:cubicBezTo>
                  <a:cubicBezTo>
                    <a:pt x="14900" y="0"/>
                    <a:pt x="24571" y="9670"/>
                    <a:pt x="24571" y="21600"/>
                  </a:cubicBezTo>
                  <a:cubicBezTo>
                    <a:pt x="24571" y="21899"/>
                    <a:pt x="24564" y="22198"/>
                    <a:pt x="24552" y="22498"/>
                  </a:cubicBezTo>
                </a:path>
                <a:path w="24571" h="22498" stroke="0">
                  <a:moveTo>
                    <a:pt x="0" y="205"/>
                  </a:moveTo>
                  <a:cubicBezTo>
                    <a:pt x="984" y="68"/>
                    <a:pt x="1977" y="0"/>
                    <a:pt x="2971" y="0"/>
                  </a:cubicBezTo>
                  <a:cubicBezTo>
                    <a:pt x="14900" y="0"/>
                    <a:pt x="24571" y="9670"/>
                    <a:pt x="24571" y="21600"/>
                  </a:cubicBezTo>
                  <a:cubicBezTo>
                    <a:pt x="24571" y="21899"/>
                    <a:pt x="24564" y="22198"/>
                    <a:pt x="24552" y="22498"/>
                  </a:cubicBezTo>
                  <a:lnTo>
                    <a:pt x="2971" y="21600"/>
                  </a:lnTo>
                  <a:lnTo>
                    <a:pt x="0" y="205"/>
                  </a:lnTo>
                  <a:close/>
                </a:path>
              </a:pathLst>
            </a:custGeom>
            <a:noFill/>
            <a:ln w="34925" cap="flat" cmpd="sng">
              <a:solidFill>
                <a:srgbClr val="FF6600"/>
              </a:solidFill>
              <a:prstDash val="solid"/>
              <a:round/>
              <a:headEnd type="none" w="med" len="med"/>
              <a:tailEnd type="none" w="med" len="med"/>
            </a:ln>
          </p:spPr>
          <p:txBody>
            <a:bodyPr/>
            <a:lstStyle/>
            <a:p>
              <a:endParaRPr lang="zh-CN" altLang="en-US"/>
            </a:p>
          </p:txBody>
        </p:sp>
        <p:sp>
          <p:nvSpPr>
            <p:cNvPr id="32796" name="Line 28"/>
            <p:cNvSpPr/>
            <p:nvPr/>
          </p:nvSpPr>
          <p:spPr>
            <a:xfrm flipV="1">
              <a:off x="3900" y="2320"/>
              <a:ext cx="0" cy="352"/>
            </a:xfrm>
            <a:prstGeom prst="line">
              <a:avLst/>
            </a:prstGeom>
            <a:ln w="38100" cap="flat" cmpd="sng">
              <a:solidFill>
                <a:srgbClr val="FF0000"/>
              </a:solidFill>
              <a:prstDash val="solid"/>
              <a:round/>
              <a:headEnd type="none" w="med" len="med"/>
              <a:tailEnd type="triangle" w="sm" len="lg"/>
            </a:ln>
          </p:spPr>
        </p:sp>
        <p:sp>
          <p:nvSpPr>
            <p:cNvPr id="32797" name="Line 29"/>
            <p:cNvSpPr/>
            <p:nvPr/>
          </p:nvSpPr>
          <p:spPr>
            <a:xfrm flipH="1">
              <a:off x="3420" y="3024"/>
              <a:ext cx="480" cy="480"/>
            </a:xfrm>
            <a:prstGeom prst="line">
              <a:avLst/>
            </a:prstGeom>
            <a:ln w="12700" cap="flat" cmpd="sng">
              <a:solidFill>
                <a:srgbClr val="000000"/>
              </a:solidFill>
              <a:prstDash val="solid"/>
              <a:round/>
              <a:headEnd type="none" w="med" len="med"/>
              <a:tailEnd type="triangle" w="sm" len="lg"/>
            </a:ln>
          </p:spPr>
        </p:sp>
        <p:grpSp>
          <p:nvGrpSpPr>
            <p:cNvPr id="32798" name="Group 30"/>
            <p:cNvGrpSpPr/>
            <p:nvPr/>
          </p:nvGrpSpPr>
          <p:grpSpPr>
            <a:xfrm>
              <a:off x="4740" y="2588"/>
              <a:ext cx="390" cy="606"/>
              <a:chOff x="4740" y="2588"/>
              <a:chExt cx="390" cy="606"/>
            </a:xfrm>
          </p:grpSpPr>
          <p:graphicFrame>
            <p:nvGraphicFramePr>
              <p:cNvPr id="32799" name="Object 31"/>
              <p:cNvGraphicFramePr>
                <a:graphicFrameLocks noChangeAspect="1"/>
              </p:cNvGraphicFramePr>
              <p:nvPr/>
            </p:nvGraphicFramePr>
            <p:xfrm>
              <a:off x="4854" y="2588"/>
              <a:ext cx="276" cy="298"/>
            </p:xfrm>
            <a:graphic>
              <a:graphicData uri="http://schemas.openxmlformats.org/presentationml/2006/ole">
                <mc:AlternateContent xmlns:mc="http://schemas.openxmlformats.org/markup-compatibility/2006">
                  <mc:Choice xmlns:v="urn:schemas-microsoft-com:vml" Requires="v">
                    <p:oleObj r:id="rId24" imgW="152400" imgH="203200" progId="Equation.DSMT4">
                      <p:embed/>
                    </p:oleObj>
                  </mc:Choice>
                  <mc:Fallback>
                    <p:oleObj r:id="rId24" imgW="152400" imgH="203200" progId="Equation.DSMT4">
                      <p:embed/>
                      <p:pic>
                        <p:nvPicPr>
                          <p:cNvPr id="0" name="图片 3226"/>
                          <p:cNvPicPr/>
                          <p:nvPr/>
                        </p:nvPicPr>
                        <p:blipFill>
                          <a:blip r:embed="rId25"/>
                          <a:stretch>
                            <a:fillRect/>
                          </a:stretch>
                        </p:blipFill>
                        <p:spPr>
                          <a:xfrm>
                            <a:off x="4854" y="2588"/>
                            <a:ext cx="276" cy="298"/>
                          </a:xfrm>
                          <a:prstGeom prst="rect">
                            <a:avLst/>
                          </a:prstGeom>
                          <a:noFill/>
                          <a:ln w="38100">
                            <a:noFill/>
                            <a:miter/>
                          </a:ln>
                        </p:spPr>
                      </p:pic>
                    </p:oleObj>
                  </mc:Fallback>
                </mc:AlternateContent>
              </a:graphicData>
            </a:graphic>
          </p:graphicFrame>
          <p:grpSp>
            <p:nvGrpSpPr>
              <p:cNvPr id="32800" name="Group 32"/>
              <p:cNvGrpSpPr/>
              <p:nvPr/>
            </p:nvGrpSpPr>
            <p:grpSpPr>
              <a:xfrm>
                <a:off x="4740" y="2829"/>
                <a:ext cx="288" cy="365"/>
                <a:chOff x="4772" y="2021"/>
                <a:chExt cx="288" cy="365"/>
              </a:xfrm>
            </p:grpSpPr>
            <p:sp>
              <p:nvSpPr>
                <p:cNvPr id="32801" name="Oval 33"/>
                <p:cNvSpPr/>
                <p:nvPr/>
              </p:nvSpPr>
              <p:spPr>
                <a:xfrm>
                  <a:off x="4796" y="2117"/>
                  <a:ext cx="192" cy="190"/>
                </a:xfrm>
                <a:prstGeom prst="ellipse">
                  <a:avLst/>
                </a:prstGeom>
                <a:solidFill>
                  <a:schemeClr val="accent2"/>
                </a:solidFill>
                <a:ln w="9525"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32802" name="Text Box 34"/>
                <p:cNvSpPr txBox="1"/>
                <p:nvPr/>
              </p:nvSpPr>
              <p:spPr>
                <a:xfrm>
                  <a:off x="4772" y="2021"/>
                  <a:ext cx="288" cy="365"/>
                </a:xfrm>
                <a:prstGeom prst="rect">
                  <a:avLst/>
                </a:prstGeom>
                <a:noFill/>
                <a:ln w="9525">
                  <a:noFill/>
                </a:ln>
              </p:spPr>
              <p:txBody>
                <a:bodyPr anchor="t">
                  <a:spAutoFit/>
                </a:bodyPr>
                <a:lstStyle/>
                <a:p>
                  <a:pPr>
                    <a:spcBef>
                      <a:spcPct val="50000"/>
                    </a:spcBef>
                  </a:pPr>
                  <a:r>
                    <a:rPr lang="zh-CN" altLang="en-US" sz="3200" b="1" dirty="0">
                      <a:solidFill>
                        <a:schemeClr val="bg1"/>
                      </a:solidFill>
                      <a:latin typeface="Times New Roman" panose="02020603050405020304" pitchFamily="18" charset="0"/>
                    </a:rPr>
                    <a:t>+</a:t>
                  </a:r>
                </a:p>
              </p:txBody>
            </p:sp>
          </p:grpSp>
        </p:grpSp>
      </p:grpSp>
      <p:graphicFrame>
        <p:nvGraphicFramePr>
          <p:cNvPr id="40995" name="Object 35"/>
          <p:cNvGraphicFramePr>
            <a:graphicFrameLocks noChangeAspect="1"/>
          </p:cNvGraphicFramePr>
          <p:nvPr/>
        </p:nvGraphicFramePr>
        <p:xfrm>
          <a:off x="611188" y="101600"/>
          <a:ext cx="1793875" cy="841375"/>
        </p:xfrm>
        <a:graphic>
          <a:graphicData uri="http://schemas.openxmlformats.org/presentationml/2006/ole">
            <mc:AlternateContent xmlns:mc="http://schemas.openxmlformats.org/markup-compatibility/2006">
              <mc:Choice xmlns:v="urn:schemas-microsoft-com:vml" Requires="v">
                <p:oleObj r:id="rId26" imgW="647700" imgH="330200" progId="Equation.DSMT4">
                  <p:embed/>
                </p:oleObj>
              </mc:Choice>
              <mc:Fallback>
                <p:oleObj r:id="rId26" imgW="647700" imgH="330200" progId="Equation.DSMT4">
                  <p:embed/>
                  <p:pic>
                    <p:nvPicPr>
                      <p:cNvPr id="0" name="图片 3227"/>
                      <p:cNvPicPr/>
                      <p:nvPr/>
                    </p:nvPicPr>
                    <p:blipFill>
                      <a:blip r:embed="rId27"/>
                      <a:stretch>
                        <a:fillRect/>
                      </a:stretch>
                    </p:blipFill>
                    <p:spPr>
                      <a:xfrm>
                        <a:off x="611188" y="101600"/>
                        <a:ext cx="1793875" cy="841375"/>
                      </a:xfrm>
                      <a:prstGeom prst="rect">
                        <a:avLst/>
                      </a:prstGeom>
                      <a:noFill/>
                      <a:ln w="38100">
                        <a:noFill/>
                        <a:miter/>
                      </a:ln>
                    </p:spPr>
                  </p:pic>
                </p:oleObj>
              </mc:Fallback>
            </mc:AlternateContent>
          </a:graphicData>
        </a:graphic>
      </p:graphicFrame>
      <p:sp>
        <p:nvSpPr>
          <p:cNvPr id="40996" name="Text Box 36"/>
          <p:cNvSpPr txBox="1">
            <a:spLocks noChangeArrowheads="1"/>
          </p:cNvSpPr>
          <p:nvPr/>
        </p:nvSpPr>
        <p:spPr bwMode="auto">
          <a:xfrm>
            <a:off x="395288" y="2395538"/>
            <a:ext cx="1439863" cy="457200"/>
          </a:xfrm>
          <a:prstGeom prst="rect">
            <a:avLst/>
          </a:prstGeom>
          <a:noFill/>
          <a:ln>
            <a:noFill/>
          </a:ln>
          <a:effectLst/>
        </p:spPr>
        <p:txBody>
          <a:bodyPr>
            <a:spAutoFit/>
          </a:bodyPr>
          <a:lstStyle/>
          <a:p>
            <a:pPr marR="0" defTabSz="914400">
              <a:spcBef>
                <a:spcPct val="50000"/>
              </a:spcBef>
              <a:buClrTx/>
              <a:buSzTx/>
              <a:buFontTx/>
              <a:defRPr/>
            </a:pPr>
            <a:r>
              <a:rPr kumimoji="0" lang="zh-CN" altLang="en-US" b="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讨论：</a:t>
            </a:r>
          </a:p>
        </p:txBody>
      </p:sp>
      <p:graphicFrame>
        <p:nvGraphicFramePr>
          <p:cNvPr id="40997" name="Object 37"/>
          <p:cNvGraphicFramePr>
            <a:graphicFrameLocks noChangeAspect="1"/>
          </p:cNvGraphicFramePr>
          <p:nvPr/>
        </p:nvGraphicFramePr>
        <p:xfrm>
          <a:off x="900113" y="3692525"/>
          <a:ext cx="1800225" cy="600075"/>
        </p:xfrm>
        <a:graphic>
          <a:graphicData uri="http://schemas.openxmlformats.org/presentationml/2006/ole">
            <mc:AlternateContent xmlns:mc="http://schemas.openxmlformats.org/markup-compatibility/2006">
              <mc:Choice xmlns:v="urn:schemas-microsoft-com:vml" Requires="v">
                <p:oleObj r:id="rId28" imgW="685800" imgH="228600" progId="Equation.DSMT4">
                  <p:embed/>
                </p:oleObj>
              </mc:Choice>
              <mc:Fallback>
                <p:oleObj r:id="rId28" imgW="685800" imgH="228600" progId="Equation.DSMT4">
                  <p:embed/>
                  <p:pic>
                    <p:nvPicPr>
                      <p:cNvPr id="0" name="图片 3221"/>
                      <p:cNvPicPr/>
                      <p:nvPr/>
                    </p:nvPicPr>
                    <p:blipFill>
                      <a:blip r:embed="rId29"/>
                      <a:stretch>
                        <a:fillRect/>
                      </a:stretch>
                    </p:blipFill>
                    <p:spPr>
                      <a:xfrm>
                        <a:off x="900113" y="3692525"/>
                        <a:ext cx="1800225" cy="600075"/>
                      </a:xfrm>
                      <a:prstGeom prst="rect">
                        <a:avLst/>
                      </a:prstGeom>
                      <a:noFill/>
                      <a:ln w="38100">
                        <a:noFill/>
                        <a:miter/>
                      </a:ln>
                    </p:spPr>
                  </p:pic>
                </p:oleObj>
              </mc:Fallback>
            </mc:AlternateContent>
          </a:graphicData>
        </a:graphic>
      </p:graphicFrame>
      <p:graphicFrame>
        <p:nvGraphicFramePr>
          <p:cNvPr id="40998" name="Object 38"/>
          <p:cNvGraphicFramePr>
            <a:graphicFrameLocks noChangeAspect="1"/>
          </p:cNvGraphicFramePr>
          <p:nvPr/>
        </p:nvGraphicFramePr>
        <p:xfrm>
          <a:off x="2925763" y="3716338"/>
          <a:ext cx="2286000" cy="533400"/>
        </p:xfrm>
        <a:graphic>
          <a:graphicData uri="http://schemas.openxmlformats.org/presentationml/2006/ole">
            <mc:AlternateContent xmlns:mc="http://schemas.openxmlformats.org/markup-compatibility/2006">
              <mc:Choice xmlns:v="urn:schemas-microsoft-com:vml" Requires="v">
                <p:oleObj r:id="rId30" imgW="977900" imgH="228600" progId="Equation.DSMT4">
                  <p:embed/>
                </p:oleObj>
              </mc:Choice>
              <mc:Fallback>
                <p:oleObj r:id="rId30" imgW="977900" imgH="228600" progId="Equation.DSMT4">
                  <p:embed/>
                  <p:pic>
                    <p:nvPicPr>
                      <p:cNvPr id="0" name="图片 3232"/>
                      <p:cNvPicPr/>
                      <p:nvPr/>
                    </p:nvPicPr>
                    <p:blipFill>
                      <a:blip r:embed="rId31"/>
                      <a:stretch>
                        <a:fillRect/>
                      </a:stretch>
                    </p:blipFill>
                    <p:spPr>
                      <a:xfrm>
                        <a:off x="2925763" y="3716338"/>
                        <a:ext cx="2286000" cy="533400"/>
                      </a:xfrm>
                      <a:prstGeom prst="rect">
                        <a:avLst/>
                      </a:prstGeom>
                      <a:noFill/>
                      <a:ln w="38100">
                        <a:noFill/>
                        <a:miter/>
                      </a:ln>
                    </p:spPr>
                  </p:pic>
                </p:oleObj>
              </mc:Fallback>
            </mc:AlternateContent>
          </a:graphicData>
        </a:graphic>
      </p:graphicFrame>
      <p:graphicFrame>
        <p:nvGraphicFramePr>
          <p:cNvPr id="40999" name="Object 39"/>
          <p:cNvGraphicFramePr>
            <a:graphicFrameLocks noChangeAspect="1"/>
          </p:cNvGraphicFramePr>
          <p:nvPr/>
        </p:nvGraphicFramePr>
        <p:xfrm>
          <a:off x="1296988" y="5651500"/>
          <a:ext cx="2084387" cy="1074738"/>
        </p:xfrm>
        <a:graphic>
          <a:graphicData uri="http://schemas.openxmlformats.org/presentationml/2006/ole">
            <mc:AlternateContent xmlns:mc="http://schemas.openxmlformats.org/markup-compatibility/2006">
              <mc:Choice xmlns:v="urn:schemas-microsoft-com:vml" Requires="v">
                <p:oleObj r:id="rId32" imgW="837565" imgH="431800" progId="Equation.DSMT4">
                  <p:embed/>
                </p:oleObj>
              </mc:Choice>
              <mc:Fallback>
                <p:oleObj r:id="rId32" imgW="837565" imgH="431800" progId="Equation.DSMT4">
                  <p:embed/>
                  <p:pic>
                    <p:nvPicPr>
                      <p:cNvPr id="0" name="图片 3224"/>
                      <p:cNvPicPr/>
                      <p:nvPr/>
                    </p:nvPicPr>
                    <p:blipFill>
                      <a:blip r:embed="rId33"/>
                      <a:stretch>
                        <a:fillRect/>
                      </a:stretch>
                    </p:blipFill>
                    <p:spPr>
                      <a:xfrm>
                        <a:off x="1296988" y="5651500"/>
                        <a:ext cx="2084387" cy="107473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40995"/>
                                        </p:tgtEl>
                                        <p:attrNameLst>
                                          <p:attrName>style.visibility</p:attrName>
                                        </p:attrNameLst>
                                      </p:cBhvr>
                                      <p:to>
                                        <p:strVal val="visible"/>
                                      </p:to>
                                    </p:set>
                                    <p:animEffect transition="in" filter="blinds(vertical)">
                                      <p:cBhvr>
                                        <p:cTn id="7" dur="500"/>
                                        <p:tgtEl>
                                          <p:spTgt spid="4099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096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5" fill="hold" nodeType="clickEffect">
                                  <p:stCondLst>
                                    <p:cond delay="0"/>
                                  </p:stCondLst>
                                  <p:childTnLst>
                                    <p:set>
                                      <p:cBhvr>
                                        <p:cTn id="15" dur="1" fill="hold">
                                          <p:stCondLst>
                                            <p:cond delay="0"/>
                                          </p:stCondLst>
                                        </p:cTn>
                                        <p:tgtEl>
                                          <p:spTgt spid="40962"/>
                                        </p:tgtEl>
                                        <p:attrNameLst>
                                          <p:attrName>style.visibility</p:attrName>
                                        </p:attrNameLst>
                                      </p:cBhvr>
                                      <p:to>
                                        <p:strVal val="visible"/>
                                      </p:to>
                                    </p:set>
                                    <p:animEffect transition="in" filter="blinds(vertical)">
                                      <p:cBhvr>
                                        <p:cTn id="16" dur="500"/>
                                        <p:tgtEl>
                                          <p:spTgt spid="4096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096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99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40967"/>
                                        </p:tgtEl>
                                        <p:attrNameLst>
                                          <p:attrName>style.visibility</p:attrName>
                                        </p:attrNameLst>
                                      </p:cBhvr>
                                      <p:to>
                                        <p:strVal val="visible"/>
                                      </p:to>
                                    </p:set>
                                    <p:animEffect transition="in" filter="blinds(horizontal)">
                                      <p:cBhvr>
                                        <p:cTn id="29" dur="500"/>
                                        <p:tgtEl>
                                          <p:spTgt spid="40967"/>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099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4099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0968"/>
                                        </p:tgtEl>
                                        <p:attrNameLst>
                                          <p:attrName>style.visibility</p:attrName>
                                        </p:attrNameLst>
                                      </p:cBhvr>
                                      <p:to>
                                        <p:strVal val="visible"/>
                                      </p:to>
                                    </p:set>
                                    <p:animEffect transition="in" filter="blinds(horizontal)">
                                      <p:cBhvr>
                                        <p:cTn id="42" dur="500"/>
                                        <p:tgtEl>
                                          <p:spTgt spid="40968"/>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09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7" grpId="0"/>
      <p:bldP spid="4099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灯片编号占位符 3"/>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600" b="1" dirty="0">
                <a:solidFill>
                  <a:srgbClr val="0000FF"/>
                </a:solidFill>
              </a:rPr>
              <a:t>19</a:t>
            </a:fld>
            <a:endParaRPr lang="zh-CN" altLang="en-US" sz="1600" b="1" dirty="0">
              <a:solidFill>
                <a:srgbClr val="0000FF"/>
              </a:solidFill>
            </a:endParaRPr>
          </a:p>
        </p:txBody>
      </p:sp>
      <p:grpSp>
        <p:nvGrpSpPr>
          <p:cNvPr id="47106" name="Group 2"/>
          <p:cNvGrpSpPr/>
          <p:nvPr/>
        </p:nvGrpSpPr>
        <p:grpSpPr>
          <a:xfrm>
            <a:off x="457200" y="1828800"/>
            <a:ext cx="3429000" cy="4495800"/>
            <a:chOff x="288" y="1152"/>
            <a:chExt cx="2160" cy="2832"/>
          </a:xfrm>
        </p:grpSpPr>
        <p:grpSp>
          <p:nvGrpSpPr>
            <p:cNvPr id="47107" name="Group 3"/>
            <p:cNvGrpSpPr/>
            <p:nvPr/>
          </p:nvGrpSpPr>
          <p:grpSpPr>
            <a:xfrm>
              <a:off x="288" y="1152"/>
              <a:ext cx="2160" cy="2832"/>
              <a:chOff x="288" y="1152"/>
              <a:chExt cx="2160" cy="2832"/>
            </a:xfrm>
          </p:grpSpPr>
          <p:grpSp>
            <p:nvGrpSpPr>
              <p:cNvPr id="47108" name="Group 4"/>
              <p:cNvGrpSpPr/>
              <p:nvPr/>
            </p:nvGrpSpPr>
            <p:grpSpPr>
              <a:xfrm>
                <a:off x="288" y="1152"/>
                <a:ext cx="2160" cy="2832"/>
                <a:chOff x="288" y="1152"/>
                <a:chExt cx="2160" cy="2832"/>
              </a:xfrm>
            </p:grpSpPr>
            <p:grpSp>
              <p:nvGrpSpPr>
                <p:cNvPr id="47109" name="Group 5"/>
                <p:cNvGrpSpPr/>
                <p:nvPr/>
              </p:nvGrpSpPr>
              <p:grpSpPr>
                <a:xfrm>
                  <a:off x="288" y="1152"/>
                  <a:ext cx="2160" cy="2832"/>
                  <a:chOff x="288" y="1152"/>
                  <a:chExt cx="2160" cy="2832"/>
                </a:xfrm>
              </p:grpSpPr>
              <p:sp>
                <p:nvSpPr>
                  <p:cNvPr id="47110" name="Rectangle 6"/>
                  <p:cNvSpPr/>
                  <p:nvPr/>
                </p:nvSpPr>
                <p:spPr>
                  <a:xfrm>
                    <a:off x="288" y="1152"/>
                    <a:ext cx="2160" cy="2832"/>
                  </a:xfrm>
                  <a:prstGeom prst="rect">
                    <a:avLst/>
                  </a:prstGeom>
                  <a:solidFill>
                    <a:schemeClr val="bg1"/>
                  </a:solidFill>
                  <a:ln w="9525" cap="flat" cmpd="sng">
                    <a:solidFill>
                      <a:schemeClr val="tx2"/>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56327" name="AutoShape 7"/>
                  <p:cNvSpPr>
                    <a:spLocks noChangeArrowheads="1"/>
                  </p:cNvSpPr>
                  <p:nvPr/>
                </p:nvSpPr>
                <p:spPr bwMode="auto">
                  <a:xfrm flipH="1">
                    <a:off x="624" y="1584"/>
                    <a:ext cx="96" cy="1968"/>
                  </a:xfrm>
                  <a:prstGeom prst="can">
                    <a:avLst>
                      <a:gd name="adj" fmla="val 39671"/>
                    </a:avLst>
                  </a:prstGeom>
                  <a:gradFill rotWithShape="0">
                    <a:gsLst>
                      <a:gs pos="0">
                        <a:schemeClr val="accent1">
                          <a:gamma/>
                          <a:shade val="66275"/>
                          <a:invGamma/>
                        </a:schemeClr>
                      </a:gs>
                      <a:gs pos="50000">
                        <a:schemeClr val="accent1"/>
                      </a:gs>
                      <a:gs pos="100000">
                        <a:schemeClr val="accent1">
                          <a:gamma/>
                          <a:shade val="66275"/>
                          <a:invGamma/>
                        </a:schemeClr>
                      </a:gs>
                    </a:gsLst>
                    <a:lin ang="0" scaled="1"/>
                  </a:gradFill>
                  <a:ln w="9525">
                    <a:solidFill>
                      <a:srgbClr val="00000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7112" name="Rectangle 8"/>
                  <p:cNvSpPr/>
                  <p:nvPr/>
                </p:nvSpPr>
                <p:spPr>
                  <a:xfrm>
                    <a:off x="1104" y="1824"/>
                    <a:ext cx="576" cy="1104"/>
                  </a:xfrm>
                  <a:prstGeom prst="rect">
                    <a:avLst/>
                  </a:prstGeom>
                  <a:noFill/>
                  <a:ln w="38100" cap="flat" cmpd="sng">
                    <a:solidFill>
                      <a:srgbClr val="0000FF"/>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7113" name="Line 9"/>
                  <p:cNvSpPr/>
                  <p:nvPr/>
                </p:nvSpPr>
                <p:spPr>
                  <a:xfrm flipV="1">
                    <a:off x="528" y="2064"/>
                    <a:ext cx="0" cy="624"/>
                  </a:xfrm>
                  <a:prstGeom prst="line">
                    <a:avLst/>
                  </a:prstGeom>
                  <a:ln w="38100" cap="flat" cmpd="sng">
                    <a:solidFill>
                      <a:srgbClr val="FF0000"/>
                    </a:solidFill>
                    <a:prstDash val="solid"/>
                    <a:round/>
                    <a:headEnd type="none" w="med" len="med"/>
                    <a:tailEnd type="triangle" w="sm" len="lg"/>
                  </a:ln>
                </p:spPr>
              </p:sp>
              <p:sp>
                <p:nvSpPr>
                  <p:cNvPr id="47114" name="Line 10"/>
                  <p:cNvSpPr/>
                  <p:nvPr/>
                </p:nvSpPr>
                <p:spPr>
                  <a:xfrm>
                    <a:off x="720" y="3216"/>
                    <a:ext cx="960" cy="0"/>
                  </a:xfrm>
                  <a:prstGeom prst="line">
                    <a:avLst/>
                  </a:prstGeom>
                  <a:ln w="28575" cap="flat" cmpd="sng">
                    <a:solidFill>
                      <a:srgbClr val="CC00CC"/>
                    </a:solidFill>
                    <a:prstDash val="dash"/>
                    <a:round/>
                    <a:headEnd type="triangle" w="sm" len="lg"/>
                    <a:tailEnd type="triangle" w="sm" len="lg"/>
                  </a:ln>
                </p:spPr>
              </p:sp>
              <p:sp>
                <p:nvSpPr>
                  <p:cNvPr id="47115" name="Line 11"/>
                  <p:cNvSpPr/>
                  <p:nvPr/>
                </p:nvSpPr>
                <p:spPr>
                  <a:xfrm>
                    <a:off x="1872" y="1824"/>
                    <a:ext cx="0" cy="1104"/>
                  </a:xfrm>
                  <a:prstGeom prst="line">
                    <a:avLst/>
                  </a:prstGeom>
                  <a:ln w="28575" cap="flat" cmpd="sng">
                    <a:solidFill>
                      <a:srgbClr val="CC0099"/>
                    </a:solidFill>
                    <a:prstDash val="dash"/>
                    <a:round/>
                    <a:headEnd type="triangle" w="sm" len="lg"/>
                    <a:tailEnd type="triangle" w="sm" len="lg"/>
                  </a:ln>
                </p:spPr>
              </p:sp>
              <p:graphicFrame>
                <p:nvGraphicFramePr>
                  <p:cNvPr id="47116" name="Object 12"/>
                  <p:cNvGraphicFramePr>
                    <a:graphicFrameLocks noChangeAspect="1"/>
                  </p:cNvGraphicFramePr>
                  <p:nvPr/>
                </p:nvGraphicFramePr>
                <p:xfrm>
                  <a:off x="779" y="2688"/>
                  <a:ext cx="293" cy="384"/>
                </p:xfrm>
                <a:graphic>
                  <a:graphicData uri="http://schemas.openxmlformats.org/presentationml/2006/ole">
                    <mc:AlternateContent xmlns:mc="http://schemas.openxmlformats.org/markup-compatibility/2006">
                      <mc:Choice xmlns:v="urn:schemas-microsoft-com:vml" Requires="v">
                        <p:oleObj r:id="rId2" imgW="165100" imgH="215900" progId="Equation.3">
                          <p:embed/>
                        </p:oleObj>
                      </mc:Choice>
                      <mc:Fallback>
                        <p:oleObj r:id="rId2" imgW="165100" imgH="215900" progId="Equation.3">
                          <p:embed/>
                          <p:pic>
                            <p:nvPicPr>
                              <p:cNvPr id="0" name="图片 3352"/>
                              <p:cNvPicPr/>
                              <p:nvPr/>
                            </p:nvPicPr>
                            <p:blipFill>
                              <a:blip r:embed="rId3"/>
                              <a:stretch>
                                <a:fillRect/>
                              </a:stretch>
                            </p:blipFill>
                            <p:spPr>
                              <a:xfrm>
                                <a:off x="779" y="2688"/>
                                <a:ext cx="293" cy="384"/>
                              </a:xfrm>
                              <a:prstGeom prst="rect">
                                <a:avLst/>
                              </a:prstGeom>
                              <a:noFill/>
                              <a:ln w="38100">
                                <a:noFill/>
                                <a:miter/>
                              </a:ln>
                            </p:spPr>
                          </p:pic>
                        </p:oleObj>
                      </mc:Fallback>
                    </mc:AlternateContent>
                  </a:graphicData>
                </a:graphic>
              </p:graphicFrame>
              <p:graphicFrame>
                <p:nvGraphicFramePr>
                  <p:cNvPr id="47117" name="Object 13"/>
                  <p:cNvGraphicFramePr>
                    <a:graphicFrameLocks noChangeAspect="1"/>
                  </p:cNvGraphicFramePr>
                  <p:nvPr/>
                </p:nvGraphicFramePr>
                <p:xfrm>
                  <a:off x="1200" y="2880"/>
                  <a:ext cx="315" cy="384"/>
                </p:xfrm>
                <a:graphic>
                  <a:graphicData uri="http://schemas.openxmlformats.org/presentationml/2006/ole">
                    <mc:AlternateContent xmlns:mc="http://schemas.openxmlformats.org/markup-compatibility/2006">
                      <mc:Choice xmlns:v="urn:schemas-microsoft-com:vml" Requires="v">
                        <p:oleObj r:id="rId4" imgW="177800" imgH="215900" progId="Equation.3">
                          <p:embed/>
                        </p:oleObj>
                      </mc:Choice>
                      <mc:Fallback>
                        <p:oleObj r:id="rId4" imgW="177800" imgH="215900" progId="Equation.3">
                          <p:embed/>
                          <p:pic>
                            <p:nvPicPr>
                              <p:cNvPr id="0" name="图片 3354"/>
                              <p:cNvPicPr/>
                              <p:nvPr/>
                            </p:nvPicPr>
                            <p:blipFill>
                              <a:blip r:embed="rId5"/>
                              <a:stretch>
                                <a:fillRect/>
                              </a:stretch>
                            </p:blipFill>
                            <p:spPr>
                              <a:xfrm>
                                <a:off x="1200" y="2880"/>
                                <a:ext cx="315" cy="384"/>
                              </a:xfrm>
                              <a:prstGeom prst="rect">
                                <a:avLst/>
                              </a:prstGeom>
                              <a:noFill/>
                              <a:ln w="38100">
                                <a:noFill/>
                                <a:miter/>
                              </a:ln>
                            </p:spPr>
                          </p:pic>
                        </p:oleObj>
                      </mc:Fallback>
                    </mc:AlternateContent>
                  </a:graphicData>
                </a:graphic>
              </p:graphicFrame>
              <p:graphicFrame>
                <p:nvGraphicFramePr>
                  <p:cNvPr id="47118" name="Object 14"/>
                  <p:cNvGraphicFramePr>
                    <a:graphicFrameLocks noChangeAspect="1"/>
                  </p:cNvGraphicFramePr>
                  <p:nvPr/>
                </p:nvGraphicFramePr>
                <p:xfrm>
                  <a:off x="1872" y="2160"/>
                  <a:ext cx="171" cy="344"/>
                </p:xfrm>
                <a:graphic>
                  <a:graphicData uri="http://schemas.openxmlformats.org/presentationml/2006/ole">
                    <mc:AlternateContent xmlns:mc="http://schemas.openxmlformats.org/markup-compatibility/2006">
                      <mc:Choice xmlns:v="urn:schemas-microsoft-com:vml" Requires="v">
                        <p:oleObj r:id="rId6" imgW="88900" imgH="177165" progId="Equation.3">
                          <p:embed/>
                        </p:oleObj>
                      </mc:Choice>
                      <mc:Fallback>
                        <p:oleObj r:id="rId6" imgW="88900" imgH="177165" progId="Equation.3">
                          <p:embed/>
                          <p:pic>
                            <p:nvPicPr>
                              <p:cNvPr id="0" name="图片 3350"/>
                              <p:cNvPicPr/>
                              <p:nvPr/>
                            </p:nvPicPr>
                            <p:blipFill>
                              <a:blip r:embed="rId7"/>
                              <a:stretch>
                                <a:fillRect/>
                              </a:stretch>
                            </p:blipFill>
                            <p:spPr>
                              <a:xfrm>
                                <a:off x="1872" y="2160"/>
                                <a:ext cx="171" cy="344"/>
                              </a:xfrm>
                              <a:prstGeom prst="rect">
                                <a:avLst/>
                              </a:prstGeom>
                              <a:noFill/>
                              <a:ln w="38100">
                                <a:noFill/>
                                <a:miter/>
                              </a:ln>
                            </p:spPr>
                          </p:pic>
                        </p:oleObj>
                      </mc:Fallback>
                    </mc:AlternateContent>
                  </a:graphicData>
                </a:graphic>
              </p:graphicFrame>
              <p:graphicFrame>
                <p:nvGraphicFramePr>
                  <p:cNvPr id="47119" name="Object 15"/>
                  <p:cNvGraphicFramePr>
                    <a:graphicFrameLocks noChangeAspect="1"/>
                  </p:cNvGraphicFramePr>
                  <p:nvPr/>
                </p:nvGraphicFramePr>
                <p:xfrm>
                  <a:off x="336" y="2304"/>
                  <a:ext cx="173" cy="240"/>
                </p:xfrm>
                <a:graphic>
                  <a:graphicData uri="http://schemas.openxmlformats.org/presentationml/2006/ole">
                    <mc:AlternateContent xmlns:mc="http://schemas.openxmlformats.org/markup-compatibility/2006">
                      <mc:Choice xmlns:v="urn:schemas-microsoft-com:vml" Requires="v">
                        <p:oleObj r:id="rId8" imgW="165100" imgH="228600" progId="Equation.3">
                          <p:embed/>
                        </p:oleObj>
                      </mc:Choice>
                      <mc:Fallback>
                        <p:oleObj r:id="rId8" imgW="165100" imgH="228600" progId="Equation.3">
                          <p:embed/>
                          <p:pic>
                            <p:nvPicPr>
                              <p:cNvPr id="0" name="图片 3359"/>
                              <p:cNvPicPr/>
                              <p:nvPr/>
                            </p:nvPicPr>
                            <p:blipFill>
                              <a:blip r:embed="rId9"/>
                              <a:stretch>
                                <a:fillRect/>
                              </a:stretch>
                            </p:blipFill>
                            <p:spPr>
                              <a:xfrm>
                                <a:off x="336" y="2304"/>
                                <a:ext cx="173" cy="240"/>
                              </a:xfrm>
                              <a:prstGeom prst="rect">
                                <a:avLst/>
                              </a:prstGeom>
                              <a:noFill/>
                              <a:ln w="38100">
                                <a:noFill/>
                                <a:miter/>
                              </a:ln>
                            </p:spPr>
                          </p:pic>
                        </p:oleObj>
                      </mc:Fallback>
                    </mc:AlternateContent>
                  </a:graphicData>
                </a:graphic>
              </p:graphicFrame>
              <p:sp>
                <p:nvSpPr>
                  <p:cNvPr id="47120" name="Line 16"/>
                  <p:cNvSpPr/>
                  <p:nvPr/>
                </p:nvSpPr>
                <p:spPr>
                  <a:xfrm>
                    <a:off x="624" y="3552"/>
                    <a:ext cx="0" cy="336"/>
                  </a:xfrm>
                  <a:prstGeom prst="line">
                    <a:avLst/>
                  </a:prstGeom>
                  <a:ln w="9525" cap="flat" cmpd="sng">
                    <a:solidFill>
                      <a:schemeClr val="tx1"/>
                    </a:solidFill>
                    <a:prstDash val="dash"/>
                    <a:round/>
                    <a:headEnd type="none" w="sm" len="lg"/>
                    <a:tailEnd type="none" w="sm" len="lg"/>
                  </a:ln>
                </p:spPr>
              </p:sp>
              <p:sp>
                <p:nvSpPr>
                  <p:cNvPr id="47121" name="Line 17"/>
                  <p:cNvSpPr/>
                  <p:nvPr/>
                </p:nvSpPr>
                <p:spPr>
                  <a:xfrm>
                    <a:off x="720" y="3552"/>
                    <a:ext cx="0" cy="336"/>
                  </a:xfrm>
                  <a:prstGeom prst="line">
                    <a:avLst/>
                  </a:prstGeom>
                  <a:ln w="9525" cap="flat" cmpd="sng">
                    <a:solidFill>
                      <a:schemeClr val="tx1"/>
                    </a:solidFill>
                    <a:prstDash val="dash"/>
                    <a:round/>
                    <a:headEnd type="none" w="sm" len="lg"/>
                    <a:tailEnd type="none" w="sm" len="lg"/>
                  </a:ln>
                </p:spPr>
              </p:sp>
              <p:sp>
                <p:nvSpPr>
                  <p:cNvPr id="47122" name="Line 18"/>
                  <p:cNvSpPr/>
                  <p:nvPr/>
                </p:nvSpPr>
                <p:spPr>
                  <a:xfrm>
                    <a:off x="720" y="1296"/>
                    <a:ext cx="0" cy="336"/>
                  </a:xfrm>
                  <a:prstGeom prst="line">
                    <a:avLst/>
                  </a:prstGeom>
                  <a:ln w="9525" cap="flat" cmpd="sng">
                    <a:solidFill>
                      <a:schemeClr val="tx1"/>
                    </a:solidFill>
                    <a:prstDash val="dash"/>
                    <a:round/>
                    <a:headEnd type="none" w="med" len="med"/>
                    <a:tailEnd type="none" w="sm" len="lg"/>
                  </a:ln>
                </p:spPr>
              </p:sp>
              <p:sp>
                <p:nvSpPr>
                  <p:cNvPr id="47123" name="Line 19"/>
                  <p:cNvSpPr/>
                  <p:nvPr/>
                </p:nvSpPr>
                <p:spPr>
                  <a:xfrm>
                    <a:off x="624" y="1296"/>
                    <a:ext cx="0" cy="336"/>
                  </a:xfrm>
                  <a:prstGeom prst="line">
                    <a:avLst/>
                  </a:prstGeom>
                  <a:ln w="9525" cap="flat" cmpd="sng">
                    <a:solidFill>
                      <a:schemeClr val="tx1"/>
                    </a:solidFill>
                    <a:prstDash val="dash"/>
                    <a:round/>
                    <a:headEnd type="none" w="med" len="med"/>
                    <a:tailEnd type="none" w="sm" len="lg"/>
                  </a:ln>
                </p:spPr>
              </p:sp>
            </p:grpSp>
            <p:sp>
              <p:nvSpPr>
                <p:cNvPr id="47124" name="Line 20"/>
                <p:cNvSpPr/>
                <p:nvPr/>
              </p:nvSpPr>
              <p:spPr>
                <a:xfrm>
                  <a:off x="1680" y="2928"/>
                  <a:ext cx="0" cy="432"/>
                </a:xfrm>
                <a:prstGeom prst="line">
                  <a:avLst/>
                </a:prstGeom>
                <a:ln w="9525" cap="flat" cmpd="sng">
                  <a:solidFill>
                    <a:srgbClr val="000000"/>
                  </a:solidFill>
                  <a:prstDash val="dash"/>
                  <a:round/>
                  <a:headEnd type="none" w="med" len="med"/>
                  <a:tailEnd type="none" w="sm" len="lg"/>
                </a:ln>
              </p:spPr>
            </p:sp>
            <p:sp>
              <p:nvSpPr>
                <p:cNvPr id="47125" name="Line 21"/>
                <p:cNvSpPr/>
                <p:nvPr/>
              </p:nvSpPr>
              <p:spPr>
                <a:xfrm>
                  <a:off x="1104" y="2928"/>
                  <a:ext cx="0" cy="192"/>
                </a:xfrm>
                <a:prstGeom prst="line">
                  <a:avLst/>
                </a:prstGeom>
                <a:ln w="9525" cap="flat" cmpd="sng">
                  <a:solidFill>
                    <a:srgbClr val="000000"/>
                  </a:solidFill>
                  <a:prstDash val="dash"/>
                  <a:round/>
                  <a:headEnd type="none" w="sm" len="lg"/>
                  <a:tailEnd type="none" w="sm" len="lg"/>
                </a:ln>
              </p:spPr>
            </p:sp>
            <p:sp>
              <p:nvSpPr>
                <p:cNvPr id="47126" name="Line 22"/>
                <p:cNvSpPr/>
                <p:nvPr/>
              </p:nvSpPr>
              <p:spPr>
                <a:xfrm>
                  <a:off x="1680" y="1824"/>
                  <a:ext cx="384" cy="0"/>
                </a:xfrm>
                <a:prstGeom prst="line">
                  <a:avLst/>
                </a:prstGeom>
                <a:ln w="9525" cap="flat" cmpd="sng">
                  <a:solidFill>
                    <a:srgbClr val="000000"/>
                  </a:solidFill>
                  <a:prstDash val="dash"/>
                  <a:round/>
                  <a:headEnd type="none" w="med" len="med"/>
                  <a:tailEnd type="none" w="sm" len="lg"/>
                </a:ln>
              </p:spPr>
            </p:sp>
            <p:sp>
              <p:nvSpPr>
                <p:cNvPr id="47127" name="Line 23"/>
                <p:cNvSpPr/>
                <p:nvPr/>
              </p:nvSpPr>
              <p:spPr>
                <a:xfrm>
                  <a:off x="1680" y="2928"/>
                  <a:ext cx="384" cy="0"/>
                </a:xfrm>
                <a:prstGeom prst="line">
                  <a:avLst/>
                </a:prstGeom>
                <a:ln w="9525" cap="flat" cmpd="sng">
                  <a:solidFill>
                    <a:srgbClr val="000000"/>
                  </a:solidFill>
                  <a:prstDash val="dash"/>
                  <a:round/>
                  <a:headEnd type="none" w="med" len="med"/>
                  <a:tailEnd type="none" w="sm" len="lg"/>
                </a:ln>
              </p:spPr>
            </p:sp>
          </p:grpSp>
          <p:sp>
            <p:nvSpPr>
              <p:cNvPr id="47128" name="Line 24"/>
              <p:cNvSpPr/>
              <p:nvPr/>
            </p:nvSpPr>
            <p:spPr>
              <a:xfrm>
                <a:off x="720" y="3024"/>
                <a:ext cx="384" cy="0"/>
              </a:xfrm>
              <a:prstGeom prst="line">
                <a:avLst/>
              </a:prstGeom>
              <a:ln w="28575" cap="flat" cmpd="sng">
                <a:solidFill>
                  <a:srgbClr val="CC00CC"/>
                </a:solidFill>
                <a:prstDash val="dash"/>
                <a:round/>
                <a:headEnd type="triangle" w="sm" len="lg"/>
                <a:tailEnd type="triangle" w="sm" len="lg"/>
              </a:ln>
            </p:spPr>
          </p:sp>
        </p:grpSp>
        <p:grpSp>
          <p:nvGrpSpPr>
            <p:cNvPr id="47129" name="Group 25"/>
            <p:cNvGrpSpPr/>
            <p:nvPr/>
          </p:nvGrpSpPr>
          <p:grpSpPr>
            <a:xfrm>
              <a:off x="384" y="3360"/>
              <a:ext cx="2016" cy="360"/>
              <a:chOff x="384" y="3360"/>
              <a:chExt cx="2016" cy="360"/>
            </a:xfrm>
          </p:grpSpPr>
          <p:sp>
            <p:nvSpPr>
              <p:cNvPr id="47130" name="Line 26"/>
              <p:cNvSpPr/>
              <p:nvPr/>
            </p:nvSpPr>
            <p:spPr>
              <a:xfrm>
                <a:off x="720" y="3408"/>
                <a:ext cx="1680" cy="0"/>
              </a:xfrm>
              <a:prstGeom prst="line">
                <a:avLst/>
              </a:prstGeom>
              <a:ln w="12700" cap="flat" cmpd="sng">
                <a:solidFill>
                  <a:schemeClr val="tx1"/>
                </a:solidFill>
                <a:prstDash val="solid"/>
                <a:round/>
                <a:headEnd type="none" w="med" len="med"/>
                <a:tailEnd type="triangle" w="sm" len="lg"/>
              </a:ln>
            </p:spPr>
          </p:sp>
          <p:graphicFrame>
            <p:nvGraphicFramePr>
              <p:cNvPr id="47131" name="Object 27"/>
              <p:cNvGraphicFramePr>
                <a:graphicFrameLocks noChangeAspect="1"/>
              </p:cNvGraphicFramePr>
              <p:nvPr/>
            </p:nvGraphicFramePr>
            <p:xfrm>
              <a:off x="2160" y="3504"/>
              <a:ext cx="202" cy="216"/>
            </p:xfrm>
            <a:graphic>
              <a:graphicData uri="http://schemas.openxmlformats.org/presentationml/2006/ole">
                <mc:AlternateContent xmlns:mc="http://schemas.openxmlformats.org/markup-compatibility/2006">
                  <mc:Choice xmlns:v="urn:schemas-microsoft-com:vml" Requires="v">
                    <p:oleObj r:id="rId10" imgW="177800" imgH="190500" progId="Equation.3">
                      <p:embed/>
                    </p:oleObj>
                  </mc:Choice>
                  <mc:Fallback>
                    <p:oleObj r:id="rId10" imgW="177800" imgH="190500" progId="Equation.3">
                      <p:embed/>
                      <p:pic>
                        <p:nvPicPr>
                          <p:cNvPr id="0" name="图片 3363"/>
                          <p:cNvPicPr/>
                          <p:nvPr/>
                        </p:nvPicPr>
                        <p:blipFill>
                          <a:blip r:embed="rId11"/>
                          <a:stretch>
                            <a:fillRect/>
                          </a:stretch>
                        </p:blipFill>
                        <p:spPr>
                          <a:xfrm>
                            <a:off x="2160" y="3504"/>
                            <a:ext cx="202" cy="216"/>
                          </a:xfrm>
                          <a:prstGeom prst="rect">
                            <a:avLst/>
                          </a:prstGeom>
                          <a:noFill/>
                          <a:ln w="38100">
                            <a:noFill/>
                            <a:miter/>
                          </a:ln>
                        </p:spPr>
                      </p:pic>
                    </p:oleObj>
                  </mc:Fallback>
                </mc:AlternateContent>
              </a:graphicData>
            </a:graphic>
          </p:graphicFrame>
          <p:graphicFrame>
            <p:nvGraphicFramePr>
              <p:cNvPr id="47132" name="Object 28"/>
              <p:cNvGraphicFramePr>
                <a:graphicFrameLocks noChangeAspect="1"/>
              </p:cNvGraphicFramePr>
              <p:nvPr/>
            </p:nvGraphicFramePr>
            <p:xfrm>
              <a:off x="384" y="3360"/>
              <a:ext cx="187" cy="216"/>
            </p:xfrm>
            <a:graphic>
              <a:graphicData uri="http://schemas.openxmlformats.org/presentationml/2006/ole">
                <mc:AlternateContent xmlns:mc="http://schemas.openxmlformats.org/markup-compatibility/2006">
                  <mc:Choice xmlns:v="urn:schemas-microsoft-com:vml" Requires="v">
                    <p:oleObj r:id="rId12" imgW="165100" imgH="190500" progId="Equation.3">
                      <p:embed/>
                    </p:oleObj>
                  </mc:Choice>
                  <mc:Fallback>
                    <p:oleObj r:id="rId12" imgW="165100" imgH="190500" progId="Equation.3">
                      <p:embed/>
                      <p:pic>
                        <p:nvPicPr>
                          <p:cNvPr id="0" name="图片 3373"/>
                          <p:cNvPicPr/>
                          <p:nvPr/>
                        </p:nvPicPr>
                        <p:blipFill>
                          <a:blip r:embed="rId13"/>
                          <a:stretch>
                            <a:fillRect/>
                          </a:stretch>
                        </p:blipFill>
                        <p:spPr>
                          <a:xfrm>
                            <a:off x="384" y="3360"/>
                            <a:ext cx="187" cy="216"/>
                          </a:xfrm>
                          <a:prstGeom prst="rect">
                            <a:avLst/>
                          </a:prstGeom>
                          <a:noFill/>
                          <a:ln w="38100">
                            <a:noFill/>
                            <a:miter/>
                          </a:ln>
                        </p:spPr>
                      </p:pic>
                    </p:oleObj>
                  </mc:Fallback>
                </mc:AlternateContent>
              </a:graphicData>
            </a:graphic>
          </p:graphicFrame>
        </p:grpSp>
      </p:grpSp>
      <p:graphicFrame>
        <p:nvGraphicFramePr>
          <p:cNvPr id="56349" name="Object 29"/>
          <p:cNvGraphicFramePr>
            <a:graphicFrameLocks noChangeAspect="1"/>
          </p:cNvGraphicFramePr>
          <p:nvPr/>
        </p:nvGraphicFramePr>
        <p:xfrm>
          <a:off x="4356100" y="1274763"/>
          <a:ext cx="1368425" cy="935037"/>
        </p:xfrm>
        <a:graphic>
          <a:graphicData uri="http://schemas.openxmlformats.org/presentationml/2006/ole">
            <mc:AlternateContent xmlns:mc="http://schemas.openxmlformats.org/markup-compatibility/2006">
              <mc:Choice xmlns:v="urn:schemas-microsoft-com:vml" Requires="v">
                <p:oleObj r:id="rId14" imgW="609600" imgH="393700" progId="Equation.3">
                  <p:embed/>
                </p:oleObj>
              </mc:Choice>
              <mc:Fallback>
                <p:oleObj r:id="rId14" imgW="609600" imgH="393700" progId="Equation.3">
                  <p:embed/>
                  <p:pic>
                    <p:nvPicPr>
                      <p:cNvPr id="0" name="图片 3371"/>
                      <p:cNvPicPr/>
                      <p:nvPr/>
                    </p:nvPicPr>
                    <p:blipFill>
                      <a:blip r:embed="rId15"/>
                      <a:stretch>
                        <a:fillRect/>
                      </a:stretch>
                    </p:blipFill>
                    <p:spPr>
                      <a:xfrm>
                        <a:off x="4356100" y="1274763"/>
                        <a:ext cx="1368425" cy="935037"/>
                      </a:xfrm>
                      <a:prstGeom prst="rect">
                        <a:avLst/>
                      </a:prstGeom>
                      <a:noFill/>
                      <a:ln w="38100">
                        <a:noFill/>
                        <a:miter/>
                      </a:ln>
                    </p:spPr>
                  </p:pic>
                </p:oleObj>
              </mc:Fallback>
            </mc:AlternateContent>
          </a:graphicData>
        </a:graphic>
      </p:graphicFrame>
      <p:graphicFrame>
        <p:nvGraphicFramePr>
          <p:cNvPr id="56350" name="Object 30"/>
          <p:cNvGraphicFramePr>
            <a:graphicFrameLocks noChangeAspect="1"/>
          </p:cNvGraphicFramePr>
          <p:nvPr/>
        </p:nvGraphicFramePr>
        <p:xfrm>
          <a:off x="6516688" y="1558925"/>
          <a:ext cx="647700" cy="420688"/>
        </p:xfrm>
        <a:graphic>
          <a:graphicData uri="http://schemas.openxmlformats.org/presentationml/2006/ole">
            <mc:AlternateContent xmlns:mc="http://schemas.openxmlformats.org/markup-compatibility/2006">
              <mc:Choice xmlns:v="urn:schemas-microsoft-com:vml" Requires="v">
                <p:oleObj r:id="rId16" imgW="381000" imgH="215900" progId="Equation.DSMT4">
                  <p:embed/>
                </p:oleObj>
              </mc:Choice>
              <mc:Fallback>
                <p:oleObj r:id="rId16" imgW="381000" imgH="215900" progId="Equation.DSMT4">
                  <p:embed/>
                  <p:pic>
                    <p:nvPicPr>
                      <p:cNvPr id="0" name="图片 3376"/>
                      <p:cNvPicPr/>
                      <p:nvPr/>
                    </p:nvPicPr>
                    <p:blipFill>
                      <a:blip r:embed="rId17"/>
                      <a:stretch>
                        <a:fillRect/>
                      </a:stretch>
                    </p:blipFill>
                    <p:spPr>
                      <a:xfrm>
                        <a:off x="6516688" y="1558925"/>
                        <a:ext cx="647700" cy="420688"/>
                      </a:xfrm>
                      <a:prstGeom prst="rect">
                        <a:avLst/>
                      </a:prstGeom>
                      <a:noFill/>
                      <a:ln w="38100">
                        <a:noFill/>
                        <a:miter/>
                      </a:ln>
                    </p:spPr>
                  </p:pic>
                </p:oleObj>
              </mc:Fallback>
            </mc:AlternateContent>
          </a:graphicData>
        </a:graphic>
      </p:graphicFrame>
      <p:graphicFrame>
        <p:nvGraphicFramePr>
          <p:cNvPr id="56351" name="Object 31"/>
          <p:cNvGraphicFramePr>
            <a:graphicFrameLocks noChangeAspect="1"/>
          </p:cNvGraphicFramePr>
          <p:nvPr/>
        </p:nvGraphicFramePr>
        <p:xfrm>
          <a:off x="4383088" y="3108325"/>
          <a:ext cx="3627437" cy="922338"/>
        </p:xfrm>
        <a:graphic>
          <a:graphicData uri="http://schemas.openxmlformats.org/presentationml/2006/ole">
            <mc:AlternateContent xmlns:mc="http://schemas.openxmlformats.org/markup-compatibility/2006">
              <mc:Choice xmlns:v="urn:schemas-microsoft-com:vml" Requires="v">
                <p:oleObj r:id="rId18" imgW="1384300" imgH="393700" progId="Equation.DSMT4">
                  <p:embed/>
                </p:oleObj>
              </mc:Choice>
              <mc:Fallback>
                <p:oleObj r:id="rId18" imgW="1384300" imgH="393700" progId="Equation.DSMT4">
                  <p:embed/>
                  <p:pic>
                    <p:nvPicPr>
                      <p:cNvPr id="0" name="图片 3369"/>
                      <p:cNvPicPr/>
                      <p:nvPr/>
                    </p:nvPicPr>
                    <p:blipFill>
                      <a:blip r:embed="rId19"/>
                      <a:stretch>
                        <a:fillRect/>
                      </a:stretch>
                    </p:blipFill>
                    <p:spPr>
                      <a:xfrm>
                        <a:off x="4383088" y="3108325"/>
                        <a:ext cx="3627437" cy="922338"/>
                      </a:xfrm>
                      <a:prstGeom prst="rect">
                        <a:avLst/>
                      </a:prstGeom>
                      <a:noFill/>
                      <a:ln w="38100">
                        <a:noFill/>
                        <a:miter/>
                      </a:ln>
                    </p:spPr>
                  </p:pic>
                </p:oleObj>
              </mc:Fallback>
            </mc:AlternateContent>
          </a:graphicData>
        </a:graphic>
      </p:graphicFrame>
      <p:graphicFrame>
        <p:nvGraphicFramePr>
          <p:cNvPr id="56352" name="Object 32"/>
          <p:cNvGraphicFramePr>
            <a:graphicFrameLocks noChangeAspect="1"/>
          </p:cNvGraphicFramePr>
          <p:nvPr/>
        </p:nvGraphicFramePr>
        <p:xfrm>
          <a:off x="4427538" y="4143375"/>
          <a:ext cx="3914775" cy="944563"/>
        </p:xfrm>
        <a:graphic>
          <a:graphicData uri="http://schemas.openxmlformats.org/presentationml/2006/ole">
            <mc:AlternateContent xmlns:mc="http://schemas.openxmlformats.org/markup-compatibility/2006">
              <mc:Choice xmlns:v="urn:schemas-microsoft-com:vml" Requires="v">
                <p:oleObj r:id="rId20" imgW="1600200" imgH="393700" progId="Equation.DSMT4">
                  <p:embed/>
                </p:oleObj>
              </mc:Choice>
              <mc:Fallback>
                <p:oleObj r:id="rId20" imgW="1600200" imgH="393700" progId="Equation.DSMT4">
                  <p:embed/>
                  <p:pic>
                    <p:nvPicPr>
                      <p:cNvPr id="0" name="图片 3364"/>
                      <p:cNvPicPr/>
                      <p:nvPr/>
                    </p:nvPicPr>
                    <p:blipFill>
                      <a:blip r:embed="rId21"/>
                      <a:stretch>
                        <a:fillRect/>
                      </a:stretch>
                    </p:blipFill>
                    <p:spPr>
                      <a:xfrm>
                        <a:off x="4427538" y="4143375"/>
                        <a:ext cx="3914775" cy="944563"/>
                      </a:xfrm>
                      <a:prstGeom prst="rect">
                        <a:avLst/>
                      </a:prstGeom>
                      <a:noFill/>
                      <a:ln w="38100">
                        <a:noFill/>
                        <a:miter/>
                      </a:ln>
                    </p:spPr>
                  </p:pic>
                </p:oleObj>
              </mc:Fallback>
            </mc:AlternateContent>
          </a:graphicData>
        </a:graphic>
      </p:graphicFrame>
      <p:graphicFrame>
        <p:nvGraphicFramePr>
          <p:cNvPr id="56353" name="Object 33"/>
          <p:cNvGraphicFramePr>
            <a:graphicFrameLocks noChangeAspect="1"/>
          </p:cNvGraphicFramePr>
          <p:nvPr/>
        </p:nvGraphicFramePr>
        <p:xfrm>
          <a:off x="4876800" y="5334000"/>
          <a:ext cx="2895600" cy="1292225"/>
        </p:xfrm>
        <a:graphic>
          <a:graphicData uri="http://schemas.openxmlformats.org/presentationml/2006/ole">
            <mc:AlternateContent xmlns:mc="http://schemas.openxmlformats.org/markup-compatibility/2006">
              <mc:Choice xmlns:v="urn:schemas-microsoft-com:vml" Requires="v">
                <p:oleObj r:id="rId22" imgW="977900" imgH="469900" progId="Equation.3">
                  <p:embed/>
                </p:oleObj>
              </mc:Choice>
              <mc:Fallback>
                <p:oleObj r:id="rId22" imgW="977900" imgH="469900" progId="Equation.3">
                  <p:embed/>
                  <p:pic>
                    <p:nvPicPr>
                      <p:cNvPr id="0" name="图片 3374"/>
                      <p:cNvPicPr/>
                      <p:nvPr/>
                    </p:nvPicPr>
                    <p:blipFill>
                      <a:blip r:embed="rId23"/>
                      <a:stretch>
                        <a:fillRect/>
                      </a:stretch>
                    </p:blipFill>
                    <p:spPr>
                      <a:xfrm>
                        <a:off x="4876800" y="5334000"/>
                        <a:ext cx="2895600" cy="1292225"/>
                      </a:xfrm>
                      <a:prstGeom prst="rect">
                        <a:avLst/>
                      </a:prstGeom>
                      <a:noFill/>
                      <a:ln w="38100">
                        <a:noFill/>
                        <a:miter/>
                      </a:ln>
                    </p:spPr>
                  </p:pic>
                </p:oleObj>
              </mc:Fallback>
            </mc:AlternateContent>
          </a:graphicData>
        </a:graphic>
      </p:graphicFrame>
      <p:grpSp>
        <p:nvGrpSpPr>
          <p:cNvPr id="47138" name="Group 34"/>
          <p:cNvGrpSpPr/>
          <p:nvPr/>
        </p:nvGrpSpPr>
        <p:grpSpPr>
          <a:xfrm>
            <a:off x="215900" y="188913"/>
            <a:ext cx="8893175" cy="457200"/>
            <a:chOff x="158" y="164"/>
            <a:chExt cx="5602" cy="288"/>
          </a:xfrm>
        </p:grpSpPr>
        <p:sp>
          <p:nvSpPr>
            <p:cNvPr id="47139" name="Text Box 35"/>
            <p:cNvSpPr txBox="1"/>
            <p:nvPr/>
          </p:nvSpPr>
          <p:spPr>
            <a:xfrm>
              <a:off x="158" y="164"/>
              <a:ext cx="5602" cy="288"/>
            </a:xfrm>
            <a:prstGeom prst="rect">
              <a:avLst/>
            </a:prstGeom>
            <a:noFill/>
            <a:ln w="9525">
              <a:noFill/>
            </a:ln>
          </p:spPr>
          <p:txBody>
            <a:bodyPr anchor="t">
              <a:spAutoFit/>
            </a:bodyPr>
            <a:lstStyle/>
            <a:p>
              <a:pPr>
                <a:spcBef>
                  <a:spcPct val="50000"/>
                </a:spcBef>
              </a:pPr>
              <a:r>
                <a:rPr lang="zh-CN" altLang="en-US" b="1" dirty="0">
                  <a:solidFill>
                    <a:srgbClr val="CC0000"/>
                  </a:solidFill>
                  <a:latin typeface="Times New Roman" panose="02020603050405020304" pitchFamily="18" charset="0"/>
                </a:rPr>
                <a:t>例</a:t>
              </a:r>
              <a:r>
                <a:rPr lang="zh-CN" altLang="en-US" b="1" dirty="0">
                  <a:solidFill>
                    <a:srgbClr val="050000"/>
                  </a:solidFill>
                  <a:latin typeface="Times New Roman" panose="02020603050405020304" pitchFamily="18" charset="0"/>
                </a:rPr>
                <a:t>  如图载流长直导线的电流为    </a:t>
              </a:r>
              <a:r>
                <a:rPr lang="en-US" altLang="zh-CN" b="1" dirty="0">
                  <a:solidFill>
                    <a:srgbClr val="050000"/>
                  </a:solidFill>
                  <a:latin typeface="Times New Roman" panose="02020603050405020304" pitchFamily="18" charset="0"/>
                </a:rPr>
                <a:t>,  </a:t>
              </a:r>
              <a:r>
                <a:rPr lang="zh-CN" altLang="en-US" b="1" dirty="0">
                  <a:solidFill>
                    <a:srgbClr val="050000"/>
                  </a:solidFill>
                  <a:latin typeface="Times New Roman" panose="02020603050405020304" pitchFamily="18" charset="0"/>
                </a:rPr>
                <a:t>试求通过矩形面积的磁通量。</a:t>
              </a:r>
            </a:p>
          </p:txBody>
        </p:sp>
        <p:graphicFrame>
          <p:nvGraphicFramePr>
            <p:cNvPr id="47140" name="Object 36"/>
            <p:cNvGraphicFramePr>
              <a:graphicFrameLocks noChangeAspect="1"/>
            </p:cNvGraphicFramePr>
            <p:nvPr/>
          </p:nvGraphicFramePr>
          <p:xfrm>
            <a:off x="2842" y="196"/>
            <a:ext cx="163" cy="226"/>
          </p:xfrm>
          <a:graphic>
            <a:graphicData uri="http://schemas.openxmlformats.org/presentationml/2006/ole">
              <mc:AlternateContent xmlns:mc="http://schemas.openxmlformats.org/markup-compatibility/2006">
                <mc:Choice xmlns:v="urn:schemas-microsoft-com:vml" Requires="v">
                  <p:oleObj r:id="rId24" imgW="165100" imgH="228600" progId="Equation.3">
                    <p:embed/>
                  </p:oleObj>
                </mc:Choice>
                <mc:Fallback>
                  <p:oleObj r:id="rId24" imgW="165100" imgH="228600" progId="Equation.3">
                    <p:embed/>
                    <p:pic>
                      <p:nvPicPr>
                        <p:cNvPr id="0" name="图片 3367"/>
                        <p:cNvPicPr/>
                        <p:nvPr/>
                      </p:nvPicPr>
                      <p:blipFill>
                        <a:blip r:embed="rId25"/>
                        <a:stretch>
                          <a:fillRect/>
                        </a:stretch>
                      </p:blipFill>
                      <p:spPr>
                        <a:xfrm>
                          <a:off x="2842" y="196"/>
                          <a:ext cx="163" cy="226"/>
                        </a:xfrm>
                        <a:prstGeom prst="rect">
                          <a:avLst/>
                        </a:prstGeom>
                        <a:noFill/>
                        <a:ln w="38100">
                          <a:noFill/>
                          <a:miter/>
                        </a:ln>
                      </p:spPr>
                    </p:pic>
                  </p:oleObj>
                </mc:Fallback>
              </mc:AlternateContent>
            </a:graphicData>
          </a:graphic>
        </p:graphicFrame>
      </p:grpSp>
      <p:grpSp>
        <p:nvGrpSpPr>
          <p:cNvPr id="47141" name="Group 37"/>
          <p:cNvGrpSpPr/>
          <p:nvPr/>
        </p:nvGrpSpPr>
        <p:grpSpPr>
          <a:xfrm>
            <a:off x="971550" y="814388"/>
            <a:ext cx="6624638" cy="457200"/>
            <a:chOff x="612" y="527"/>
            <a:chExt cx="4173" cy="288"/>
          </a:xfrm>
        </p:grpSpPr>
        <p:sp>
          <p:nvSpPr>
            <p:cNvPr id="47142" name="Text Box 38"/>
            <p:cNvSpPr txBox="1"/>
            <p:nvPr/>
          </p:nvSpPr>
          <p:spPr>
            <a:xfrm>
              <a:off x="612" y="527"/>
              <a:ext cx="4173" cy="288"/>
            </a:xfrm>
            <a:prstGeom prst="rect">
              <a:avLst/>
            </a:prstGeom>
            <a:noFill/>
            <a:ln w="9525">
              <a:noFill/>
            </a:ln>
          </p:spPr>
          <p:txBody>
            <a:bodyPr anchor="t">
              <a:spAutoFit/>
            </a:bodyPr>
            <a:lstStyle/>
            <a:p>
              <a:pPr>
                <a:spcBef>
                  <a:spcPct val="50000"/>
                </a:spcBef>
              </a:pPr>
              <a:r>
                <a:rPr lang="zh-CN" altLang="en-US" b="1" dirty="0">
                  <a:solidFill>
                    <a:srgbClr val="050000"/>
                  </a:solidFill>
                  <a:latin typeface="Times New Roman" panose="02020603050405020304" pitchFamily="18" charset="0"/>
                </a:rPr>
                <a:t>先求     ，对变化的磁场给出       后积分求</a:t>
              </a:r>
            </a:p>
          </p:txBody>
        </p:sp>
        <p:graphicFrame>
          <p:nvGraphicFramePr>
            <p:cNvPr id="47143" name="Object 39"/>
            <p:cNvGraphicFramePr>
              <a:graphicFrameLocks noChangeAspect="1"/>
            </p:cNvGraphicFramePr>
            <p:nvPr/>
          </p:nvGraphicFramePr>
          <p:xfrm>
            <a:off x="3051" y="545"/>
            <a:ext cx="297" cy="247"/>
          </p:xfrm>
          <a:graphic>
            <a:graphicData uri="http://schemas.openxmlformats.org/presentationml/2006/ole">
              <mc:AlternateContent xmlns:mc="http://schemas.openxmlformats.org/markup-compatibility/2006">
                <mc:Choice xmlns:v="urn:schemas-microsoft-com:vml" Requires="v">
                  <p:oleObj r:id="rId26" imgW="241300" imgH="190500" progId="Equation.3">
                    <p:embed/>
                  </p:oleObj>
                </mc:Choice>
                <mc:Fallback>
                  <p:oleObj r:id="rId26" imgW="241300" imgH="190500" progId="Equation.3">
                    <p:embed/>
                    <p:pic>
                      <p:nvPicPr>
                        <p:cNvPr id="0" name="图片 3372"/>
                        <p:cNvPicPr/>
                        <p:nvPr/>
                      </p:nvPicPr>
                      <p:blipFill>
                        <a:blip r:embed="rId27"/>
                        <a:stretch>
                          <a:fillRect/>
                        </a:stretch>
                      </p:blipFill>
                      <p:spPr>
                        <a:xfrm>
                          <a:off x="3051" y="545"/>
                          <a:ext cx="297" cy="247"/>
                        </a:xfrm>
                        <a:prstGeom prst="rect">
                          <a:avLst/>
                        </a:prstGeom>
                        <a:noFill/>
                        <a:ln w="38100">
                          <a:noFill/>
                          <a:miter/>
                        </a:ln>
                      </p:spPr>
                    </p:pic>
                  </p:oleObj>
                </mc:Fallback>
              </mc:AlternateContent>
            </a:graphicData>
          </a:graphic>
        </p:graphicFrame>
        <p:graphicFrame>
          <p:nvGraphicFramePr>
            <p:cNvPr id="47144" name="Object 40"/>
            <p:cNvGraphicFramePr>
              <a:graphicFrameLocks noChangeAspect="1"/>
            </p:cNvGraphicFramePr>
            <p:nvPr/>
          </p:nvGraphicFramePr>
          <p:xfrm>
            <a:off x="4150" y="572"/>
            <a:ext cx="203" cy="211"/>
          </p:xfrm>
          <a:graphic>
            <a:graphicData uri="http://schemas.openxmlformats.org/presentationml/2006/ole">
              <mc:AlternateContent xmlns:mc="http://schemas.openxmlformats.org/markup-compatibility/2006">
                <mc:Choice xmlns:v="urn:schemas-microsoft-com:vml" Requires="v">
                  <p:oleObj r:id="rId28" imgW="139700" imgH="165100" progId="Equation.3">
                    <p:embed/>
                  </p:oleObj>
                </mc:Choice>
                <mc:Fallback>
                  <p:oleObj r:id="rId28" imgW="139700" imgH="165100" progId="Equation.3">
                    <p:embed/>
                    <p:pic>
                      <p:nvPicPr>
                        <p:cNvPr id="0" name="图片 3361"/>
                        <p:cNvPicPr/>
                        <p:nvPr/>
                      </p:nvPicPr>
                      <p:blipFill>
                        <a:blip r:embed="rId29"/>
                        <a:stretch>
                          <a:fillRect/>
                        </a:stretch>
                      </p:blipFill>
                      <p:spPr>
                        <a:xfrm>
                          <a:off x="4150" y="572"/>
                          <a:ext cx="203" cy="211"/>
                        </a:xfrm>
                        <a:prstGeom prst="rect">
                          <a:avLst/>
                        </a:prstGeom>
                        <a:noFill/>
                        <a:ln w="38100">
                          <a:noFill/>
                          <a:miter/>
                        </a:ln>
                      </p:spPr>
                    </p:pic>
                  </p:oleObj>
                </mc:Fallback>
              </mc:AlternateContent>
            </a:graphicData>
          </a:graphic>
        </p:graphicFrame>
        <p:graphicFrame>
          <p:nvGraphicFramePr>
            <p:cNvPr id="47145" name="Object 41"/>
            <p:cNvGraphicFramePr>
              <a:graphicFrameLocks noChangeAspect="1"/>
            </p:cNvGraphicFramePr>
            <p:nvPr/>
          </p:nvGraphicFramePr>
          <p:xfrm>
            <a:off x="1079" y="536"/>
            <a:ext cx="171" cy="228"/>
          </p:xfrm>
          <a:graphic>
            <a:graphicData uri="http://schemas.openxmlformats.org/presentationml/2006/ole">
              <mc:AlternateContent xmlns:mc="http://schemas.openxmlformats.org/markup-compatibility/2006">
                <mc:Choice xmlns:v="urn:schemas-microsoft-com:vml" Requires="v">
                  <p:oleObj r:id="rId30" imgW="152400" imgH="203200" progId="Equation.DSMT4">
                    <p:embed/>
                  </p:oleObj>
                </mc:Choice>
                <mc:Fallback>
                  <p:oleObj r:id="rId30" imgW="152400" imgH="203200" progId="Equation.DSMT4">
                    <p:embed/>
                    <p:pic>
                      <p:nvPicPr>
                        <p:cNvPr id="0" name="图片 3365"/>
                        <p:cNvPicPr/>
                        <p:nvPr/>
                      </p:nvPicPr>
                      <p:blipFill>
                        <a:blip r:embed="rId31"/>
                        <a:stretch>
                          <a:fillRect/>
                        </a:stretch>
                      </p:blipFill>
                      <p:spPr>
                        <a:xfrm>
                          <a:off x="1079" y="536"/>
                          <a:ext cx="171" cy="228"/>
                        </a:xfrm>
                        <a:prstGeom prst="rect">
                          <a:avLst/>
                        </a:prstGeom>
                        <a:noFill/>
                        <a:ln w="38100">
                          <a:noFill/>
                          <a:miter/>
                        </a:ln>
                      </p:spPr>
                    </p:pic>
                  </p:oleObj>
                </mc:Fallback>
              </mc:AlternateContent>
            </a:graphicData>
          </a:graphic>
        </p:graphicFrame>
      </p:grpSp>
      <p:grpSp>
        <p:nvGrpSpPr>
          <p:cNvPr id="47146" name="Group 42"/>
          <p:cNvGrpSpPr/>
          <p:nvPr/>
        </p:nvGrpSpPr>
        <p:grpSpPr>
          <a:xfrm>
            <a:off x="1476375" y="2276475"/>
            <a:ext cx="838200" cy="519113"/>
            <a:chOff x="1056" y="1344"/>
            <a:chExt cx="528" cy="327"/>
          </a:xfrm>
        </p:grpSpPr>
        <p:graphicFrame>
          <p:nvGraphicFramePr>
            <p:cNvPr id="47147" name="Object 43"/>
            <p:cNvGraphicFramePr>
              <a:graphicFrameLocks noChangeAspect="1"/>
            </p:cNvGraphicFramePr>
            <p:nvPr/>
          </p:nvGraphicFramePr>
          <p:xfrm>
            <a:off x="1056" y="1344"/>
            <a:ext cx="247" cy="312"/>
          </p:xfrm>
          <a:graphic>
            <a:graphicData uri="http://schemas.openxmlformats.org/presentationml/2006/ole">
              <mc:AlternateContent xmlns:mc="http://schemas.openxmlformats.org/markup-compatibility/2006">
                <mc:Choice xmlns:v="urn:schemas-microsoft-com:vml" Requires="v">
                  <p:oleObj r:id="rId32" imgW="152400" imgH="190500" progId="Equation.DSMT4">
                    <p:embed/>
                  </p:oleObj>
                </mc:Choice>
                <mc:Fallback>
                  <p:oleObj r:id="rId32" imgW="152400" imgH="190500" progId="Equation.DSMT4">
                    <p:embed/>
                    <p:pic>
                      <p:nvPicPr>
                        <p:cNvPr id="0" name="图片 3370"/>
                        <p:cNvPicPr/>
                        <p:nvPr/>
                      </p:nvPicPr>
                      <p:blipFill>
                        <a:blip r:embed="rId33"/>
                        <a:stretch>
                          <a:fillRect/>
                        </a:stretch>
                      </p:blipFill>
                      <p:spPr>
                        <a:xfrm>
                          <a:off x="1056" y="1344"/>
                          <a:ext cx="247" cy="312"/>
                        </a:xfrm>
                        <a:prstGeom prst="rect">
                          <a:avLst/>
                        </a:prstGeom>
                        <a:noFill/>
                        <a:ln w="38100">
                          <a:noFill/>
                          <a:miter/>
                        </a:ln>
                      </p:spPr>
                    </p:pic>
                  </p:oleObj>
                </mc:Fallback>
              </mc:AlternateContent>
            </a:graphicData>
          </a:graphic>
        </p:graphicFrame>
        <p:grpSp>
          <p:nvGrpSpPr>
            <p:cNvPr id="47148" name="Group 44"/>
            <p:cNvGrpSpPr/>
            <p:nvPr/>
          </p:nvGrpSpPr>
          <p:grpSpPr>
            <a:xfrm>
              <a:off x="1296" y="1344"/>
              <a:ext cx="288" cy="327"/>
              <a:chOff x="1296" y="1344"/>
              <a:chExt cx="288" cy="327"/>
            </a:xfrm>
          </p:grpSpPr>
          <p:grpSp>
            <p:nvGrpSpPr>
              <p:cNvPr id="47149" name="Group 45"/>
              <p:cNvGrpSpPr/>
              <p:nvPr/>
            </p:nvGrpSpPr>
            <p:grpSpPr>
              <a:xfrm>
                <a:off x="1296" y="1344"/>
                <a:ext cx="288" cy="327"/>
                <a:chOff x="816" y="3504"/>
                <a:chExt cx="288" cy="327"/>
              </a:xfrm>
            </p:grpSpPr>
            <p:sp>
              <p:nvSpPr>
                <p:cNvPr id="47150" name="Oval 46"/>
                <p:cNvSpPr/>
                <p:nvPr/>
              </p:nvSpPr>
              <p:spPr>
                <a:xfrm>
                  <a:off x="864" y="3600"/>
                  <a:ext cx="192" cy="192"/>
                </a:xfrm>
                <a:prstGeom prst="ellipse">
                  <a:avLst/>
                </a:prstGeom>
                <a:solidFill>
                  <a:srgbClr val="FFFFFF"/>
                </a:solidFill>
                <a:ln w="9525"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7151" name="Text Box 47"/>
                <p:cNvSpPr txBox="1"/>
                <p:nvPr/>
              </p:nvSpPr>
              <p:spPr>
                <a:xfrm>
                  <a:off x="816" y="3504"/>
                  <a:ext cx="288" cy="327"/>
                </a:xfrm>
                <a:prstGeom prst="rect">
                  <a:avLst/>
                </a:prstGeom>
                <a:noFill/>
                <a:ln w="9525">
                  <a:noFill/>
                </a:ln>
              </p:spPr>
              <p:txBody>
                <a:bodyPr anchor="t">
                  <a:spAutoFit/>
                </a:bodyPr>
                <a:lstStyle/>
                <a:p>
                  <a:pPr algn="ctr">
                    <a:spcBef>
                      <a:spcPct val="50000"/>
                    </a:spcBef>
                  </a:pPr>
                  <a:endParaRPr lang="zh-CN" altLang="en-US" sz="2800" b="1" i="1" dirty="0">
                    <a:solidFill>
                      <a:srgbClr val="050000"/>
                    </a:solidFill>
                    <a:latin typeface="Times New Roman" panose="02020603050405020304" pitchFamily="18" charset="0"/>
                  </a:endParaRPr>
                </a:p>
              </p:txBody>
            </p:sp>
          </p:grpSp>
          <p:sp>
            <p:nvSpPr>
              <p:cNvPr id="47152" name="Line 48"/>
              <p:cNvSpPr/>
              <p:nvPr/>
            </p:nvSpPr>
            <p:spPr>
              <a:xfrm>
                <a:off x="1392" y="1488"/>
                <a:ext cx="96" cy="96"/>
              </a:xfrm>
              <a:prstGeom prst="line">
                <a:avLst/>
              </a:prstGeom>
              <a:ln w="28575" cap="flat" cmpd="sng">
                <a:solidFill>
                  <a:schemeClr val="tx1"/>
                </a:solidFill>
                <a:prstDash val="solid"/>
                <a:round/>
                <a:headEnd type="none" w="med" len="med"/>
                <a:tailEnd type="none" w="med" len="med"/>
              </a:ln>
            </p:spPr>
          </p:sp>
          <p:sp>
            <p:nvSpPr>
              <p:cNvPr id="47153" name="Line 49"/>
              <p:cNvSpPr/>
              <p:nvPr/>
            </p:nvSpPr>
            <p:spPr>
              <a:xfrm flipH="1">
                <a:off x="1392" y="1488"/>
                <a:ext cx="96" cy="96"/>
              </a:xfrm>
              <a:prstGeom prst="line">
                <a:avLst/>
              </a:prstGeom>
              <a:ln w="28575" cap="flat" cmpd="sng">
                <a:solidFill>
                  <a:schemeClr val="tx1"/>
                </a:solidFill>
                <a:prstDash val="solid"/>
                <a:round/>
                <a:headEnd type="none" w="med" len="med"/>
                <a:tailEnd type="none" w="med" len="med"/>
              </a:ln>
            </p:spPr>
          </p:sp>
        </p:grpSp>
      </p:grpSp>
      <p:sp>
        <p:nvSpPr>
          <p:cNvPr id="47154" name="Rectangle 50"/>
          <p:cNvSpPr/>
          <p:nvPr/>
        </p:nvSpPr>
        <p:spPr>
          <a:xfrm>
            <a:off x="212725" y="781050"/>
            <a:ext cx="796925" cy="457200"/>
          </a:xfrm>
          <a:prstGeom prst="rect">
            <a:avLst/>
          </a:prstGeom>
          <a:noFill/>
          <a:ln w="9525">
            <a:noFill/>
          </a:ln>
        </p:spPr>
        <p:txBody>
          <a:bodyPr wrap="none" anchor="t">
            <a:spAutoFit/>
          </a:bodyPr>
          <a:lstStyle/>
          <a:p>
            <a:r>
              <a:rPr lang="zh-CN" altLang="en-US" b="1" dirty="0">
                <a:solidFill>
                  <a:srgbClr val="CC0000"/>
                </a:solidFill>
                <a:latin typeface="Times New Roman" panose="02020603050405020304" pitchFamily="18" charset="0"/>
              </a:rPr>
              <a:t>解：</a:t>
            </a:r>
          </a:p>
        </p:txBody>
      </p:sp>
      <p:grpSp>
        <p:nvGrpSpPr>
          <p:cNvPr id="47155" name="Group 51"/>
          <p:cNvGrpSpPr/>
          <p:nvPr/>
        </p:nvGrpSpPr>
        <p:grpSpPr>
          <a:xfrm>
            <a:off x="2693988" y="4614863"/>
            <a:ext cx="598487" cy="585787"/>
            <a:chOff x="2101" y="3004"/>
            <a:chExt cx="377" cy="369"/>
          </a:xfrm>
        </p:grpSpPr>
        <p:graphicFrame>
          <p:nvGraphicFramePr>
            <p:cNvPr id="47156" name="Object 52"/>
            <p:cNvGraphicFramePr>
              <a:graphicFrameLocks noChangeAspect="1"/>
            </p:cNvGraphicFramePr>
            <p:nvPr/>
          </p:nvGraphicFramePr>
          <p:xfrm>
            <a:off x="2279" y="3004"/>
            <a:ext cx="199" cy="311"/>
          </p:xfrm>
          <a:graphic>
            <a:graphicData uri="http://schemas.openxmlformats.org/presentationml/2006/ole">
              <mc:AlternateContent xmlns:mc="http://schemas.openxmlformats.org/markup-compatibility/2006">
                <mc:Choice xmlns:v="urn:schemas-microsoft-com:vml" Requires="v">
                  <p:oleObj r:id="rId34" imgW="139700" imgH="215900" progId="Equation.DSMT4">
                    <p:embed/>
                  </p:oleObj>
                </mc:Choice>
                <mc:Fallback>
                  <p:oleObj r:id="rId34" imgW="139700" imgH="215900" progId="Equation.DSMT4">
                    <p:embed/>
                    <p:pic>
                      <p:nvPicPr>
                        <p:cNvPr id="0" name="图片 3375"/>
                        <p:cNvPicPr/>
                        <p:nvPr/>
                      </p:nvPicPr>
                      <p:blipFill>
                        <a:blip r:embed="rId35"/>
                        <a:stretch>
                          <a:fillRect/>
                        </a:stretch>
                      </p:blipFill>
                      <p:spPr>
                        <a:xfrm>
                          <a:off x="2279" y="3004"/>
                          <a:ext cx="199" cy="311"/>
                        </a:xfrm>
                        <a:prstGeom prst="rect">
                          <a:avLst/>
                        </a:prstGeom>
                        <a:noFill/>
                        <a:ln w="38100">
                          <a:noFill/>
                          <a:miter/>
                        </a:ln>
                      </p:spPr>
                    </p:pic>
                  </p:oleObj>
                </mc:Fallback>
              </mc:AlternateContent>
            </a:graphicData>
          </a:graphic>
        </p:graphicFrame>
        <p:grpSp>
          <p:nvGrpSpPr>
            <p:cNvPr id="47157" name="Group 53"/>
            <p:cNvGrpSpPr/>
            <p:nvPr/>
          </p:nvGrpSpPr>
          <p:grpSpPr>
            <a:xfrm>
              <a:off x="2101" y="3046"/>
              <a:ext cx="214" cy="327"/>
              <a:chOff x="1296" y="1344"/>
              <a:chExt cx="288" cy="458"/>
            </a:xfrm>
          </p:grpSpPr>
          <p:grpSp>
            <p:nvGrpSpPr>
              <p:cNvPr id="47158" name="Group 54"/>
              <p:cNvGrpSpPr/>
              <p:nvPr/>
            </p:nvGrpSpPr>
            <p:grpSpPr>
              <a:xfrm>
                <a:off x="1296" y="1344"/>
                <a:ext cx="288" cy="458"/>
                <a:chOff x="816" y="3504"/>
                <a:chExt cx="288" cy="458"/>
              </a:xfrm>
            </p:grpSpPr>
            <p:sp>
              <p:nvSpPr>
                <p:cNvPr id="47159" name="Oval 55"/>
                <p:cNvSpPr/>
                <p:nvPr/>
              </p:nvSpPr>
              <p:spPr>
                <a:xfrm>
                  <a:off x="864" y="3600"/>
                  <a:ext cx="192" cy="192"/>
                </a:xfrm>
                <a:prstGeom prst="ellipse">
                  <a:avLst/>
                </a:prstGeom>
                <a:solidFill>
                  <a:srgbClr val="FFFFFF"/>
                </a:solidFill>
                <a:ln w="9525"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7160" name="Text Box 56"/>
                <p:cNvSpPr txBox="1"/>
                <p:nvPr/>
              </p:nvSpPr>
              <p:spPr>
                <a:xfrm>
                  <a:off x="816" y="3504"/>
                  <a:ext cx="288" cy="458"/>
                </a:xfrm>
                <a:prstGeom prst="rect">
                  <a:avLst/>
                </a:prstGeom>
                <a:noFill/>
                <a:ln w="9525">
                  <a:noFill/>
                </a:ln>
              </p:spPr>
              <p:txBody>
                <a:bodyPr anchor="t">
                  <a:spAutoFit/>
                </a:bodyPr>
                <a:lstStyle/>
                <a:p>
                  <a:pPr algn="ctr">
                    <a:spcBef>
                      <a:spcPct val="50000"/>
                    </a:spcBef>
                  </a:pPr>
                  <a:endParaRPr lang="zh-CN" altLang="en-US" sz="2800" b="1" i="1" dirty="0">
                    <a:solidFill>
                      <a:srgbClr val="050000"/>
                    </a:solidFill>
                    <a:latin typeface="Times New Roman" panose="02020603050405020304" pitchFamily="18" charset="0"/>
                  </a:endParaRPr>
                </a:p>
              </p:txBody>
            </p:sp>
          </p:grpSp>
          <p:sp>
            <p:nvSpPr>
              <p:cNvPr id="47161" name="Line 57"/>
              <p:cNvSpPr/>
              <p:nvPr/>
            </p:nvSpPr>
            <p:spPr>
              <a:xfrm>
                <a:off x="1392" y="1488"/>
                <a:ext cx="96" cy="96"/>
              </a:xfrm>
              <a:prstGeom prst="line">
                <a:avLst/>
              </a:prstGeom>
              <a:ln w="28575" cap="flat" cmpd="sng">
                <a:solidFill>
                  <a:schemeClr val="tx1"/>
                </a:solidFill>
                <a:prstDash val="solid"/>
                <a:round/>
                <a:headEnd type="none" w="med" len="med"/>
                <a:tailEnd type="none" w="med" len="med"/>
              </a:ln>
            </p:spPr>
          </p:sp>
          <p:sp>
            <p:nvSpPr>
              <p:cNvPr id="47162" name="Line 58"/>
              <p:cNvSpPr/>
              <p:nvPr/>
            </p:nvSpPr>
            <p:spPr>
              <a:xfrm flipH="1">
                <a:off x="1392" y="1488"/>
                <a:ext cx="96" cy="96"/>
              </a:xfrm>
              <a:prstGeom prst="line">
                <a:avLst/>
              </a:prstGeom>
              <a:ln w="28575" cap="flat" cmpd="sng">
                <a:solidFill>
                  <a:schemeClr val="tx1"/>
                </a:solidFill>
                <a:prstDash val="solid"/>
                <a:round/>
                <a:headEnd type="none" w="med" len="med"/>
                <a:tailEnd type="none" w="med" len="med"/>
              </a:ln>
            </p:spPr>
          </p:sp>
        </p:grpSp>
      </p:grpSp>
      <p:graphicFrame>
        <p:nvGraphicFramePr>
          <p:cNvPr id="56379" name="Object 59"/>
          <p:cNvGraphicFramePr>
            <a:graphicFrameLocks noChangeAspect="1"/>
          </p:cNvGraphicFramePr>
          <p:nvPr/>
        </p:nvGraphicFramePr>
        <p:xfrm>
          <a:off x="4341813" y="2338388"/>
          <a:ext cx="3325812" cy="614362"/>
        </p:xfrm>
        <a:graphic>
          <a:graphicData uri="http://schemas.openxmlformats.org/presentationml/2006/ole">
            <mc:AlternateContent xmlns:mc="http://schemas.openxmlformats.org/markup-compatibility/2006">
              <mc:Choice xmlns:v="urn:schemas-microsoft-com:vml" Requires="v">
                <p:oleObj r:id="rId36" imgW="1231265" imgH="254000" progId="Equation.DSMT4">
                  <p:embed/>
                </p:oleObj>
              </mc:Choice>
              <mc:Fallback>
                <p:oleObj r:id="rId36" imgW="1231265" imgH="254000" progId="Equation.DSMT4">
                  <p:embed/>
                  <p:pic>
                    <p:nvPicPr>
                      <p:cNvPr id="0" name="图片 3362"/>
                      <p:cNvPicPr/>
                      <p:nvPr/>
                    </p:nvPicPr>
                    <p:blipFill>
                      <a:blip r:embed="rId37"/>
                      <a:stretch>
                        <a:fillRect/>
                      </a:stretch>
                    </p:blipFill>
                    <p:spPr>
                      <a:xfrm>
                        <a:off x="4341813" y="2338388"/>
                        <a:ext cx="3325812" cy="614362"/>
                      </a:xfrm>
                      <a:prstGeom prst="rect">
                        <a:avLst/>
                      </a:prstGeom>
                      <a:noFill/>
                      <a:ln w="38100">
                        <a:noFill/>
                        <a:miter/>
                      </a:ln>
                    </p:spPr>
                  </p:pic>
                </p:oleObj>
              </mc:Fallback>
            </mc:AlternateContent>
          </a:graphicData>
        </a:graphic>
      </p:graphicFrame>
      <p:grpSp>
        <p:nvGrpSpPr>
          <p:cNvPr id="56380" name="Group 60"/>
          <p:cNvGrpSpPr/>
          <p:nvPr/>
        </p:nvGrpSpPr>
        <p:grpSpPr>
          <a:xfrm>
            <a:off x="1981200" y="2895600"/>
            <a:ext cx="442913" cy="1752600"/>
            <a:chOff x="1248" y="1824"/>
            <a:chExt cx="279" cy="1104"/>
          </a:xfrm>
        </p:grpSpPr>
        <p:sp>
          <p:nvSpPr>
            <p:cNvPr id="47165" name="Rectangle 61"/>
            <p:cNvSpPr/>
            <p:nvPr/>
          </p:nvSpPr>
          <p:spPr>
            <a:xfrm>
              <a:off x="1248" y="1824"/>
              <a:ext cx="96" cy="1104"/>
            </a:xfrm>
            <a:prstGeom prst="rect">
              <a:avLst/>
            </a:prstGeom>
            <a:solidFill>
              <a:srgbClr val="FFCCFF">
                <a:alpha val="50195"/>
              </a:srgbClr>
            </a:solidFill>
            <a:ln w="19050" cap="flat" cmpd="sng">
              <a:solidFill>
                <a:srgbClr val="FF0000"/>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graphicFrame>
          <p:nvGraphicFramePr>
            <p:cNvPr id="47166" name="Object 62"/>
            <p:cNvGraphicFramePr>
              <a:graphicFrameLocks noChangeAspect="1"/>
            </p:cNvGraphicFramePr>
            <p:nvPr/>
          </p:nvGraphicFramePr>
          <p:xfrm>
            <a:off x="1292" y="1978"/>
            <a:ext cx="227" cy="227"/>
          </p:xfrm>
          <a:graphic>
            <a:graphicData uri="http://schemas.openxmlformats.org/presentationml/2006/ole">
              <mc:AlternateContent xmlns:mc="http://schemas.openxmlformats.org/markup-compatibility/2006">
                <mc:Choice xmlns:v="urn:schemas-microsoft-com:vml" Requires="v">
                  <p:oleObj r:id="rId38" imgW="215900" imgH="215900" progId="Equation.DSMT4">
                    <p:embed/>
                  </p:oleObj>
                </mc:Choice>
                <mc:Fallback>
                  <p:oleObj r:id="rId38" imgW="215900" imgH="215900" progId="Equation.DSMT4">
                    <p:embed/>
                    <p:pic>
                      <p:nvPicPr>
                        <p:cNvPr id="0" name="图片 3366"/>
                        <p:cNvPicPr/>
                        <p:nvPr/>
                      </p:nvPicPr>
                      <p:blipFill>
                        <a:blip r:embed="rId39"/>
                        <a:stretch>
                          <a:fillRect/>
                        </a:stretch>
                      </p:blipFill>
                      <p:spPr>
                        <a:xfrm>
                          <a:off x="1292" y="1978"/>
                          <a:ext cx="227" cy="227"/>
                        </a:xfrm>
                        <a:prstGeom prst="rect">
                          <a:avLst/>
                        </a:prstGeom>
                        <a:noFill/>
                        <a:ln w="38100">
                          <a:noFill/>
                          <a:miter/>
                        </a:ln>
                      </p:spPr>
                    </p:pic>
                  </p:oleObj>
                </mc:Fallback>
              </mc:AlternateContent>
            </a:graphicData>
          </a:graphic>
        </p:graphicFrame>
        <p:graphicFrame>
          <p:nvGraphicFramePr>
            <p:cNvPr id="47167" name="Object 63"/>
            <p:cNvGraphicFramePr>
              <a:graphicFrameLocks noChangeAspect="1"/>
            </p:cNvGraphicFramePr>
            <p:nvPr/>
          </p:nvGraphicFramePr>
          <p:xfrm>
            <a:off x="1338" y="2184"/>
            <a:ext cx="189" cy="203"/>
          </p:xfrm>
          <a:graphic>
            <a:graphicData uri="http://schemas.openxmlformats.org/presentationml/2006/ole">
              <mc:AlternateContent xmlns:mc="http://schemas.openxmlformats.org/markup-compatibility/2006">
                <mc:Choice xmlns:v="urn:schemas-microsoft-com:vml" Requires="v">
                  <p:oleObj r:id="rId40" imgW="165100" imgH="177800" progId="Equation.DSMT4">
                    <p:embed/>
                  </p:oleObj>
                </mc:Choice>
                <mc:Fallback>
                  <p:oleObj r:id="rId40" imgW="165100" imgH="177800" progId="Equation.DSMT4">
                    <p:embed/>
                    <p:pic>
                      <p:nvPicPr>
                        <p:cNvPr id="0" name="图片 3368"/>
                        <p:cNvPicPr/>
                        <p:nvPr/>
                      </p:nvPicPr>
                      <p:blipFill>
                        <a:blip r:embed="rId41"/>
                        <a:stretch>
                          <a:fillRect/>
                        </a:stretch>
                      </p:blipFill>
                      <p:spPr>
                        <a:xfrm>
                          <a:off x="1338" y="2184"/>
                          <a:ext cx="189" cy="203"/>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56349"/>
                                        </p:tgtEl>
                                        <p:attrNameLst>
                                          <p:attrName>style.visibility</p:attrName>
                                        </p:attrNameLst>
                                      </p:cBhvr>
                                      <p:to>
                                        <p:strVal val="visible"/>
                                      </p:to>
                                    </p:set>
                                    <p:animEffect transition="in" filter="blinds(vertical)">
                                      <p:cBhvr>
                                        <p:cTn id="7" dur="500"/>
                                        <p:tgtEl>
                                          <p:spTgt spid="5634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6350"/>
                                        </p:tgtEl>
                                        <p:attrNameLst>
                                          <p:attrName>style.visibility</p:attrName>
                                        </p:attrNameLst>
                                      </p:cBhvr>
                                      <p:to>
                                        <p:strVal val="visible"/>
                                      </p:to>
                                    </p:set>
                                    <p:animEffect transition="in" filter="blinds(horizontal)">
                                      <p:cBhvr>
                                        <p:cTn id="12" dur="500"/>
                                        <p:tgtEl>
                                          <p:spTgt spid="5635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638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56379"/>
                                        </p:tgtEl>
                                        <p:attrNameLst>
                                          <p:attrName>style.visibility</p:attrName>
                                        </p:attrNameLst>
                                      </p:cBhvr>
                                      <p:to>
                                        <p:strVal val="visible"/>
                                      </p:to>
                                    </p:set>
                                    <p:animEffect transition="in" filter="blinds(horizontal)">
                                      <p:cBhvr>
                                        <p:cTn id="21" dur="500"/>
                                        <p:tgtEl>
                                          <p:spTgt spid="56379"/>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56351"/>
                                        </p:tgtEl>
                                        <p:attrNameLst>
                                          <p:attrName>style.visibility</p:attrName>
                                        </p:attrNameLst>
                                      </p:cBhvr>
                                      <p:to>
                                        <p:strVal val="visible"/>
                                      </p:to>
                                    </p:set>
                                    <p:animEffect transition="in" filter="blinds(horizontal)">
                                      <p:cBhvr>
                                        <p:cTn id="26" dur="500"/>
                                        <p:tgtEl>
                                          <p:spTgt spid="56351"/>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56352"/>
                                        </p:tgtEl>
                                        <p:attrNameLst>
                                          <p:attrName>style.visibility</p:attrName>
                                        </p:attrNameLst>
                                      </p:cBhvr>
                                      <p:to>
                                        <p:strVal val="visible"/>
                                      </p:to>
                                    </p:set>
                                    <p:animEffect transition="in" filter="blinds(horizontal)">
                                      <p:cBhvr>
                                        <p:cTn id="31" dur="500"/>
                                        <p:tgtEl>
                                          <p:spTgt spid="56352"/>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56353"/>
                                        </p:tgtEl>
                                        <p:attrNameLst>
                                          <p:attrName>style.visibility</p:attrName>
                                        </p:attrNameLst>
                                      </p:cBhvr>
                                      <p:to>
                                        <p:strVal val="visible"/>
                                      </p:to>
                                    </p:set>
                                    <p:animEffect transition="in" filter="blinds(horizontal)">
                                      <p:cBhvr>
                                        <p:cTn id="36" dur="500"/>
                                        <p:tgtEl>
                                          <p:spTgt spid="56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灯片编号占位符 3"/>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600" b="1" dirty="0">
                <a:solidFill>
                  <a:srgbClr val="0000FF"/>
                </a:solidFill>
              </a:rPr>
              <a:t>2</a:t>
            </a:fld>
            <a:endParaRPr lang="zh-CN" altLang="en-US" sz="1600" b="1" dirty="0">
              <a:solidFill>
                <a:srgbClr val="0000FF"/>
              </a:solidFill>
            </a:endParaRPr>
          </a:p>
        </p:txBody>
      </p:sp>
      <p:sp>
        <p:nvSpPr>
          <p:cNvPr id="62466" name="Text Box 2"/>
          <p:cNvSpPr txBox="1">
            <a:spLocks noChangeArrowheads="1"/>
          </p:cNvSpPr>
          <p:nvPr/>
        </p:nvSpPr>
        <p:spPr bwMode="auto">
          <a:xfrm>
            <a:off x="2124075" y="188913"/>
            <a:ext cx="4772025" cy="701675"/>
          </a:xfrm>
          <a:prstGeom prst="rect">
            <a:avLst/>
          </a:prstGeom>
          <a:noFill/>
          <a:ln>
            <a:noFill/>
          </a:ln>
          <a:effectLst/>
        </p:spPr>
        <p:txBody>
          <a:bodyPr>
            <a:spAutoFit/>
          </a:bodyPr>
          <a:lstStyle/>
          <a:p>
            <a:pPr marR="0" algn="ctr" defTabSz="914400">
              <a:spcBef>
                <a:spcPct val="50000"/>
              </a:spcBef>
              <a:buClrTx/>
              <a:buSzTx/>
              <a:buFontTx/>
              <a:defRPr/>
            </a:pPr>
            <a:r>
              <a:rPr kumimoji="0" lang="zh-CN" altLang="en-US" sz="4000" b="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第八章  稳恒磁场</a:t>
            </a:r>
          </a:p>
        </p:txBody>
      </p:sp>
      <p:sp>
        <p:nvSpPr>
          <p:cNvPr id="62467" name="Text Box 3"/>
          <p:cNvSpPr txBox="1">
            <a:spLocks noChangeArrowheads="1"/>
          </p:cNvSpPr>
          <p:nvPr/>
        </p:nvSpPr>
        <p:spPr bwMode="auto">
          <a:xfrm>
            <a:off x="2293938" y="981075"/>
            <a:ext cx="4552950" cy="5762625"/>
          </a:xfrm>
          <a:prstGeom prst="rect">
            <a:avLst/>
          </a:prstGeom>
          <a:noFill/>
          <a:ln>
            <a:noFill/>
          </a:ln>
          <a:effectLst/>
        </p:spPr>
        <p:txBody>
          <a:bodyPr wrap="none">
            <a:spAutoFit/>
          </a:bodyPr>
          <a:lstStyle/>
          <a:p>
            <a:pPr marR="0" defTabSz="914400">
              <a:lnSpc>
                <a:spcPct val="150000"/>
              </a:lnSpc>
              <a:buClrTx/>
              <a:buSzTx/>
              <a:buFontTx/>
              <a:defRPr/>
            </a:pPr>
            <a:r>
              <a:rPr kumimoji="0" lang="en-US" altLang="zh-CN" sz="3200" b="1" kern="1200" cap="none" spc="0" normalizeH="0" baseline="0" noProof="0">
                <a:solidFill>
                  <a:schemeClr val="accent2"/>
                </a:solidFill>
                <a:effectLst>
                  <a:outerShdw blurRad="38100" dist="38100" dir="2700000" algn="tl">
                    <a:srgbClr val="000000"/>
                  </a:outerShdw>
                </a:effectLst>
                <a:latin typeface="Times New Roman" panose="02020603050405020304" pitchFamily="18" charset="0"/>
                <a:ea typeface="楷体_GB2312" pitchFamily="49" charset="-122"/>
                <a:cs typeface="+mn-cs"/>
              </a:rPr>
              <a:t>8.1 </a:t>
            </a:r>
            <a:r>
              <a:rPr kumimoji="0" lang="zh-CN" altLang="en-US" sz="3200" b="1" kern="1200" cap="none" spc="0" normalizeH="0" baseline="0" noProof="0">
                <a:solidFill>
                  <a:schemeClr val="accent2"/>
                </a:solidFill>
                <a:effectLst>
                  <a:outerShdw blurRad="38100" dist="38100" dir="2700000" algn="tl">
                    <a:srgbClr val="000000"/>
                  </a:outerShdw>
                </a:effectLst>
                <a:latin typeface="Times New Roman" panose="02020603050405020304" pitchFamily="18" charset="0"/>
                <a:ea typeface="楷体_GB2312" pitchFamily="49" charset="-122"/>
                <a:cs typeface="+mn-cs"/>
              </a:rPr>
              <a:t>电流与电动势</a:t>
            </a:r>
          </a:p>
          <a:p>
            <a:pPr marR="0" defTabSz="914400">
              <a:lnSpc>
                <a:spcPct val="150000"/>
              </a:lnSpc>
              <a:buClrTx/>
              <a:buSzTx/>
              <a:buFontTx/>
              <a:defRPr/>
            </a:pPr>
            <a:r>
              <a:rPr kumimoji="0" lang="en-US" altLang="zh-CN" sz="3200" b="1" kern="1200" cap="none" spc="0" normalizeH="0" baseline="0" noProof="0">
                <a:solidFill>
                  <a:srgbClr val="FF33CC"/>
                </a:solidFill>
                <a:effectLst>
                  <a:outerShdw blurRad="38100" dist="38100" dir="2700000" algn="tl">
                    <a:srgbClr val="000000"/>
                  </a:outerShdw>
                </a:effectLst>
                <a:latin typeface="Times New Roman" panose="02020603050405020304" pitchFamily="18" charset="0"/>
                <a:ea typeface="楷体_GB2312" pitchFamily="49" charset="-122"/>
                <a:cs typeface="+mn-cs"/>
              </a:rPr>
              <a:t>8.2 </a:t>
            </a:r>
            <a:r>
              <a:rPr kumimoji="0" lang="zh-CN" altLang="en-US" sz="3200" b="1" kern="1200" cap="none" spc="0" normalizeH="0" baseline="0" noProof="0">
                <a:solidFill>
                  <a:srgbClr val="FF33CC"/>
                </a:solidFill>
                <a:effectLst>
                  <a:outerShdw blurRad="38100" dist="38100" dir="2700000" algn="tl">
                    <a:srgbClr val="000000"/>
                  </a:outerShdw>
                </a:effectLst>
                <a:latin typeface="Times New Roman" panose="02020603050405020304" pitchFamily="18" charset="0"/>
                <a:ea typeface="楷体_GB2312" pitchFamily="49" charset="-122"/>
                <a:cs typeface="+mn-cs"/>
              </a:rPr>
              <a:t>磁场 磁感应强度</a:t>
            </a:r>
          </a:p>
          <a:p>
            <a:pPr marR="0" defTabSz="914400">
              <a:lnSpc>
                <a:spcPct val="150000"/>
              </a:lnSpc>
              <a:buClrTx/>
              <a:buSzTx/>
              <a:buFontTx/>
              <a:defRPr/>
            </a:pPr>
            <a:r>
              <a:rPr kumimoji="0" lang="en-US" altLang="zh-CN" sz="3200" b="1" kern="1200" cap="none" spc="0" normalizeH="0" baseline="0" noProof="0">
                <a:solidFill>
                  <a:srgbClr val="FF33CC"/>
                </a:solidFill>
                <a:effectLst>
                  <a:outerShdw blurRad="38100" dist="38100" dir="2700000" algn="tl">
                    <a:srgbClr val="000000"/>
                  </a:outerShdw>
                </a:effectLst>
                <a:latin typeface="Times New Roman" panose="02020603050405020304" pitchFamily="18" charset="0"/>
                <a:ea typeface="楷体_GB2312" pitchFamily="49" charset="-122"/>
                <a:cs typeface="+mn-cs"/>
              </a:rPr>
              <a:t>8.3 </a:t>
            </a:r>
            <a:r>
              <a:rPr kumimoji="0" lang="zh-CN" altLang="en-US" sz="3200" b="1" kern="1200" cap="none" spc="0" normalizeH="0" baseline="0" noProof="0">
                <a:solidFill>
                  <a:srgbClr val="FF33CC"/>
                </a:solidFill>
                <a:effectLst>
                  <a:outerShdw blurRad="38100" dist="38100" dir="2700000" algn="tl">
                    <a:srgbClr val="000000"/>
                  </a:outerShdw>
                </a:effectLst>
                <a:latin typeface="Times New Roman" panose="02020603050405020304" pitchFamily="18" charset="0"/>
                <a:ea typeface="楷体_GB2312" pitchFamily="49" charset="-122"/>
                <a:cs typeface="+mn-cs"/>
              </a:rPr>
              <a:t>毕奥</a:t>
            </a:r>
            <a:r>
              <a:rPr kumimoji="0" lang="en-US" altLang="zh-CN" sz="3200" b="1" kern="1200" cap="none" spc="0" normalizeH="0" baseline="0" noProof="0">
                <a:solidFill>
                  <a:srgbClr val="FF33CC"/>
                </a:solidFill>
                <a:effectLst>
                  <a:outerShdw blurRad="38100" dist="38100" dir="2700000" algn="tl">
                    <a:srgbClr val="000000"/>
                  </a:outerShdw>
                </a:effectLst>
                <a:latin typeface="Times New Roman" panose="02020603050405020304" pitchFamily="18" charset="0"/>
                <a:ea typeface="楷体_GB2312" pitchFamily="49" charset="-122"/>
                <a:cs typeface="+mn-cs"/>
              </a:rPr>
              <a:t>-</a:t>
            </a:r>
            <a:r>
              <a:rPr kumimoji="0" lang="zh-CN" altLang="en-US" sz="3200" b="1" kern="1200" cap="none" spc="0" normalizeH="0" baseline="0" noProof="0">
                <a:solidFill>
                  <a:srgbClr val="FF33CC"/>
                </a:solidFill>
                <a:effectLst>
                  <a:outerShdw blurRad="38100" dist="38100" dir="2700000" algn="tl">
                    <a:srgbClr val="000000"/>
                  </a:outerShdw>
                </a:effectLst>
                <a:latin typeface="Times New Roman" panose="02020603050405020304" pitchFamily="18" charset="0"/>
                <a:ea typeface="楷体_GB2312" pitchFamily="49" charset="-122"/>
                <a:cs typeface="+mn-cs"/>
              </a:rPr>
              <a:t>萨伐尔定律</a:t>
            </a:r>
          </a:p>
          <a:p>
            <a:pPr marR="0" defTabSz="914400">
              <a:lnSpc>
                <a:spcPct val="150000"/>
              </a:lnSpc>
              <a:buClrTx/>
              <a:buSzTx/>
              <a:buFontTx/>
              <a:defRPr/>
            </a:pPr>
            <a:r>
              <a:rPr kumimoji="0" lang="en-US" altLang="zh-CN" sz="3200" b="1" kern="1200" cap="none" spc="0" normalizeH="0" baseline="0" noProof="0">
                <a:solidFill>
                  <a:srgbClr val="FF33CC"/>
                </a:solidFill>
                <a:effectLst>
                  <a:outerShdw blurRad="38100" dist="38100" dir="2700000" algn="tl">
                    <a:srgbClr val="000000"/>
                  </a:outerShdw>
                </a:effectLst>
                <a:latin typeface="Times New Roman" panose="02020603050405020304" pitchFamily="18" charset="0"/>
                <a:ea typeface="楷体_GB2312" pitchFamily="49" charset="-122"/>
                <a:cs typeface="+mn-cs"/>
              </a:rPr>
              <a:t>8.4 </a:t>
            </a:r>
            <a:r>
              <a:rPr kumimoji="0" lang="zh-CN" altLang="en-US" sz="3200" b="1" kern="1200" cap="none" spc="0" normalizeH="0" baseline="0" noProof="0">
                <a:solidFill>
                  <a:srgbClr val="FF33CC"/>
                </a:solidFill>
                <a:effectLst>
                  <a:outerShdw blurRad="38100" dist="38100" dir="2700000" algn="tl">
                    <a:srgbClr val="000000"/>
                  </a:outerShdw>
                </a:effectLst>
                <a:latin typeface="Times New Roman" panose="02020603050405020304" pitchFamily="18" charset="0"/>
                <a:ea typeface="楷体_GB2312" pitchFamily="49" charset="-122"/>
                <a:cs typeface="+mn-cs"/>
              </a:rPr>
              <a:t>安培环路定理</a:t>
            </a:r>
          </a:p>
          <a:p>
            <a:pPr marR="0" defTabSz="914400">
              <a:lnSpc>
                <a:spcPct val="150000"/>
              </a:lnSpc>
              <a:buClrTx/>
              <a:buSzTx/>
              <a:buFontTx/>
              <a:defRPr/>
            </a:pPr>
            <a:r>
              <a:rPr kumimoji="0" lang="en-US" altLang="zh-CN" sz="3200" b="1" kern="1200" cap="none" spc="0" normalizeH="0" baseline="0" noProof="0">
                <a:solidFill>
                  <a:srgbClr val="FF33CC"/>
                </a:solidFill>
                <a:effectLst>
                  <a:outerShdw blurRad="38100" dist="38100" dir="2700000" algn="tl">
                    <a:srgbClr val="000000"/>
                  </a:outerShdw>
                </a:effectLst>
                <a:latin typeface="Times New Roman" panose="02020603050405020304" pitchFamily="18" charset="0"/>
                <a:ea typeface="楷体_GB2312" pitchFamily="49" charset="-122"/>
                <a:cs typeface="+mn-cs"/>
              </a:rPr>
              <a:t>8.5  </a:t>
            </a:r>
            <a:r>
              <a:rPr kumimoji="0" lang="zh-CN" altLang="en-US" sz="3200" b="1" kern="1200" cap="none" spc="0" normalizeH="0" baseline="0" noProof="0">
                <a:solidFill>
                  <a:srgbClr val="FF33CC"/>
                </a:solidFill>
                <a:effectLst>
                  <a:outerShdw blurRad="38100" dist="38100" dir="2700000" algn="tl">
                    <a:srgbClr val="000000"/>
                  </a:outerShdw>
                </a:effectLst>
                <a:latin typeface="Times New Roman" panose="02020603050405020304" pitchFamily="18" charset="0"/>
                <a:ea typeface="楷体_GB2312" pitchFamily="49" charset="-122"/>
                <a:cs typeface="+mn-cs"/>
              </a:rPr>
              <a:t>磁场载流导体的作用</a:t>
            </a:r>
          </a:p>
          <a:p>
            <a:pPr marR="0" defTabSz="914400">
              <a:lnSpc>
                <a:spcPct val="150000"/>
              </a:lnSpc>
              <a:buClrTx/>
              <a:buSzTx/>
              <a:buFontTx/>
              <a:defRPr/>
            </a:pPr>
            <a:r>
              <a:rPr kumimoji="0" lang="en-US" altLang="zh-CN" sz="3200" b="1" kern="1200" cap="none" spc="0" normalizeH="0" baseline="0" noProof="0">
                <a:solidFill>
                  <a:srgbClr val="FF33CC"/>
                </a:solidFill>
                <a:effectLst>
                  <a:outerShdw blurRad="38100" dist="38100" dir="2700000" algn="tl">
                    <a:srgbClr val="000000"/>
                  </a:outerShdw>
                </a:effectLst>
                <a:latin typeface="Times New Roman" panose="02020603050405020304" pitchFamily="18" charset="0"/>
                <a:ea typeface="楷体_GB2312" pitchFamily="49" charset="-122"/>
                <a:cs typeface="+mn-cs"/>
              </a:rPr>
              <a:t>8.6  </a:t>
            </a:r>
            <a:r>
              <a:rPr kumimoji="0" lang="zh-CN" altLang="en-US" sz="3200" b="1" kern="1200" cap="none" spc="0" normalizeH="0" baseline="0" noProof="0">
                <a:solidFill>
                  <a:srgbClr val="FF33CC"/>
                </a:solidFill>
                <a:effectLst>
                  <a:outerShdw blurRad="38100" dist="38100" dir="2700000" algn="tl">
                    <a:srgbClr val="000000"/>
                  </a:outerShdw>
                </a:effectLst>
                <a:latin typeface="Times New Roman" panose="02020603050405020304" pitchFamily="18" charset="0"/>
                <a:ea typeface="楷体_GB2312" pitchFamily="49" charset="-122"/>
                <a:cs typeface="+mn-cs"/>
              </a:rPr>
              <a:t>磁介质对磁场的影响</a:t>
            </a:r>
          </a:p>
          <a:p>
            <a:pPr marR="0" defTabSz="914400">
              <a:lnSpc>
                <a:spcPct val="150000"/>
              </a:lnSpc>
              <a:buClrTx/>
              <a:buSzTx/>
              <a:buFontTx/>
              <a:defRPr/>
            </a:pPr>
            <a:r>
              <a:rPr kumimoji="0" lang="en-US" altLang="zh-CN" sz="3200" b="1" kern="1200" cap="none" spc="0" normalizeH="0" baseline="0" noProof="0">
                <a:solidFill>
                  <a:srgbClr val="FF33CC"/>
                </a:solidFill>
                <a:effectLst>
                  <a:outerShdw blurRad="38100" dist="38100" dir="2700000" algn="tl">
                    <a:srgbClr val="000000"/>
                  </a:outerShdw>
                </a:effectLst>
                <a:latin typeface="Times New Roman" panose="02020603050405020304" pitchFamily="18" charset="0"/>
                <a:ea typeface="楷体_GB2312" pitchFamily="49" charset="-122"/>
                <a:cs typeface="+mn-cs"/>
              </a:rPr>
              <a:t>8.7 </a:t>
            </a:r>
            <a:r>
              <a:rPr kumimoji="0" lang="zh-CN" altLang="en-US" sz="3200" b="1" kern="1200" cap="none" spc="0" normalizeH="0" baseline="0" noProof="0">
                <a:solidFill>
                  <a:srgbClr val="FF33CC"/>
                </a:solidFill>
                <a:effectLst>
                  <a:outerShdw blurRad="38100" dist="38100" dir="2700000" algn="tl">
                    <a:srgbClr val="000000"/>
                  </a:outerShdw>
                </a:effectLst>
                <a:latin typeface="Times New Roman" panose="02020603050405020304" pitchFamily="18" charset="0"/>
                <a:ea typeface="楷体_GB2312" pitchFamily="49" charset="-122"/>
                <a:cs typeface="+mn-cs"/>
              </a:rPr>
              <a:t>铁磁质</a:t>
            </a:r>
          </a:p>
          <a:p>
            <a:pPr marR="0" defTabSz="914400">
              <a:lnSpc>
                <a:spcPct val="150000"/>
              </a:lnSpc>
              <a:buClrTx/>
              <a:buSzTx/>
              <a:buFontTx/>
              <a:defRPr/>
            </a:pPr>
            <a:r>
              <a:rPr kumimoji="0" lang="zh-CN" altLang="en-US" b="1" kern="1200" cap="none" spc="0" normalizeH="0" baseline="0" noProof="0">
                <a:solidFill>
                  <a:srgbClr val="FF33CC"/>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600" b="1" dirty="0">
                <a:solidFill>
                  <a:srgbClr val="0033CC"/>
                </a:solidFill>
              </a:rPr>
              <a:t>20</a:t>
            </a:fld>
            <a:endParaRPr lang="zh-CN" altLang="en-US" sz="1600" b="1" dirty="0">
              <a:solidFill>
                <a:srgbClr val="0033CC"/>
              </a:solidFill>
            </a:endParaRPr>
          </a:p>
        </p:txBody>
      </p:sp>
      <p:grpSp>
        <p:nvGrpSpPr>
          <p:cNvPr id="5123" name="Group 2"/>
          <p:cNvGrpSpPr/>
          <p:nvPr/>
        </p:nvGrpSpPr>
        <p:grpSpPr>
          <a:xfrm>
            <a:off x="5611813" y="115888"/>
            <a:ext cx="3352800" cy="3581400"/>
            <a:chOff x="3216" y="1584"/>
            <a:chExt cx="2112" cy="2256"/>
          </a:xfrm>
        </p:grpSpPr>
        <p:sp>
          <p:nvSpPr>
            <p:cNvPr id="5137" name="Rectangle 3"/>
            <p:cNvSpPr/>
            <p:nvPr/>
          </p:nvSpPr>
          <p:spPr>
            <a:xfrm>
              <a:off x="3216" y="1584"/>
              <a:ext cx="2112" cy="2256"/>
            </a:xfrm>
            <a:prstGeom prst="rect">
              <a:avLst/>
            </a:prstGeom>
            <a:solidFill>
              <a:schemeClr val="bg1"/>
            </a:solidFill>
            <a:ln w="9525" cap="flat" cmpd="sng">
              <a:solidFill>
                <a:schemeClr val="tx2"/>
              </a:solidFill>
              <a:prstDash val="solid"/>
              <a:miter/>
              <a:headEnd type="none" w="med" len="med"/>
              <a:tailEnd type="none" w="med" len="med"/>
            </a:ln>
          </p:spPr>
          <p:txBody>
            <a:bodyPr wrap="none" anchor="ctr"/>
            <a:lstStyle/>
            <a:p>
              <a:pPr eaLnBrk="1" hangingPunct="1"/>
              <a:endParaRPr lang="zh-CN" altLang="en-US" dirty="0">
                <a:latin typeface="Times New Roman" panose="02020603050405020304" pitchFamily="18" charset="0"/>
              </a:endParaRPr>
            </a:p>
          </p:txBody>
        </p:sp>
        <p:sp>
          <p:nvSpPr>
            <p:cNvPr id="5138" name="AutoShape 4"/>
            <p:cNvSpPr/>
            <p:nvPr/>
          </p:nvSpPr>
          <p:spPr>
            <a:xfrm>
              <a:off x="4224" y="2688"/>
              <a:ext cx="96" cy="960"/>
            </a:xfrm>
            <a:prstGeom prst="can">
              <a:avLst>
                <a:gd name="adj" fmla="val 40972"/>
              </a:avLst>
            </a:prstGeom>
            <a:gradFill rotWithShape="0">
              <a:gsLst>
                <a:gs pos="0">
                  <a:srgbClr val="8F8F72"/>
                </a:gs>
                <a:gs pos="50000">
                  <a:srgbClr val="FFFFCC"/>
                </a:gs>
                <a:gs pos="100000">
                  <a:srgbClr val="8F8F72"/>
                </a:gs>
              </a:gsLst>
              <a:lin ang="0" scaled="1"/>
              <a:tileRect/>
            </a:gradFill>
            <a:ln w="9525" cap="flat" cmpd="sng">
              <a:solidFill>
                <a:schemeClr val="tx1"/>
              </a:solidFill>
              <a:prstDash val="solid"/>
              <a:headEnd type="none" w="med" len="med"/>
              <a:tailEnd type="none" w="med" len="med"/>
            </a:ln>
          </p:spPr>
          <p:txBody>
            <a:bodyPr wrap="none" anchor="ctr"/>
            <a:lstStyle/>
            <a:p>
              <a:pPr eaLnBrk="1" hangingPunct="1"/>
              <a:endParaRPr lang="zh-CN" altLang="en-US" dirty="0">
                <a:latin typeface="Times New Roman" panose="02020603050405020304" pitchFamily="18" charset="0"/>
              </a:endParaRPr>
            </a:p>
          </p:txBody>
        </p:sp>
        <p:sp>
          <p:nvSpPr>
            <p:cNvPr id="5139" name="Oval 5"/>
            <p:cNvSpPr/>
            <p:nvPr/>
          </p:nvSpPr>
          <p:spPr>
            <a:xfrm>
              <a:off x="3504" y="2400"/>
              <a:ext cx="1488" cy="768"/>
            </a:xfrm>
            <a:prstGeom prst="ellipse">
              <a:avLst/>
            </a:prstGeom>
            <a:solidFill>
              <a:schemeClr val="folHlink">
                <a:alpha val="50195"/>
              </a:schemeClr>
            </a:solidFill>
            <a:ln w="38100" cap="flat" cmpd="sng">
              <a:solidFill>
                <a:srgbClr val="CC00CC"/>
              </a:solidFill>
              <a:prstDash val="solid"/>
              <a:headEnd type="none" w="med" len="med"/>
              <a:tailEnd type="none" w="med" len="med"/>
            </a:ln>
          </p:spPr>
          <p:txBody>
            <a:bodyPr wrap="none" anchor="ctr"/>
            <a:lstStyle/>
            <a:p>
              <a:pPr eaLnBrk="1" hangingPunct="1"/>
              <a:endParaRPr lang="zh-CN" altLang="en-US" dirty="0">
                <a:latin typeface="Times New Roman" panose="02020603050405020304" pitchFamily="18" charset="0"/>
              </a:endParaRPr>
            </a:p>
          </p:txBody>
        </p:sp>
        <p:sp>
          <p:nvSpPr>
            <p:cNvPr id="5140" name="AutoShape 6"/>
            <p:cNvSpPr/>
            <p:nvPr/>
          </p:nvSpPr>
          <p:spPr>
            <a:xfrm>
              <a:off x="4224" y="1824"/>
              <a:ext cx="96" cy="960"/>
            </a:xfrm>
            <a:prstGeom prst="can">
              <a:avLst>
                <a:gd name="adj" fmla="val 40972"/>
              </a:avLst>
            </a:prstGeom>
            <a:gradFill rotWithShape="0">
              <a:gsLst>
                <a:gs pos="0">
                  <a:srgbClr val="8F8F72"/>
                </a:gs>
                <a:gs pos="50000">
                  <a:srgbClr val="FFFFCC"/>
                </a:gs>
                <a:gs pos="100000">
                  <a:srgbClr val="8F8F72"/>
                </a:gs>
              </a:gsLst>
              <a:lin ang="0" scaled="1"/>
              <a:tileRect/>
            </a:gradFill>
            <a:ln w="9525" cap="flat" cmpd="sng">
              <a:solidFill>
                <a:schemeClr val="tx1"/>
              </a:solidFill>
              <a:prstDash val="solid"/>
              <a:headEnd type="none" w="med" len="med"/>
              <a:tailEnd type="none" w="med" len="med"/>
            </a:ln>
          </p:spPr>
          <p:txBody>
            <a:bodyPr wrap="none" anchor="ctr"/>
            <a:lstStyle/>
            <a:p>
              <a:pPr eaLnBrk="1" hangingPunct="1"/>
              <a:endParaRPr lang="zh-CN" altLang="en-US" dirty="0">
                <a:latin typeface="Times New Roman" panose="02020603050405020304" pitchFamily="18" charset="0"/>
              </a:endParaRPr>
            </a:p>
          </p:txBody>
        </p:sp>
        <p:sp>
          <p:nvSpPr>
            <p:cNvPr id="5141" name="Line 7"/>
            <p:cNvSpPr/>
            <p:nvPr/>
          </p:nvSpPr>
          <p:spPr>
            <a:xfrm flipV="1">
              <a:off x="4529" y="3089"/>
              <a:ext cx="144" cy="48"/>
            </a:xfrm>
            <a:prstGeom prst="line">
              <a:avLst/>
            </a:prstGeom>
            <a:ln w="38100" cap="flat" cmpd="sng">
              <a:solidFill>
                <a:srgbClr val="FF3300"/>
              </a:solidFill>
              <a:prstDash val="solid"/>
              <a:headEnd type="none" w="med" len="med"/>
              <a:tailEnd type="triangle" w="sm" len="lg"/>
            </a:ln>
          </p:spPr>
        </p:sp>
        <p:sp>
          <p:nvSpPr>
            <p:cNvPr id="5142" name="Line 8"/>
            <p:cNvSpPr/>
            <p:nvPr/>
          </p:nvSpPr>
          <p:spPr>
            <a:xfrm flipV="1">
              <a:off x="4128" y="1776"/>
              <a:ext cx="1" cy="384"/>
            </a:xfrm>
            <a:prstGeom prst="line">
              <a:avLst/>
            </a:prstGeom>
            <a:ln w="38100" cap="flat" cmpd="sng">
              <a:solidFill>
                <a:srgbClr val="FF3300"/>
              </a:solidFill>
              <a:prstDash val="solid"/>
              <a:headEnd type="none" w="med" len="med"/>
              <a:tailEnd type="triangle" w="sm" len="lg"/>
            </a:ln>
          </p:spPr>
        </p:sp>
        <p:sp>
          <p:nvSpPr>
            <p:cNvPr id="5143" name="Text Box 9"/>
            <p:cNvSpPr txBox="1"/>
            <p:nvPr/>
          </p:nvSpPr>
          <p:spPr>
            <a:xfrm>
              <a:off x="4032" y="2592"/>
              <a:ext cx="228" cy="327"/>
            </a:xfrm>
            <a:prstGeom prst="rect">
              <a:avLst/>
            </a:prstGeom>
            <a:noFill/>
            <a:ln w="9525">
              <a:noFill/>
            </a:ln>
          </p:spPr>
          <p:txBody>
            <a:bodyPr wrap="none">
              <a:spAutoFit/>
            </a:bodyPr>
            <a:lstStyle/>
            <a:p>
              <a:pPr eaLnBrk="1" hangingPunct="1">
                <a:spcBef>
                  <a:spcPct val="50000"/>
                </a:spcBef>
              </a:pPr>
              <a:r>
                <a:rPr lang="en-US" altLang="zh-CN" sz="2800" i="1" dirty="0">
                  <a:latin typeface="Times New Roman" panose="02020603050405020304" pitchFamily="18" charset="0"/>
                </a:rPr>
                <a:t>o</a:t>
              </a:r>
            </a:p>
          </p:txBody>
        </p:sp>
        <p:sp>
          <p:nvSpPr>
            <p:cNvPr id="5144" name="Line 10"/>
            <p:cNvSpPr/>
            <p:nvPr/>
          </p:nvSpPr>
          <p:spPr>
            <a:xfrm flipV="1">
              <a:off x="4272" y="2640"/>
              <a:ext cx="672" cy="144"/>
            </a:xfrm>
            <a:prstGeom prst="line">
              <a:avLst/>
            </a:prstGeom>
            <a:ln w="25400" cap="flat" cmpd="sng">
              <a:solidFill>
                <a:srgbClr val="0000FF"/>
              </a:solidFill>
              <a:prstDash val="solid"/>
              <a:headEnd type="none" w="med" len="med"/>
              <a:tailEnd type="triangle" w="sm" len="lg"/>
            </a:ln>
          </p:spPr>
        </p:sp>
        <p:graphicFrame>
          <p:nvGraphicFramePr>
            <p:cNvPr id="5145" name="Object 11"/>
            <p:cNvGraphicFramePr>
              <a:graphicFrameLocks noChangeAspect="1"/>
            </p:cNvGraphicFramePr>
            <p:nvPr/>
          </p:nvGraphicFramePr>
          <p:xfrm>
            <a:off x="3888" y="1872"/>
            <a:ext cx="195" cy="240"/>
          </p:xfrm>
          <a:graphic>
            <a:graphicData uri="http://schemas.openxmlformats.org/presentationml/2006/ole">
              <mc:AlternateContent xmlns:mc="http://schemas.openxmlformats.org/markup-compatibility/2006">
                <mc:Choice xmlns:v="urn:schemas-microsoft-com:vml" Requires="v">
                  <p:oleObj r:id="rId2" imgW="165100" imgH="228600" progId="Equation.3">
                    <p:embed/>
                  </p:oleObj>
                </mc:Choice>
                <mc:Fallback>
                  <p:oleObj r:id="rId2" imgW="165100" imgH="228600" progId="Equation.3">
                    <p:embed/>
                    <p:pic>
                      <p:nvPicPr>
                        <p:cNvPr id="0" name="图片 3076"/>
                        <p:cNvPicPr/>
                        <p:nvPr/>
                      </p:nvPicPr>
                      <p:blipFill>
                        <a:blip r:embed="rId3"/>
                        <a:stretch>
                          <a:fillRect/>
                        </a:stretch>
                      </p:blipFill>
                      <p:spPr>
                        <a:xfrm>
                          <a:off x="3888" y="1872"/>
                          <a:ext cx="195" cy="240"/>
                        </a:xfrm>
                        <a:prstGeom prst="rect">
                          <a:avLst/>
                        </a:prstGeom>
                        <a:noFill/>
                        <a:ln w="38100">
                          <a:noFill/>
                          <a:miter/>
                        </a:ln>
                      </p:spPr>
                    </p:pic>
                  </p:oleObj>
                </mc:Fallback>
              </mc:AlternateContent>
            </a:graphicData>
          </a:graphic>
        </p:graphicFrame>
        <p:graphicFrame>
          <p:nvGraphicFramePr>
            <p:cNvPr id="5146" name="Object 12"/>
            <p:cNvGraphicFramePr>
              <a:graphicFrameLocks noChangeAspect="1"/>
            </p:cNvGraphicFramePr>
            <p:nvPr/>
          </p:nvGraphicFramePr>
          <p:xfrm>
            <a:off x="4464" y="2712"/>
            <a:ext cx="204" cy="216"/>
          </p:xfrm>
          <a:graphic>
            <a:graphicData uri="http://schemas.openxmlformats.org/presentationml/2006/ole">
              <mc:AlternateContent xmlns:mc="http://schemas.openxmlformats.org/markup-compatibility/2006">
                <mc:Choice xmlns:v="urn:schemas-microsoft-com:vml" Requires="v">
                  <p:oleObj r:id="rId4" imgW="215900" imgH="228600" progId="Equation.3">
                    <p:embed/>
                  </p:oleObj>
                </mc:Choice>
                <mc:Fallback>
                  <p:oleObj r:id="rId4" imgW="215900" imgH="228600" progId="Equation.3">
                    <p:embed/>
                    <p:pic>
                      <p:nvPicPr>
                        <p:cNvPr id="0" name="图片 3081"/>
                        <p:cNvPicPr/>
                        <p:nvPr/>
                      </p:nvPicPr>
                      <p:blipFill>
                        <a:blip r:embed="rId5"/>
                        <a:stretch>
                          <a:fillRect/>
                        </a:stretch>
                      </p:blipFill>
                      <p:spPr>
                        <a:xfrm>
                          <a:off x="4464" y="2712"/>
                          <a:ext cx="204" cy="216"/>
                        </a:xfrm>
                        <a:prstGeom prst="rect">
                          <a:avLst/>
                        </a:prstGeom>
                        <a:noFill/>
                        <a:ln w="38100">
                          <a:noFill/>
                          <a:miter/>
                        </a:ln>
                      </p:spPr>
                    </p:pic>
                  </p:oleObj>
                </mc:Fallback>
              </mc:AlternateContent>
            </a:graphicData>
          </a:graphic>
        </p:graphicFrame>
        <p:graphicFrame>
          <p:nvGraphicFramePr>
            <p:cNvPr id="5147" name="Object 13"/>
            <p:cNvGraphicFramePr>
              <a:graphicFrameLocks noChangeAspect="1"/>
            </p:cNvGraphicFramePr>
            <p:nvPr/>
          </p:nvGraphicFramePr>
          <p:xfrm>
            <a:off x="4353" y="3070"/>
            <a:ext cx="165" cy="173"/>
          </p:xfrm>
          <a:graphic>
            <a:graphicData uri="http://schemas.openxmlformats.org/presentationml/2006/ole">
              <mc:AlternateContent xmlns:mc="http://schemas.openxmlformats.org/markup-compatibility/2006">
                <mc:Choice xmlns:v="urn:schemas-microsoft-com:vml" Requires="v">
                  <p:oleObj r:id="rId6" imgW="139700" imgH="165100" progId="Equation.DSMT4">
                    <p:embed/>
                  </p:oleObj>
                </mc:Choice>
                <mc:Fallback>
                  <p:oleObj r:id="rId6" imgW="139700" imgH="165100" progId="Equation.DSMT4">
                    <p:embed/>
                    <p:pic>
                      <p:nvPicPr>
                        <p:cNvPr id="0" name="图片 3082"/>
                        <p:cNvPicPr/>
                        <p:nvPr/>
                      </p:nvPicPr>
                      <p:blipFill>
                        <a:blip r:embed="rId7"/>
                        <a:stretch>
                          <a:fillRect/>
                        </a:stretch>
                      </p:blipFill>
                      <p:spPr>
                        <a:xfrm>
                          <a:off x="4353" y="3070"/>
                          <a:ext cx="165" cy="173"/>
                        </a:xfrm>
                        <a:prstGeom prst="rect">
                          <a:avLst/>
                        </a:prstGeom>
                        <a:noFill/>
                        <a:ln w="38100">
                          <a:noFill/>
                          <a:miter/>
                        </a:ln>
                      </p:spPr>
                    </p:pic>
                  </p:oleObj>
                </mc:Fallback>
              </mc:AlternateContent>
            </a:graphicData>
          </a:graphic>
        </p:graphicFrame>
      </p:grpSp>
      <p:grpSp>
        <p:nvGrpSpPr>
          <p:cNvPr id="108558" name="Group 14"/>
          <p:cNvGrpSpPr/>
          <p:nvPr/>
        </p:nvGrpSpPr>
        <p:grpSpPr>
          <a:xfrm>
            <a:off x="7618413" y="573088"/>
            <a:ext cx="736600" cy="1219200"/>
            <a:chOff x="4480" y="1872"/>
            <a:chExt cx="464" cy="768"/>
          </a:xfrm>
        </p:grpSpPr>
        <p:sp>
          <p:nvSpPr>
            <p:cNvPr id="5135" name="Freeform 15"/>
            <p:cNvSpPr/>
            <p:nvPr/>
          </p:nvSpPr>
          <p:spPr>
            <a:xfrm>
              <a:off x="4480" y="2085"/>
              <a:ext cx="464" cy="555"/>
            </a:xfrm>
            <a:custGeom>
              <a:avLst/>
              <a:gdLst/>
              <a:ahLst/>
              <a:cxnLst>
                <a:cxn ang="0">
                  <a:pos x="464" y="555"/>
                </a:cxn>
                <a:cxn ang="0">
                  <a:pos x="0" y="0"/>
                </a:cxn>
              </a:cxnLst>
              <a:rect l="0" t="0" r="0" b="0"/>
              <a:pathLst>
                <a:path w="464" h="555">
                  <a:moveTo>
                    <a:pt x="464" y="555"/>
                  </a:moveTo>
                  <a:lnTo>
                    <a:pt x="0" y="0"/>
                  </a:lnTo>
                </a:path>
              </a:pathLst>
            </a:custGeom>
            <a:noFill/>
            <a:ln w="38100" cap="flat" cmpd="sng">
              <a:solidFill>
                <a:srgbClr val="0000FF">
                  <a:alpha val="100000"/>
                </a:srgbClr>
              </a:solidFill>
              <a:prstDash val="solid"/>
              <a:round/>
              <a:headEnd type="none" w="med" len="med"/>
              <a:tailEnd type="triangle" w="sm" len="lg"/>
            </a:ln>
          </p:spPr>
          <p:txBody>
            <a:bodyPr/>
            <a:lstStyle/>
            <a:p>
              <a:endParaRPr lang="zh-CN" altLang="en-US"/>
            </a:p>
          </p:txBody>
        </p:sp>
        <p:graphicFrame>
          <p:nvGraphicFramePr>
            <p:cNvPr id="5136" name="Object 16"/>
            <p:cNvGraphicFramePr>
              <a:graphicFrameLocks noChangeAspect="1"/>
            </p:cNvGraphicFramePr>
            <p:nvPr/>
          </p:nvGraphicFramePr>
          <p:xfrm>
            <a:off x="4608" y="1872"/>
            <a:ext cx="263" cy="324"/>
          </p:xfrm>
          <a:graphic>
            <a:graphicData uri="http://schemas.openxmlformats.org/presentationml/2006/ole">
              <mc:AlternateContent xmlns:mc="http://schemas.openxmlformats.org/markup-compatibility/2006">
                <mc:Choice xmlns:v="urn:schemas-microsoft-com:vml" Requires="v">
                  <p:oleObj r:id="rId8" imgW="215900" imgH="266065" progId="Equation.3">
                    <p:embed/>
                  </p:oleObj>
                </mc:Choice>
                <mc:Fallback>
                  <p:oleObj r:id="rId8" imgW="215900" imgH="266065" progId="Equation.3">
                    <p:embed/>
                    <p:pic>
                      <p:nvPicPr>
                        <p:cNvPr id="0" name="图片 3075"/>
                        <p:cNvPicPr/>
                        <p:nvPr/>
                      </p:nvPicPr>
                      <p:blipFill>
                        <a:blip r:embed="rId9"/>
                        <a:stretch>
                          <a:fillRect/>
                        </a:stretch>
                      </p:blipFill>
                      <p:spPr>
                        <a:xfrm>
                          <a:off x="4608" y="1872"/>
                          <a:ext cx="263" cy="324"/>
                        </a:xfrm>
                        <a:prstGeom prst="rect">
                          <a:avLst/>
                        </a:prstGeom>
                        <a:noFill/>
                        <a:ln w="38100">
                          <a:noFill/>
                          <a:miter/>
                        </a:ln>
                      </p:spPr>
                    </p:pic>
                  </p:oleObj>
                </mc:Fallback>
              </mc:AlternateContent>
            </a:graphicData>
          </a:graphic>
        </p:graphicFrame>
      </p:grpSp>
      <p:grpSp>
        <p:nvGrpSpPr>
          <p:cNvPr id="108561" name="Group 17"/>
          <p:cNvGrpSpPr/>
          <p:nvPr/>
        </p:nvGrpSpPr>
        <p:grpSpPr>
          <a:xfrm>
            <a:off x="8158163" y="1268413"/>
            <a:ext cx="730250" cy="538162"/>
            <a:chOff x="4827" y="2310"/>
            <a:chExt cx="460" cy="339"/>
          </a:xfrm>
        </p:grpSpPr>
        <p:sp>
          <p:nvSpPr>
            <p:cNvPr id="5133" name="Freeform 18"/>
            <p:cNvSpPr/>
            <p:nvPr/>
          </p:nvSpPr>
          <p:spPr>
            <a:xfrm>
              <a:off x="4827" y="2505"/>
              <a:ext cx="124" cy="144"/>
            </a:xfrm>
            <a:custGeom>
              <a:avLst/>
              <a:gdLst/>
              <a:ahLst/>
              <a:cxnLst>
                <a:cxn ang="0">
                  <a:pos x="124" y="144"/>
                </a:cxn>
                <a:cxn ang="0">
                  <a:pos x="0" y="0"/>
                </a:cxn>
              </a:cxnLst>
              <a:rect l="0" t="0" r="0" b="0"/>
              <a:pathLst>
                <a:path w="124" h="144">
                  <a:moveTo>
                    <a:pt x="124" y="144"/>
                  </a:moveTo>
                  <a:lnTo>
                    <a:pt x="0" y="0"/>
                  </a:lnTo>
                </a:path>
              </a:pathLst>
            </a:custGeom>
            <a:noFill/>
            <a:ln w="38100" cap="flat" cmpd="sng">
              <a:solidFill>
                <a:srgbClr val="FF0000">
                  <a:alpha val="100000"/>
                </a:srgbClr>
              </a:solidFill>
              <a:prstDash val="solid"/>
              <a:round/>
              <a:headEnd type="none" w="med" len="med"/>
              <a:tailEnd type="triangle" w="sm" len="lg"/>
            </a:ln>
          </p:spPr>
          <p:txBody>
            <a:bodyPr/>
            <a:lstStyle/>
            <a:p>
              <a:endParaRPr lang="zh-CN" altLang="en-US"/>
            </a:p>
          </p:txBody>
        </p:sp>
        <p:graphicFrame>
          <p:nvGraphicFramePr>
            <p:cNvPr id="5134" name="Object 19"/>
            <p:cNvGraphicFramePr>
              <a:graphicFrameLocks noChangeAspect="1"/>
            </p:cNvGraphicFramePr>
            <p:nvPr/>
          </p:nvGraphicFramePr>
          <p:xfrm>
            <a:off x="4951" y="2310"/>
            <a:ext cx="336" cy="336"/>
          </p:xfrm>
          <a:graphic>
            <a:graphicData uri="http://schemas.openxmlformats.org/presentationml/2006/ole">
              <mc:AlternateContent xmlns:mc="http://schemas.openxmlformats.org/markup-compatibility/2006">
                <mc:Choice xmlns:v="urn:schemas-microsoft-com:vml" Requires="v">
                  <p:oleObj r:id="rId10" imgW="292100" imgH="292100" progId="Equation.3">
                    <p:embed/>
                  </p:oleObj>
                </mc:Choice>
                <mc:Fallback>
                  <p:oleObj r:id="rId10" imgW="292100" imgH="292100" progId="Equation.3">
                    <p:embed/>
                    <p:pic>
                      <p:nvPicPr>
                        <p:cNvPr id="0" name="图片 3079"/>
                        <p:cNvPicPr/>
                        <p:nvPr/>
                      </p:nvPicPr>
                      <p:blipFill>
                        <a:blip r:embed="rId11"/>
                        <a:stretch>
                          <a:fillRect/>
                        </a:stretch>
                      </p:blipFill>
                      <p:spPr>
                        <a:xfrm>
                          <a:off x="4951" y="2310"/>
                          <a:ext cx="336" cy="336"/>
                        </a:xfrm>
                        <a:prstGeom prst="rect">
                          <a:avLst/>
                        </a:prstGeom>
                        <a:noFill/>
                        <a:ln w="38100">
                          <a:noFill/>
                          <a:miter/>
                        </a:ln>
                      </p:spPr>
                    </p:pic>
                  </p:oleObj>
                </mc:Fallback>
              </mc:AlternateContent>
            </a:graphicData>
          </a:graphic>
        </p:graphicFrame>
      </p:grpSp>
      <p:sp>
        <p:nvSpPr>
          <p:cNvPr id="108564" name="Text Box 20"/>
          <p:cNvSpPr txBox="1">
            <a:spLocks noChangeArrowheads="1"/>
          </p:cNvSpPr>
          <p:nvPr/>
        </p:nvSpPr>
        <p:spPr bwMode="auto">
          <a:xfrm>
            <a:off x="-36512" y="115888"/>
            <a:ext cx="4038600" cy="519113"/>
          </a:xfrm>
          <a:prstGeom prst="rect">
            <a:avLst/>
          </a:prstGeom>
          <a:noFill/>
          <a:ln>
            <a:noFill/>
          </a:ln>
          <a:effectLst/>
        </p:spPr>
        <p:txBody>
          <a:bodyPr>
            <a:spAutoFit/>
          </a:bodyPr>
          <a:lstStyle/>
          <a:p>
            <a:pPr marR="0" defTabSz="914400" eaLnBrk="1" hangingPunct="1">
              <a:spcBef>
                <a:spcPct val="50000"/>
              </a:spcBef>
              <a:buClrTx/>
              <a:buSzTx/>
              <a:buFontTx/>
              <a:defRPr/>
            </a:pPr>
            <a:r>
              <a:rPr kumimoji="0" lang="en-US" altLang="zh-CN" sz="2800" b="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§8.4  </a:t>
            </a:r>
            <a:r>
              <a:rPr kumimoji="0" lang="zh-CN" altLang="en-US" sz="2800" b="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安培环路定理</a:t>
            </a:r>
          </a:p>
        </p:txBody>
      </p:sp>
      <p:sp>
        <p:nvSpPr>
          <p:cNvPr id="108565" name="Text Box 21"/>
          <p:cNvSpPr txBox="1"/>
          <p:nvPr/>
        </p:nvSpPr>
        <p:spPr>
          <a:xfrm>
            <a:off x="500063" y="765175"/>
            <a:ext cx="4648200" cy="1041400"/>
          </a:xfrm>
          <a:prstGeom prst="rect">
            <a:avLst/>
          </a:prstGeom>
          <a:noFill/>
          <a:ln w="28575">
            <a:noFill/>
          </a:ln>
        </p:spPr>
        <p:txBody>
          <a:bodyPr>
            <a:spAutoFit/>
          </a:bodyPr>
          <a:lstStyle/>
          <a:p>
            <a:pPr eaLnBrk="1" hangingPunct="1">
              <a:lnSpc>
                <a:spcPct val="130000"/>
              </a:lnSpc>
              <a:spcBef>
                <a:spcPct val="50000"/>
              </a:spcBef>
            </a:pPr>
            <a:r>
              <a:rPr lang="zh-CN" altLang="en-US" b="1" dirty="0">
                <a:latin typeface="Times New Roman" panose="02020603050405020304" pitchFamily="18" charset="0"/>
              </a:rPr>
              <a:t>对于载流长直导线外，若选某一条磁力线为闭合回路，则</a:t>
            </a:r>
          </a:p>
        </p:txBody>
      </p:sp>
      <p:sp>
        <p:nvSpPr>
          <p:cNvPr id="108566" name="Text Box 22"/>
          <p:cNvSpPr txBox="1">
            <a:spLocks noChangeArrowheads="1"/>
          </p:cNvSpPr>
          <p:nvPr/>
        </p:nvSpPr>
        <p:spPr bwMode="auto">
          <a:xfrm>
            <a:off x="533400" y="4076700"/>
            <a:ext cx="4038600" cy="519113"/>
          </a:xfrm>
          <a:prstGeom prst="rect">
            <a:avLst/>
          </a:prstGeom>
          <a:noFill/>
          <a:ln>
            <a:noFill/>
          </a:ln>
          <a:effectLst/>
        </p:spPr>
        <p:txBody>
          <a:bodyPr>
            <a:spAutoFit/>
          </a:bodyPr>
          <a:lstStyle/>
          <a:p>
            <a:pPr marR="0" defTabSz="914400" eaLnBrk="1" hangingPunct="1">
              <a:spcBef>
                <a:spcPct val="50000"/>
              </a:spcBef>
              <a:buClrTx/>
              <a:buSzTx/>
              <a:buFontTx/>
              <a:defRPr/>
            </a:pPr>
            <a:r>
              <a:rPr kumimoji="0" lang="zh-CN" altLang="en-US" sz="2800" b="1" kern="1200" cap="none" spc="0" normalizeH="0" baseline="0" noProof="0">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一、安培环路定理</a:t>
            </a:r>
          </a:p>
        </p:txBody>
      </p:sp>
      <p:sp>
        <p:nvSpPr>
          <p:cNvPr id="108567" name="Text Box 23"/>
          <p:cNvSpPr txBox="1"/>
          <p:nvPr/>
        </p:nvSpPr>
        <p:spPr>
          <a:xfrm>
            <a:off x="550863" y="5018088"/>
            <a:ext cx="8231187" cy="1525587"/>
          </a:xfrm>
          <a:prstGeom prst="rect">
            <a:avLst/>
          </a:prstGeom>
          <a:solidFill>
            <a:srgbClr val="FFCCFF">
              <a:alpha val="59999"/>
            </a:srgbClr>
          </a:solidFill>
          <a:ln w="9525" cap="flat" cmpd="sng">
            <a:solidFill>
              <a:srgbClr val="FF00FF"/>
            </a:solidFill>
            <a:prstDash val="solid"/>
            <a:miter/>
            <a:headEnd type="none" w="med" len="med"/>
            <a:tailEnd type="none" w="med" len="med"/>
          </a:ln>
        </p:spPr>
        <p:txBody>
          <a:bodyPr>
            <a:spAutoFit/>
          </a:bodyPr>
          <a:lstStyle/>
          <a:p>
            <a:pPr eaLnBrk="1" hangingPunct="1">
              <a:lnSpc>
                <a:spcPct val="130000"/>
              </a:lnSpc>
            </a:pPr>
            <a:r>
              <a:rPr lang="zh-CN" altLang="en-US" b="1" dirty="0">
                <a:solidFill>
                  <a:srgbClr val="1C1C1C"/>
                </a:solidFill>
                <a:latin typeface="Times New Roman" panose="02020603050405020304" pitchFamily="18" charset="0"/>
              </a:rPr>
              <a:t>真空中磁感应强度沿任一闭合回路的线积分，数值上等于该闭合回路所包围的所有电流的代数和乘以真空磁导率。与回路的形状和回路外的电流无关。</a:t>
            </a:r>
          </a:p>
        </p:txBody>
      </p:sp>
      <p:graphicFrame>
        <p:nvGraphicFramePr>
          <p:cNvPr id="108568" name="Object 24"/>
          <p:cNvGraphicFramePr>
            <a:graphicFrameLocks noChangeAspect="1"/>
          </p:cNvGraphicFramePr>
          <p:nvPr/>
        </p:nvGraphicFramePr>
        <p:xfrm>
          <a:off x="755650" y="2133600"/>
          <a:ext cx="3097213" cy="671513"/>
        </p:xfrm>
        <a:graphic>
          <a:graphicData uri="http://schemas.openxmlformats.org/presentationml/2006/ole">
            <mc:AlternateContent xmlns:mc="http://schemas.openxmlformats.org/markup-compatibility/2006">
              <mc:Choice xmlns:v="urn:schemas-microsoft-com:vml" Requires="v">
                <p:oleObj r:id="rId12" imgW="1346200" imgH="292100" progId="Equation.3">
                  <p:embed/>
                </p:oleObj>
              </mc:Choice>
              <mc:Fallback>
                <p:oleObj r:id="rId12" imgW="1346200" imgH="292100" progId="Equation.3">
                  <p:embed/>
                  <p:pic>
                    <p:nvPicPr>
                      <p:cNvPr id="0" name="图片 3077"/>
                      <p:cNvPicPr/>
                      <p:nvPr/>
                    </p:nvPicPr>
                    <p:blipFill>
                      <a:blip r:embed="rId13"/>
                      <a:stretch>
                        <a:fillRect/>
                      </a:stretch>
                    </p:blipFill>
                    <p:spPr>
                      <a:xfrm>
                        <a:off x="755650" y="2133600"/>
                        <a:ext cx="3097213" cy="671513"/>
                      </a:xfrm>
                      <a:prstGeom prst="rect">
                        <a:avLst/>
                      </a:prstGeom>
                      <a:noFill/>
                      <a:ln w="38100">
                        <a:noFill/>
                        <a:miter/>
                      </a:ln>
                    </p:spPr>
                  </p:pic>
                </p:oleObj>
              </mc:Fallback>
            </mc:AlternateContent>
          </a:graphicData>
        </a:graphic>
      </p:graphicFrame>
      <p:graphicFrame>
        <p:nvGraphicFramePr>
          <p:cNvPr id="108569" name="Object 25"/>
          <p:cNvGraphicFramePr>
            <a:graphicFrameLocks noChangeAspect="1"/>
          </p:cNvGraphicFramePr>
          <p:nvPr/>
        </p:nvGraphicFramePr>
        <p:xfrm>
          <a:off x="971550" y="3068638"/>
          <a:ext cx="1549400" cy="642937"/>
        </p:xfrm>
        <a:graphic>
          <a:graphicData uri="http://schemas.openxmlformats.org/presentationml/2006/ole">
            <mc:AlternateContent xmlns:mc="http://schemas.openxmlformats.org/markup-compatibility/2006">
              <mc:Choice xmlns:v="urn:schemas-microsoft-com:vml" Requires="v">
                <p:oleObj r:id="rId14" imgW="673100" imgH="279400" progId="Equation.3">
                  <p:embed/>
                </p:oleObj>
              </mc:Choice>
              <mc:Fallback>
                <p:oleObj r:id="rId14" imgW="673100" imgH="279400" progId="Equation.3">
                  <p:embed/>
                  <p:pic>
                    <p:nvPicPr>
                      <p:cNvPr id="0" name="图片 3078"/>
                      <p:cNvPicPr/>
                      <p:nvPr/>
                    </p:nvPicPr>
                    <p:blipFill>
                      <a:blip r:embed="rId15"/>
                      <a:stretch>
                        <a:fillRect/>
                      </a:stretch>
                    </p:blipFill>
                    <p:spPr>
                      <a:xfrm>
                        <a:off x="971550" y="3068638"/>
                        <a:ext cx="1549400" cy="642937"/>
                      </a:xfrm>
                      <a:prstGeom prst="rect">
                        <a:avLst/>
                      </a:prstGeom>
                      <a:noFill/>
                      <a:ln w="38100">
                        <a:noFill/>
                        <a:miter/>
                      </a:ln>
                    </p:spPr>
                  </p:pic>
                </p:oleObj>
              </mc:Fallback>
            </mc:AlternateContent>
          </a:graphicData>
        </a:graphic>
      </p:graphicFrame>
      <p:graphicFrame>
        <p:nvGraphicFramePr>
          <p:cNvPr id="108570" name="Object 26"/>
          <p:cNvGraphicFramePr>
            <a:graphicFrameLocks noChangeAspect="1"/>
          </p:cNvGraphicFramePr>
          <p:nvPr/>
        </p:nvGraphicFramePr>
        <p:xfrm>
          <a:off x="4356100" y="4005263"/>
          <a:ext cx="2630488" cy="846137"/>
        </p:xfrm>
        <a:graphic>
          <a:graphicData uri="http://schemas.openxmlformats.org/presentationml/2006/ole">
            <mc:AlternateContent xmlns:mc="http://schemas.openxmlformats.org/markup-compatibility/2006">
              <mc:Choice xmlns:v="urn:schemas-microsoft-com:vml" Requires="v">
                <p:oleObj r:id="rId16" imgW="1294130" imgH="414020" progId="Equation.3">
                  <p:embed/>
                </p:oleObj>
              </mc:Choice>
              <mc:Fallback>
                <p:oleObj r:id="rId16" imgW="1294130" imgH="414020" progId="Equation.3">
                  <p:embed/>
                  <p:pic>
                    <p:nvPicPr>
                      <p:cNvPr id="0" name="图片 3080"/>
                      <p:cNvPicPr/>
                      <p:nvPr/>
                    </p:nvPicPr>
                    <p:blipFill>
                      <a:blip r:embed="rId17">
                        <a:clrChange>
                          <a:clrFrom>
                            <a:srgbClr val="000000"/>
                          </a:clrFrom>
                          <a:clrTo>
                            <a:srgbClr val="FF0000"/>
                          </a:clrTo>
                        </a:clrChange>
                      </a:blip>
                      <a:stretch>
                        <a:fillRect/>
                      </a:stretch>
                    </p:blipFill>
                    <p:spPr>
                      <a:xfrm>
                        <a:off x="4356100" y="4005263"/>
                        <a:ext cx="2630488" cy="846137"/>
                      </a:xfrm>
                      <a:prstGeom prst="rect">
                        <a:avLst/>
                      </a:prstGeom>
                      <a:gradFill rotWithShape="1">
                        <a:gsLst>
                          <a:gs pos="0">
                            <a:srgbClr val="FF00FF">
                              <a:alpha val="34000"/>
                            </a:srgbClr>
                          </a:gs>
                          <a:gs pos="50000">
                            <a:srgbClr val="FFFFFF"/>
                          </a:gs>
                          <a:gs pos="100000">
                            <a:srgbClr val="FF00FF">
                              <a:alpha val="34000"/>
                            </a:srgbClr>
                          </a:gs>
                        </a:gsLst>
                        <a:lin ang="5400000" scaled="1"/>
                        <a:tileRect/>
                      </a:gradFill>
                      <a:ln w="9525" cap="flat" cmpd="sng">
                        <a:solidFill>
                          <a:srgbClr val="0000FF"/>
                        </a:solidFill>
                        <a:prstDash val="solid"/>
                        <a:miter/>
                        <a:headEnd type="none" w="med" len="med"/>
                        <a:tailEnd type="none" w="med" len="me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5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9" fill="hold" nodeType="clickEffect">
                                  <p:stCondLst>
                                    <p:cond delay="0"/>
                                  </p:stCondLst>
                                  <p:childTnLst>
                                    <p:set>
                                      <p:cBhvr>
                                        <p:cTn id="10" dur="1" fill="hold">
                                          <p:stCondLst>
                                            <p:cond delay="0"/>
                                          </p:stCondLst>
                                        </p:cTn>
                                        <p:tgtEl>
                                          <p:spTgt spid="108561"/>
                                        </p:tgtEl>
                                        <p:attrNameLst>
                                          <p:attrName>style.visibility</p:attrName>
                                        </p:attrNameLst>
                                      </p:cBhvr>
                                      <p:to>
                                        <p:strVal val="visible"/>
                                      </p:to>
                                    </p:set>
                                    <p:animEffect transition="in" filter="strips(upLeft)">
                                      <p:cBhvr>
                                        <p:cTn id="11" dur="500"/>
                                        <p:tgtEl>
                                          <p:spTgt spid="108561"/>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9" fill="hold" nodeType="clickEffect">
                                  <p:stCondLst>
                                    <p:cond delay="0"/>
                                  </p:stCondLst>
                                  <p:childTnLst>
                                    <p:set>
                                      <p:cBhvr>
                                        <p:cTn id="15" dur="1" fill="hold">
                                          <p:stCondLst>
                                            <p:cond delay="0"/>
                                          </p:stCondLst>
                                        </p:cTn>
                                        <p:tgtEl>
                                          <p:spTgt spid="108558"/>
                                        </p:tgtEl>
                                        <p:attrNameLst>
                                          <p:attrName>style.visibility</p:attrName>
                                        </p:attrNameLst>
                                      </p:cBhvr>
                                      <p:to>
                                        <p:strVal val="visible"/>
                                      </p:to>
                                    </p:set>
                                    <p:animEffect transition="in" filter="strips(upLeft)">
                                      <p:cBhvr>
                                        <p:cTn id="16" dur="500"/>
                                        <p:tgtEl>
                                          <p:spTgt spid="10855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856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856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856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857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8567"/>
                                        </p:tgtEl>
                                        <p:attrNameLst>
                                          <p:attrName>style.visibility</p:attrName>
                                        </p:attrNameLst>
                                      </p:cBhvr>
                                      <p:to>
                                        <p:strVal val="visible"/>
                                      </p:to>
                                    </p:set>
                                    <p:animEffect transition="in" filter="blinds(horizontal)">
                                      <p:cBhvr>
                                        <p:cTn id="37" dur="500"/>
                                        <p:tgtEl>
                                          <p:spTgt spid="108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65" grpId="0"/>
      <p:bldP spid="108566" grpId="0" bldLvl="0" animBg="1"/>
      <p:bldP spid="108567"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600" b="1" dirty="0">
                <a:solidFill>
                  <a:srgbClr val="0033CC"/>
                </a:solidFill>
              </a:rPr>
              <a:t>21</a:t>
            </a:fld>
            <a:endParaRPr lang="zh-CN" altLang="en-US" sz="1600" b="1" dirty="0">
              <a:solidFill>
                <a:srgbClr val="0033CC"/>
              </a:solidFill>
            </a:endParaRPr>
          </a:p>
        </p:txBody>
      </p:sp>
      <p:sp>
        <p:nvSpPr>
          <p:cNvPr id="113666" name="Text Box 2"/>
          <p:cNvSpPr txBox="1"/>
          <p:nvPr/>
        </p:nvSpPr>
        <p:spPr>
          <a:xfrm>
            <a:off x="390525" y="1855788"/>
            <a:ext cx="1238250" cy="457200"/>
          </a:xfrm>
          <a:prstGeom prst="rect">
            <a:avLst/>
          </a:prstGeom>
          <a:noFill/>
          <a:ln w="9525">
            <a:noFill/>
          </a:ln>
        </p:spPr>
        <p:txBody>
          <a:bodyPr>
            <a:spAutoFit/>
          </a:bodyPr>
          <a:lstStyle/>
          <a:p>
            <a:pPr eaLnBrk="1" hangingPunct="1">
              <a:spcBef>
                <a:spcPct val="50000"/>
              </a:spcBef>
            </a:pPr>
            <a:r>
              <a:rPr lang="zh-CN" altLang="en-US" b="1" dirty="0">
                <a:solidFill>
                  <a:srgbClr val="1C1C1C"/>
                </a:solidFill>
                <a:latin typeface="Times New Roman" panose="02020603050405020304" pitchFamily="18" charset="0"/>
              </a:rPr>
              <a:t>说明：</a:t>
            </a:r>
          </a:p>
        </p:txBody>
      </p:sp>
      <p:grpSp>
        <p:nvGrpSpPr>
          <p:cNvPr id="10244" name="Group 3"/>
          <p:cNvGrpSpPr/>
          <p:nvPr/>
        </p:nvGrpSpPr>
        <p:grpSpPr>
          <a:xfrm>
            <a:off x="395288" y="188913"/>
            <a:ext cx="8093075" cy="1516062"/>
            <a:chOff x="340" y="255"/>
            <a:chExt cx="5098" cy="955"/>
          </a:xfrm>
        </p:grpSpPr>
        <p:sp>
          <p:nvSpPr>
            <p:cNvPr id="113668" name="Text Box 4"/>
            <p:cNvSpPr txBox="1">
              <a:spLocks noChangeArrowheads="1"/>
            </p:cNvSpPr>
            <p:nvPr/>
          </p:nvSpPr>
          <p:spPr bwMode="auto">
            <a:xfrm>
              <a:off x="340" y="255"/>
              <a:ext cx="5098" cy="955"/>
            </a:xfrm>
            <a:prstGeom prst="rect">
              <a:avLst/>
            </a:prstGeom>
            <a:noFill/>
            <a:ln>
              <a:noFill/>
            </a:ln>
            <a:effectLst/>
          </p:spPr>
          <p:txBody>
            <a:bodyPr>
              <a:spAutoFit/>
            </a:bodyPr>
            <a:lstStyle/>
            <a:p>
              <a:pPr marR="0" defTabSz="914400" eaLnBrk="1" hangingPunct="1">
                <a:lnSpc>
                  <a:spcPct val="130000"/>
                </a:lnSpc>
                <a:buClrTx/>
                <a:buSzTx/>
                <a:buFontTx/>
                <a:defRPr/>
              </a:pPr>
              <a:r>
                <a:rPr kumimoji="0" lang="zh-CN" altLang="en-US" b="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安培环路定理</a:t>
              </a:r>
              <a:r>
                <a:rPr kumimoji="0" lang="zh-CN" altLang="en-US" b="1" kern="1200" cap="none" spc="0" normalizeH="0" baseline="0" noProof="0">
                  <a:solidFill>
                    <a:schemeClr val="accent2"/>
                  </a:solidFill>
                  <a:latin typeface="Times New Roman" panose="02020603050405020304" pitchFamily="18" charset="0"/>
                  <a:ea typeface="宋体" panose="02010600030101010101" pitchFamily="2" charset="-122"/>
                  <a:cs typeface="+mn-cs"/>
                </a:rPr>
                <a:t>：</a:t>
              </a:r>
              <a:r>
                <a:rPr kumimoji="0" lang="zh-CN" altLang="en-US" b="1" kern="1200" cap="none" spc="0" normalizeH="0" baseline="0" noProof="0">
                  <a:latin typeface="Times New Roman" panose="02020603050405020304" pitchFamily="18" charset="0"/>
                  <a:ea typeface="宋体" panose="02010600030101010101" pitchFamily="2" charset="-122"/>
                  <a:cs typeface="+mn-cs"/>
                </a:rPr>
                <a:t>真空的稳恒磁场中，磁感应强度      沿任一闭合路径的线积分，等于该闭合路径所包围的所有电流的代数和          乘以真空磁导率      。</a:t>
              </a:r>
            </a:p>
          </p:txBody>
        </p:sp>
        <p:graphicFrame>
          <p:nvGraphicFramePr>
            <p:cNvPr id="10278" name="Object 5"/>
            <p:cNvGraphicFramePr>
              <a:graphicFrameLocks noChangeAspect="1"/>
            </p:cNvGraphicFramePr>
            <p:nvPr/>
          </p:nvGraphicFramePr>
          <p:xfrm>
            <a:off x="4479" y="300"/>
            <a:ext cx="209" cy="255"/>
          </p:xfrm>
          <a:graphic>
            <a:graphicData uri="http://schemas.openxmlformats.org/presentationml/2006/ole">
              <mc:AlternateContent xmlns:mc="http://schemas.openxmlformats.org/markup-compatibility/2006">
                <mc:Choice xmlns:v="urn:schemas-microsoft-com:vml" Requires="v">
                  <p:oleObj r:id="rId2" imgW="152400" imgH="203200" progId="Equation.DSMT4">
                    <p:embed/>
                  </p:oleObj>
                </mc:Choice>
                <mc:Fallback>
                  <p:oleObj r:id="rId2" imgW="152400" imgH="203200" progId="Equation.DSMT4">
                    <p:embed/>
                    <p:pic>
                      <p:nvPicPr>
                        <p:cNvPr id="0" name="图片 3134"/>
                        <p:cNvPicPr/>
                        <p:nvPr/>
                      </p:nvPicPr>
                      <p:blipFill>
                        <a:blip r:embed="rId3"/>
                        <a:stretch>
                          <a:fillRect/>
                        </a:stretch>
                      </p:blipFill>
                      <p:spPr>
                        <a:xfrm>
                          <a:off x="4479" y="300"/>
                          <a:ext cx="209" cy="255"/>
                        </a:xfrm>
                        <a:prstGeom prst="rect">
                          <a:avLst/>
                        </a:prstGeom>
                        <a:noFill/>
                        <a:ln w="38100">
                          <a:noFill/>
                          <a:miter/>
                        </a:ln>
                      </p:spPr>
                    </p:pic>
                  </p:oleObj>
                </mc:Fallback>
              </mc:AlternateContent>
            </a:graphicData>
          </a:graphic>
        </p:graphicFrame>
        <p:graphicFrame>
          <p:nvGraphicFramePr>
            <p:cNvPr id="10279" name="Object 6"/>
            <p:cNvGraphicFramePr>
              <a:graphicFrameLocks noChangeAspect="1"/>
            </p:cNvGraphicFramePr>
            <p:nvPr/>
          </p:nvGraphicFramePr>
          <p:xfrm>
            <a:off x="2842" y="880"/>
            <a:ext cx="265" cy="317"/>
          </p:xfrm>
          <a:graphic>
            <a:graphicData uri="http://schemas.openxmlformats.org/presentationml/2006/ole">
              <mc:AlternateContent xmlns:mc="http://schemas.openxmlformats.org/markup-compatibility/2006">
                <mc:Choice xmlns:v="urn:schemas-microsoft-com:vml" Requires="v">
                  <p:oleObj r:id="rId4" imgW="190500" imgH="228600" progId="Equation.3">
                    <p:embed/>
                  </p:oleObj>
                </mc:Choice>
                <mc:Fallback>
                  <p:oleObj r:id="rId4" imgW="190500" imgH="228600" progId="Equation.3">
                    <p:embed/>
                    <p:pic>
                      <p:nvPicPr>
                        <p:cNvPr id="0" name="图片 3135"/>
                        <p:cNvPicPr/>
                        <p:nvPr/>
                      </p:nvPicPr>
                      <p:blipFill>
                        <a:blip r:embed="rId5"/>
                        <a:stretch>
                          <a:fillRect/>
                        </a:stretch>
                      </p:blipFill>
                      <p:spPr>
                        <a:xfrm>
                          <a:off x="2842" y="880"/>
                          <a:ext cx="265" cy="317"/>
                        </a:xfrm>
                        <a:prstGeom prst="rect">
                          <a:avLst/>
                        </a:prstGeom>
                        <a:noFill/>
                        <a:ln w="38100">
                          <a:noFill/>
                          <a:miter/>
                        </a:ln>
                      </p:spPr>
                    </p:pic>
                  </p:oleObj>
                </mc:Fallback>
              </mc:AlternateContent>
            </a:graphicData>
          </a:graphic>
        </p:graphicFrame>
        <p:graphicFrame>
          <p:nvGraphicFramePr>
            <p:cNvPr id="10280" name="Object 7"/>
            <p:cNvGraphicFramePr>
              <a:graphicFrameLocks noChangeAspect="1"/>
            </p:cNvGraphicFramePr>
            <p:nvPr/>
          </p:nvGraphicFramePr>
          <p:xfrm>
            <a:off x="1013" y="907"/>
            <a:ext cx="370" cy="287"/>
          </p:xfrm>
          <a:graphic>
            <a:graphicData uri="http://schemas.openxmlformats.org/presentationml/2006/ole">
              <mc:AlternateContent xmlns:mc="http://schemas.openxmlformats.org/markup-compatibility/2006">
                <mc:Choice xmlns:v="urn:schemas-microsoft-com:vml" Requires="v">
                  <p:oleObj r:id="rId6" imgW="330200" imgH="254000" progId="Equation.DSMT4">
                    <p:embed/>
                  </p:oleObj>
                </mc:Choice>
                <mc:Fallback>
                  <p:oleObj r:id="rId6" imgW="330200" imgH="254000" progId="Equation.DSMT4">
                    <p:embed/>
                    <p:pic>
                      <p:nvPicPr>
                        <p:cNvPr id="0" name="图片 3141"/>
                        <p:cNvPicPr/>
                        <p:nvPr/>
                      </p:nvPicPr>
                      <p:blipFill>
                        <a:blip r:embed="rId7"/>
                        <a:stretch>
                          <a:fillRect/>
                        </a:stretch>
                      </p:blipFill>
                      <p:spPr>
                        <a:xfrm>
                          <a:off x="1013" y="907"/>
                          <a:ext cx="370" cy="287"/>
                        </a:xfrm>
                        <a:prstGeom prst="rect">
                          <a:avLst/>
                        </a:prstGeom>
                        <a:noFill/>
                        <a:ln w="38100">
                          <a:noFill/>
                          <a:miter/>
                        </a:ln>
                      </p:spPr>
                    </p:pic>
                  </p:oleObj>
                </mc:Fallback>
              </mc:AlternateContent>
            </a:graphicData>
          </a:graphic>
        </p:graphicFrame>
      </p:grpSp>
      <p:grpSp>
        <p:nvGrpSpPr>
          <p:cNvPr id="113672" name="Group 8"/>
          <p:cNvGrpSpPr/>
          <p:nvPr/>
        </p:nvGrpSpPr>
        <p:grpSpPr>
          <a:xfrm>
            <a:off x="1212850" y="1751013"/>
            <a:ext cx="7391400" cy="1114425"/>
            <a:chOff x="737" y="1605"/>
            <a:chExt cx="4656" cy="702"/>
          </a:xfrm>
        </p:grpSpPr>
        <p:sp>
          <p:nvSpPr>
            <p:cNvPr id="10272" name="Text Box 9"/>
            <p:cNvSpPr txBox="1"/>
            <p:nvPr/>
          </p:nvSpPr>
          <p:spPr>
            <a:xfrm>
              <a:off x="737" y="1605"/>
              <a:ext cx="4656" cy="702"/>
            </a:xfrm>
            <a:prstGeom prst="rect">
              <a:avLst/>
            </a:prstGeom>
            <a:noFill/>
            <a:ln w="9525">
              <a:noFill/>
            </a:ln>
          </p:spPr>
          <p:txBody>
            <a:bodyPr>
              <a:spAutoFit/>
            </a:bodyPr>
            <a:lstStyle/>
            <a:p>
              <a:pPr eaLnBrk="1" hangingPunct="1">
                <a:lnSpc>
                  <a:spcPct val="140000"/>
                </a:lnSpc>
              </a:pPr>
              <a:r>
                <a:rPr lang="zh-CN" altLang="zh-CN" b="1" dirty="0">
                  <a:solidFill>
                    <a:schemeClr val="accent2"/>
                  </a:solidFill>
                  <a:latin typeface="Times New Roman" panose="02020603050405020304" pitchFamily="18" charset="0"/>
                </a:rPr>
                <a:t>电流 </a:t>
              </a:r>
              <a:r>
                <a:rPr lang="zh-CN" altLang="en-US" b="1" dirty="0">
                  <a:solidFill>
                    <a:schemeClr val="accent2"/>
                  </a:solidFill>
                  <a:latin typeface="Times New Roman" panose="02020603050405020304" pitchFamily="18" charset="0"/>
                </a:rPr>
                <a:t>    </a:t>
              </a:r>
              <a:r>
                <a:rPr lang="zh-CN" altLang="en-US" b="1" dirty="0">
                  <a:solidFill>
                    <a:srgbClr val="FF0000"/>
                  </a:solidFill>
                  <a:latin typeface="Times New Roman" panose="02020603050405020304" pitchFamily="18" charset="0"/>
                </a:rPr>
                <a:t>正负</a:t>
              </a:r>
              <a:r>
                <a:rPr lang="zh-CN" altLang="en-US" b="1" dirty="0">
                  <a:solidFill>
                    <a:schemeClr val="accent2"/>
                  </a:solidFill>
                  <a:latin typeface="Times New Roman" panose="02020603050405020304" pitchFamily="18" charset="0"/>
                </a:rPr>
                <a:t>的规定 ：    与      成</a:t>
              </a:r>
              <a:r>
                <a:rPr lang="zh-CN" altLang="en-US" b="1" dirty="0">
                  <a:solidFill>
                    <a:srgbClr val="FF0000"/>
                  </a:solidFill>
                  <a:latin typeface="Times New Roman" panose="02020603050405020304" pitchFamily="18" charset="0"/>
                </a:rPr>
                <a:t>右螺旋</a:t>
              </a:r>
              <a:r>
                <a:rPr lang="zh-CN" altLang="en-US" b="1" dirty="0">
                  <a:solidFill>
                    <a:schemeClr val="accent2"/>
                  </a:solidFill>
                  <a:latin typeface="Times New Roman" panose="02020603050405020304" pitchFamily="18" charset="0"/>
                </a:rPr>
                <a:t>时，  为</a:t>
              </a:r>
              <a:r>
                <a:rPr lang="zh-CN" altLang="en-US" b="1" dirty="0">
                  <a:solidFill>
                    <a:srgbClr val="FF0000"/>
                  </a:solidFill>
                  <a:latin typeface="Times New Roman" panose="02020603050405020304" pitchFamily="18" charset="0"/>
                </a:rPr>
                <a:t>正</a:t>
              </a:r>
              <a:r>
                <a:rPr lang="zh-CN" altLang="en-US" b="1" dirty="0">
                  <a:solidFill>
                    <a:schemeClr val="accent2"/>
                  </a:solidFill>
                  <a:latin typeface="Times New Roman" panose="02020603050405020304" pitchFamily="18" charset="0"/>
                </a:rPr>
                <a:t>；</a:t>
              </a:r>
              <a:r>
                <a:rPr lang="zh-CN" altLang="en-US" b="1" dirty="0">
                  <a:solidFill>
                    <a:srgbClr val="FF0000"/>
                  </a:solidFill>
                  <a:latin typeface="Times New Roman" panose="02020603050405020304" pitchFamily="18" charset="0"/>
                </a:rPr>
                <a:t>反之为负</a:t>
              </a:r>
              <a:r>
                <a:rPr lang="zh-CN" altLang="en-US" b="1" dirty="0">
                  <a:solidFill>
                    <a:schemeClr val="accent2"/>
                  </a:solidFill>
                  <a:latin typeface="Times New Roman" panose="02020603050405020304" pitchFamily="18" charset="0"/>
                </a:rPr>
                <a:t>。</a:t>
              </a:r>
            </a:p>
          </p:txBody>
        </p:sp>
        <p:graphicFrame>
          <p:nvGraphicFramePr>
            <p:cNvPr id="10273" name="Object 10"/>
            <p:cNvGraphicFramePr>
              <a:graphicFrameLocks noChangeAspect="1"/>
            </p:cNvGraphicFramePr>
            <p:nvPr/>
          </p:nvGraphicFramePr>
          <p:xfrm>
            <a:off x="3071" y="1731"/>
            <a:ext cx="153" cy="184"/>
          </p:xfrm>
          <a:graphic>
            <a:graphicData uri="http://schemas.openxmlformats.org/presentationml/2006/ole">
              <mc:AlternateContent xmlns:mc="http://schemas.openxmlformats.org/markup-compatibility/2006">
                <mc:Choice xmlns:v="urn:schemas-microsoft-com:vml" Requires="v">
                  <p:oleObj r:id="rId8" imgW="190500" imgH="228600" progId="Equation.3">
                    <p:embed/>
                  </p:oleObj>
                </mc:Choice>
                <mc:Fallback>
                  <p:oleObj r:id="rId8" imgW="190500" imgH="228600" progId="Equation.3">
                    <p:embed/>
                    <p:pic>
                      <p:nvPicPr>
                        <p:cNvPr id="0" name="图片 3142"/>
                        <p:cNvPicPr/>
                        <p:nvPr/>
                      </p:nvPicPr>
                      <p:blipFill>
                        <a:blip r:embed="rId9"/>
                        <a:stretch>
                          <a:fillRect/>
                        </a:stretch>
                      </p:blipFill>
                      <p:spPr>
                        <a:xfrm>
                          <a:off x="3071" y="1731"/>
                          <a:ext cx="153" cy="184"/>
                        </a:xfrm>
                        <a:prstGeom prst="rect">
                          <a:avLst/>
                        </a:prstGeom>
                        <a:noFill/>
                        <a:ln w="38100">
                          <a:noFill/>
                          <a:miter/>
                        </a:ln>
                      </p:spPr>
                    </p:pic>
                  </p:oleObj>
                </mc:Fallback>
              </mc:AlternateContent>
            </a:graphicData>
          </a:graphic>
        </p:graphicFrame>
        <p:graphicFrame>
          <p:nvGraphicFramePr>
            <p:cNvPr id="10274" name="Object 11"/>
            <p:cNvGraphicFramePr>
              <a:graphicFrameLocks noChangeAspect="1"/>
            </p:cNvGraphicFramePr>
            <p:nvPr/>
          </p:nvGraphicFramePr>
          <p:xfrm>
            <a:off x="1250" y="1716"/>
            <a:ext cx="143" cy="198"/>
          </p:xfrm>
          <a:graphic>
            <a:graphicData uri="http://schemas.openxmlformats.org/presentationml/2006/ole">
              <mc:AlternateContent xmlns:mc="http://schemas.openxmlformats.org/markup-compatibility/2006">
                <mc:Choice xmlns:v="urn:schemas-microsoft-com:vml" Requires="v">
                  <p:oleObj r:id="rId10" imgW="165100" imgH="228600" progId="Equation.3">
                    <p:embed/>
                  </p:oleObj>
                </mc:Choice>
                <mc:Fallback>
                  <p:oleObj r:id="rId10" imgW="165100" imgH="228600" progId="Equation.3">
                    <p:embed/>
                    <p:pic>
                      <p:nvPicPr>
                        <p:cNvPr id="0" name="图片 3136"/>
                        <p:cNvPicPr/>
                        <p:nvPr/>
                      </p:nvPicPr>
                      <p:blipFill>
                        <a:blip r:embed="rId11"/>
                        <a:stretch>
                          <a:fillRect/>
                        </a:stretch>
                      </p:blipFill>
                      <p:spPr>
                        <a:xfrm>
                          <a:off x="1250" y="1716"/>
                          <a:ext cx="143" cy="198"/>
                        </a:xfrm>
                        <a:prstGeom prst="rect">
                          <a:avLst/>
                        </a:prstGeom>
                        <a:noFill/>
                        <a:ln w="38100">
                          <a:noFill/>
                          <a:miter/>
                        </a:ln>
                      </p:spPr>
                    </p:pic>
                  </p:oleObj>
                </mc:Fallback>
              </mc:AlternateContent>
            </a:graphicData>
          </a:graphic>
        </p:graphicFrame>
        <p:graphicFrame>
          <p:nvGraphicFramePr>
            <p:cNvPr id="10275" name="Object 12"/>
            <p:cNvGraphicFramePr>
              <a:graphicFrameLocks noChangeAspect="1"/>
            </p:cNvGraphicFramePr>
            <p:nvPr/>
          </p:nvGraphicFramePr>
          <p:xfrm>
            <a:off x="2611" y="1730"/>
            <a:ext cx="143" cy="198"/>
          </p:xfrm>
          <a:graphic>
            <a:graphicData uri="http://schemas.openxmlformats.org/presentationml/2006/ole">
              <mc:AlternateContent xmlns:mc="http://schemas.openxmlformats.org/markup-compatibility/2006">
                <mc:Choice xmlns:v="urn:schemas-microsoft-com:vml" Requires="v">
                  <p:oleObj r:id="rId12" imgW="165100" imgH="228600" progId="Equation.3">
                    <p:embed/>
                  </p:oleObj>
                </mc:Choice>
                <mc:Fallback>
                  <p:oleObj r:id="rId12" imgW="165100" imgH="228600" progId="Equation.3">
                    <p:embed/>
                    <p:pic>
                      <p:nvPicPr>
                        <p:cNvPr id="0" name="图片 3139"/>
                        <p:cNvPicPr/>
                        <p:nvPr/>
                      </p:nvPicPr>
                      <p:blipFill>
                        <a:blip r:embed="rId11"/>
                        <a:stretch>
                          <a:fillRect/>
                        </a:stretch>
                      </p:blipFill>
                      <p:spPr>
                        <a:xfrm>
                          <a:off x="2611" y="1730"/>
                          <a:ext cx="143" cy="198"/>
                        </a:xfrm>
                        <a:prstGeom prst="rect">
                          <a:avLst/>
                        </a:prstGeom>
                        <a:noFill/>
                        <a:ln w="38100">
                          <a:noFill/>
                          <a:miter/>
                        </a:ln>
                      </p:spPr>
                    </p:pic>
                  </p:oleObj>
                </mc:Fallback>
              </mc:AlternateContent>
            </a:graphicData>
          </a:graphic>
        </p:graphicFrame>
        <p:graphicFrame>
          <p:nvGraphicFramePr>
            <p:cNvPr id="10276" name="Object 13"/>
            <p:cNvGraphicFramePr>
              <a:graphicFrameLocks noChangeAspect="1"/>
            </p:cNvGraphicFramePr>
            <p:nvPr/>
          </p:nvGraphicFramePr>
          <p:xfrm>
            <a:off x="4380" y="1733"/>
            <a:ext cx="143" cy="198"/>
          </p:xfrm>
          <a:graphic>
            <a:graphicData uri="http://schemas.openxmlformats.org/presentationml/2006/ole">
              <mc:AlternateContent xmlns:mc="http://schemas.openxmlformats.org/markup-compatibility/2006">
                <mc:Choice xmlns:v="urn:schemas-microsoft-com:vml" Requires="v">
                  <p:oleObj r:id="rId13" imgW="165100" imgH="228600" progId="Equation.3">
                    <p:embed/>
                  </p:oleObj>
                </mc:Choice>
                <mc:Fallback>
                  <p:oleObj r:id="rId13" imgW="165100" imgH="228600" progId="Equation.3">
                    <p:embed/>
                    <p:pic>
                      <p:nvPicPr>
                        <p:cNvPr id="0" name="图片 3140"/>
                        <p:cNvPicPr/>
                        <p:nvPr/>
                      </p:nvPicPr>
                      <p:blipFill>
                        <a:blip r:embed="rId11"/>
                        <a:stretch>
                          <a:fillRect/>
                        </a:stretch>
                      </p:blipFill>
                      <p:spPr>
                        <a:xfrm>
                          <a:off x="4380" y="1733"/>
                          <a:ext cx="143" cy="198"/>
                        </a:xfrm>
                        <a:prstGeom prst="rect">
                          <a:avLst/>
                        </a:prstGeom>
                        <a:noFill/>
                        <a:ln w="38100">
                          <a:noFill/>
                          <a:miter/>
                        </a:ln>
                      </p:spPr>
                    </p:pic>
                  </p:oleObj>
                </mc:Fallback>
              </mc:AlternateContent>
            </a:graphicData>
          </a:graphic>
        </p:graphicFrame>
      </p:grpSp>
      <p:graphicFrame>
        <p:nvGraphicFramePr>
          <p:cNvPr id="113678" name="Object 14"/>
          <p:cNvGraphicFramePr>
            <a:graphicFrameLocks noChangeAspect="1"/>
          </p:cNvGraphicFramePr>
          <p:nvPr/>
        </p:nvGraphicFramePr>
        <p:xfrm>
          <a:off x="1187450" y="4724400"/>
          <a:ext cx="1874838" cy="630238"/>
        </p:xfrm>
        <a:graphic>
          <a:graphicData uri="http://schemas.openxmlformats.org/presentationml/2006/ole">
            <mc:AlternateContent xmlns:mc="http://schemas.openxmlformats.org/markup-compatibility/2006">
              <mc:Choice xmlns:v="urn:schemas-microsoft-com:vml" Requires="v">
                <p:oleObj r:id="rId14" imgW="787400" imgH="228600" progId="Equation.DSMT4">
                  <p:embed/>
                </p:oleObj>
              </mc:Choice>
              <mc:Fallback>
                <p:oleObj r:id="rId14" imgW="787400" imgH="228600" progId="Equation.DSMT4">
                  <p:embed/>
                  <p:pic>
                    <p:nvPicPr>
                      <p:cNvPr id="0" name="图片 3149"/>
                      <p:cNvPicPr/>
                      <p:nvPr/>
                    </p:nvPicPr>
                    <p:blipFill>
                      <a:blip r:embed="rId15"/>
                      <a:stretch>
                        <a:fillRect/>
                      </a:stretch>
                    </p:blipFill>
                    <p:spPr>
                      <a:xfrm>
                        <a:off x="1187450" y="4724400"/>
                        <a:ext cx="1874838" cy="630238"/>
                      </a:xfrm>
                      <a:prstGeom prst="rect">
                        <a:avLst/>
                      </a:prstGeom>
                      <a:noFill/>
                      <a:ln w="38100">
                        <a:noFill/>
                        <a:miter/>
                      </a:ln>
                    </p:spPr>
                  </p:pic>
                </p:oleObj>
              </mc:Fallback>
            </mc:AlternateContent>
          </a:graphicData>
        </a:graphic>
      </p:graphicFrame>
      <p:grpSp>
        <p:nvGrpSpPr>
          <p:cNvPr id="113679" name="Group 15"/>
          <p:cNvGrpSpPr/>
          <p:nvPr/>
        </p:nvGrpSpPr>
        <p:grpSpPr>
          <a:xfrm>
            <a:off x="4641850" y="3405188"/>
            <a:ext cx="3962400" cy="3048000"/>
            <a:chOff x="3120" y="672"/>
            <a:chExt cx="2496" cy="1920"/>
          </a:xfrm>
        </p:grpSpPr>
        <p:sp>
          <p:nvSpPr>
            <p:cNvPr id="10250" name="Rectangle 16"/>
            <p:cNvSpPr/>
            <p:nvPr/>
          </p:nvSpPr>
          <p:spPr>
            <a:xfrm>
              <a:off x="3120" y="672"/>
              <a:ext cx="2496" cy="1920"/>
            </a:xfrm>
            <a:prstGeom prst="rect">
              <a:avLst/>
            </a:prstGeom>
            <a:solidFill>
              <a:schemeClr val="bg1"/>
            </a:solidFill>
            <a:ln w="9525" cap="flat" cmpd="sng">
              <a:solidFill>
                <a:schemeClr val="tx2"/>
              </a:solidFill>
              <a:prstDash val="solid"/>
              <a:miter/>
              <a:headEnd type="none" w="med" len="med"/>
              <a:tailEnd type="none" w="med" len="med"/>
            </a:ln>
          </p:spPr>
          <p:txBody>
            <a:bodyPr wrap="none" anchor="ctr"/>
            <a:lstStyle/>
            <a:p>
              <a:pPr eaLnBrk="1" hangingPunct="1"/>
              <a:endParaRPr lang="zh-CN" altLang="en-US" dirty="0">
                <a:latin typeface="Times New Roman" panose="02020603050405020304" pitchFamily="18" charset="0"/>
              </a:endParaRPr>
            </a:p>
          </p:txBody>
        </p:sp>
        <p:sp>
          <p:nvSpPr>
            <p:cNvPr id="10251" name="Oval 17"/>
            <p:cNvSpPr/>
            <p:nvPr/>
          </p:nvSpPr>
          <p:spPr>
            <a:xfrm>
              <a:off x="3665" y="1166"/>
              <a:ext cx="1350" cy="668"/>
            </a:xfrm>
            <a:prstGeom prst="ellipse">
              <a:avLst/>
            </a:prstGeom>
            <a:solidFill>
              <a:srgbClr val="CDEBFF">
                <a:alpha val="50195"/>
              </a:srgbClr>
            </a:solidFill>
            <a:ln w="38100" cap="flat" cmpd="sng">
              <a:solidFill>
                <a:srgbClr val="3333CC"/>
              </a:solidFill>
              <a:prstDash val="solid"/>
              <a:headEnd type="none" w="med" len="med"/>
              <a:tailEnd type="none" w="med" len="med"/>
            </a:ln>
          </p:spPr>
          <p:txBody>
            <a:bodyPr wrap="none" anchor="ctr"/>
            <a:lstStyle/>
            <a:p>
              <a:pPr eaLnBrk="1" hangingPunct="1"/>
              <a:endParaRPr lang="zh-CN" altLang="en-US" dirty="0">
                <a:latin typeface="Times New Roman" panose="02020603050405020304" pitchFamily="18" charset="0"/>
              </a:endParaRPr>
            </a:p>
          </p:txBody>
        </p:sp>
        <p:sp>
          <p:nvSpPr>
            <p:cNvPr id="10252" name="Freeform 18"/>
            <p:cNvSpPr/>
            <p:nvPr/>
          </p:nvSpPr>
          <p:spPr>
            <a:xfrm>
              <a:off x="3504" y="849"/>
              <a:ext cx="792" cy="822"/>
            </a:xfrm>
            <a:custGeom>
              <a:avLst/>
              <a:gdLst/>
              <a:ahLst/>
              <a:cxnLst>
                <a:cxn ang="0">
                  <a:pos x="0" y="822"/>
                </a:cxn>
                <a:cxn ang="0">
                  <a:pos x="14" y="583"/>
                </a:cxn>
                <a:cxn ang="0">
                  <a:pos x="74" y="332"/>
                </a:cxn>
                <a:cxn ang="0">
                  <a:pos x="147" y="154"/>
                </a:cxn>
                <a:cxn ang="0">
                  <a:pos x="311" y="31"/>
                </a:cxn>
                <a:cxn ang="0">
                  <a:pos x="515" y="20"/>
                </a:cxn>
                <a:cxn ang="0">
                  <a:pos x="663" y="154"/>
                </a:cxn>
                <a:cxn ang="0">
                  <a:pos x="773" y="555"/>
                </a:cxn>
                <a:cxn ang="0">
                  <a:pos x="773" y="599"/>
                </a:cxn>
              </a:cxnLst>
              <a:rect l="0" t="0" r="0" b="0"/>
              <a:pathLst>
                <a:path w="936" h="822">
                  <a:moveTo>
                    <a:pt x="0" y="822"/>
                  </a:moveTo>
                  <a:cubicBezTo>
                    <a:pt x="3" y="782"/>
                    <a:pt x="2" y="665"/>
                    <a:pt x="16" y="583"/>
                  </a:cubicBezTo>
                  <a:cubicBezTo>
                    <a:pt x="30" y="501"/>
                    <a:pt x="61" y="403"/>
                    <a:pt x="87" y="332"/>
                  </a:cubicBezTo>
                  <a:cubicBezTo>
                    <a:pt x="113" y="261"/>
                    <a:pt x="127" y="204"/>
                    <a:pt x="174" y="154"/>
                  </a:cubicBezTo>
                  <a:cubicBezTo>
                    <a:pt x="221" y="104"/>
                    <a:pt x="296" y="53"/>
                    <a:pt x="368" y="31"/>
                  </a:cubicBezTo>
                  <a:cubicBezTo>
                    <a:pt x="440" y="9"/>
                    <a:pt x="540" y="0"/>
                    <a:pt x="609" y="20"/>
                  </a:cubicBezTo>
                  <a:cubicBezTo>
                    <a:pt x="678" y="40"/>
                    <a:pt x="733" y="64"/>
                    <a:pt x="784" y="154"/>
                  </a:cubicBezTo>
                  <a:cubicBezTo>
                    <a:pt x="834" y="243"/>
                    <a:pt x="892" y="480"/>
                    <a:pt x="914" y="555"/>
                  </a:cubicBezTo>
                  <a:cubicBezTo>
                    <a:pt x="936" y="629"/>
                    <a:pt x="914" y="592"/>
                    <a:pt x="914" y="599"/>
                  </a:cubicBezTo>
                </a:path>
              </a:pathLst>
            </a:custGeom>
            <a:noFill/>
            <a:ln w="38100" cap="flat" cmpd="sng">
              <a:solidFill>
                <a:srgbClr val="CC00CC">
                  <a:alpha val="100000"/>
                </a:srgbClr>
              </a:solidFill>
              <a:prstDash val="solid"/>
              <a:round/>
              <a:headEnd type="none" w="sm" len="lg"/>
              <a:tailEnd type="triangle" w="sm" len="lg"/>
            </a:ln>
          </p:spPr>
          <p:txBody>
            <a:bodyPr/>
            <a:lstStyle/>
            <a:p>
              <a:endParaRPr lang="zh-CN" altLang="en-US"/>
            </a:p>
          </p:txBody>
        </p:sp>
        <p:sp>
          <p:nvSpPr>
            <p:cNvPr id="10253" name="Freeform 19"/>
            <p:cNvSpPr/>
            <p:nvPr/>
          </p:nvSpPr>
          <p:spPr>
            <a:xfrm>
              <a:off x="3967" y="1776"/>
              <a:ext cx="395" cy="642"/>
            </a:xfrm>
            <a:custGeom>
              <a:avLst/>
              <a:gdLst/>
              <a:ahLst/>
              <a:cxnLst>
                <a:cxn ang="0">
                  <a:pos x="395" y="66"/>
                </a:cxn>
                <a:cxn ang="0">
                  <a:pos x="351" y="319"/>
                </a:cxn>
                <a:cxn ang="0">
                  <a:pos x="249" y="600"/>
                </a:cxn>
                <a:cxn ang="0">
                  <a:pos x="105" y="568"/>
                </a:cxn>
                <a:cxn ang="0">
                  <a:pos x="17" y="207"/>
                </a:cxn>
                <a:cxn ang="0">
                  <a:pos x="3" y="0"/>
                </a:cxn>
              </a:cxnLst>
              <a:rect l="0" t="0" r="0" b="0"/>
              <a:pathLst>
                <a:path w="395" h="642">
                  <a:moveTo>
                    <a:pt x="395" y="66"/>
                  </a:moveTo>
                  <a:cubicBezTo>
                    <a:pt x="389" y="107"/>
                    <a:pt x="375" y="230"/>
                    <a:pt x="351" y="319"/>
                  </a:cubicBezTo>
                  <a:cubicBezTo>
                    <a:pt x="327" y="408"/>
                    <a:pt x="290" y="558"/>
                    <a:pt x="249" y="600"/>
                  </a:cubicBezTo>
                  <a:cubicBezTo>
                    <a:pt x="208" y="642"/>
                    <a:pt x="144" y="634"/>
                    <a:pt x="105" y="568"/>
                  </a:cubicBezTo>
                  <a:cubicBezTo>
                    <a:pt x="66" y="502"/>
                    <a:pt x="34" y="302"/>
                    <a:pt x="17" y="207"/>
                  </a:cubicBezTo>
                  <a:cubicBezTo>
                    <a:pt x="0" y="112"/>
                    <a:pt x="6" y="43"/>
                    <a:pt x="3" y="0"/>
                  </a:cubicBezTo>
                </a:path>
              </a:pathLst>
            </a:custGeom>
            <a:noFill/>
            <a:ln w="38100" cap="flat" cmpd="sng">
              <a:solidFill>
                <a:srgbClr val="CC00CC">
                  <a:alpha val="100000"/>
                </a:srgbClr>
              </a:solidFill>
              <a:prstDash val="solid"/>
              <a:round/>
              <a:headEnd type="none" w="sm" len="lg"/>
              <a:tailEnd type="triangle" w="sm" len="lg"/>
            </a:ln>
          </p:spPr>
          <p:txBody>
            <a:bodyPr/>
            <a:lstStyle/>
            <a:p>
              <a:endParaRPr lang="zh-CN" altLang="en-US"/>
            </a:p>
          </p:txBody>
        </p:sp>
        <p:sp>
          <p:nvSpPr>
            <p:cNvPr id="10254" name="Freeform 20"/>
            <p:cNvSpPr/>
            <p:nvPr/>
          </p:nvSpPr>
          <p:spPr>
            <a:xfrm>
              <a:off x="3953" y="845"/>
              <a:ext cx="590" cy="722"/>
            </a:xfrm>
            <a:custGeom>
              <a:avLst/>
              <a:gdLst/>
              <a:ahLst/>
              <a:cxnLst>
                <a:cxn ang="0">
                  <a:pos x="16" y="677"/>
                </a:cxn>
                <a:cxn ang="0">
                  <a:pos x="7" y="467"/>
                </a:cxn>
                <a:cxn ang="0">
                  <a:pos x="60" y="232"/>
                </a:cxn>
                <a:cxn ang="0">
                  <a:pos x="183" y="43"/>
                </a:cxn>
                <a:cxn ang="0">
                  <a:pos x="408" y="9"/>
                </a:cxn>
                <a:cxn ang="0">
                  <a:pos x="539" y="98"/>
                </a:cxn>
                <a:cxn ang="0">
                  <a:pos x="583" y="232"/>
                </a:cxn>
                <a:cxn ang="0">
                  <a:pos x="583" y="544"/>
                </a:cxn>
                <a:cxn ang="0">
                  <a:pos x="583" y="722"/>
                </a:cxn>
              </a:cxnLst>
              <a:rect l="0" t="0" r="0" b="0"/>
              <a:pathLst>
                <a:path w="590" h="722">
                  <a:moveTo>
                    <a:pt x="16" y="677"/>
                  </a:moveTo>
                  <a:cubicBezTo>
                    <a:pt x="15" y="642"/>
                    <a:pt x="0" y="541"/>
                    <a:pt x="7" y="467"/>
                  </a:cubicBezTo>
                  <a:cubicBezTo>
                    <a:pt x="14" y="393"/>
                    <a:pt x="31" y="303"/>
                    <a:pt x="60" y="232"/>
                  </a:cubicBezTo>
                  <a:cubicBezTo>
                    <a:pt x="89" y="161"/>
                    <a:pt x="125" y="80"/>
                    <a:pt x="183" y="43"/>
                  </a:cubicBezTo>
                  <a:cubicBezTo>
                    <a:pt x="241" y="6"/>
                    <a:pt x="349" y="0"/>
                    <a:pt x="408" y="9"/>
                  </a:cubicBezTo>
                  <a:cubicBezTo>
                    <a:pt x="467" y="18"/>
                    <a:pt x="510" y="61"/>
                    <a:pt x="539" y="98"/>
                  </a:cubicBezTo>
                  <a:cubicBezTo>
                    <a:pt x="568" y="135"/>
                    <a:pt x="575" y="158"/>
                    <a:pt x="583" y="232"/>
                  </a:cubicBezTo>
                  <a:cubicBezTo>
                    <a:pt x="590" y="306"/>
                    <a:pt x="583" y="462"/>
                    <a:pt x="583" y="544"/>
                  </a:cubicBezTo>
                  <a:cubicBezTo>
                    <a:pt x="583" y="625"/>
                    <a:pt x="583" y="692"/>
                    <a:pt x="583" y="722"/>
                  </a:cubicBezTo>
                </a:path>
              </a:pathLst>
            </a:custGeom>
            <a:noFill/>
            <a:ln w="38100" cap="flat" cmpd="sng">
              <a:solidFill>
                <a:srgbClr val="CC00CC">
                  <a:alpha val="100000"/>
                </a:srgbClr>
              </a:solidFill>
              <a:prstDash val="solid"/>
              <a:round/>
              <a:headEnd type="none" w="sm" len="lg"/>
              <a:tailEnd type="triangle" w="sm" len="lg"/>
            </a:ln>
          </p:spPr>
          <p:txBody>
            <a:bodyPr/>
            <a:lstStyle/>
            <a:p>
              <a:endParaRPr lang="zh-CN" altLang="en-US"/>
            </a:p>
          </p:txBody>
        </p:sp>
        <p:sp>
          <p:nvSpPr>
            <p:cNvPr id="10255" name="Line 21"/>
            <p:cNvSpPr/>
            <p:nvPr/>
          </p:nvSpPr>
          <p:spPr>
            <a:xfrm>
              <a:off x="4536" y="1834"/>
              <a:ext cx="0" cy="535"/>
            </a:xfrm>
            <a:prstGeom prst="line">
              <a:avLst/>
            </a:prstGeom>
            <a:ln w="38100" cap="flat" cmpd="sng">
              <a:solidFill>
                <a:srgbClr val="CC00CC"/>
              </a:solidFill>
              <a:prstDash val="solid"/>
              <a:headEnd type="none" w="sm" len="lg"/>
              <a:tailEnd type="triangle" w="sm" len="lg"/>
            </a:ln>
          </p:spPr>
        </p:sp>
        <p:sp>
          <p:nvSpPr>
            <p:cNvPr id="10256" name="Line 22"/>
            <p:cNvSpPr/>
            <p:nvPr/>
          </p:nvSpPr>
          <p:spPr>
            <a:xfrm>
              <a:off x="3504" y="1632"/>
              <a:ext cx="0" cy="402"/>
            </a:xfrm>
            <a:prstGeom prst="line">
              <a:avLst/>
            </a:prstGeom>
            <a:ln w="38100" cap="flat" cmpd="sng">
              <a:solidFill>
                <a:srgbClr val="CC00CC"/>
              </a:solidFill>
              <a:prstDash val="sysDot"/>
              <a:headEnd type="triangle" w="sm" len="lg"/>
              <a:tailEnd type="none" w="sm" len="lg"/>
            </a:ln>
          </p:spPr>
        </p:sp>
        <p:sp>
          <p:nvSpPr>
            <p:cNvPr id="10257" name="Line 23"/>
            <p:cNvSpPr/>
            <p:nvPr/>
          </p:nvSpPr>
          <p:spPr>
            <a:xfrm>
              <a:off x="4536" y="2369"/>
              <a:ext cx="0" cy="223"/>
            </a:xfrm>
            <a:prstGeom prst="line">
              <a:avLst/>
            </a:prstGeom>
            <a:ln w="38100" cap="flat" cmpd="sng">
              <a:solidFill>
                <a:srgbClr val="CC00CC"/>
              </a:solidFill>
              <a:prstDash val="sysDot"/>
              <a:headEnd type="none" w="sm" len="lg"/>
              <a:tailEnd type="none" w="sm" len="lg"/>
            </a:ln>
          </p:spPr>
        </p:sp>
        <p:sp>
          <p:nvSpPr>
            <p:cNvPr id="10258" name="Freeform 24"/>
            <p:cNvSpPr/>
            <p:nvPr/>
          </p:nvSpPr>
          <p:spPr>
            <a:xfrm>
              <a:off x="4790" y="765"/>
              <a:ext cx="181" cy="802"/>
            </a:xfrm>
            <a:custGeom>
              <a:avLst/>
              <a:gdLst/>
              <a:ahLst/>
              <a:cxnLst>
                <a:cxn ang="0">
                  <a:pos x="181" y="0"/>
                </a:cxn>
                <a:cxn ang="0">
                  <a:pos x="94" y="89"/>
                </a:cxn>
                <a:cxn ang="0">
                  <a:pos x="51" y="178"/>
                </a:cxn>
                <a:cxn ang="0">
                  <a:pos x="7" y="356"/>
                </a:cxn>
                <a:cxn ang="0">
                  <a:pos x="7" y="490"/>
                </a:cxn>
                <a:cxn ang="0">
                  <a:pos x="51" y="802"/>
                </a:cxn>
              </a:cxnLst>
              <a:rect l="0" t="0" r="0" b="0"/>
              <a:pathLst>
                <a:path w="200" h="864">
                  <a:moveTo>
                    <a:pt x="200" y="0"/>
                  </a:moveTo>
                  <a:cubicBezTo>
                    <a:pt x="164" y="32"/>
                    <a:pt x="128" y="64"/>
                    <a:pt x="104" y="96"/>
                  </a:cubicBezTo>
                  <a:cubicBezTo>
                    <a:pt x="80" y="128"/>
                    <a:pt x="72" y="144"/>
                    <a:pt x="56" y="192"/>
                  </a:cubicBezTo>
                  <a:cubicBezTo>
                    <a:pt x="40" y="240"/>
                    <a:pt x="16" y="328"/>
                    <a:pt x="8" y="384"/>
                  </a:cubicBezTo>
                  <a:cubicBezTo>
                    <a:pt x="0" y="440"/>
                    <a:pt x="0" y="448"/>
                    <a:pt x="8" y="528"/>
                  </a:cubicBezTo>
                  <a:cubicBezTo>
                    <a:pt x="16" y="608"/>
                    <a:pt x="48" y="808"/>
                    <a:pt x="56" y="864"/>
                  </a:cubicBezTo>
                </a:path>
              </a:pathLst>
            </a:custGeom>
            <a:noFill/>
            <a:ln w="38100" cap="flat" cmpd="sng">
              <a:solidFill>
                <a:srgbClr val="CC00CC">
                  <a:alpha val="100000"/>
                </a:srgbClr>
              </a:solidFill>
              <a:prstDash val="solid"/>
              <a:round/>
              <a:headEnd type="none" w="sm" len="lg"/>
              <a:tailEnd type="triangle" w="sm" len="lg"/>
            </a:ln>
          </p:spPr>
          <p:txBody>
            <a:bodyPr/>
            <a:lstStyle/>
            <a:p>
              <a:endParaRPr lang="zh-CN" altLang="en-US"/>
            </a:p>
          </p:txBody>
        </p:sp>
        <p:sp>
          <p:nvSpPr>
            <p:cNvPr id="10259" name="Freeform 25"/>
            <p:cNvSpPr/>
            <p:nvPr/>
          </p:nvSpPr>
          <p:spPr>
            <a:xfrm>
              <a:off x="4841" y="1745"/>
              <a:ext cx="50" cy="401"/>
            </a:xfrm>
            <a:custGeom>
              <a:avLst/>
              <a:gdLst/>
              <a:ahLst/>
              <a:cxnLst>
                <a:cxn ang="0">
                  <a:pos x="0" y="0"/>
                </a:cxn>
                <a:cxn ang="0">
                  <a:pos x="43" y="312"/>
                </a:cxn>
                <a:cxn ang="0">
                  <a:pos x="43" y="401"/>
                </a:cxn>
              </a:cxnLst>
              <a:rect l="0" t="0" r="0" b="0"/>
              <a:pathLst>
                <a:path w="56" h="432">
                  <a:moveTo>
                    <a:pt x="0" y="0"/>
                  </a:moveTo>
                  <a:cubicBezTo>
                    <a:pt x="20" y="132"/>
                    <a:pt x="40" y="264"/>
                    <a:pt x="48" y="336"/>
                  </a:cubicBezTo>
                  <a:cubicBezTo>
                    <a:pt x="56" y="408"/>
                    <a:pt x="48" y="416"/>
                    <a:pt x="48" y="432"/>
                  </a:cubicBezTo>
                </a:path>
              </a:pathLst>
            </a:custGeom>
            <a:noFill/>
            <a:ln w="38100" cap="flat" cmpd="sng">
              <a:solidFill>
                <a:srgbClr val="CC00CC">
                  <a:alpha val="100000"/>
                </a:srgbClr>
              </a:solidFill>
              <a:prstDash val="solid"/>
              <a:round/>
              <a:headEnd type="none" w="sm" len="lg"/>
              <a:tailEnd type="triangle" w="sm" len="lg"/>
            </a:ln>
          </p:spPr>
          <p:txBody>
            <a:bodyPr/>
            <a:lstStyle/>
            <a:p>
              <a:endParaRPr lang="zh-CN" altLang="en-US"/>
            </a:p>
          </p:txBody>
        </p:sp>
        <p:sp>
          <p:nvSpPr>
            <p:cNvPr id="10260" name="Line 26"/>
            <p:cNvSpPr/>
            <p:nvPr/>
          </p:nvSpPr>
          <p:spPr>
            <a:xfrm>
              <a:off x="4884" y="2146"/>
              <a:ext cx="0" cy="223"/>
            </a:xfrm>
            <a:prstGeom prst="line">
              <a:avLst/>
            </a:prstGeom>
            <a:ln w="38100" cap="flat" cmpd="sng">
              <a:solidFill>
                <a:srgbClr val="CC00CC"/>
              </a:solidFill>
              <a:prstDash val="sysDot"/>
              <a:headEnd type="none" w="sm" len="lg"/>
              <a:tailEnd type="none" w="sm" len="lg"/>
            </a:ln>
          </p:spPr>
        </p:sp>
        <p:sp>
          <p:nvSpPr>
            <p:cNvPr id="10261" name="Freeform 27"/>
            <p:cNvSpPr/>
            <p:nvPr/>
          </p:nvSpPr>
          <p:spPr>
            <a:xfrm>
              <a:off x="5168" y="898"/>
              <a:ext cx="152" cy="1204"/>
            </a:xfrm>
            <a:custGeom>
              <a:avLst/>
              <a:gdLst/>
              <a:ahLst/>
              <a:cxnLst>
                <a:cxn ang="0">
                  <a:pos x="152" y="0"/>
                </a:cxn>
                <a:cxn ang="0">
                  <a:pos x="65" y="223"/>
                </a:cxn>
                <a:cxn ang="0">
                  <a:pos x="24" y="478"/>
                </a:cxn>
                <a:cxn ang="0">
                  <a:pos x="0" y="814"/>
                </a:cxn>
                <a:cxn ang="0">
                  <a:pos x="21" y="1115"/>
                </a:cxn>
                <a:cxn ang="0">
                  <a:pos x="65" y="1204"/>
                </a:cxn>
              </a:cxnLst>
              <a:rect l="0" t="0" r="0" b="0"/>
              <a:pathLst>
                <a:path w="152" h="1204">
                  <a:moveTo>
                    <a:pt x="152" y="0"/>
                  </a:moveTo>
                  <a:cubicBezTo>
                    <a:pt x="116" y="78"/>
                    <a:pt x="86" y="143"/>
                    <a:pt x="65" y="223"/>
                  </a:cubicBezTo>
                  <a:cubicBezTo>
                    <a:pt x="44" y="303"/>
                    <a:pt x="35" y="380"/>
                    <a:pt x="24" y="478"/>
                  </a:cubicBezTo>
                  <a:cubicBezTo>
                    <a:pt x="13" y="576"/>
                    <a:pt x="0" y="708"/>
                    <a:pt x="0" y="814"/>
                  </a:cubicBezTo>
                  <a:cubicBezTo>
                    <a:pt x="0" y="920"/>
                    <a:pt x="10" y="1050"/>
                    <a:pt x="21" y="1115"/>
                  </a:cubicBezTo>
                  <a:cubicBezTo>
                    <a:pt x="32" y="1180"/>
                    <a:pt x="58" y="1189"/>
                    <a:pt x="65" y="1204"/>
                  </a:cubicBezTo>
                </a:path>
              </a:pathLst>
            </a:custGeom>
            <a:noFill/>
            <a:ln w="38100" cap="flat" cmpd="sng">
              <a:solidFill>
                <a:srgbClr val="CC00CC">
                  <a:alpha val="100000"/>
                </a:srgbClr>
              </a:solidFill>
              <a:prstDash val="solid"/>
              <a:round/>
              <a:headEnd type="triangle" w="sm" len="lg"/>
              <a:tailEnd type="none" w="sm" len="lg"/>
            </a:ln>
          </p:spPr>
          <p:txBody>
            <a:bodyPr/>
            <a:lstStyle/>
            <a:p>
              <a:endParaRPr lang="zh-CN" altLang="en-US"/>
            </a:p>
          </p:txBody>
        </p:sp>
        <p:sp>
          <p:nvSpPr>
            <p:cNvPr id="10262" name="Line 28"/>
            <p:cNvSpPr/>
            <p:nvPr/>
          </p:nvSpPr>
          <p:spPr>
            <a:xfrm>
              <a:off x="5232" y="2102"/>
              <a:ext cx="131" cy="178"/>
            </a:xfrm>
            <a:prstGeom prst="line">
              <a:avLst/>
            </a:prstGeom>
            <a:ln w="38100" cap="flat" cmpd="sng">
              <a:solidFill>
                <a:srgbClr val="CC00CC"/>
              </a:solidFill>
              <a:prstDash val="sysDot"/>
              <a:headEnd type="none" w="sm" len="lg"/>
              <a:tailEnd type="none" w="sm" len="lg"/>
            </a:ln>
          </p:spPr>
        </p:sp>
        <p:sp>
          <p:nvSpPr>
            <p:cNvPr id="10263" name="Line 29"/>
            <p:cNvSpPr/>
            <p:nvPr/>
          </p:nvSpPr>
          <p:spPr>
            <a:xfrm flipV="1">
              <a:off x="5320" y="765"/>
              <a:ext cx="87" cy="133"/>
            </a:xfrm>
            <a:prstGeom prst="line">
              <a:avLst/>
            </a:prstGeom>
            <a:ln w="38100" cap="flat" cmpd="sng">
              <a:solidFill>
                <a:srgbClr val="CC00CC"/>
              </a:solidFill>
              <a:prstDash val="sysDot"/>
              <a:headEnd type="none" w="sm" len="lg"/>
              <a:tailEnd type="none" w="sm" len="lg"/>
            </a:ln>
          </p:spPr>
        </p:sp>
        <p:sp>
          <p:nvSpPr>
            <p:cNvPr id="10264" name="Line 30"/>
            <p:cNvSpPr/>
            <p:nvPr/>
          </p:nvSpPr>
          <p:spPr>
            <a:xfrm flipV="1">
              <a:off x="4971" y="720"/>
              <a:ext cx="131" cy="45"/>
            </a:xfrm>
            <a:prstGeom prst="line">
              <a:avLst/>
            </a:prstGeom>
            <a:ln w="38100" cap="flat" cmpd="sng">
              <a:solidFill>
                <a:srgbClr val="CC00CC"/>
              </a:solidFill>
              <a:prstDash val="sysDot"/>
              <a:headEnd type="none" w="sm" len="lg"/>
              <a:tailEnd type="none" w="sm" len="lg"/>
            </a:ln>
          </p:spPr>
        </p:sp>
        <p:sp>
          <p:nvSpPr>
            <p:cNvPr id="10265" name="Line 31"/>
            <p:cNvSpPr/>
            <p:nvPr/>
          </p:nvSpPr>
          <p:spPr>
            <a:xfrm>
              <a:off x="4169" y="1824"/>
              <a:ext cx="151" cy="10"/>
            </a:xfrm>
            <a:prstGeom prst="line">
              <a:avLst/>
            </a:prstGeom>
            <a:ln w="38100" cap="flat" cmpd="sng">
              <a:solidFill>
                <a:srgbClr val="FF0000"/>
              </a:solidFill>
              <a:prstDash val="solid"/>
              <a:headEnd type="triangle" w="sm" len="lg"/>
              <a:tailEnd type="none" w="sm" len="lg"/>
            </a:ln>
          </p:spPr>
        </p:sp>
        <p:graphicFrame>
          <p:nvGraphicFramePr>
            <p:cNvPr id="10266" name="Object 32"/>
            <p:cNvGraphicFramePr>
              <a:graphicFrameLocks noChangeAspect="1"/>
            </p:cNvGraphicFramePr>
            <p:nvPr/>
          </p:nvGraphicFramePr>
          <p:xfrm>
            <a:off x="5184" y="1056"/>
            <a:ext cx="248" cy="384"/>
          </p:xfrm>
          <a:graphic>
            <a:graphicData uri="http://schemas.openxmlformats.org/presentationml/2006/ole">
              <mc:AlternateContent xmlns:mc="http://schemas.openxmlformats.org/markup-compatibility/2006">
                <mc:Choice xmlns:v="urn:schemas-microsoft-com:vml" Requires="v">
                  <p:oleObj r:id="rId16" imgW="152400" imgH="228600" progId="Equation.3">
                    <p:embed/>
                  </p:oleObj>
                </mc:Choice>
                <mc:Fallback>
                  <p:oleObj r:id="rId16" imgW="152400" imgH="228600" progId="Equation.3">
                    <p:embed/>
                    <p:pic>
                      <p:nvPicPr>
                        <p:cNvPr id="0" name="图片 3146"/>
                        <p:cNvPicPr/>
                        <p:nvPr/>
                      </p:nvPicPr>
                      <p:blipFill>
                        <a:blip r:embed="rId17"/>
                        <a:stretch>
                          <a:fillRect/>
                        </a:stretch>
                      </p:blipFill>
                      <p:spPr>
                        <a:xfrm>
                          <a:off x="5184" y="1056"/>
                          <a:ext cx="248" cy="384"/>
                        </a:xfrm>
                        <a:prstGeom prst="rect">
                          <a:avLst/>
                        </a:prstGeom>
                        <a:noFill/>
                        <a:ln w="38100">
                          <a:noFill/>
                          <a:miter/>
                        </a:ln>
                      </p:spPr>
                    </p:pic>
                  </p:oleObj>
                </mc:Fallback>
              </mc:AlternateContent>
            </a:graphicData>
          </a:graphic>
        </p:graphicFrame>
        <p:graphicFrame>
          <p:nvGraphicFramePr>
            <p:cNvPr id="10267" name="Object 33"/>
            <p:cNvGraphicFramePr>
              <a:graphicFrameLocks noChangeAspect="1"/>
            </p:cNvGraphicFramePr>
            <p:nvPr/>
          </p:nvGraphicFramePr>
          <p:xfrm>
            <a:off x="4800" y="960"/>
            <a:ext cx="284" cy="381"/>
          </p:xfrm>
          <a:graphic>
            <a:graphicData uri="http://schemas.openxmlformats.org/presentationml/2006/ole">
              <mc:AlternateContent xmlns:mc="http://schemas.openxmlformats.org/markup-compatibility/2006">
                <mc:Choice xmlns:v="urn:schemas-microsoft-com:vml" Requires="v">
                  <p:oleObj r:id="rId18" imgW="165100" imgH="215900" progId="Equation.3">
                    <p:embed/>
                  </p:oleObj>
                </mc:Choice>
                <mc:Fallback>
                  <p:oleObj r:id="rId18" imgW="165100" imgH="215900" progId="Equation.3">
                    <p:embed/>
                    <p:pic>
                      <p:nvPicPr>
                        <p:cNvPr id="0" name="图片 3150"/>
                        <p:cNvPicPr/>
                        <p:nvPr/>
                      </p:nvPicPr>
                      <p:blipFill>
                        <a:blip r:embed="rId19"/>
                        <a:stretch>
                          <a:fillRect/>
                        </a:stretch>
                      </p:blipFill>
                      <p:spPr>
                        <a:xfrm>
                          <a:off x="4800" y="960"/>
                          <a:ext cx="284" cy="381"/>
                        </a:xfrm>
                        <a:prstGeom prst="rect">
                          <a:avLst/>
                        </a:prstGeom>
                        <a:noFill/>
                        <a:ln w="38100">
                          <a:noFill/>
                          <a:miter/>
                        </a:ln>
                      </p:spPr>
                    </p:pic>
                  </p:oleObj>
                </mc:Fallback>
              </mc:AlternateContent>
            </a:graphicData>
          </a:graphic>
        </p:graphicFrame>
        <p:graphicFrame>
          <p:nvGraphicFramePr>
            <p:cNvPr id="10268" name="Object 34"/>
            <p:cNvGraphicFramePr>
              <a:graphicFrameLocks noChangeAspect="1"/>
            </p:cNvGraphicFramePr>
            <p:nvPr/>
          </p:nvGraphicFramePr>
          <p:xfrm>
            <a:off x="3504" y="1536"/>
            <a:ext cx="244" cy="381"/>
          </p:xfrm>
          <a:graphic>
            <a:graphicData uri="http://schemas.openxmlformats.org/presentationml/2006/ole">
              <mc:AlternateContent xmlns:mc="http://schemas.openxmlformats.org/markup-compatibility/2006">
                <mc:Choice xmlns:v="urn:schemas-microsoft-com:vml" Requires="v">
                  <p:oleObj r:id="rId20" imgW="139700" imgH="215900" progId="Equation.3">
                    <p:embed/>
                  </p:oleObj>
                </mc:Choice>
                <mc:Fallback>
                  <p:oleObj r:id="rId20" imgW="139700" imgH="215900" progId="Equation.3">
                    <p:embed/>
                    <p:pic>
                      <p:nvPicPr>
                        <p:cNvPr id="0" name="图片 3145"/>
                        <p:cNvPicPr/>
                        <p:nvPr/>
                      </p:nvPicPr>
                      <p:blipFill>
                        <a:blip r:embed="rId21"/>
                        <a:stretch>
                          <a:fillRect/>
                        </a:stretch>
                      </p:blipFill>
                      <p:spPr>
                        <a:xfrm>
                          <a:off x="3504" y="1536"/>
                          <a:ext cx="244" cy="381"/>
                        </a:xfrm>
                        <a:prstGeom prst="rect">
                          <a:avLst/>
                        </a:prstGeom>
                        <a:noFill/>
                        <a:ln w="38100">
                          <a:noFill/>
                          <a:miter/>
                        </a:ln>
                      </p:spPr>
                    </p:pic>
                  </p:oleObj>
                </mc:Fallback>
              </mc:AlternateContent>
            </a:graphicData>
          </a:graphic>
        </p:graphicFrame>
        <p:graphicFrame>
          <p:nvGraphicFramePr>
            <p:cNvPr id="10269" name="Object 35"/>
            <p:cNvGraphicFramePr>
              <a:graphicFrameLocks noChangeAspect="1"/>
            </p:cNvGraphicFramePr>
            <p:nvPr/>
          </p:nvGraphicFramePr>
          <p:xfrm>
            <a:off x="4320" y="1584"/>
            <a:ext cx="200" cy="240"/>
          </p:xfrm>
          <a:graphic>
            <a:graphicData uri="http://schemas.openxmlformats.org/presentationml/2006/ole">
              <mc:AlternateContent xmlns:mc="http://schemas.openxmlformats.org/markup-compatibility/2006">
                <mc:Choice xmlns:v="urn:schemas-microsoft-com:vml" Requires="v">
                  <p:oleObj r:id="rId22" imgW="190500" imgH="228600" progId="Equation.3">
                    <p:embed/>
                  </p:oleObj>
                </mc:Choice>
                <mc:Fallback>
                  <p:oleObj r:id="rId22" imgW="190500" imgH="228600" progId="Equation.3">
                    <p:embed/>
                    <p:pic>
                      <p:nvPicPr>
                        <p:cNvPr id="0" name="图片 3147"/>
                        <p:cNvPicPr/>
                        <p:nvPr/>
                      </p:nvPicPr>
                      <p:blipFill>
                        <a:blip r:embed="rId23"/>
                        <a:stretch>
                          <a:fillRect/>
                        </a:stretch>
                      </p:blipFill>
                      <p:spPr>
                        <a:xfrm>
                          <a:off x="4320" y="1584"/>
                          <a:ext cx="200" cy="240"/>
                        </a:xfrm>
                        <a:prstGeom prst="rect">
                          <a:avLst/>
                        </a:prstGeom>
                        <a:noFill/>
                        <a:ln w="38100">
                          <a:noFill/>
                          <a:miter/>
                        </a:ln>
                      </p:spPr>
                    </p:pic>
                  </p:oleObj>
                </mc:Fallback>
              </mc:AlternateContent>
            </a:graphicData>
          </a:graphic>
        </p:graphicFrame>
        <p:graphicFrame>
          <p:nvGraphicFramePr>
            <p:cNvPr id="10270" name="Object 36"/>
            <p:cNvGraphicFramePr>
              <a:graphicFrameLocks noChangeAspect="1"/>
            </p:cNvGraphicFramePr>
            <p:nvPr/>
          </p:nvGraphicFramePr>
          <p:xfrm>
            <a:off x="4032" y="1152"/>
            <a:ext cx="244" cy="381"/>
          </p:xfrm>
          <a:graphic>
            <a:graphicData uri="http://schemas.openxmlformats.org/presentationml/2006/ole">
              <mc:AlternateContent xmlns:mc="http://schemas.openxmlformats.org/markup-compatibility/2006">
                <mc:Choice xmlns:v="urn:schemas-microsoft-com:vml" Requires="v">
                  <p:oleObj r:id="rId24" imgW="139700" imgH="215900" progId="Equation.3">
                    <p:embed/>
                  </p:oleObj>
                </mc:Choice>
                <mc:Fallback>
                  <p:oleObj r:id="rId24" imgW="139700" imgH="215900" progId="Equation.3">
                    <p:embed/>
                    <p:pic>
                      <p:nvPicPr>
                        <p:cNvPr id="0" name="图片 3151"/>
                        <p:cNvPicPr/>
                        <p:nvPr/>
                      </p:nvPicPr>
                      <p:blipFill>
                        <a:blip r:embed="rId21"/>
                        <a:stretch>
                          <a:fillRect/>
                        </a:stretch>
                      </p:blipFill>
                      <p:spPr>
                        <a:xfrm>
                          <a:off x="4032" y="1152"/>
                          <a:ext cx="244" cy="381"/>
                        </a:xfrm>
                        <a:prstGeom prst="rect">
                          <a:avLst/>
                        </a:prstGeom>
                        <a:noFill/>
                        <a:ln w="38100">
                          <a:noFill/>
                          <a:miter/>
                        </a:ln>
                      </p:spPr>
                    </p:pic>
                  </p:oleObj>
                </mc:Fallback>
              </mc:AlternateContent>
            </a:graphicData>
          </a:graphic>
        </p:graphicFrame>
        <p:graphicFrame>
          <p:nvGraphicFramePr>
            <p:cNvPr id="10271" name="Object 37"/>
            <p:cNvGraphicFramePr>
              <a:graphicFrameLocks noChangeAspect="1"/>
            </p:cNvGraphicFramePr>
            <p:nvPr/>
          </p:nvGraphicFramePr>
          <p:xfrm>
            <a:off x="4512" y="1872"/>
            <a:ext cx="244" cy="381"/>
          </p:xfrm>
          <a:graphic>
            <a:graphicData uri="http://schemas.openxmlformats.org/presentationml/2006/ole">
              <mc:AlternateContent xmlns:mc="http://schemas.openxmlformats.org/markup-compatibility/2006">
                <mc:Choice xmlns:v="urn:schemas-microsoft-com:vml" Requires="v">
                  <p:oleObj r:id="rId25" imgW="139700" imgH="215900" progId="Equation.3">
                    <p:embed/>
                  </p:oleObj>
                </mc:Choice>
                <mc:Fallback>
                  <p:oleObj r:id="rId25" imgW="139700" imgH="215900" progId="Equation.3">
                    <p:embed/>
                    <p:pic>
                      <p:nvPicPr>
                        <p:cNvPr id="0" name="图片 3148"/>
                        <p:cNvPicPr/>
                        <p:nvPr/>
                      </p:nvPicPr>
                      <p:blipFill>
                        <a:blip r:embed="rId21"/>
                        <a:stretch>
                          <a:fillRect/>
                        </a:stretch>
                      </p:blipFill>
                      <p:spPr>
                        <a:xfrm>
                          <a:off x="4512" y="1872"/>
                          <a:ext cx="244" cy="381"/>
                        </a:xfrm>
                        <a:prstGeom prst="rect">
                          <a:avLst/>
                        </a:prstGeom>
                        <a:noFill/>
                        <a:ln w="38100">
                          <a:noFill/>
                          <a:miter/>
                        </a:ln>
                      </p:spPr>
                    </p:pic>
                  </p:oleObj>
                </mc:Fallback>
              </mc:AlternateContent>
            </a:graphicData>
          </a:graphic>
        </p:graphicFrame>
      </p:grpSp>
      <p:sp>
        <p:nvSpPr>
          <p:cNvPr id="113702" name="Text Box 38"/>
          <p:cNvSpPr txBox="1"/>
          <p:nvPr/>
        </p:nvSpPr>
        <p:spPr>
          <a:xfrm>
            <a:off x="519113" y="3230563"/>
            <a:ext cx="793750" cy="457200"/>
          </a:xfrm>
          <a:prstGeom prst="rect">
            <a:avLst/>
          </a:prstGeom>
          <a:noFill/>
          <a:ln w="9525">
            <a:noFill/>
          </a:ln>
        </p:spPr>
        <p:txBody>
          <a:bodyPr wrap="none">
            <a:spAutoFit/>
          </a:bodyPr>
          <a:lstStyle/>
          <a:p>
            <a:pPr eaLnBrk="1" hangingPunct="1"/>
            <a:r>
              <a:rPr lang="zh-CN" altLang="en-US" b="1" dirty="0">
                <a:latin typeface="Times New Roman" panose="02020603050405020304" pitchFamily="18" charset="0"/>
              </a:rPr>
              <a:t>例：</a:t>
            </a:r>
          </a:p>
        </p:txBody>
      </p:sp>
      <p:graphicFrame>
        <p:nvGraphicFramePr>
          <p:cNvPr id="113703" name="Object 39"/>
          <p:cNvGraphicFramePr>
            <a:graphicFrameLocks noChangeAspect="1"/>
          </p:cNvGraphicFramePr>
          <p:nvPr/>
        </p:nvGraphicFramePr>
        <p:xfrm>
          <a:off x="1187450" y="3357563"/>
          <a:ext cx="2952750" cy="1216025"/>
        </p:xfrm>
        <a:graphic>
          <a:graphicData uri="http://schemas.openxmlformats.org/presentationml/2006/ole">
            <mc:AlternateContent xmlns:mc="http://schemas.openxmlformats.org/markup-compatibility/2006">
              <mc:Choice xmlns:v="urn:schemas-microsoft-com:vml" Requires="v">
                <p:oleObj r:id="rId26" imgW="1295400" imgH="533400" progId="Equation.3">
                  <p:embed/>
                </p:oleObj>
              </mc:Choice>
              <mc:Fallback>
                <p:oleObj r:id="rId26" imgW="1295400" imgH="533400" progId="Equation.3">
                  <p:embed/>
                  <p:pic>
                    <p:nvPicPr>
                      <p:cNvPr id="0" name="图片 3144"/>
                      <p:cNvPicPr/>
                      <p:nvPr/>
                    </p:nvPicPr>
                    <p:blipFill>
                      <a:blip r:embed="rId27"/>
                      <a:stretch>
                        <a:fillRect/>
                      </a:stretch>
                    </p:blipFill>
                    <p:spPr>
                      <a:xfrm>
                        <a:off x="1187450" y="3357563"/>
                        <a:ext cx="2952750" cy="12160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6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7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36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370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nodeType="clickEffect">
                                  <p:stCondLst>
                                    <p:cond delay="0"/>
                                  </p:stCondLst>
                                  <p:childTnLst>
                                    <p:set>
                                      <p:cBhvr>
                                        <p:cTn id="26" dur="1" fill="hold">
                                          <p:stCondLst>
                                            <p:cond delay="0"/>
                                          </p:stCondLst>
                                        </p:cTn>
                                        <p:tgtEl>
                                          <p:spTgt spid="113678"/>
                                        </p:tgtEl>
                                        <p:attrNameLst>
                                          <p:attrName>style.visibility</p:attrName>
                                        </p:attrNameLst>
                                      </p:cBhvr>
                                      <p:to>
                                        <p:strVal val="visible"/>
                                      </p:to>
                                    </p:set>
                                    <p:animEffect transition="in" filter="blinds(vertical)">
                                      <p:cBhvr>
                                        <p:cTn id="27" dur="500"/>
                                        <p:tgtEl>
                                          <p:spTgt spid="113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p:bldP spid="11370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600" b="1" dirty="0">
                <a:solidFill>
                  <a:srgbClr val="0033CC"/>
                </a:solidFill>
              </a:rPr>
              <a:t>22</a:t>
            </a:fld>
            <a:endParaRPr lang="zh-CN" altLang="en-US" sz="1600" b="1" dirty="0">
              <a:solidFill>
                <a:srgbClr val="0033CC"/>
              </a:solidFill>
            </a:endParaRPr>
          </a:p>
        </p:txBody>
      </p:sp>
      <p:sp>
        <p:nvSpPr>
          <p:cNvPr id="114690" name="Rectangle 2"/>
          <p:cNvSpPr>
            <a:spLocks noChangeArrowheads="1"/>
          </p:cNvSpPr>
          <p:nvPr/>
        </p:nvSpPr>
        <p:spPr bwMode="auto">
          <a:xfrm>
            <a:off x="150813" y="111125"/>
            <a:ext cx="5943600" cy="519113"/>
          </a:xfrm>
          <a:prstGeom prst="rect">
            <a:avLst/>
          </a:prstGeom>
          <a:noFill/>
          <a:ln>
            <a:noFill/>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800" b="1" i="0" u="none" strike="noStrike" kern="1200" cap="none" spc="0" normalizeH="0" baseline="0" noProof="0">
                <a:ln>
                  <a:noFill/>
                </a:ln>
                <a:solidFill>
                  <a:srgbClr val="FF00FF"/>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二、安培环路定理的应用举例</a:t>
            </a:r>
          </a:p>
        </p:txBody>
      </p:sp>
      <p:sp>
        <p:nvSpPr>
          <p:cNvPr id="114691" name="Text Box 3"/>
          <p:cNvSpPr txBox="1">
            <a:spLocks noChangeArrowheads="1"/>
          </p:cNvSpPr>
          <p:nvPr/>
        </p:nvSpPr>
        <p:spPr bwMode="auto">
          <a:xfrm>
            <a:off x="1979613" y="1085850"/>
            <a:ext cx="6807200" cy="1406525"/>
          </a:xfrm>
          <a:prstGeom prst="rect">
            <a:avLst/>
          </a:prstGeom>
          <a:noFill/>
          <a:ln>
            <a:noFill/>
          </a:ln>
          <a:effectLst/>
        </p:spPr>
        <p:txBody>
          <a:bodyPr>
            <a:spAutoFit/>
          </a:bodyPr>
          <a:lstStyle/>
          <a:p>
            <a:pPr marR="0" defTabSz="914400" eaLnBrk="1" hangingPunct="1">
              <a:spcBef>
                <a:spcPct val="30000"/>
              </a:spcBef>
              <a:buClrTx/>
              <a:buSzTx/>
              <a:buFont typeface="Wingdings" panose="05000000000000000000" pitchFamily="2" charset="2"/>
              <a:buChar char="Ø"/>
              <a:defRPr/>
            </a:pPr>
            <a:r>
              <a:rPr kumimoji="1" lang="zh-CN" altLang="en-US" b="1" kern="1200" cap="none" spc="0" normalizeH="0" baseline="0" noProof="0">
                <a:solidFill>
                  <a:srgbClr val="FF00FF"/>
                </a:solidFill>
                <a:effectLst>
                  <a:outerShdw blurRad="38100" dist="38100" dir="2700000" algn="tl">
                    <a:srgbClr val="000000"/>
                  </a:outerShdw>
                </a:effectLst>
                <a:latin typeface="宋体" panose="02010600030101010101" pitchFamily="2" charset="-122"/>
                <a:ea typeface="宋体" panose="02010600030101010101" pitchFamily="2" charset="-122"/>
                <a:cs typeface="+mn-cs"/>
              </a:rPr>
              <a:t> </a:t>
            </a:r>
            <a:r>
              <a:rPr kumimoji="1" lang="zh-CN" altLang="en-US" b="1" kern="1200" cap="none" spc="0" normalizeH="0" baseline="0" noProof="0">
                <a:latin typeface="宋体" panose="02010600030101010101" pitchFamily="2" charset="-122"/>
                <a:ea typeface="宋体" panose="02010600030101010101" pitchFamily="2" charset="-122"/>
                <a:cs typeface="+mn-cs"/>
              </a:rPr>
              <a:t>进行磁场分布的</a:t>
            </a:r>
            <a:r>
              <a:rPr kumimoji="1" lang="zh-CN" altLang="en-US" b="1" kern="1200" cap="none" spc="0" normalizeH="0" baseline="0" noProof="0">
                <a:solidFill>
                  <a:srgbClr val="FF00FF"/>
                </a:solidFill>
                <a:effectLst>
                  <a:outerShdw blurRad="38100" dist="38100" dir="2700000" algn="tl">
                    <a:srgbClr val="000000"/>
                  </a:outerShdw>
                </a:effectLst>
                <a:latin typeface="宋体" panose="02010600030101010101" pitchFamily="2" charset="-122"/>
                <a:ea typeface="宋体" panose="02010600030101010101" pitchFamily="2" charset="-122"/>
                <a:cs typeface="+mn-cs"/>
              </a:rPr>
              <a:t>对称性分析</a:t>
            </a:r>
            <a:r>
              <a:rPr kumimoji="1" lang="zh-CN" altLang="en-US" b="1" kern="1200" cap="none" spc="0" normalizeH="0" baseline="0" noProof="0">
                <a:latin typeface="宋体" panose="02010600030101010101" pitchFamily="2" charset="-122"/>
                <a:ea typeface="宋体" panose="02010600030101010101" pitchFamily="2" charset="-122"/>
                <a:cs typeface="+mn-cs"/>
              </a:rPr>
              <a:t>；</a:t>
            </a:r>
          </a:p>
          <a:p>
            <a:pPr marR="0" defTabSz="914400" eaLnBrk="1" hangingPunct="1">
              <a:spcBef>
                <a:spcPct val="30000"/>
              </a:spcBef>
              <a:buClrTx/>
              <a:buSzTx/>
              <a:buFont typeface="Wingdings" panose="05000000000000000000" pitchFamily="2" charset="2"/>
              <a:buChar char="Ø"/>
              <a:defRPr/>
            </a:pPr>
            <a:r>
              <a:rPr kumimoji="1" lang="zh-CN" altLang="en-US" b="1" kern="1200" cap="none" spc="0" normalizeH="0" baseline="0" noProof="0">
                <a:solidFill>
                  <a:srgbClr val="FF00FF"/>
                </a:solidFill>
                <a:effectLst>
                  <a:outerShdw blurRad="38100" dist="38100" dir="2700000" algn="tl">
                    <a:srgbClr val="000000"/>
                  </a:outerShdw>
                </a:effectLst>
                <a:latin typeface="宋体" panose="02010600030101010101" pitchFamily="2" charset="-122"/>
                <a:ea typeface="宋体" panose="02010600030101010101" pitchFamily="2" charset="-122"/>
                <a:cs typeface="+mn-cs"/>
              </a:rPr>
              <a:t> </a:t>
            </a:r>
            <a:r>
              <a:rPr kumimoji="1" lang="zh-CN" altLang="en-US" b="1" kern="1200" cap="none" spc="0" normalizeH="0" baseline="0" noProof="0">
                <a:latin typeface="宋体" panose="02010600030101010101" pitchFamily="2" charset="-122"/>
                <a:ea typeface="宋体" panose="02010600030101010101" pitchFamily="2" charset="-122"/>
                <a:cs typeface="+mn-cs"/>
              </a:rPr>
              <a:t>根据</a:t>
            </a:r>
            <a:r>
              <a:rPr kumimoji="1" lang="zh-CN" altLang="en-US" b="1" kern="1200" cap="none" spc="0" normalizeH="0" baseline="0" noProof="0">
                <a:latin typeface="Times New Roman" panose="02020603050405020304" pitchFamily="18" charset="0"/>
                <a:ea typeface="宋体" panose="02010600030101010101" pitchFamily="2" charset="-122"/>
                <a:cs typeface="+mn-cs"/>
              </a:rPr>
              <a:t>磁场分布的</a:t>
            </a:r>
            <a:r>
              <a:rPr kumimoji="1" lang="zh-CN" altLang="en-US" b="1" kern="1200" cap="none" spc="0" normalizeH="0" baseline="0" noProof="0">
                <a:latin typeface="宋体" panose="02010600030101010101" pitchFamily="2" charset="-122"/>
                <a:ea typeface="宋体" panose="02010600030101010101" pitchFamily="2" charset="-122"/>
                <a:cs typeface="+mn-cs"/>
              </a:rPr>
              <a:t>对称性选择</a:t>
            </a:r>
            <a:r>
              <a:rPr kumimoji="1" lang="zh-CN" altLang="en-US" b="1" kern="1200" cap="none" spc="0" normalizeH="0" baseline="0" noProof="0">
                <a:solidFill>
                  <a:srgbClr val="FF00FF"/>
                </a:solidFill>
                <a:effectLst>
                  <a:outerShdw blurRad="38100" dist="38100" dir="2700000" algn="tl">
                    <a:srgbClr val="000000"/>
                  </a:outerShdw>
                </a:effectLst>
                <a:latin typeface="宋体" panose="02010600030101010101" pitchFamily="2" charset="-122"/>
                <a:ea typeface="宋体" panose="02010600030101010101" pitchFamily="2" charset="-122"/>
                <a:cs typeface="+mn-cs"/>
              </a:rPr>
              <a:t>合适的闭合回路</a:t>
            </a:r>
            <a:r>
              <a:rPr kumimoji="1" lang="zh-CN" altLang="en-US" b="1" kern="1200" cap="none" spc="0" normalizeH="0" baseline="0" noProof="0">
                <a:latin typeface="宋体" panose="02010600030101010101" pitchFamily="2" charset="-122"/>
                <a:ea typeface="宋体" panose="02010600030101010101" pitchFamily="2" charset="-122"/>
                <a:cs typeface="+mn-cs"/>
              </a:rPr>
              <a:t>；</a:t>
            </a:r>
          </a:p>
          <a:p>
            <a:pPr marR="0" defTabSz="914400" eaLnBrk="1" hangingPunct="1">
              <a:spcBef>
                <a:spcPct val="30000"/>
              </a:spcBef>
              <a:buClrTx/>
              <a:buSzTx/>
              <a:buFont typeface="Wingdings" panose="05000000000000000000" pitchFamily="2" charset="2"/>
              <a:buChar char="Ø"/>
              <a:defRPr/>
            </a:pPr>
            <a:r>
              <a:rPr kumimoji="1" lang="zh-CN" altLang="en-US" b="1" kern="1200" cap="none" spc="0" normalizeH="0" baseline="0" noProof="0">
                <a:solidFill>
                  <a:srgbClr val="FF00FF"/>
                </a:solidFill>
                <a:effectLst>
                  <a:outerShdw blurRad="38100" dist="38100" dir="2700000" algn="tl">
                    <a:srgbClr val="000000"/>
                  </a:outerShdw>
                </a:effectLst>
                <a:latin typeface="宋体" panose="02010600030101010101" pitchFamily="2" charset="-122"/>
                <a:ea typeface="宋体" panose="02010600030101010101" pitchFamily="2" charset="-122"/>
                <a:cs typeface="+mn-cs"/>
              </a:rPr>
              <a:t> </a:t>
            </a:r>
            <a:r>
              <a:rPr kumimoji="1" lang="zh-CN" altLang="en-US" b="1" kern="1200" cap="none" spc="0" normalizeH="0" baseline="0" noProof="0">
                <a:latin typeface="宋体" panose="02010600030101010101" pitchFamily="2" charset="-122"/>
                <a:ea typeface="宋体" panose="02010600030101010101" pitchFamily="2" charset="-122"/>
                <a:cs typeface="+mn-cs"/>
              </a:rPr>
              <a:t>应用安培环路定理进行计算。</a:t>
            </a:r>
          </a:p>
        </p:txBody>
      </p:sp>
      <p:sp>
        <p:nvSpPr>
          <p:cNvPr id="114692" name="Rectangle 4"/>
          <p:cNvSpPr/>
          <p:nvPr/>
        </p:nvSpPr>
        <p:spPr>
          <a:xfrm>
            <a:off x="407988" y="1333500"/>
            <a:ext cx="1708150" cy="457200"/>
          </a:xfrm>
          <a:prstGeom prst="rect">
            <a:avLst/>
          </a:prstGeom>
          <a:noFill/>
          <a:ln w="9525">
            <a:noFill/>
          </a:ln>
        </p:spPr>
        <p:txBody>
          <a:bodyPr wrap="none">
            <a:spAutoFit/>
          </a:bodyPr>
          <a:lstStyle/>
          <a:p>
            <a:pPr eaLnBrk="1" hangingPunct="1">
              <a:spcBef>
                <a:spcPct val="30000"/>
              </a:spcBef>
            </a:pPr>
            <a:r>
              <a:rPr lang="zh-CN" altLang="en-US" b="1" dirty="0">
                <a:solidFill>
                  <a:srgbClr val="0000FF"/>
                </a:solidFill>
                <a:latin typeface="Times New Roman" panose="02020603050405020304" pitchFamily="18" charset="0"/>
              </a:rPr>
              <a:t>解题步骤：</a:t>
            </a:r>
          </a:p>
        </p:txBody>
      </p:sp>
      <p:sp>
        <p:nvSpPr>
          <p:cNvPr id="114693" name="Rectangle 5"/>
          <p:cNvSpPr/>
          <p:nvPr/>
        </p:nvSpPr>
        <p:spPr>
          <a:xfrm>
            <a:off x="384175" y="3068638"/>
            <a:ext cx="7416800" cy="457200"/>
          </a:xfrm>
          <a:prstGeom prst="rect">
            <a:avLst/>
          </a:prstGeom>
          <a:noFill/>
          <a:ln w="9525">
            <a:noFill/>
          </a:ln>
        </p:spPr>
        <p:txBody>
          <a:bodyPr>
            <a:spAutoFit/>
          </a:bodyPr>
          <a:lstStyle/>
          <a:p>
            <a:pPr eaLnBrk="1" hangingPunct="1"/>
            <a:r>
              <a:rPr lang="zh-CN" altLang="en-US" b="1" dirty="0">
                <a:solidFill>
                  <a:srgbClr val="0000FF"/>
                </a:solidFill>
                <a:latin typeface="Times New Roman" panose="02020603050405020304" pitchFamily="18" charset="0"/>
              </a:rPr>
              <a:t>合适的闭合回路（安培环路）的选择：</a:t>
            </a:r>
          </a:p>
        </p:txBody>
      </p:sp>
      <p:grpSp>
        <p:nvGrpSpPr>
          <p:cNvPr id="114694" name="Group 6"/>
          <p:cNvGrpSpPr/>
          <p:nvPr/>
        </p:nvGrpSpPr>
        <p:grpSpPr>
          <a:xfrm>
            <a:off x="250825" y="5086350"/>
            <a:ext cx="8280400" cy="1150938"/>
            <a:chOff x="158" y="3204"/>
            <a:chExt cx="5216" cy="725"/>
          </a:xfrm>
        </p:grpSpPr>
        <p:sp>
          <p:nvSpPr>
            <p:cNvPr id="11276" name="Text Box 7"/>
            <p:cNvSpPr txBox="1"/>
            <p:nvPr/>
          </p:nvSpPr>
          <p:spPr>
            <a:xfrm>
              <a:off x="158" y="3204"/>
              <a:ext cx="5216" cy="725"/>
            </a:xfrm>
            <a:prstGeom prst="rect">
              <a:avLst/>
            </a:prstGeom>
            <a:noFill/>
            <a:ln w="9525">
              <a:noFill/>
            </a:ln>
          </p:spPr>
          <p:txBody>
            <a:bodyPr>
              <a:spAutoFit/>
            </a:bodyPr>
            <a:lstStyle/>
            <a:p>
              <a:pPr eaLnBrk="1" hangingPunct="1">
                <a:lnSpc>
                  <a:spcPct val="130000"/>
                </a:lnSpc>
                <a:spcBef>
                  <a:spcPct val="30000"/>
                </a:spcBef>
              </a:pPr>
              <a:r>
                <a:rPr lang="zh-CN" altLang="en-US" b="1" dirty="0">
                  <a:latin typeface="Times New Roman" panose="02020603050405020304" pitchFamily="18" charset="0"/>
                </a:rPr>
                <a:t>（</a:t>
              </a:r>
              <a:r>
                <a:rPr lang="en-US" altLang="zh-CN" b="1" dirty="0">
                  <a:latin typeface="Times New Roman" panose="02020603050405020304" pitchFamily="18" charset="0"/>
                </a:rPr>
                <a:t>2</a:t>
              </a:r>
              <a:r>
                <a:rPr lang="zh-CN" altLang="en-US" b="1" dirty="0">
                  <a:latin typeface="Times New Roman" panose="02020603050405020304" pitchFamily="18" charset="0"/>
                </a:rPr>
                <a:t>）当回路经由</a:t>
              </a:r>
              <a:r>
                <a:rPr lang="zh-CN" altLang="en-US" b="1" dirty="0">
                  <a:solidFill>
                    <a:srgbClr val="FF0000"/>
                  </a:solidFill>
                  <a:latin typeface="Times New Roman" panose="02020603050405020304" pitchFamily="18" charset="0"/>
                </a:rPr>
                <a:t>非</a:t>
              </a:r>
              <a:r>
                <a:rPr lang="zh-CN" altLang="en-US" b="1" dirty="0">
                  <a:latin typeface="Times New Roman" panose="02020603050405020304" pitchFamily="18" charset="0"/>
                </a:rPr>
                <a:t>所求磁场时，使得回路上各点的磁感应强</a:t>
              </a:r>
            </a:p>
            <a:p>
              <a:pPr eaLnBrk="1" hangingPunct="1">
                <a:lnSpc>
                  <a:spcPct val="130000"/>
                </a:lnSpc>
                <a:spcBef>
                  <a:spcPct val="30000"/>
                </a:spcBef>
              </a:pPr>
              <a:r>
                <a:rPr lang="zh-CN" altLang="en-US" b="1" dirty="0">
                  <a:latin typeface="Times New Roman" panose="02020603050405020304" pitchFamily="18" charset="0"/>
                </a:rPr>
                <a:t>           度              ，或               ；</a:t>
              </a:r>
            </a:p>
          </p:txBody>
        </p:sp>
        <p:graphicFrame>
          <p:nvGraphicFramePr>
            <p:cNvPr id="11277" name="Object 8"/>
            <p:cNvGraphicFramePr>
              <a:graphicFrameLocks noChangeAspect="1"/>
            </p:cNvGraphicFramePr>
            <p:nvPr/>
          </p:nvGraphicFramePr>
          <p:xfrm>
            <a:off x="2047" y="3622"/>
            <a:ext cx="606" cy="279"/>
          </p:xfrm>
          <a:graphic>
            <a:graphicData uri="http://schemas.openxmlformats.org/presentationml/2006/ole">
              <mc:AlternateContent xmlns:mc="http://schemas.openxmlformats.org/markup-compatibility/2006">
                <mc:Choice xmlns:v="urn:schemas-microsoft-com:vml" Requires="v">
                  <p:oleObj r:id="rId2" imgW="469900" imgH="215900" progId="Equation.DSMT4">
                    <p:embed/>
                  </p:oleObj>
                </mc:Choice>
                <mc:Fallback>
                  <p:oleObj r:id="rId2" imgW="469900" imgH="215900" progId="Equation.DSMT4">
                    <p:embed/>
                    <p:pic>
                      <p:nvPicPr>
                        <p:cNvPr id="0" name="图片 3152"/>
                        <p:cNvPicPr/>
                        <p:nvPr/>
                      </p:nvPicPr>
                      <p:blipFill>
                        <a:blip r:embed="rId3"/>
                        <a:stretch>
                          <a:fillRect/>
                        </a:stretch>
                      </p:blipFill>
                      <p:spPr>
                        <a:xfrm>
                          <a:off x="2047" y="3622"/>
                          <a:ext cx="606" cy="279"/>
                        </a:xfrm>
                        <a:prstGeom prst="rect">
                          <a:avLst/>
                        </a:prstGeom>
                        <a:noFill/>
                        <a:ln w="38100">
                          <a:noFill/>
                          <a:miter/>
                        </a:ln>
                      </p:spPr>
                    </p:pic>
                  </p:oleObj>
                </mc:Fallback>
              </mc:AlternateContent>
            </a:graphicData>
          </a:graphic>
        </p:graphicFrame>
        <p:graphicFrame>
          <p:nvGraphicFramePr>
            <p:cNvPr id="11278" name="Object 9"/>
            <p:cNvGraphicFramePr>
              <a:graphicFrameLocks noChangeAspect="1"/>
            </p:cNvGraphicFramePr>
            <p:nvPr/>
          </p:nvGraphicFramePr>
          <p:xfrm>
            <a:off x="1028" y="3626"/>
            <a:ext cx="491" cy="279"/>
          </p:xfrm>
          <a:graphic>
            <a:graphicData uri="http://schemas.openxmlformats.org/presentationml/2006/ole">
              <mc:AlternateContent xmlns:mc="http://schemas.openxmlformats.org/markup-compatibility/2006">
                <mc:Choice xmlns:v="urn:schemas-microsoft-com:vml" Requires="v">
                  <p:oleObj r:id="rId4" imgW="381000" imgH="215900" progId="Equation.DSMT4">
                    <p:embed/>
                  </p:oleObj>
                </mc:Choice>
                <mc:Fallback>
                  <p:oleObj r:id="rId4" imgW="381000" imgH="215900" progId="Equation.DSMT4">
                    <p:embed/>
                    <p:pic>
                      <p:nvPicPr>
                        <p:cNvPr id="0" name="图片 3155"/>
                        <p:cNvPicPr/>
                        <p:nvPr/>
                      </p:nvPicPr>
                      <p:blipFill>
                        <a:blip r:embed="rId5"/>
                        <a:stretch>
                          <a:fillRect/>
                        </a:stretch>
                      </p:blipFill>
                      <p:spPr>
                        <a:xfrm>
                          <a:off x="1028" y="3626"/>
                          <a:ext cx="491" cy="279"/>
                        </a:xfrm>
                        <a:prstGeom prst="rect">
                          <a:avLst/>
                        </a:prstGeom>
                        <a:noFill/>
                        <a:ln w="38100">
                          <a:noFill/>
                          <a:miter/>
                        </a:ln>
                      </p:spPr>
                    </p:pic>
                  </p:oleObj>
                </mc:Fallback>
              </mc:AlternateContent>
            </a:graphicData>
          </a:graphic>
        </p:graphicFrame>
      </p:grpSp>
      <p:grpSp>
        <p:nvGrpSpPr>
          <p:cNvPr id="114698" name="Group 10"/>
          <p:cNvGrpSpPr/>
          <p:nvPr/>
        </p:nvGrpSpPr>
        <p:grpSpPr>
          <a:xfrm>
            <a:off x="250825" y="3798888"/>
            <a:ext cx="8280400" cy="1150937"/>
            <a:chOff x="158" y="2393"/>
            <a:chExt cx="5216" cy="725"/>
          </a:xfrm>
        </p:grpSpPr>
        <p:sp>
          <p:nvSpPr>
            <p:cNvPr id="11273" name="Text Box 11"/>
            <p:cNvSpPr txBox="1"/>
            <p:nvPr/>
          </p:nvSpPr>
          <p:spPr>
            <a:xfrm>
              <a:off x="158" y="2393"/>
              <a:ext cx="5216" cy="725"/>
            </a:xfrm>
            <a:prstGeom prst="rect">
              <a:avLst/>
            </a:prstGeom>
            <a:noFill/>
            <a:ln w="9525">
              <a:noFill/>
            </a:ln>
          </p:spPr>
          <p:txBody>
            <a:bodyPr>
              <a:spAutoFit/>
            </a:bodyPr>
            <a:lstStyle/>
            <a:p>
              <a:pPr eaLnBrk="1" hangingPunct="1">
                <a:lnSpc>
                  <a:spcPct val="130000"/>
                </a:lnSpc>
                <a:spcBef>
                  <a:spcPct val="30000"/>
                </a:spcBef>
              </a:pPr>
              <a:r>
                <a:rPr lang="zh-CN" altLang="en-US" b="1" dirty="0">
                  <a:latin typeface="Times New Roman" panose="02020603050405020304" pitchFamily="18" charset="0"/>
                </a:rPr>
                <a:t>（</a:t>
              </a:r>
              <a:r>
                <a:rPr lang="en-US" altLang="zh-CN" b="1" dirty="0">
                  <a:latin typeface="Times New Roman" panose="02020603050405020304" pitchFamily="18" charset="0"/>
                </a:rPr>
                <a:t>1</a:t>
              </a:r>
              <a:r>
                <a:rPr lang="zh-CN" altLang="en-US" b="1" dirty="0">
                  <a:latin typeface="Times New Roman" panose="02020603050405020304" pitchFamily="18" charset="0"/>
                </a:rPr>
                <a:t>）当回路经由所求磁场时，使得回路上各点的磁感应强度</a:t>
              </a:r>
            </a:p>
            <a:p>
              <a:pPr eaLnBrk="1" hangingPunct="1">
                <a:lnSpc>
                  <a:spcPct val="130000"/>
                </a:lnSpc>
                <a:spcBef>
                  <a:spcPct val="30000"/>
                </a:spcBef>
              </a:pPr>
              <a:r>
                <a:rPr lang="zh-CN" altLang="en-US" b="1" dirty="0">
                  <a:latin typeface="Times New Roman" panose="02020603050405020304" pitchFamily="18" charset="0"/>
                </a:rPr>
                <a:t>          大小相等，即                    ，且             ；</a:t>
              </a:r>
            </a:p>
          </p:txBody>
        </p:sp>
        <p:graphicFrame>
          <p:nvGraphicFramePr>
            <p:cNvPr id="11274" name="Object 12"/>
            <p:cNvGraphicFramePr>
              <a:graphicFrameLocks noChangeAspect="1"/>
            </p:cNvGraphicFramePr>
            <p:nvPr/>
          </p:nvGraphicFramePr>
          <p:xfrm>
            <a:off x="3247" y="2805"/>
            <a:ext cx="557" cy="279"/>
          </p:xfrm>
          <a:graphic>
            <a:graphicData uri="http://schemas.openxmlformats.org/presentationml/2006/ole">
              <mc:AlternateContent xmlns:mc="http://schemas.openxmlformats.org/markup-compatibility/2006">
                <mc:Choice xmlns:v="urn:schemas-microsoft-com:vml" Requires="v">
                  <p:oleObj r:id="rId6" imgW="431800" imgH="215900" progId="Equation.DSMT4">
                    <p:embed/>
                  </p:oleObj>
                </mc:Choice>
                <mc:Fallback>
                  <p:oleObj r:id="rId6" imgW="431800" imgH="215900" progId="Equation.DSMT4">
                    <p:embed/>
                    <p:pic>
                      <p:nvPicPr>
                        <p:cNvPr id="0" name="图片 3156"/>
                        <p:cNvPicPr/>
                        <p:nvPr/>
                      </p:nvPicPr>
                      <p:blipFill>
                        <a:blip r:embed="rId7"/>
                        <a:stretch>
                          <a:fillRect/>
                        </a:stretch>
                      </p:blipFill>
                      <p:spPr>
                        <a:xfrm>
                          <a:off x="3247" y="2805"/>
                          <a:ext cx="557" cy="279"/>
                        </a:xfrm>
                        <a:prstGeom prst="rect">
                          <a:avLst/>
                        </a:prstGeom>
                        <a:noFill/>
                        <a:ln w="38100">
                          <a:noFill/>
                          <a:miter/>
                        </a:ln>
                      </p:spPr>
                    </p:pic>
                  </p:oleObj>
                </mc:Fallback>
              </mc:AlternateContent>
            </a:graphicData>
          </a:graphic>
        </p:graphicFrame>
        <p:graphicFrame>
          <p:nvGraphicFramePr>
            <p:cNvPr id="11275" name="Object 13"/>
            <p:cNvGraphicFramePr>
              <a:graphicFrameLocks noChangeAspect="1"/>
            </p:cNvGraphicFramePr>
            <p:nvPr/>
          </p:nvGraphicFramePr>
          <p:xfrm>
            <a:off x="1868" y="2846"/>
            <a:ext cx="897" cy="246"/>
          </p:xfrm>
          <a:graphic>
            <a:graphicData uri="http://schemas.openxmlformats.org/presentationml/2006/ole">
              <mc:AlternateContent xmlns:mc="http://schemas.openxmlformats.org/markup-compatibility/2006">
                <mc:Choice xmlns:v="urn:schemas-microsoft-com:vml" Requires="v">
                  <p:oleObj r:id="rId8" imgW="647700" imgH="177800" progId="Equation.DSMT4">
                    <p:embed/>
                  </p:oleObj>
                </mc:Choice>
                <mc:Fallback>
                  <p:oleObj r:id="rId8" imgW="647700" imgH="177800" progId="Equation.DSMT4">
                    <p:embed/>
                    <p:pic>
                      <p:nvPicPr>
                        <p:cNvPr id="0" name="图片 3158"/>
                        <p:cNvPicPr/>
                        <p:nvPr/>
                      </p:nvPicPr>
                      <p:blipFill>
                        <a:blip r:embed="rId9"/>
                        <a:stretch>
                          <a:fillRect/>
                        </a:stretch>
                      </p:blipFill>
                      <p:spPr>
                        <a:xfrm>
                          <a:off x="1868" y="2846"/>
                          <a:ext cx="897" cy="246"/>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wd">
                                    <p:tmAbs val="300"/>
                                  </p:iterate>
                                  <p:childTnLst>
                                    <p:set>
                                      <p:cBhvr>
                                        <p:cTn id="10" dur="1" fill="hold">
                                          <p:stCondLst>
                                            <p:cond delay="299"/>
                                          </p:stCondLst>
                                        </p:cTn>
                                        <p:tgtEl>
                                          <p:spTgt spid="11469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wd">
                                    <p:tmAbs val="300"/>
                                  </p:iterate>
                                  <p:childTnLst>
                                    <p:set>
                                      <p:cBhvr>
                                        <p:cTn id="14" dur="1" fill="hold">
                                          <p:stCondLst>
                                            <p:cond delay="299"/>
                                          </p:stCondLst>
                                        </p:cTn>
                                        <p:tgtEl>
                                          <p:spTgt spid="11469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wd">
                                    <p:tmAbs val="300"/>
                                  </p:iterate>
                                  <p:childTnLst>
                                    <p:set>
                                      <p:cBhvr>
                                        <p:cTn id="18" dur="1" fill="hold">
                                          <p:stCondLst>
                                            <p:cond delay="299"/>
                                          </p:stCondLst>
                                        </p:cTn>
                                        <p:tgtEl>
                                          <p:spTgt spid="11469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469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469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46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P spid="114692" grpId="0"/>
      <p:bldP spid="11469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600" b="1" dirty="0">
                <a:solidFill>
                  <a:srgbClr val="0033CC"/>
                </a:solidFill>
              </a:rPr>
              <a:t>23</a:t>
            </a:fld>
            <a:endParaRPr lang="zh-CN" altLang="en-US" sz="1600" b="1" dirty="0">
              <a:solidFill>
                <a:srgbClr val="0033CC"/>
              </a:solidFill>
            </a:endParaRPr>
          </a:p>
        </p:txBody>
      </p:sp>
      <p:sp>
        <p:nvSpPr>
          <p:cNvPr id="69669" name="Text Box 37"/>
          <p:cNvSpPr txBox="1">
            <a:spLocks noChangeArrowheads="1"/>
          </p:cNvSpPr>
          <p:nvPr/>
        </p:nvSpPr>
        <p:spPr bwMode="auto">
          <a:xfrm>
            <a:off x="179388" y="838200"/>
            <a:ext cx="8064500" cy="519113"/>
          </a:xfrm>
          <a:prstGeom prst="rect">
            <a:avLst/>
          </a:prstGeom>
          <a:noFill/>
          <a:ln>
            <a:noFill/>
          </a:ln>
          <a:effectLst/>
        </p:spPr>
        <p:txBody>
          <a:bodyPr>
            <a:spAutoFit/>
          </a:bodyPr>
          <a:lstStyle/>
          <a:p>
            <a:pPr marR="0" defTabSz="914400" eaLnBrk="1" hangingPunct="1">
              <a:spcBef>
                <a:spcPct val="50000"/>
              </a:spcBef>
              <a:buClrTx/>
              <a:buSzTx/>
              <a:buFontTx/>
              <a:defRPr/>
            </a:pPr>
            <a:r>
              <a:rPr kumimoji="0" lang="zh-CN" altLang="en-US" sz="2800" b="1" kern="1200" cap="none" spc="0" normalizeH="0" baseline="0" noProof="0">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一、磁场对载流导线的作用</a:t>
            </a:r>
            <a:r>
              <a:rPr kumimoji="0" lang="en-US" altLang="zh-CN" sz="2800" b="1" kern="1200" cap="none" spc="0" normalizeH="0" baseline="0" noProof="0">
                <a:solidFill>
                  <a:srgbClr val="FF00FF"/>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a:t>
            </a:r>
            <a:r>
              <a:rPr kumimoji="0" lang="zh-CN" altLang="en-US" sz="2800" b="1" kern="1200" cap="none" spc="0" normalizeH="0" baseline="0" noProof="0">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安培定律</a:t>
            </a:r>
          </a:p>
        </p:txBody>
      </p:sp>
      <p:sp>
        <p:nvSpPr>
          <p:cNvPr id="69671" name="Text Box 39"/>
          <p:cNvSpPr txBox="1"/>
          <p:nvPr/>
        </p:nvSpPr>
        <p:spPr>
          <a:xfrm>
            <a:off x="395288" y="1312863"/>
            <a:ext cx="4105275" cy="1187450"/>
          </a:xfrm>
          <a:prstGeom prst="rect">
            <a:avLst/>
          </a:prstGeom>
          <a:noFill/>
          <a:ln w="9525">
            <a:noFill/>
          </a:ln>
        </p:spPr>
        <p:txBody>
          <a:bodyPr>
            <a:spAutoFit/>
          </a:bodyPr>
          <a:lstStyle/>
          <a:p>
            <a:pPr eaLnBrk="1" hangingPunct="1">
              <a:lnSpc>
                <a:spcPct val="150000"/>
              </a:lnSpc>
            </a:pPr>
            <a:r>
              <a:rPr lang="zh-CN" altLang="en-US" b="1" dirty="0">
                <a:latin typeface="Times New Roman" panose="02020603050405020304" pitchFamily="18" charset="0"/>
              </a:rPr>
              <a:t>导线中运动的电荷受到洛仑兹力的作用。</a:t>
            </a:r>
          </a:p>
        </p:txBody>
      </p:sp>
      <p:graphicFrame>
        <p:nvGraphicFramePr>
          <p:cNvPr id="69672" name="Object 40"/>
          <p:cNvGraphicFramePr>
            <a:graphicFrameLocks noChangeAspect="1"/>
          </p:cNvGraphicFramePr>
          <p:nvPr/>
        </p:nvGraphicFramePr>
        <p:xfrm>
          <a:off x="2287588" y="1903413"/>
          <a:ext cx="1724025" cy="706437"/>
        </p:xfrm>
        <a:graphic>
          <a:graphicData uri="http://schemas.openxmlformats.org/presentationml/2006/ole">
            <mc:AlternateContent xmlns:mc="http://schemas.openxmlformats.org/markup-compatibility/2006">
              <mc:Choice xmlns:v="urn:schemas-microsoft-com:vml" Requires="v">
                <p:oleObj r:id="rId2" imgW="698500" imgH="241300" progId="Equation.DSMT4">
                  <p:embed/>
                </p:oleObj>
              </mc:Choice>
              <mc:Fallback>
                <p:oleObj r:id="rId2" imgW="698500" imgH="241300" progId="Equation.DSMT4">
                  <p:embed/>
                  <p:pic>
                    <p:nvPicPr>
                      <p:cNvPr id="0" name="图片 3133"/>
                      <p:cNvPicPr/>
                      <p:nvPr/>
                    </p:nvPicPr>
                    <p:blipFill>
                      <a:blip r:embed="rId3"/>
                      <a:stretch>
                        <a:fillRect/>
                      </a:stretch>
                    </p:blipFill>
                    <p:spPr>
                      <a:xfrm>
                        <a:off x="2287588" y="1903413"/>
                        <a:ext cx="1724025" cy="706437"/>
                      </a:xfrm>
                      <a:prstGeom prst="rect">
                        <a:avLst/>
                      </a:prstGeom>
                      <a:noFill/>
                      <a:ln w="38100">
                        <a:noFill/>
                        <a:miter/>
                      </a:ln>
                    </p:spPr>
                  </p:pic>
                </p:oleObj>
              </mc:Fallback>
            </mc:AlternateContent>
          </a:graphicData>
        </a:graphic>
      </p:graphicFrame>
      <p:graphicFrame>
        <p:nvGraphicFramePr>
          <p:cNvPr id="69673" name="Object 41"/>
          <p:cNvGraphicFramePr>
            <a:graphicFrameLocks noChangeAspect="1"/>
          </p:cNvGraphicFramePr>
          <p:nvPr/>
        </p:nvGraphicFramePr>
        <p:xfrm>
          <a:off x="373063" y="2670175"/>
          <a:ext cx="2182812" cy="520700"/>
        </p:xfrm>
        <a:graphic>
          <a:graphicData uri="http://schemas.openxmlformats.org/presentationml/2006/ole">
            <mc:AlternateContent xmlns:mc="http://schemas.openxmlformats.org/markup-compatibility/2006">
              <mc:Choice xmlns:v="urn:schemas-microsoft-com:vml" Requires="v">
                <p:oleObj r:id="rId4" imgW="850265" imgH="203200" progId="Equation.DSMT4">
                  <p:embed/>
                </p:oleObj>
              </mc:Choice>
              <mc:Fallback>
                <p:oleObj r:id="rId4" imgW="850265" imgH="203200" progId="Equation.DSMT4">
                  <p:embed/>
                  <p:pic>
                    <p:nvPicPr>
                      <p:cNvPr id="0" name="图片 3135"/>
                      <p:cNvPicPr/>
                      <p:nvPr/>
                    </p:nvPicPr>
                    <p:blipFill>
                      <a:blip r:embed="rId5"/>
                      <a:stretch>
                        <a:fillRect/>
                      </a:stretch>
                    </p:blipFill>
                    <p:spPr>
                      <a:xfrm>
                        <a:off x="373063" y="2670175"/>
                        <a:ext cx="2182812" cy="520700"/>
                      </a:xfrm>
                      <a:prstGeom prst="rect">
                        <a:avLst/>
                      </a:prstGeom>
                      <a:noFill/>
                      <a:ln w="38100">
                        <a:noFill/>
                        <a:miter/>
                      </a:ln>
                    </p:spPr>
                  </p:pic>
                </p:oleObj>
              </mc:Fallback>
            </mc:AlternateContent>
          </a:graphicData>
        </a:graphic>
      </p:graphicFrame>
      <p:graphicFrame>
        <p:nvGraphicFramePr>
          <p:cNvPr id="69674" name="Object 42"/>
          <p:cNvGraphicFramePr>
            <a:graphicFrameLocks noChangeAspect="1"/>
          </p:cNvGraphicFramePr>
          <p:nvPr/>
        </p:nvGraphicFramePr>
        <p:xfrm>
          <a:off x="411163" y="3213100"/>
          <a:ext cx="3960812" cy="495300"/>
        </p:xfrm>
        <a:graphic>
          <a:graphicData uri="http://schemas.openxmlformats.org/presentationml/2006/ole">
            <mc:AlternateContent xmlns:mc="http://schemas.openxmlformats.org/markup-compatibility/2006">
              <mc:Choice xmlns:v="urn:schemas-microsoft-com:vml" Requires="v">
                <p:oleObj r:id="rId6" imgW="1625600" imgH="203200" progId="Equation.DSMT4">
                  <p:embed/>
                </p:oleObj>
              </mc:Choice>
              <mc:Fallback>
                <p:oleObj r:id="rId6" imgW="1625600" imgH="203200" progId="Equation.DSMT4">
                  <p:embed/>
                  <p:pic>
                    <p:nvPicPr>
                      <p:cNvPr id="0" name="图片 3128"/>
                      <p:cNvPicPr/>
                      <p:nvPr/>
                    </p:nvPicPr>
                    <p:blipFill>
                      <a:blip r:embed="rId7"/>
                      <a:stretch>
                        <a:fillRect/>
                      </a:stretch>
                    </p:blipFill>
                    <p:spPr>
                      <a:xfrm>
                        <a:off x="411163" y="3213100"/>
                        <a:ext cx="3960812" cy="495300"/>
                      </a:xfrm>
                      <a:prstGeom prst="rect">
                        <a:avLst/>
                      </a:prstGeom>
                      <a:noFill/>
                      <a:ln w="38100">
                        <a:noFill/>
                        <a:miter/>
                      </a:ln>
                    </p:spPr>
                  </p:pic>
                </p:oleObj>
              </mc:Fallback>
            </mc:AlternateContent>
          </a:graphicData>
        </a:graphic>
      </p:graphicFrame>
      <p:graphicFrame>
        <p:nvGraphicFramePr>
          <p:cNvPr id="69675" name="Object 43"/>
          <p:cNvGraphicFramePr>
            <a:graphicFrameLocks noChangeAspect="1"/>
          </p:cNvGraphicFramePr>
          <p:nvPr/>
        </p:nvGraphicFramePr>
        <p:xfrm>
          <a:off x="539750" y="3860800"/>
          <a:ext cx="2339975" cy="638175"/>
        </p:xfrm>
        <a:graphic>
          <a:graphicData uri="http://schemas.openxmlformats.org/presentationml/2006/ole">
            <mc:AlternateContent xmlns:mc="http://schemas.openxmlformats.org/markup-compatibility/2006">
              <mc:Choice xmlns:v="urn:schemas-microsoft-com:vml" Requires="v">
                <p:oleObj r:id="rId8" imgW="748665" imgH="203200" progId="Equation.DSMT4">
                  <p:embed/>
                </p:oleObj>
              </mc:Choice>
              <mc:Fallback>
                <p:oleObj r:id="rId8" imgW="748665" imgH="203200" progId="Equation.DSMT4">
                  <p:embed/>
                  <p:pic>
                    <p:nvPicPr>
                      <p:cNvPr id="0" name="图片 3129"/>
                      <p:cNvPicPr/>
                      <p:nvPr/>
                    </p:nvPicPr>
                    <p:blipFill>
                      <a:blip r:embed="rId9"/>
                      <a:stretch>
                        <a:fillRect/>
                      </a:stretch>
                    </p:blipFill>
                    <p:spPr>
                      <a:xfrm>
                        <a:off x="539750" y="3860800"/>
                        <a:ext cx="2339975" cy="638175"/>
                      </a:xfrm>
                      <a:prstGeom prst="rect">
                        <a:avLst/>
                      </a:prstGeom>
                      <a:solidFill>
                        <a:srgbClr val="FFCCFF">
                          <a:alpha val="47842"/>
                        </a:srgbClr>
                      </a:solidFill>
                      <a:ln w="38100">
                        <a:noFill/>
                        <a:miter/>
                      </a:ln>
                    </p:spPr>
                  </p:pic>
                </p:oleObj>
              </mc:Fallback>
            </mc:AlternateContent>
          </a:graphicData>
        </a:graphic>
      </p:graphicFrame>
      <p:graphicFrame>
        <p:nvGraphicFramePr>
          <p:cNvPr id="69676" name="Object 44"/>
          <p:cNvGraphicFramePr>
            <a:graphicFrameLocks noChangeAspect="1"/>
          </p:cNvGraphicFramePr>
          <p:nvPr/>
        </p:nvGraphicFramePr>
        <p:xfrm>
          <a:off x="1214438" y="5265738"/>
          <a:ext cx="2205037" cy="579437"/>
        </p:xfrm>
        <a:graphic>
          <a:graphicData uri="http://schemas.openxmlformats.org/presentationml/2006/ole">
            <mc:AlternateContent xmlns:mc="http://schemas.openxmlformats.org/markup-compatibility/2006">
              <mc:Choice xmlns:v="urn:schemas-microsoft-com:vml" Requires="v">
                <p:oleObj r:id="rId10" imgW="786765" imgH="215900" progId="Equation.3">
                  <p:embed/>
                </p:oleObj>
              </mc:Choice>
              <mc:Fallback>
                <p:oleObj r:id="rId10" imgW="786765" imgH="215900" progId="Equation.3">
                  <p:embed/>
                  <p:pic>
                    <p:nvPicPr>
                      <p:cNvPr id="0" name="图片 3132"/>
                      <p:cNvPicPr/>
                      <p:nvPr/>
                    </p:nvPicPr>
                    <p:blipFill>
                      <a:blip r:embed="rId11"/>
                      <a:stretch>
                        <a:fillRect/>
                      </a:stretch>
                    </p:blipFill>
                    <p:spPr>
                      <a:xfrm>
                        <a:off x="1214438" y="5265738"/>
                        <a:ext cx="2205037" cy="579437"/>
                      </a:xfrm>
                      <a:prstGeom prst="rect">
                        <a:avLst/>
                      </a:prstGeom>
                      <a:noFill/>
                      <a:ln w="38100">
                        <a:noFill/>
                        <a:miter/>
                      </a:ln>
                    </p:spPr>
                  </p:pic>
                </p:oleObj>
              </mc:Fallback>
            </mc:AlternateContent>
          </a:graphicData>
        </a:graphic>
      </p:graphicFrame>
      <p:sp>
        <p:nvSpPr>
          <p:cNvPr id="69677" name="Text Box 45"/>
          <p:cNvSpPr txBox="1">
            <a:spLocks noChangeArrowheads="1"/>
          </p:cNvSpPr>
          <p:nvPr/>
        </p:nvSpPr>
        <p:spPr bwMode="auto">
          <a:xfrm>
            <a:off x="447675" y="6067425"/>
            <a:ext cx="8301038" cy="457200"/>
          </a:xfrm>
          <a:prstGeom prst="rect">
            <a:avLst/>
          </a:prstGeom>
          <a:noFill/>
          <a:ln>
            <a:noFill/>
          </a:ln>
          <a:effectLst/>
        </p:spPr>
        <p:txBody>
          <a:bodyPr>
            <a:spAutoFit/>
          </a:bodyPr>
          <a:lstStyle/>
          <a:p>
            <a:pPr marR="0" defTabSz="914400" eaLnBrk="1" hangingPunct="1">
              <a:spcBef>
                <a:spcPct val="50000"/>
              </a:spcBef>
              <a:buClrTx/>
              <a:buSzTx/>
              <a:buFontTx/>
              <a:defRPr/>
            </a:pPr>
            <a:r>
              <a:rPr kumimoji="0" lang="zh-CN" altLang="en-US" b="1"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安培力</a:t>
            </a:r>
            <a:r>
              <a:rPr kumimoji="0" lang="zh-CN" altLang="en-US" b="1" kern="1200" cap="none" spc="0" normalizeH="0" baseline="0" noProof="0">
                <a:solidFill>
                  <a:srgbClr val="CC0000"/>
                </a:solidFill>
                <a:latin typeface="Times New Roman" panose="02020603050405020304" pitchFamily="18" charset="0"/>
                <a:ea typeface="宋体" panose="02010600030101010101" pitchFamily="2" charset="-122"/>
                <a:cs typeface="+mn-cs"/>
              </a:rPr>
              <a:t>：</a:t>
            </a:r>
            <a:r>
              <a:rPr kumimoji="0" lang="zh-CN" altLang="en-US" b="1" kern="1200" cap="none" spc="0" normalizeH="0" baseline="0" noProof="0">
                <a:latin typeface="Times New Roman" panose="02020603050405020304" pitchFamily="18" charset="0"/>
                <a:ea typeface="宋体" panose="02010600030101010101" pitchFamily="2" charset="-122"/>
                <a:cs typeface="+mn-cs"/>
              </a:rPr>
              <a:t>导线上的</a:t>
            </a:r>
            <a:r>
              <a:rPr kumimoji="0" lang="zh-CN" altLang="en-US" b="1"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电流元</a:t>
            </a:r>
            <a:r>
              <a:rPr kumimoji="0" lang="zh-CN" altLang="en-US" b="1" kern="1200" cap="none" spc="0" normalizeH="0" baseline="0" noProof="0">
                <a:latin typeface="Times New Roman" panose="02020603050405020304" pitchFamily="18" charset="0"/>
                <a:ea typeface="宋体" panose="02010600030101010101" pitchFamily="2" charset="-122"/>
                <a:cs typeface="+mn-cs"/>
              </a:rPr>
              <a:t>在宏观上看受到磁场的作用力。</a:t>
            </a:r>
            <a:endParaRPr kumimoji="0" lang="en-US" altLang="zh-CN" b="1" kern="1200" cap="none" spc="0" normalizeH="0" baseline="0" noProof="0">
              <a:latin typeface="Times New Roman" panose="02020603050405020304" pitchFamily="18" charset="0"/>
              <a:ea typeface="宋体" panose="02010600030101010101" pitchFamily="2" charset="-122"/>
              <a:cs typeface="+mn-cs"/>
            </a:endParaRPr>
          </a:p>
        </p:txBody>
      </p:sp>
      <p:graphicFrame>
        <p:nvGraphicFramePr>
          <p:cNvPr id="69680" name="Object 48"/>
          <p:cNvGraphicFramePr>
            <a:graphicFrameLocks noChangeAspect="1"/>
          </p:cNvGraphicFramePr>
          <p:nvPr/>
        </p:nvGraphicFramePr>
        <p:xfrm>
          <a:off x="4356100" y="4864100"/>
          <a:ext cx="3563938" cy="941388"/>
        </p:xfrm>
        <a:graphic>
          <a:graphicData uri="http://schemas.openxmlformats.org/presentationml/2006/ole">
            <mc:AlternateContent xmlns:mc="http://schemas.openxmlformats.org/markup-compatibility/2006">
              <mc:Choice xmlns:v="urn:schemas-microsoft-com:vml" Requires="v">
                <p:oleObj r:id="rId12" imgW="923290" imgH="241300" progId="Equation.DSMT4">
                  <p:embed/>
                </p:oleObj>
              </mc:Choice>
              <mc:Fallback>
                <p:oleObj r:id="rId12" imgW="923290" imgH="241300" progId="Equation.DSMT4">
                  <p:embed/>
                  <p:pic>
                    <p:nvPicPr>
                      <p:cNvPr id="0" name="图片 3127"/>
                      <p:cNvPicPr/>
                      <p:nvPr/>
                    </p:nvPicPr>
                    <p:blipFill>
                      <a:blip r:embed="rId13">
                        <a:clrChange>
                          <a:clrFrom>
                            <a:srgbClr val="000000"/>
                          </a:clrFrom>
                          <a:clrTo>
                            <a:srgbClr val="FF0000"/>
                          </a:clrTo>
                        </a:clrChange>
                      </a:blip>
                      <a:stretch>
                        <a:fillRect/>
                      </a:stretch>
                    </p:blipFill>
                    <p:spPr>
                      <a:xfrm>
                        <a:off x="4356100" y="4864100"/>
                        <a:ext cx="3563938" cy="941388"/>
                      </a:xfrm>
                      <a:prstGeom prst="rect">
                        <a:avLst/>
                      </a:prstGeom>
                      <a:gradFill rotWithShape="1">
                        <a:gsLst>
                          <a:gs pos="0">
                            <a:srgbClr val="FF00FF">
                              <a:alpha val="34000"/>
                            </a:srgbClr>
                          </a:gs>
                          <a:gs pos="50000">
                            <a:srgbClr val="FFFFFF"/>
                          </a:gs>
                          <a:gs pos="100000">
                            <a:srgbClr val="FF00FF">
                              <a:alpha val="34000"/>
                            </a:srgbClr>
                          </a:gs>
                        </a:gsLst>
                        <a:lin ang="5400000" scaled="1"/>
                        <a:tileRect/>
                      </a:gradFill>
                      <a:ln w="9525" cap="flat" cmpd="sng">
                        <a:solidFill>
                          <a:srgbClr val="0000FF"/>
                        </a:solidFill>
                        <a:prstDash val="solid"/>
                        <a:miter/>
                        <a:headEnd type="none" w="med" len="med"/>
                        <a:tailEnd type="none" w="med" len="med"/>
                      </a:ln>
                    </p:spPr>
                  </p:pic>
                </p:oleObj>
              </mc:Fallback>
            </mc:AlternateContent>
          </a:graphicData>
        </a:graphic>
      </p:graphicFrame>
      <p:graphicFrame>
        <p:nvGraphicFramePr>
          <p:cNvPr id="69695" name="Object 63"/>
          <p:cNvGraphicFramePr>
            <a:graphicFrameLocks noChangeAspect="1"/>
          </p:cNvGraphicFramePr>
          <p:nvPr/>
        </p:nvGraphicFramePr>
        <p:xfrm>
          <a:off x="252413" y="4581525"/>
          <a:ext cx="3024187" cy="531813"/>
        </p:xfrm>
        <a:graphic>
          <a:graphicData uri="http://schemas.openxmlformats.org/presentationml/2006/ole">
            <mc:AlternateContent xmlns:mc="http://schemas.openxmlformats.org/markup-compatibility/2006">
              <mc:Choice xmlns:v="urn:schemas-microsoft-com:vml" Requires="v">
                <p:oleObj r:id="rId14" imgW="1116965" imgH="203200" progId="Equation.DSMT4">
                  <p:embed/>
                </p:oleObj>
              </mc:Choice>
              <mc:Fallback>
                <p:oleObj r:id="rId14" imgW="1116965" imgH="203200" progId="Equation.DSMT4">
                  <p:embed/>
                  <p:pic>
                    <p:nvPicPr>
                      <p:cNvPr id="0" name="图片 3130"/>
                      <p:cNvPicPr/>
                      <p:nvPr/>
                    </p:nvPicPr>
                    <p:blipFill>
                      <a:blip r:embed="rId15"/>
                      <a:stretch>
                        <a:fillRect/>
                      </a:stretch>
                    </p:blipFill>
                    <p:spPr>
                      <a:xfrm>
                        <a:off x="252413" y="4581525"/>
                        <a:ext cx="3024187" cy="531813"/>
                      </a:xfrm>
                      <a:prstGeom prst="rect">
                        <a:avLst/>
                      </a:prstGeom>
                      <a:noFill/>
                      <a:ln w="38100">
                        <a:noFill/>
                        <a:miter/>
                      </a:ln>
                    </p:spPr>
                  </p:pic>
                </p:oleObj>
              </mc:Fallback>
            </mc:AlternateContent>
          </a:graphicData>
        </a:graphic>
      </p:graphicFrame>
      <p:sp>
        <p:nvSpPr>
          <p:cNvPr id="69703" name="Text Box 71"/>
          <p:cNvSpPr txBox="1">
            <a:spLocks noChangeArrowheads="1"/>
          </p:cNvSpPr>
          <p:nvPr/>
        </p:nvSpPr>
        <p:spPr bwMode="auto">
          <a:xfrm>
            <a:off x="107950" y="112713"/>
            <a:ext cx="5264150" cy="579438"/>
          </a:xfrm>
          <a:prstGeom prst="rect">
            <a:avLst/>
          </a:prstGeom>
          <a:noFill/>
          <a:ln>
            <a:noFill/>
          </a:ln>
          <a:effectLst/>
        </p:spPr>
        <p:txBody>
          <a:bodyPr wrap="none">
            <a:spAutoFit/>
          </a:bodyPr>
          <a:lstStyle/>
          <a:p>
            <a:pPr marR="0" defTabSz="914400" eaLnBrk="1" hangingPunct="1">
              <a:buClrTx/>
              <a:buSzTx/>
              <a:buFontTx/>
              <a:defRPr/>
            </a:pPr>
            <a:r>
              <a:rPr kumimoji="0" lang="en-US" altLang="zh-CN" sz="3200" b="1"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§8.5 </a:t>
            </a:r>
            <a:r>
              <a:rPr kumimoji="0" lang="zh-CN" altLang="en-US" sz="3200" b="1"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磁场对载流导体的作用</a:t>
            </a:r>
          </a:p>
        </p:txBody>
      </p:sp>
      <p:graphicFrame>
        <p:nvGraphicFramePr>
          <p:cNvPr id="69704" name="Object 72"/>
          <p:cNvGraphicFramePr>
            <a:graphicFrameLocks noChangeAspect="1"/>
          </p:cNvGraphicFramePr>
          <p:nvPr/>
        </p:nvGraphicFramePr>
        <p:xfrm>
          <a:off x="2905125" y="2708275"/>
          <a:ext cx="1584325" cy="419100"/>
        </p:xfrm>
        <a:graphic>
          <a:graphicData uri="http://schemas.openxmlformats.org/presentationml/2006/ole">
            <mc:AlternateContent xmlns:mc="http://schemas.openxmlformats.org/markup-compatibility/2006">
              <mc:Choice xmlns:v="urn:schemas-microsoft-com:vml" Requires="v">
                <p:oleObj r:id="rId16" imgW="672465" imgH="177800" progId="Equation.DSMT4">
                  <p:embed/>
                </p:oleObj>
              </mc:Choice>
              <mc:Fallback>
                <p:oleObj r:id="rId16" imgW="672465" imgH="177800" progId="Equation.DSMT4">
                  <p:embed/>
                  <p:pic>
                    <p:nvPicPr>
                      <p:cNvPr id="0" name="图片 3131"/>
                      <p:cNvPicPr/>
                      <p:nvPr/>
                    </p:nvPicPr>
                    <p:blipFill>
                      <a:blip r:embed="rId17"/>
                      <a:stretch>
                        <a:fillRect/>
                      </a:stretch>
                    </p:blipFill>
                    <p:spPr>
                      <a:xfrm>
                        <a:off x="2905125" y="2708275"/>
                        <a:ext cx="1584325" cy="419100"/>
                      </a:xfrm>
                      <a:prstGeom prst="rect">
                        <a:avLst/>
                      </a:prstGeom>
                      <a:noFill/>
                      <a:ln w="38100">
                        <a:noFill/>
                        <a:miter/>
                      </a:ln>
                    </p:spPr>
                  </p:pic>
                </p:oleObj>
              </mc:Fallback>
            </mc:AlternateContent>
          </a:graphicData>
        </a:graphic>
      </p:graphicFrame>
      <p:grpSp>
        <p:nvGrpSpPr>
          <p:cNvPr id="17423" name="Group 78"/>
          <p:cNvGrpSpPr/>
          <p:nvPr/>
        </p:nvGrpSpPr>
        <p:grpSpPr>
          <a:xfrm>
            <a:off x="4800600" y="1628775"/>
            <a:ext cx="4343400" cy="3124200"/>
            <a:chOff x="2942" y="646"/>
            <a:chExt cx="2736" cy="1968"/>
          </a:xfrm>
        </p:grpSpPr>
        <p:sp>
          <p:nvSpPr>
            <p:cNvPr id="17424" name="Rectangle 3"/>
            <p:cNvSpPr/>
            <p:nvPr/>
          </p:nvSpPr>
          <p:spPr>
            <a:xfrm>
              <a:off x="2942" y="646"/>
              <a:ext cx="2736" cy="1968"/>
            </a:xfrm>
            <a:prstGeom prst="rect">
              <a:avLst/>
            </a:prstGeom>
            <a:solidFill>
              <a:schemeClr val="bg1"/>
            </a:solidFill>
            <a:ln w="9525" cap="flat" cmpd="sng">
              <a:solidFill>
                <a:schemeClr val="tx2"/>
              </a:solidFill>
              <a:prstDash val="solid"/>
              <a:miter/>
              <a:headEnd type="none" w="med" len="med"/>
              <a:tailEnd type="none" w="med" len="med"/>
            </a:ln>
          </p:spPr>
          <p:txBody>
            <a:bodyPr wrap="none" anchor="ctr"/>
            <a:lstStyle/>
            <a:p>
              <a:pPr eaLnBrk="1" hangingPunct="1"/>
              <a:endParaRPr lang="zh-CN" altLang="en-US" dirty="0">
                <a:latin typeface="Times New Roman" panose="02020603050405020304" pitchFamily="18" charset="0"/>
              </a:endParaRPr>
            </a:p>
          </p:txBody>
        </p:sp>
        <p:sp>
          <p:nvSpPr>
            <p:cNvPr id="69636" name="AutoShape 4"/>
            <p:cNvSpPr>
              <a:spLocks noChangeArrowheads="1"/>
            </p:cNvSpPr>
            <p:nvPr/>
          </p:nvSpPr>
          <p:spPr bwMode="auto">
            <a:xfrm rot="4698127">
              <a:off x="3878" y="430"/>
              <a:ext cx="624" cy="2304"/>
            </a:xfrm>
            <a:prstGeom prst="can">
              <a:avLst>
                <a:gd name="adj" fmla="val 39812"/>
              </a:avLst>
            </a:prstGeom>
            <a:gradFill rotWithShape="0">
              <a:gsLst>
                <a:gs pos="0">
                  <a:srgbClr val="336699"/>
                </a:gs>
                <a:gs pos="50000">
                  <a:schemeClr val="bg1"/>
                </a:gs>
                <a:gs pos="100000">
                  <a:srgbClr val="336699"/>
                </a:gs>
              </a:gsLst>
              <a:lin ang="5400000" scaled="1"/>
            </a:grad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426" name="Rectangle 5"/>
            <p:cNvSpPr/>
            <p:nvPr/>
          </p:nvSpPr>
          <p:spPr>
            <a:xfrm rot="-716591">
              <a:off x="3423" y="1271"/>
              <a:ext cx="1534" cy="624"/>
            </a:xfrm>
            <a:prstGeom prst="rect">
              <a:avLst/>
            </a:prstGeom>
            <a:solidFill>
              <a:srgbClr val="F7FFFF"/>
            </a:solidFill>
            <a:ln w="9525" cap="flat" cmpd="sng">
              <a:solidFill>
                <a:schemeClr val="tx1"/>
              </a:solidFill>
              <a:prstDash val="solid"/>
              <a:miter/>
              <a:headEnd type="none" w="med" len="med"/>
              <a:tailEnd type="none" w="med" len="med"/>
            </a:ln>
          </p:spPr>
          <p:txBody>
            <a:bodyPr wrap="none" anchor="ctr"/>
            <a:lstStyle/>
            <a:p>
              <a:pPr eaLnBrk="1" hangingPunct="1"/>
              <a:endParaRPr lang="zh-CN" altLang="en-US" dirty="0">
                <a:latin typeface="Times New Roman" panose="02020603050405020304" pitchFamily="18" charset="0"/>
              </a:endParaRPr>
            </a:p>
          </p:txBody>
        </p:sp>
        <p:graphicFrame>
          <p:nvGraphicFramePr>
            <p:cNvPr id="17427" name="Object 6"/>
            <p:cNvGraphicFramePr>
              <a:graphicFrameLocks noChangeAspect="1"/>
            </p:cNvGraphicFramePr>
            <p:nvPr/>
          </p:nvGraphicFramePr>
          <p:xfrm>
            <a:off x="4142" y="2038"/>
            <a:ext cx="239" cy="240"/>
          </p:xfrm>
          <a:graphic>
            <a:graphicData uri="http://schemas.openxmlformats.org/presentationml/2006/ole">
              <mc:AlternateContent xmlns:mc="http://schemas.openxmlformats.org/markup-compatibility/2006">
                <mc:Choice xmlns:v="urn:schemas-microsoft-com:vml" Requires="v">
                  <p:oleObj r:id="rId18" imgW="254000" imgH="254000" progId="Equation.DSMT4">
                    <p:embed/>
                  </p:oleObj>
                </mc:Choice>
                <mc:Fallback>
                  <p:oleObj r:id="rId18" imgW="254000" imgH="254000" progId="Equation.DSMT4">
                    <p:embed/>
                    <p:pic>
                      <p:nvPicPr>
                        <p:cNvPr id="0" name="图片 3134"/>
                        <p:cNvPicPr/>
                        <p:nvPr/>
                      </p:nvPicPr>
                      <p:blipFill>
                        <a:blip r:embed="rId19"/>
                        <a:stretch>
                          <a:fillRect/>
                        </a:stretch>
                      </p:blipFill>
                      <p:spPr>
                        <a:xfrm>
                          <a:off x="4142" y="2038"/>
                          <a:ext cx="239" cy="240"/>
                        </a:xfrm>
                        <a:prstGeom prst="rect">
                          <a:avLst/>
                        </a:prstGeom>
                        <a:noFill/>
                        <a:ln w="38100">
                          <a:noFill/>
                          <a:miter/>
                        </a:ln>
                      </p:spPr>
                    </p:pic>
                  </p:oleObj>
                </mc:Fallback>
              </mc:AlternateContent>
            </a:graphicData>
          </a:graphic>
        </p:graphicFrame>
        <p:sp>
          <p:nvSpPr>
            <p:cNvPr id="17428" name="Freeform 7"/>
            <p:cNvSpPr/>
            <p:nvPr/>
          </p:nvSpPr>
          <p:spPr>
            <a:xfrm>
              <a:off x="5192" y="1267"/>
              <a:ext cx="383" cy="81"/>
            </a:xfrm>
            <a:custGeom>
              <a:avLst/>
              <a:gdLst/>
              <a:ahLst/>
              <a:cxnLst>
                <a:cxn ang="0">
                  <a:pos x="0" y="81"/>
                </a:cxn>
                <a:cxn ang="0">
                  <a:pos x="383" y="0"/>
                </a:cxn>
              </a:cxnLst>
              <a:rect l="0" t="0" r="0" b="0"/>
              <a:pathLst>
                <a:path w="383" h="81">
                  <a:moveTo>
                    <a:pt x="0" y="81"/>
                  </a:moveTo>
                  <a:lnTo>
                    <a:pt x="383" y="0"/>
                  </a:lnTo>
                </a:path>
              </a:pathLst>
            </a:custGeom>
            <a:noFill/>
            <a:ln w="38100" cap="flat" cmpd="sng">
              <a:solidFill>
                <a:srgbClr val="FF0000">
                  <a:alpha val="100000"/>
                </a:srgbClr>
              </a:solidFill>
              <a:prstDash val="solid"/>
              <a:round/>
              <a:headEnd type="none" w="sm" len="lg"/>
              <a:tailEnd type="triangle" w="sm" len="med"/>
            </a:ln>
          </p:spPr>
          <p:txBody>
            <a:bodyPr/>
            <a:lstStyle/>
            <a:p>
              <a:endParaRPr lang="zh-CN" altLang="en-US"/>
            </a:p>
          </p:txBody>
        </p:sp>
        <p:grpSp>
          <p:nvGrpSpPr>
            <p:cNvPr id="17429" name="Group 8"/>
            <p:cNvGrpSpPr/>
            <p:nvPr/>
          </p:nvGrpSpPr>
          <p:grpSpPr>
            <a:xfrm>
              <a:off x="3566" y="1798"/>
              <a:ext cx="144" cy="144"/>
              <a:chOff x="3382" y="1776"/>
              <a:chExt cx="144" cy="144"/>
            </a:xfrm>
          </p:grpSpPr>
          <p:sp>
            <p:nvSpPr>
              <p:cNvPr id="17475" name="Oval 9"/>
              <p:cNvSpPr/>
              <p:nvPr/>
            </p:nvSpPr>
            <p:spPr>
              <a:xfrm>
                <a:off x="3382" y="1776"/>
                <a:ext cx="144" cy="144"/>
              </a:xfrm>
              <a:prstGeom prst="ellipse">
                <a:avLst/>
              </a:prstGeom>
              <a:solidFill>
                <a:srgbClr val="FFCCFF"/>
              </a:solidFill>
              <a:ln w="19050" cap="flat" cmpd="sng">
                <a:solidFill>
                  <a:srgbClr val="0000FF"/>
                </a:solidFill>
                <a:prstDash val="solid"/>
                <a:headEnd type="none" w="med" len="med"/>
                <a:tailEnd type="none" w="med" len="med"/>
              </a:ln>
            </p:spPr>
            <p:txBody>
              <a:bodyPr wrap="none" anchor="ctr"/>
              <a:lstStyle/>
              <a:p>
                <a:pPr eaLnBrk="1" hangingPunct="1"/>
                <a:endParaRPr lang="zh-CN" altLang="en-US" dirty="0">
                  <a:latin typeface="Times New Roman" panose="02020603050405020304" pitchFamily="18" charset="0"/>
                </a:endParaRPr>
              </a:p>
            </p:txBody>
          </p:sp>
          <p:sp>
            <p:nvSpPr>
              <p:cNvPr id="17476" name="Line 10"/>
              <p:cNvSpPr/>
              <p:nvPr/>
            </p:nvSpPr>
            <p:spPr>
              <a:xfrm>
                <a:off x="3404" y="1854"/>
                <a:ext cx="89" cy="0"/>
              </a:xfrm>
              <a:prstGeom prst="line">
                <a:avLst/>
              </a:prstGeom>
              <a:ln w="28575" cap="flat" cmpd="sng">
                <a:solidFill>
                  <a:srgbClr val="0000FF"/>
                </a:solidFill>
                <a:prstDash val="solid"/>
                <a:headEnd type="none" w="sm" len="lg"/>
                <a:tailEnd type="none" w="sm" len="med"/>
              </a:ln>
            </p:spPr>
          </p:sp>
        </p:grpSp>
        <p:grpSp>
          <p:nvGrpSpPr>
            <p:cNvPr id="17430" name="Group 14"/>
            <p:cNvGrpSpPr/>
            <p:nvPr/>
          </p:nvGrpSpPr>
          <p:grpSpPr>
            <a:xfrm>
              <a:off x="4726" y="1174"/>
              <a:ext cx="144" cy="144"/>
              <a:chOff x="4486" y="1152"/>
              <a:chExt cx="144" cy="144"/>
            </a:xfrm>
          </p:grpSpPr>
          <p:sp>
            <p:nvSpPr>
              <p:cNvPr id="17473" name="Oval 15"/>
              <p:cNvSpPr/>
              <p:nvPr/>
            </p:nvSpPr>
            <p:spPr>
              <a:xfrm>
                <a:off x="4486" y="1152"/>
                <a:ext cx="144" cy="144"/>
              </a:xfrm>
              <a:prstGeom prst="ellipse">
                <a:avLst/>
              </a:prstGeom>
              <a:solidFill>
                <a:srgbClr val="FFCCFF"/>
              </a:solidFill>
              <a:ln w="19050" cap="flat" cmpd="sng">
                <a:solidFill>
                  <a:srgbClr val="0000FF"/>
                </a:solidFill>
                <a:prstDash val="solid"/>
                <a:headEnd type="none" w="med" len="med"/>
                <a:tailEnd type="none" w="med" len="med"/>
              </a:ln>
            </p:spPr>
            <p:txBody>
              <a:bodyPr wrap="none" anchor="ctr"/>
              <a:lstStyle/>
              <a:p>
                <a:pPr eaLnBrk="1" hangingPunct="1"/>
                <a:endParaRPr lang="zh-CN" altLang="en-US" dirty="0">
                  <a:latin typeface="Times New Roman" panose="02020603050405020304" pitchFamily="18" charset="0"/>
                </a:endParaRPr>
              </a:p>
            </p:txBody>
          </p:sp>
          <p:sp>
            <p:nvSpPr>
              <p:cNvPr id="17474" name="Line 16"/>
              <p:cNvSpPr/>
              <p:nvPr/>
            </p:nvSpPr>
            <p:spPr>
              <a:xfrm>
                <a:off x="4508" y="1230"/>
                <a:ext cx="89" cy="0"/>
              </a:xfrm>
              <a:prstGeom prst="line">
                <a:avLst/>
              </a:prstGeom>
              <a:ln w="28575" cap="flat" cmpd="sng">
                <a:solidFill>
                  <a:srgbClr val="0000FF"/>
                </a:solidFill>
                <a:prstDash val="solid"/>
                <a:headEnd type="none" w="sm" len="lg"/>
                <a:tailEnd type="none" w="sm" len="med"/>
              </a:ln>
            </p:spPr>
          </p:sp>
        </p:grpSp>
        <p:graphicFrame>
          <p:nvGraphicFramePr>
            <p:cNvPr id="17431" name="Object 17"/>
            <p:cNvGraphicFramePr>
              <a:graphicFrameLocks noChangeAspect="1"/>
            </p:cNvGraphicFramePr>
            <p:nvPr/>
          </p:nvGraphicFramePr>
          <p:xfrm>
            <a:off x="5294" y="1078"/>
            <a:ext cx="139" cy="192"/>
          </p:xfrm>
          <a:graphic>
            <a:graphicData uri="http://schemas.openxmlformats.org/presentationml/2006/ole">
              <mc:AlternateContent xmlns:mc="http://schemas.openxmlformats.org/markup-compatibility/2006">
                <mc:Choice xmlns:v="urn:schemas-microsoft-com:vml" Requires="v">
                  <p:oleObj r:id="rId20" imgW="165100" imgH="228600" progId="Equation.3">
                    <p:embed/>
                  </p:oleObj>
                </mc:Choice>
                <mc:Fallback>
                  <p:oleObj r:id="rId20" imgW="165100" imgH="228600" progId="Equation.3">
                    <p:embed/>
                    <p:pic>
                      <p:nvPicPr>
                        <p:cNvPr id="0" name="图片 3142"/>
                        <p:cNvPicPr/>
                        <p:nvPr/>
                      </p:nvPicPr>
                      <p:blipFill>
                        <a:blip r:embed="rId21"/>
                        <a:stretch>
                          <a:fillRect/>
                        </a:stretch>
                      </p:blipFill>
                      <p:spPr>
                        <a:xfrm>
                          <a:off x="5294" y="1078"/>
                          <a:ext cx="139" cy="192"/>
                        </a:xfrm>
                        <a:prstGeom prst="rect">
                          <a:avLst/>
                        </a:prstGeom>
                        <a:noFill/>
                        <a:ln w="38100">
                          <a:noFill/>
                          <a:miter/>
                        </a:ln>
                      </p:spPr>
                    </p:pic>
                  </p:oleObj>
                </mc:Fallback>
              </mc:AlternateContent>
            </a:graphicData>
          </a:graphic>
        </p:graphicFrame>
        <p:sp>
          <p:nvSpPr>
            <p:cNvPr id="17432" name="Text Box 18"/>
            <p:cNvSpPr txBox="1"/>
            <p:nvPr/>
          </p:nvSpPr>
          <p:spPr>
            <a:xfrm>
              <a:off x="5101" y="1318"/>
              <a:ext cx="385" cy="327"/>
            </a:xfrm>
            <a:prstGeom prst="rect">
              <a:avLst/>
            </a:prstGeom>
            <a:noFill/>
            <a:ln w="9525">
              <a:noFill/>
            </a:ln>
          </p:spPr>
          <p:txBody>
            <a:bodyPr>
              <a:spAutoFit/>
            </a:bodyPr>
            <a:lstStyle/>
            <a:p>
              <a:pPr eaLnBrk="1" hangingPunct="1">
                <a:spcBef>
                  <a:spcPct val="50000"/>
                </a:spcBef>
              </a:pPr>
              <a:r>
                <a:rPr lang="en-US" altLang="zh-CN" sz="2800" i="1" dirty="0">
                  <a:solidFill>
                    <a:schemeClr val="bg1"/>
                  </a:solidFill>
                  <a:latin typeface="Times New Roman" panose="02020603050405020304" pitchFamily="18" charset="0"/>
                </a:rPr>
                <a:t>S</a:t>
              </a:r>
            </a:p>
          </p:txBody>
        </p:sp>
        <p:graphicFrame>
          <p:nvGraphicFramePr>
            <p:cNvPr id="17433" name="Object 22"/>
            <p:cNvGraphicFramePr>
              <a:graphicFrameLocks noChangeAspect="1"/>
            </p:cNvGraphicFramePr>
            <p:nvPr/>
          </p:nvGraphicFramePr>
          <p:xfrm>
            <a:off x="3192" y="2222"/>
            <a:ext cx="193" cy="256"/>
          </p:xfrm>
          <a:graphic>
            <a:graphicData uri="http://schemas.openxmlformats.org/presentationml/2006/ole">
              <mc:AlternateContent xmlns:mc="http://schemas.openxmlformats.org/markup-compatibility/2006">
                <mc:Choice xmlns:v="urn:schemas-microsoft-com:vml" Requires="v">
                  <p:oleObj r:id="rId22" imgW="172720" imgH="233045" progId="Equation.DSMT4">
                    <p:embed/>
                  </p:oleObj>
                </mc:Choice>
                <mc:Fallback>
                  <p:oleObj r:id="rId22" imgW="172720" imgH="233045" progId="Equation.DSMT4">
                    <p:embed/>
                    <p:pic>
                      <p:nvPicPr>
                        <p:cNvPr id="0" name="图片 3138"/>
                        <p:cNvPicPr/>
                        <p:nvPr/>
                      </p:nvPicPr>
                      <p:blipFill>
                        <a:blip r:embed="rId23">
                          <a:clrChange>
                            <a:clrFrom>
                              <a:srgbClr val="000000"/>
                            </a:clrFrom>
                            <a:clrTo>
                              <a:srgbClr val="CC00CC"/>
                            </a:clrTo>
                          </a:clrChange>
                        </a:blip>
                        <a:stretch>
                          <a:fillRect/>
                        </a:stretch>
                      </p:blipFill>
                      <p:spPr>
                        <a:xfrm>
                          <a:off x="3192" y="2222"/>
                          <a:ext cx="193" cy="256"/>
                        </a:xfrm>
                        <a:prstGeom prst="rect">
                          <a:avLst/>
                        </a:prstGeom>
                        <a:noFill/>
                        <a:ln w="38100">
                          <a:noFill/>
                          <a:miter/>
                        </a:ln>
                      </p:spPr>
                    </p:pic>
                  </p:oleObj>
                </mc:Fallback>
              </mc:AlternateContent>
            </a:graphicData>
          </a:graphic>
        </p:graphicFrame>
        <p:grpSp>
          <p:nvGrpSpPr>
            <p:cNvPr id="17434" name="Group 23"/>
            <p:cNvGrpSpPr/>
            <p:nvPr/>
          </p:nvGrpSpPr>
          <p:grpSpPr>
            <a:xfrm>
              <a:off x="4046" y="1750"/>
              <a:ext cx="144" cy="144"/>
              <a:chOff x="3862" y="1728"/>
              <a:chExt cx="144" cy="144"/>
            </a:xfrm>
          </p:grpSpPr>
          <p:sp>
            <p:nvSpPr>
              <p:cNvPr id="17471" name="Oval 24"/>
              <p:cNvSpPr/>
              <p:nvPr/>
            </p:nvSpPr>
            <p:spPr>
              <a:xfrm>
                <a:off x="3862" y="1728"/>
                <a:ext cx="144" cy="144"/>
              </a:xfrm>
              <a:prstGeom prst="ellipse">
                <a:avLst/>
              </a:prstGeom>
              <a:solidFill>
                <a:srgbClr val="FFCCFF"/>
              </a:solidFill>
              <a:ln w="19050" cap="flat" cmpd="sng">
                <a:solidFill>
                  <a:srgbClr val="0000FF"/>
                </a:solidFill>
                <a:prstDash val="solid"/>
                <a:headEnd type="none" w="med" len="med"/>
                <a:tailEnd type="none" w="med" len="med"/>
              </a:ln>
            </p:spPr>
            <p:txBody>
              <a:bodyPr wrap="none" anchor="ctr"/>
              <a:lstStyle/>
              <a:p>
                <a:pPr eaLnBrk="1" hangingPunct="1"/>
                <a:endParaRPr lang="zh-CN" altLang="en-US" dirty="0">
                  <a:latin typeface="Times New Roman" panose="02020603050405020304" pitchFamily="18" charset="0"/>
                </a:endParaRPr>
              </a:p>
            </p:txBody>
          </p:sp>
          <p:sp>
            <p:nvSpPr>
              <p:cNvPr id="17472" name="Line 25"/>
              <p:cNvSpPr/>
              <p:nvPr/>
            </p:nvSpPr>
            <p:spPr>
              <a:xfrm>
                <a:off x="3884" y="1806"/>
                <a:ext cx="89" cy="0"/>
              </a:xfrm>
              <a:prstGeom prst="line">
                <a:avLst/>
              </a:prstGeom>
              <a:ln w="28575" cap="flat" cmpd="sng">
                <a:solidFill>
                  <a:srgbClr val="0000FF"/>
                </a:solidFill>
                <a:prstDash val="solid"/>
                <a:headEnd type="none" w="sm" len="lg"/>
                <a:tailEnd type="none" w="sm" len="med"/>
              </a:ln>
            </p:spPr>
          </p:sp>
        </p:grpSp>
        <p:grpSp>
          <p:nvGrpSpPr>
            <p:cNvPr id="17435" name="Group 26"/>
            <p:cNvGrpSpPr/>
            <p:nvPr/>
          </p:nvGrpSpPr>
          <p:grpSpPr>
            <a:xfrm>
              <a:off x="4622" y="1606"/>
              <a:ext cx="144" cy="144"/>
              <a:chOff x="4438" y="1584"/>
              <a:chExt cx="144" cy="144"/>
            </a:xfrm>
          </p:grpSpPr>
          <p:sp>
            <p:nvSpPr>
              <p:cNvPr id="17469" name="Oval 27"/>
              <p:cNvSpPr/>
              <p:nvPr/>
            </p:nvSpPr>
            <p:spPr>
              <a:xfrm>
                <a:off x="4438" y="1584"/>
                <a:ext cx="144" cy="144"/>
              </a:xfrm>
              <a:prstGeom prst="ellipse">
                <a:avLst/>
              </a:prstGeom>
              <a:solidFill>
                <a:srgbClr val="FFCCFF"/>
              </a:solidFill>
              <a:ln w="19050" cap="flat" cmpd="sng">
                <a:solidFill>
                  <a:srgbClr val="0000FF"/>
                </a:solidFill>
                <a:prstDash val="solid"/>
                <a:headEnd type="none" w="med" len="med"/>
                <a:tailEnd type="none" w="med" len="med"/>
              </a:ln>
            </p:spPr>
            <p:txBody>
              <a:bodyPr wrap="none" anchor="ctr"/>
              <a:lstStyle/>
              <a:p>
                <a:pPr eaLnBrk="1" hangingPunct="1"/>
                <a:endParaRPr lang="zh-CN" altLang="en-US" dirty="0">
                  <a:latin typeface="Times New Roman" panose="02020603050405020304" pitchFamily="18" charset="0"/>
                </a:endParaRPr>
              </a:p>
            </p:txBody>
          </p:sp>
          <p:sp>
            <p:nvSpPr>
              <p:cNvPr id="17470" name="Line 28"/>
              <p:cNvSpPr/>
              <p:nvPr/>
            </p:nvSpPr>
            <p:spPr>
              <a:xfrm>
                <a:off x="4460" y="1662"/>
                <a:ext cx="89" cy="0"/>
              </a:xfrm>
              <a:prstGeom prst="line">
                <a:avLst/>
              </a:prstGeom>
              <a:ln w="28575" cap="flat" cmpd="sng">
                <a:solidFill>
                  <a:srgbClr val="0000FF"/>
                </a:solidFill>
                <a:prstDash val="solid"/>
                <a:headEnd type="none" w="sm" len="lg"/>
                <a:tailEnd type="none" w="sm" len="med"/>
              </a:ln>
            </p:spPr>
          </p:sp>
        </p:grpSp>
        <p:sp>
          <p:nvSpPr>
            <p:cNvPr id="17436" name="Line 29"/>
            <p:cNvSpPr/>
            <p:nvPr/>
          </p:nvSpPr>
          <p:spPr>
            <a:xfrm>
              <a:off x="4958" y="886"/>
              <a:ext cx="0" cy="1632"/>
            </a:xfrm>
            <a:prstGeom prst="line">
              <a:avLst/>
            </a:prstGeom>
            <a:ln w="19050" cap="flat" cmpd="sng">
              <a:solidFill>
                <a:srgbClr val="CC00CC"/>
              </a:solidFill>
              <a:prstDash val="solid"/>
              <a:headEnd type="none" w="med" len="med"/>
              <a:tailEnd type="triangle" w="sm" len="lg"/>
            </a:ln>
          </p:spPr>
        </p:sp>
        <p:sp>
          <p:nvSpPr>
            <p:cNvPr id="17437" name="Line 30"/>
            <p:cNvSpPr/>
            <p:nvPr/>
          </p:nvSpPr>
          <p:spPr>
            <a:xfrm>
              <a:off x="4478" y="886"/>
              <a:ext cx="0" cy="1632"/>
            </a:xfrm>
            <a:prstGeom prst="line">
              <a:avLst/>
            </a:prstGeom>
            <a:ln w="19050" cap="flat" cmpd="sng">
              <a:solidFill>
                <a:srgbClr val="CC00CC"/>
              </a:solidFill>
              <a:prstDash val="solid"/>
              <a:headEnd type="none" w="med" len="med"/>
              <a:tailEnd type="triangle" w="sm" len="lg"/>
            </a:ln>
          </p:spPr>
        </p:sp>
        <p:sp>
          <p:nvSpPr>
            <p:cNvPr id="17438" name="Line 31"/>
            <p:cNvSpPr/>
            <p:nvPr/>
          </p:nvSpPr>
          <p:spPr>
            <a:xfrm>
              <a:off x="3470" y="886"/>
              <a:ext cx="0" cy="1632"/>
            </a:xfrm>
            <a:prstGeom prst="line">
              <a:avLst/>
            </a:prstGeom>
            <a:ln w="19050" cap="flat" cmpd="sng">
              <a:solidFill>
                <a:srgbClr val="CC00CC"/>
              </a:solidFill>
              <a:prstDash val="solid"/>
              <a:headEnd type="none" w="med" len="med"/>
              <a:tailEnd type="triangle" w="sm" len="lg"/>
            </a:ln>
          </p:spPr>
        </p:sp>
        <p:sp>
          <p:nvSpPr>
            <p:cNvPr id="17439" name="Line 32"/>
            <p:cNvSpPr/>
            <p:nvPr/>
          </p:nvSpPr>
          <p:spPr>
            <a:xfrm rot="19994">
              <a:off x="3508" y="2038"/>
              <a:ext cx="69" cy="347"/>
            </a:xfrm>
            <a:prstGeom prst="line">
              <a:avLst/>
            </a:prstGeom>
            <a:ln w="12700" cap="flat" cmpd="sng">
              <a:solidFill>
                <a:schemeClr val="tx1"/>
              </a:solidFill>
              <a:prstDash val="solid"/>
              <a:headEnd type="none" w="med" len="med"/>
              <a:tailEnd type="none" w="med" len="med"/>
            </a:ln>
          </p:spPr>
        </p:sp>
        <p:sp>
          <p:nvSpPr>
            <p:cNvPr id="17440" name="Line 33"/>
            <p:cNvSpPr/>
            <p:nvPr/>
          </p:nvSpPr>
          <p:spPr>
            <a:xfrm rot="194302">
              <a:off x="5004" y="1733"/>
              <a:ext cx="96" cy="384"/>
            </a:xfrm>
            <a:prstGeom prst="line">
              <a:avLst/>
            </a:prstGeom>
            <a:ln w="12700" cap="flat" cmpd="sng">
              <a:solidFill>
                <a:schemeClr val="tx1"/>
              </a:solidFill>
              <a:prstDash val="solid"/>
              <a:headEnd type="none" w="med" len="med"/>
              <a:tailEnd type="none" w="med" len="med"/>
            </a:ln>
          </p:spPr>
        </p:sp>
        <p:sp>
          <p:nvSpPr>
            <p:cNvPr id="17441" name="Line 34"/>
            <p:cNvSpPr/>
            <p:nvPr/>
          </p:nvSpPr>
          <p:spPr>
            <a:xfrm flipV="1">
              <a:off x="4382" y="1990"/>
              <a:ext cx="672" cy="144"/>
            </a:xfrm>
            <a:prstGeom prst="line">
              <a:avLst/>
            </a:prstGeom>
            <a:ln w="19050" cap="flat" cmpd="sng">
              <a:solidFill>
                <a:schemeClr val="tx1"/>
              </a:solidFill>
              <a:prstDash val="dash"/>
              <a:headEnd type="none" w="med" len="med"/>
              <a:tailEnd type="triangle" w="sm" len="lg"/>
            </a:ln>
          </p:spPr>
        </p:sp>
        <p:sp>
          <p:nvSpPr>
            <p:cNvPr id="17442" name="Line 35"/>
            <p:cNvSpPr/>
            <p:nvPr/>
          </p:nvSpPr>
          <p:spPr>
            <a:xfrm rot="-164888" flipH="1">
              <a:off x="3566" y="2182"/>
              <a:ext cx="576" cy="96"/>
            </a:xfrm>
            <a:prstGeom prst="line">
              <a:avLst/>
            </a:prstGeom>
            <a:ln w="19050" cap="flat" cmpd="sng">
              <a:solidFill>
                <a:schemeClr val="tx1"/>
              </a:solidFill>
              <a:prstDash val="dash"/>
              <a:headEnd type="none" w="med" len="med"/>
              <a:tailEnd type="none" w="sm" len="lg"/>
            </a:ln>
          </p:spPr>
        </p:sp>
        <p:sp>
          <p:nvSpPr>
            <p:cNvPr id="17443" name="Line 36"/>
            <p:cNvSpPr/>
            <p:nvPr/>
          </p:nvSpPr>
          <p:spPr>
            <a:xfrm>
              <a:off x="3950" y="886"/>
              <a:ext cx="0" cy="1632"/>
            </a:xfrm>
            <a:prstGeom prst="line">
              <a:avLst/>
            </a:prstGeom>
            <a:ln w="19050" cap="flat" cmpd="sng">
              <a:solidFill>
                <a:srgbClr val="CC00CC"/>
              </a:solidFill>
              <a:prstDash val="solid"/>
              <a:headEnd type="none" w="med" len="med"/>
              <a:tailEnd type="triangle" w="sm" len="lg"/>
            </a:ln>
          </p:spPr>
        </p:sp>
        <p:grpSp>
          <p:nvGrpSpPr>
            <p:cNvPr id="17444" name="Group 49"/>
            <p:cNvGrpSpPr/>
            <p:nvPr/>
          </p:nvGrpSpPr>
          <p:grpSpPr>
            <a:xfrm>
              <a:off x="3976" y="742"/>
              <a:ext cx="456" cy="432"/>
              <a:chOff x="4272" y="816"/>
              <a:chExt cx="456" cy="432"/>
            </a:xfrm>
          </p:grpSpPr>
          <p:graphicFrame>
            <p:nvGraphicFramePr>
              <p:cNvPr id="17464" name="Object 50"/>
              <p:cNvGraphicFramePr>
                <a:graphicFrameLocks noChangeAspect="1"/>
              </p:cNvGraphicFramePr>
              <p:nvPr/>
            </p:nvGraphicFramePr>
            <p:xfrm>
              <a:off x="4536" y="816"/>
              <a:ext cx="192" cy="432"/>
            </p:xfrm>
            <a:graphic>
              <a:graphicData uri="http://schemas.openxmlformats.org/presentationml/2006/ole">
                <mc:AlternateContent xmlns:mc="http://schemas.openxmlformats.org/markup-compatibility/2006">
                  <mc:Choice xmlns:v="urn:schemas-microsoft-com:vml" Requires="v">
                    <p:oleObj r:id="rId24" imgW="152400" imgH="241300" progId="Equation.DSMT4">
                      <p:embed/>
                    </p:oleObj>
                  </mc:Choice>
                  <mc:Fallback>
                    <p:oleObj r:id="rId24" imgW="152400" imgH="241300" progId="Equation.DSMT4">
                      <p:embed/>
                      <p:pic>
                        <p:nvPicPr>
                          <p:cNvPr id="0" name="图片 3140"/>
                          <p:cNvPicPr/>
                          <p:nvPr/>
                        </p:nvPicPr>
                        <p:blipFill>
                          <a:blip r:embed="rId25"/>
                          <a:stretch>
                            <a:fillRect/>
                          </a:stretch>
                        </p:blipFill>
                        <p:spPr>
                          <a:xfrm>
                            <a:off x="4536" y="816"/>
                            <a:ext cx="192" cy="432"/>
                          </a:xfrm>
                          <a:prstGeom prst="rect">
                            <a:avLst/>
                          </a:prstGeom>
                          <a:noFill/>
                          <a:ln w="38100">
                            <a:noFill/>
                            <a:miter/>
                          </a:ln>
                        </p:spPr>
                      </p:pic>
                    </p:oleObj>
                  </mc:Fallback>
                </mc:AlternateContent>
              </a:graphicData>
            </a:graphic>
          </p:graphicFrame>
          <p:grpSp>
            <p:nvGrpSpPr>
              <p:cNvPr id="17465" name="Group 51"/>
              <p:cNvGrpSpPr/>
              <p:nvPr/>
            </p:nvGrpSpPr>
            <p:grpSpPr>
              <a:xfrm>
                <a:off x="4272" y="960"/>
                <a:ext cx="192" cy="192"/>
                <a:chOff x="3792" y="576"/>
                <a:chExt cx="192" cy="192"/>
              </a:xfrm>
            </p:grpSpPr>
            <p:sp>
              <p:nvSpPr>
                <p:cNvPr id="17466" name="Oval 52"/>
                <p:cNvSpPr/>
                <p:nvPr/>
              </p:nvSpPr>
              <p:spPr>
                <a:xfrm>
                  <a:off x="3792" y="576"/>
                  <a:ext cx="192" cy="192"/>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endParaRPr lang="zh-CN" altLang="en-US" dirty="0">
                    <a:latin typeface="Times New Roman" panose="02020603050405020304" pitchFamily="18" charset="0"/>
                  </a:endParaRPr>
                </a:p>
              </p:txBody>
            </p:sp>
            <p:sp>
              <p:nvSpPr>
                <p:cNvPr id="17467" name="Line 53"/>
                <p:cNvSpPr/>
                <p:nvPr/>
              </p:nvSpPr>
              <p:spPr>
                <a:xfrm flipH="1">
                  <a:off x="3840" y="624"/>
                  <a:ext cx="96" cy="96"/>
                </a:xfrm>
                <a:prstGeom prst="line">
                  <a:avLst/>
                </a:prstGeom>
                <a:ln w="28575" cap="flat" cmpd="sng">
                  <a:solidFill>
                    <a:srgbClr val="FF0000"/>
                  </a:solidFill>
                  <a:prstDash val="solid"/>
                  <a:headEnd type="none" w="med" len="med"/>
                  <a:tailEnd type="none" w="med" len="med"/>
                </a:ln>
              </p:spPr>
            </p:sp>
            <p:sp>
              <p:nvSpPr>
                <p:cNvPr id="17468" name="Line 54"/>
                <p:cNvSpPr/>
                <p:nvPr/>
              </p:nvSpPr>
              <p:spPr>
                <a:xfrm>
                  <a:off x="3840" y="624"/>
                  <a:ext cx="96" cy="96"/>
                </a:xfrm>
                <a:prstGeom prst="line">
                  <a:avLst/>
                </a:prstGeom>
                <a:ln w="28575" cap="flat" cmpd="sng">
                  <a:solidFill>
                    <a:srgbClr val="FF0000"/>
                  </a:solidFill>
                  <a:prstDash val="solid"/>
                  <a:headEnd type="none" w="med" len="med"/>
                  <a:tailEnd type="none" w="med" len="med"/>
                </a:ln>
              </p:spPr>
            </p:sp>
          </p:grpSp>
        </p:grpSp>
        <p:grpSp>
          <p:nvGrpSpPr>
            <p:cNvPr id="17445" name="Group 55"/>
            <p:cNvGrpSpPr/>
            <p:nvPr/>
          </p:nvGrpSpPr>
          <p:grpSpPr>
            <a:xfrm>
              <a:off x="3567" y="1041"/>
              <a:ext cx="581" cy="451"/>
              <a:chOff x="3383" y="1019"/>
              <a:chExt cx="581" cy="451"/>
            </a:xfrm>
          </p:grpSpPr>
          <p:sp>
            <p:nvSpPr>
              <p:cNvPr id="17462" name="Freeform 56"/>
              <p:cNvSpPr/>
              <p:nvPr/>
            </p:nvSpPr>
            <p:spPr>
              <a:xfrm>
                <a:off x="3580" y="1386"/>
                <a:ext cx="384" cy="84"/>
              </a:xfrm>
              <a:custGeom>
                <a:avLst/>
                <a:gdLst/>
                <a:ahLst/>
                <a:cxnLst>
                  <a:cxn ang="0">
                    <a:pos x="384" y="0"/>
                  </a:cxn>
                  <a:cxn ang="0">
                    <a:pos x="0" y="84"/>
                  </a:cxn>
                </a:cxnLst>
                <a:rect l="0" t="0" r="0" b="0"/>
                <a:pathLst>
                  <a:path w="384" h="84">
                    <a:moveTo>
                      <a:pt x="384" y="0"/>
                    </a:moveTo>
                    <a:lnTo>
                      <a:pt x="0" y="84"/>
                    </a:lnTo>
                  </a:path>
                </a:pathLst>
              </a:custGeom>
              <a:noFill/>
              <a:ln w="38100" cap="flat" cmpd="sng">
                <a:solidFill>
                  <a:srgbClr val="3333FF">
                    <a:alpha val="100000"/>
                  </a:srgbClr>
                </a:solidFill>
                <a:prstDash val="solid"/>
                <a:round/>
                <a:headEnd type="none" w="sm" len="lg"/>
                <a:tailEnd type="triangle" w="sm" len="med"/>
              </a:ln>
            </p:spPr>
            <p:txBody>
              <a:bodyPr/>
              <a:lstStyle/>
              <a:p>
                <a:endParaRPr lang="zh-CN" altLang="en-US"/>
              </a:p>
            </p:txBody>
          </p:sp>
          <p:graphicFrame>
            <p:nvGraphicFramePr>
              <p:cNvPr id="17463" name="Object 57"/>
              <p:cNvGraphicFramePr>
                <a:graphicFrameLocks noChangeAspect="1"/>
              </p:cNvGraphicFramePr>
              <p:nvPr/>
            </p:nvGraphicFramePr>
            <p:xfrm>
              <a:off x="3383" y="1019"/>
              <a:ext cx="321" cy="410"/>
            </p:xfrm>
            <a:graphic>
              <a:graphicData uri="http://schemas.openxmlformats.org/presentationml/2006/ole">
                <mc:AlternateContent xmlns:mc="http://schemas.openxmlformats.org/markup-compatibility/2006">
                  <mc:Choice xmlns:v="urn:schemas-microsoft-com:vml" Requires="v">
                    <p:oleObj r:id="rId26" imgW="146685" imgH="198120" progId="Equation.DSMT4">
                      <p:embed/>
                    </p:oleObj>
                  </mc:Choice>
                  <mc:Fallback>
                    <p:oleObj r:id="rId26" imgW="146685" imgH="198120" progId="Equation.DSMT4">
                      <p:embed/>
                      <p:pic>
                        <p:nvPicPr>
                          <p:cNvPr id="0" name="图片 3141"/>
                          <p:cNvPicPr/>
                          <p:nvPr/>
                        </p:nvPicPr>
                        <p:blipFill>
                          <a:blip r:embed="rId27">
                            <a:clrChange>
                              <a:clrFrom>
                                <a:srgbClr val="000000"/>
                              </a:clrFrom>
                              <a:clrTo>
                                <a:srgbClr val="0000FF"/>
                              </a:clrTo>
                            </a:clrChange>
                          </a:blip>
                          <a:stretch>
                            <a:fillRect/>
                          </a:stretch>
                        </p:blipFill>
                        <p:spPr>
                          <a:xfrm>
                            <a:off x="3383" y="1019"/>
                            <a:ext cx="321" cy="410"/>
                          </a:xfrm>
                          <a:prstGeom prst="rect">
                            <a:avLst/>
                          </a:prstGeom>
                          <a:noFill/>
                          <a:ln w="38100">
                            <a:noFill/>
                            <a:miter/>
                          </a:ln>
                        </p:spPr>
                      </p:pic>
                    </p:oleObj>
                  </mc:Fallback>
                </mc:AlternateContent>
              </a:graphicData>
            </a:graphic>
          </p:graphicFrame>
        </p:grpSp>
        <p:grpSp>
          <p:nvGrpSpPr>
            <p:cNvPr id="17446" name="Group 76"/>
            <p:cNvGrpSpPr/>
            <p:nvPr/>
          </p:nvGrpSpPr>
          <p:grpSpPr>
            <a:xfrm>
              <a:off x="3948" y="1410"/>
              <a:ext cx="272" cy="743"/>
              <a:chOff x="4473" y="255"/>
              <a:chExt cx="272" cy="743"/>
            </a:xfrm>
          </p:grpSpPr>
          <p:sp>
            <p:nvSpPr>
              <p:cNvPr id="17459" name="Freeform 59"/>
              <p:cNvSpPr/>
              <p:nvPr/>
            </p:nvSpPr>
            <p:spPr>
              <a:xfrm>
                <a:off x="4744" y="311"/>
                <a:ext cx="1" cy="687"/>
              </a:xfrm>
              <a:custGeom>
                <a:avLst/>
                <a:gdLst/>
                <a:ahLst/>
                <a:cxnLst>
                  <a:cxn ang="0">
                    <a:pos x="0" y="0"/>
                  </a:cxn>
                  <a:cxn ang="0">
                    <a:pos x="0" y="687"/>
                  </a:cxn>
                </a:cxnLst>
                <a:rect l="0" t="0" r="0" b="0"/>
                <a:pathLst>
                  <a:path w="1" h="414">
                    <a:moveTo>
                      <a:pt x="0" y="0"/>
                    </a:moveTo>
                    <a:lnTo>
                      <a:pt x="0" y="414"/>
                    </a:lnTo>
                  </a:path>
                </a:pathLst>
              </a:custGeom>
              <a:noFill/>
              <a:ln w="19050" cap="flat" cmpd="sng">
                <a:solidFill>
                  <a:srgbClr val="CC00FF">
                    <a:alpha val="100000"/>
                  </a:srgbClr>
                </a:solidFill>
                <a:prstDash val="solid"/>
                <a:round/>
                <a:headEnd type="none" w="med" len="med"/>
                <a:tailEnd type="arrow" w="med" len="med"/>
              </a:ln>
            </p:spPr>
            <p:txBody>
              <a:bodyPr/>
              <a:lstStyle/>
              <a:p>
                <a:endParaRPr lang="zh-CN" altLang="en-US"/>
              </a:p>
            </p:txBody>
          </p:sp>
          <p:sp>
            <p:nvSpPr>
              <p:cNvPr id="17460" name="Freeform 61"/>
              <p:cNvSpPr/>
              <p:nvPr/>
            </p:nvSpPr>
            <p:spPr>
              <a:xfrm>
                <a:off x="4599" y="255"/>
                <a:ext cx="145" cy="188"/>
              </a:xfrm>
              <a:custGeom>
                <a:avLst/>
                <a:gdLst/>
                <a:ahLst/>
                <a:cxnLst>
                  <a:cxn ang="0">
                    <a:pos x="7" y="20"/>
                  </a:cxn>
                  <a:cxn ang="0">
                    <a:pos x="7" y="20"/>
                  </a:cxn>
                  <a:cxn ang="0">
                    <a:pos x="49" y="140"/>
                  </a:cxn>
                  <a:cxn ang="0">
                    <a:pos x="145" y="188"/>
                  </a:cxn>
                </a:cxnLst>
                <a:rect l="0" t="0" r="0" b="0"/>
                <a:pathLst>
                  <a:path w="145" h="188">
                    <a:moveTo>
                      <a:pt x="7" y="20"/>
                    </a:moveTo>
                    <a:cubicBezTo>
                      <a:pt x="7" y="20"/>
                      <a:pt x="0" y="0"/>
                      <a:pt x="7" y="20"/>
                    </a:cubicBezTo>
                    <a:cubicBezTo>
                      <a:pt x="14" y="40"/>
                      <a:pt x="26" y="112"/>
                      <a:pt x="49" y="140"/>
                    </a:cubicBezTo>
                    <a:cubicBezTo>
                      <a:pt x="72" y="168"/>
                      <a:pt x="125" y="178"/>
                      <a:pt x="145" y="188"/>
                    </a:cubicBezTo>
                  </a:path>
                </a:pathLst>
              </a:custGeom>
              <a:noFill/>
              <a:ln w="38100" cap="flat" cmpd="sng">
                <a:solidFill>
                  <a:srgbClr val="CC00FF">
                    <a:alpha val="100000"/>
                  </a:srgbClr>
                </a:solidFill>
                <a:prstDash val="solid"/>
                <a:round/>
                <a:headEnd type="none" w="med" len="med"/>
                <a:tailEnd type="none" w="med" len="med"/>
              </a:ln>
            </p:spPr>
            <p:txBody>
              <a:bodyPr/>
              <a:lstStyle/>
              <a:p>
                <a:endParaRPr lang="zh-CN" altLang="en-US"/>
              </a:p>
            </p:txBody>
          </p:sp>
          <p:graphicFrame>
            <p:nvGraphicFramePr>
              <p:cNvPr id="17461" name="Object 62"/>
              <p:cNvGraphicFramePr>
                <a:graphicFrameLocks noChangeAspect="1"/>
              </p:cNvGraphicFramePr>
              <p:nvPr/>
            </p:nvGraphicFramePr>
            <p:xfrm>
              <a:off x="4473" y="356"/>
              <a:ext cx="172" cy="244"/>
            </p:xfrm>
            <a:graphic>
              <a:graphicData uri="http://schemas.openxmlformats.org/presentationml/2006/ole">
                <mc:AlternateContent xmlns:mc="http://schemas.openxmlformats.org/markup-compatibility/2006">
                  <mc:Choice xmlns:v="urn:schemas-microsoft-com:vml" Requires="v">
                    <p:oleObj r:id="rId28" imgW="127000" imgH="177165" progId="Equation.DSMT4">
                      <p:embed/>
                    </p:oleObj>
                  </mc:Choice>
                  <mc:Fallback>
                    <p:oleObj r:id="rId28" imgW="127000" imgH="177165" progId="Equation.DSMT4">
                      <p:embed/>
                      <p:pic>
                        <p:nvPicPr>
                          <p:cNvPr id="0" name="图片 3136"/>
                          <p:cNvPicPr/>
                          <p:nvPr/>
                        </p:nvPicPr>
                        <p:blipFill>
                          <a:blip r:embed="rId29"/>
                          <a:stretch>
                            <a:fillRect/>
                          </a:stretch>
                        </p:blipFill>
                        <p:spPr>
                          <a:xfrm>
                            <a:off x="4473" y="356"/>
                            <a:ext cx="172" cy="244"/>
                          </a:xfrm>
                          <a:prstGeom prst="rect">
                            <a:avLst/>
                          </a:prstGeom>
                          <a:noFill/>
                          <a:ln w="38100">
                            <a:noFill/>
                            <a:miter/>
                          </a:ln>
                        </p:spPr>
                      </p:pic>
                    </p:oleObj>
                  </mc:Fallback>
                </mc:AlternateContent>
              </a:graphicData>
            </a:graphic>
          </p:graphicFrame>
        </p:grpSp>
        <p:grpSp>
          <p:nvGrpSpPr>
            <p:cNvPr id="17447" name="Group 77"/>
            <p:cNvGrpSpPr/>
            <p:nvPr/>
          </p:nvGrpSpPr>
          <p:grpSpPr>
            <a:xfrm>
              <a:off x="4237" y="1260"/>
              <a:ext cx="499" cy="401"/>
              <a:chOff x="4237" y="1260"/>
              <a:chExt cx="499" cy="401"/>
            </a:xfrm>
          </p:grpSpPr>
          <p:sp>
            <p:nvSpPr>
              <p:cNvPr id="17454" name="Freeform 66"/>
              <p:cNvSpPr>
                <a:spLocks noChangeAspect="1"/>
              </p:cNvSpPr>
              <p:nvPr/>
            </p:nvSpPr>
            <p:spPr>
              <a:xfrm>
                <a:off x="4263" y="1308"/>
                <a:ext cx="297" cy="70"/>
              </a:xfrm>
              <a:custGeom>
                <a:avLst/>
                <a:gdLst/>
                <a:ahLst/>
                <a:cxnLst>
                  <a:cxn ang="0">
                    <a:pos x="0" y="70"/>
                  </a:cxn>
                  <a:cxn ang="0">
                    <a:pos x="297" y="0"/>
                  </a:cxn>
                </a:cxnLst>
                <a:rect l="0" t="0" r="0" b="0"/>
                <a:pathLst>
                  <a:path w="318" h="72">
                    <a:moveTo>
                      <a:pt x="0" y="72"/>
                    </a:moveTo>
                    <a:lnTo>
                      <a:pt x="318" y="0"/>
                    </a:lnTo>
                  </a:path>
                </a:pathLst>
              </a:custGeom>
              <a:noFill/>
              <a:ln w="38100" cap="flat" cmpd="sng">
                <a:solidFill>
                  <a:srgbClr val="FF0000">
                    <a:alpha val="100000"/>
                  </a:srgbClr>
                </a:solidFill>
                <a:prstDash val="solid"/>
                <a:round/>
                <a:headEnd type="none" w="sm" len="lg"/>
                <a:tailEnd type="triangle" w="sm" len="med"/>
              </a:ln>
            </p:spPr>
            <p:txBody>
              <a:bodyPr/>
              <a:lstStyle/>
              <a:p>
                <a:endParaRPr lang="zh-CN" altLang="en-US"/>
              </a:p>
            </p:txBody>
          </p:sp>
          <p:graphicFrame>
            <p:nvGraphicFramePr>
              <p:cNvPr id="17455" name="Object 67"/>
              <p:cNvGraphicFramePr>
                <a:graphicFrameLocks noChangeAspect="1"/>
              </p:cNvGraphicFramePr>
              <p:nvPr/>
            </p:nvGraphicFramePr>
            <p:xfrm>
              <a:off x="4428" y="1260"/>
              <a:ext cx="308" cy="286"/>
            </p:xfrm>
            <a:graphic>
              <a:graphicData uri="http://schemas.openxmlformats.org/presentationml/2006/ole">
                <mc:AlternateContent xmlns:mc="http://schemas.openxmlformats.org/markup-compatibility/2006">
                  <mc:Choice xmlns:v="urn:schemas-microsoft-com:vml" Requires="v">
                    <p:oleObj r:id="rId30" imgW="284480" imgH="241300" progId="Equation.DSMT4">
                      <p:embed/>
                    </p:oleObj>
                  </mc:Choice>
                  <mc:Fallback>
                    <p:oleObj r:id="rId30" imgW="284480" imgH="241300" progId="Equation.DSMT4">
                      <p:embed/>
                      <p:pic>
                        <p:nvPicPr>
                          <p:cNvPr id="0" name="图片 3137"/>
                          <p:cNvPicPr/>
                          <p:nvPr/>
                        </p:nvPicPr>
                        <p:blipFill>
                          <a:blip r:embed="rId31">
                            <a:clrChange>
                              <a:clrFrom>
                                <a:srgbClr val="000000"/>
                              </a:clrFrom>
                              <a:clrTo>
                                <a:srgbClr val="CC0000"/>
                              </a:clrTo>
                            </a:clrChange>
                          </a:blip>
                          <a:stretch>
                            <a:fillRect/>
                          </a:stretch>
                        </p:blipFill>
                        <p:spPr>
                          <a:xfrm>
                            <a:off x="4428" y="1260"/>
                            <a:ext cx="308" cy="286"/>
                          </a:xfrm>
                          <a:prstGeom prst="rect">
                            <a:avLst/>
                          </a:prstGeom>
                          <a:noFill/>
                          <a:ln w="38100">
                            <a:noFill/>
                            <a:miter/>
                          </a:ln>
                        </p:spPr>
                      </p:pic>
                    </p:oleObj>
                  </mc:Fallback>
                </mc:AlternateContent>
              </a:graphicData>
            </a:graphic>
          </p:graphicFrame>
          <p:grpSp>
            <p:nvGrpSpPr>
              <p:cNvPr id="17456" name="Group 68"/>
              <p:cNvGrpSpPr/>
              <p:nvPr/>
            </p:nvGrpSpPr>
            <p:grpSpPr>
              <a:xfrm>
                <a:off x="4237" y="1358"/>
                <a:ext cx="179" cy="303"/>
                <a:chOff x="4036" y="1332"/>
                <a:chExt cx="275" cy="444"/>
              </a:xfrm>
            </p:grpSpPr>
            <p:graphicFrame>
              <p:nvGraphicFramePr>
                <p:cNvPr id="17457" name="Object 69"/>
                <p:cNvGraphicFramePr>
                  <a:graphicFrameLocks noChangeAspect="1"/>
                </p:cNvGraphicFramePr>
                <p:nvPr/>
              </p:nvGraphicFramePr>
              <p:xfrm>
                <a:off x="4102" y="1440"/>
                <a:ext cx="209" cy="336"/>
              </p:xfrm>
              <a:graphic>
                <a:graphicData uri="http://schemas.openxmlformats.org/presentationml/2006/ole">
                  <mc:AlternateContent xmlns:mc="http://schemas.openxmlformats.org/markup-compatibility/2006">
                    <mc:Choice xmlns:v="urn:schemas-microsoft-com:vml" Requires="v">
                      <p:oleObj r:id="rId32" imgW="127000" imgH="203200" progId="Equation.3">
                        <p:embed/>
                      </p:oleObj>
                    </mc:Choice>
                    <mc:Fallback>
                      <p:oleObj r:id="rId32" imgW="127000" imgH="203200" progId="Equation.3">
                        <p:embed/>
                        <p:pic>
                          <p:nvPicPr>
                            <p:cNvPr id="0" name="图片 3139"/>
                            <p:cNvPicPr/>
                            <p:nvPr/>
                          </p:nvPicPr>
                          <p:blipFill>
                            <a:blip r:embed="rId33"/>
                            <a:stretch>
                              <a:fillRect/>
                            </a:stretch>
                          </p:blipFill>
                          <p:spPr>
                            <a:xfrm>
                              <a:off x="4102" y="1440"/>
                              <a:ext cx="209" cy="336"/>
                            </a:xfrm>
                            <a:prstGeom prst="rect">
                              <a:avLst/>
                            </a:prstGeom>
                            <a:noFill/>
                            <a:ln w="38100">
                              <a:noFill/>
                              <a:miter/>
                            </a:ln>
                          </p:spPr>
                        </p:pic>
                      </p:oleObj>
                    </mc:Fallback>
                  </mc:AlternateContent>
                </a:graphicData>
              </a:graphic>
            </p:graphicFrame>
            <p:sp>
              <p:nvSpPr>
                <p:cNvPr id="17458" name="Arc 70"/>
                <p:cNvSpPr/>
                <p:nvPr/>
              </p:nvSpPr>
              <p:spPr>
                <a:xfrm flipV="1">
                  <a:off x="4036" y="1332"/>
                  <a:ext cx="210" cy="252"/>
                </a:xfrm>
                <a:custGeom>
                  <a:avLst/>
                  <a:gdLst/>
                  <a:ahLst/>
                  <a:cxnLst>
                    <a:cxn ang="0">
                      <a:pos x="0" y="1"/>
                    </a:cxn>
                    <a:cxn ang="0">
                      <a:pos x="210" y="252"/>
                    </a:cxn>
                    <a:cxn ang="0">
                      <a:pos x="18" y="240"/>
                    </a:cxn>
                  </a:cxnLst>
                  <a:rect l="0" t="0" r="0" b="0"/>
                  <a:pathLst>
                    <a:path w="23669" h="22684" fill="none">
                      <a:moveTo>
                        <a:pt x="0" y="99"/>
                      </a:moveTo>
                      <a:cubicBezTo>
                        <a:pt x="687" y="33"/>
                        <a:pt x="1378" y="0"/>
                        <a:pt x="2069" y="0"/>
                      </a:cubicBezTo>
                      <a:cubicBezTo>
                        <a:pt x="13998" y="0"/>
                        <a:pt x="23669" y="9670"/>
                        <a:pt x="23669" y="21600"/>
                      </a:cubicBezTo>
                      <a:cubicBezTo>
                        <a:pt x="23669" y="21961"/>
                        <a:pt x="23659" y="22322"/>
                        <a:pt x="23641" y="22683"/>
                      </a:cubicBezTo>
                    </a:path>
                    <a:path w="23669" h="22684" stroke="0">
                      <a:moveTo>
                        <a:pt x="0" y="99"/>
                      </a:moveTo>
                      <a:cubicBezTo>
                        <a:pt x="687" y="33"/>
                        <a:pt x="1378" y="0"/>
                        <a:pt x="2069" y="0"/>
                      </a:cubicBezTo>
                      <a:cubicBezTo>
                        <a:pt x="13998" y="0"/>
                        <a:pt x="23669" y="9670"/>
                        <a:pt x="23669" y="21600"/>
                      </a:cubicBezTo>
                      <a:cubicBezTo>
                        <a:pt x="23669" y="21961"/>
                        <a:pt x="23659" y="22322"/>
                        <a:pt x="23641" y="22683"/>
                      </a:cubicBezTo>
                      <a:lnTo>
                        <a:pt x="2069" y="21600"/>
                      </a:lnTo>
                      <a:lnTo>
                        <a:pt x="0" y="99"/>
                      </a:lnTo>
                      <a:close/>
                    </a:path>
                  </a:pathLst>
                </a:custGeom>
                <a:noFill/>
                <a:ln w="28575" cap="flat" cmpd="sng">
                  <a:solidFill>
                    <a:schemeClr val="accent2">
                      <a:alpha val="100000"/>
                    </a:schemeClr>
                  </a:solidFill>
                  <a:prstDash val="solid"/>
                  <a:round/>
                  <a:headEnd type="none" w="med" len="med"/>
                  <a:tailEnd type="none" w="med" len="med"/>
                </a:ln>
              </p:spPr>
              <p:txBody>
                <a:bodyPr/>
                <a:lstStyle/>
                <a:p>
                  <a:endParaRPr lang="zh-CN" altLang="en-US"/>
                </a:p>
              </p:txBody>
            </p:sp>
          </p:grpSp>
        </p:grpSp>
        <p:grpSp>
          <p:nvGrpSpPr>
            <p:cNvPr id="17448" name="Group 73"/>
            <p:cNvGrpSpPr/>
            <p:nvPr/>
          </p:nvGrpSpPr>
          <p:grpSpPr>
            <a:xfrm>
              <a:off x="3543" y="1455"/>
              <a:ext cx="144" cy="144"/>
              <a:chOff x="3382" y="1776"/>
              <a:chExt cx="144" cy="144"/>
            </a:xfrm>
          </p:grpSpPr>
          <p:sp>
            <p:nvSpPr>
              <p:cNvPr id="17452" name="Oval 74"/>
              <p:cNvSpPr/>
              <p:nvPr/>
            </p:nvSpPr>
            <p:spPr>
              <a:xfrm>
                <a:off x="3382" y="1776"/>
                <a:ext cx="144" cy="144"/>
              </a:xfrm>
              <a:prstGeom prst="ellipse">
                <a:avLst/>
              </a:prstGeom>
              <a:solidFill>
                <a:srgbClr val="FFCCFF"/>
              </a:solidFill>
              <a:ln w="19050" cap="flat" cmpd="sng">
                <a:solidFill>
                  <a:srgbClr val="0000FF"/>
                </a:solidFill>
                <a:prstDash val="solid"/>
                <a:headEnd type="none" w="med" len="med"/>
                <a:tailEnd type="none" w="med" len="med"/>
              </a:ln>
            </p:spPr>
            <p:txBody>
              <a:bodyPr wrap="none" anchor="ctr"/>
              <a:lstStyle/>
              <a:p>
                <a:pPr eaLnBrk="1" hangingPunct="1"/>
                <a:endParaRPr lang="zh-CN" altLang="en-US" dirty="0">
                  <a:latin typeface="Times New Roman" panose="02020603050405020304" pitchFamily="18" charset="0"/>
                </a:endParaRPr>
              </a:p>
            </p:txBody>
          </p:sp>
          <p:sp>
            <p:nvSpPr>
              <p:cNvPr id="17453" name="Line 75"/>
              <p:cNvSpPr/>
              <p:nvPr/>
            </p:nvSpPr>
            <p:spPr>
              <a:xfrm>
                <a:off x="3404" y="1854"/>
                <a:ext cx="89" cy="0"/>
              </a:xfrm>
              <a:prstGeom prst="line">
                <a:avLst/>
              </a:prstGeom>
              <a:ln w="28575" cap="flat" cmpd="sng">
                <a:solidFill>
                  <a:srgbClr val="0000FF"/>
                </a:solidFill>
                <a:prstDash val="solid"/>
                <a:headEnd type="none" w="sm" len="lg"/>
                <a:tailEnd type="none" w="sm" len="med"/>
              </a:ln>
            </p:spPr>
          </p:sp>
        </p:grpSp>
        <p:grpSp>
          <p:nvGrpSpPr>
            <p:cNvPr id="17449" name="Group 19"/>
            <p:cNvGrpSpPr/>
            <p:nvPr/>
          </p:nvGrpSpPr>
          <p:grpSpPr>
            <a:xfrm>
              <a:off x="4142" y="1318"/>
              <a:ext cx="144" cy="144"/>
              <a:chOff x="3958" y="1296"/>
              <a:chExt cx="144" cy="144"/>
            </a:xfrm>
          </p:grpSpPr>
          <p:sp>
            <p:nvSpPr>
              <p:cNvPr id="17450" name="Oval 20"/>
              <p:cNvSpPr/>
              <p:nvPr/>
            </p:nvSpPr>
            <p:spPr>
              <a:xfrm rot="65613">
                <a:off x="3958" y="1296"/>
                <a:ext cx="144" cy="144"/>
              </a:xfrm>
              <a:prstGeom prst="ellipse">
                <a:avLst/>
              </a:prstGeom>
              <a:solidFill>
                <a:srgbClr val="FFCCFF"/>
              </a:solidFill>
              <a:ln w="19050" cap="flat" cmpd="sng">
                <a:solidFill>
                  <a:srgbClr val="0000FF"/>
                </a:solidFill>
                <a:prstDash val="solid"/>
                <a:headEnd type="none" w="med" len="med"/>
                <a:tailEnd type="none" w="med" len="med"/>
              </a:ln>
            </p:spPr>
            <p:txBody>
              <a:bodyPr wrap="none" anchor="ctr"/>
              <a:lstStyle/>
              <a:p>
                <a:pPr eaLnBrk="1" hangingPunct="1"/>
                <a:endParaRPr lang="zh-CN" altLang="en-US" dirty="0">
                  <a:latin typeface="Times New Roman" panose="02020603050405020304" pitchFamily="18" charset="0"/>
                </a:endParaRPr>
              </a:p>
            </p:txBody>
          </p:sp>
          <p:sp>
            <p:nvSpPr>
              <p:cNvPr id="17451" name="Line 21"/>
              <p:cNvSpPr/>
              <p:nvPr/>
            </p:nvSpPr>
            <p:spPr>
              <a:xfrm rot="65613">
                <a:off x="3979" y="1373"/>
                <a:ext cx="89" cy="0"/>
              </a:xfrm>
              <a:prstGeom prst="line">
                <a:avLst/>
              </a:prstGeom>
              <a:ln w="28575" cap="flat" cmpd="sng">
                <a:solidFill>
                  <a:srgbClr val="0000FF"/>
                </a:solidFill>
                <a:prstDash val="solid"/>
                <a:headEnd type="none" w="sm" len="lg"/>
                <a:tailEnd type="none" w="sm" len="med"/>
              </a:ln>
            </p:spPr>
          </p:sp>
        </p:gr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6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5" fill="hold" nodeType="clickEffect">
                                  <p:stCondLst>
                                    <p:cond delay="0"/>
                                  </p:stCondLst>
                                  <p:childTnLst>
                                    <p:set>
                                      <p:cBhvr>
                                        <p:cTn id="14" dur="1" fill="hold">
                                          <p:stCondLst>
                                            <p:cond delay="0"/>
                                          </p:stCondLst>
                                        </p:cTn>
                                        <p:tgtEl>
                                          <p:spTgt spid="69673"/>
                                        </p:tgtEl>
                                        <p:attrNameLst>
                                          <p:attrName>style.visibility</p:attrName>
                                        </p:attrNameLst>
                                      </p:cBhvr>
                                      <p:to>
                                        <p:strVal val="visible"/>
                                      </p:to>
                                    </p:set>
                                    <p:animEffect transition="in" filter="blinds(vertical)">
                                      <p:cBhvr>
                                        <p:cTn id="15" dur="500"/>
                                        <p:tgtEl>
                                          <p:spTgt spid="6967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970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69674"/>
                                        </p:tgtEl>
                                        <p:attrNameLst>
                                          <p:attrName>style.visibility</p:attrName>
                                        </p:attrNameLst>
                                      </p:cBhvr>
                                      <p:to>
                                        <p:strVal val="visible"/>
                                      </p:to>
                                    </p:set>
                                    <p:animEffect transition="in" filter="blinds(horizontal)">
                                      <p:cBhvr>
                                        <p:cTn id="24" dur="500"/>
                                        <p:tgtEl>
                                          <p:spTgt spid="69674"/>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5" fill="hold" nodeType="clickEffect">
                                  <p:stCondLst>
                                    <p:cond delay="0"/>
                                  </p:stCondLst>
                                  <p:childTnLst>
                                    <p:set>
                                      <p:cBhvr>
                                        <p:cTn id="28" dur="1" fill="hold">
                                          <p:stCondLst>
                                            <p:cond delay="0"/>
                                          </p:stCondLst>
                                        </p:cTn>
                                        <p:tgtEl>
                                          <p:spTgt spid="69675"/>
                                        </p:tgtEl>
                                        <p:attrNameLst>
                                          <p:attrName>style.visibility</p:attrName>
                                        </p:attrNameLst>
                                      </p:cBhvr>
                                      <p:to>
                                        <p:strVal val="visible"/>
                                      </p:to>
                                    </p:set>
                                    <p:animEffect transition="in" filter="blinds(vertical)">
                                      <p:cBhvr>
                                        <p:cTn id="29" dur="500"/>
                                        <p:tgtEl>
                                          <p:spTgt spid="69675"/>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5" fill="hold" nodeType="clickEffect">
                                  <p:stCondLst>
                                    <p:cond delay="0"/>
                                  </p:stCondLst>
                                  <p:childTnLst>
                                    <p:set>
                                      <p:cBhvr>
                                        <p:cTn id="33" dur="1" fill="hold">
                                          <p:stCondLst>
                                            <p:cond delay="0"/>
                                          </p:stCondLst>
                                        </p:cTn>
                                        <p:tgtEl>
                                          <p:spTgt spid="69695"/>
                                        </p:tgtEl>
                                        <p:attrNameLst>
                                          <p:attrName>style.visibility</p:attrName>
                                        </p:attrNameLst>
                                      </p:cBhvr>
                                      <p:to>
                                        <p:strVal val="visible"/>
                                      </p:to>
                                    </p:set>
                                    <p:animEffect transition="in" filter="blinds(vertical)">
                                      <p:cBhvr>
                                        <p:cTn id="34" dur="500"/>
                                        <p:tgtEl>
                                          <p:spTgt spid="69695"/>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5" fill="hold" nodeType="clickEffect">
                                  <p:stCondLst>
                                    <p:cond delay="0"/>
                                  </p:stCondLst>
                                  <p:childTnLst>
                                    <p:set>
                                      <p:cBhvr>
                                        <p:cTn id="38" dur="1" fill="hold">
                                          <p:stCondLst>
                                            <p:cond delay="0"/>
                                          </p:stCondLst>
                                        </p:cTn>
                                        <p:tgtEl>
                                          <p:spTgt spid="69676"/>
                                        </p:tgtEl>
                                        <p:attrNameLst>
                                          <p:attrName>style.visibility</p:attrName>
                                        </p:attrNameLst>
                                      </p:cBhvr>
                                      <p:to>
                                        <p:strVal val="visible"/>
                                      </p:to>
                                    </p:set>
                                    <p:animEffect transition="in" filter="blinds(vertical)">
                                      <p:cBhvr>
                                        <p:cTn id="39" dur="500"/>
                                        <p:tgtEl>
                                          <p:spTgt spid="69676"/>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6968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69677"/>
                                        </p:tgtEl>
                                        <p:attrNameLst>
                                          <p:attrName>style.visibility</p:attrName>
                                        </p:attrNameLst>
                                      </p:cBhvr>
                                      <p:to>
                                        <p:strVal val="visible"/>
                                      </p:to>
                                    </p:set>
                                    <p:animEffect transition="in" filter="blinds(horizontal)">
                                      <p:cBhvr>
                                        <p:cTn id="48" dur="500"/>
                                        <p:tgtEl>
                                          <p:spTgt spid="69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71" grpId="0"/>
      <p:bldP spid="69677"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600" b="1" dirty="0">
                <a:solidFill>
                  <a:srgbClr val="0033CC"/>
                </a:solidFill>
              </a:rPr>
              <a:t>24</a:t>
            </a:fld>
            <a:endParaRPr lang="zh-CN" altLang="en-US" sz="1600" b="1" dirty="0">
              <a:solidFill>
                <a:srgbClr val="0033CC"/>
              </a:solidFill>
            </a:endParaRPr>
          </a:p>
        </p:txBody>
      </p:sp>
      <p:sp>
        <p:nvSpPr>
          <p:cNvPr id="70669" name="Text Box 13"/>
          <p:cNvSpPr txBox="1"/>
          <p:nvPr/>
        </p:nvSpPr>
        <p:spPr>
          <a:xfrm>
            <a:off x="896938" y="3284538"/>
            <a:ext cx="5475287" cy="457200"/>
          </a:xfrm>
          <a:prstGeom prst="rect">
            <a:avLst/>
          </a:prstGeom>
          <a:noFill/>
          <a:ln w="9525">
            <a:noFill/>
          </a:ln>
        </p:spPr>
        <p:txBody>
          <a:bodyPr>
            <a:spAutoFit/>
          </a:bodyPr>
          <a:lstStyle/>
          <a:p>
            <a:pPr eaLnBrk="1" hangingPunct="1">
              <a:spcBef>
                <a:spcPct val="50000"/>
              </a:spcBef>
              <a:buFont typeface="Wingdings" panose="05000000000000000000" pitchFamily="2" charset="2"/>
              <a:buChar char="Ø"/>
            </a:pPr>
            <a:r>
              <a:rPr lang="zh-CN" altLang="en-US" b="1" dirty="0">
                <a:solidFill>
                  <a:srgbClr val="CC00FF"/>
                </a:solidFill>
                <a:latin typeface="Times New Roman" panose="02020603050405020304" pitchFamily="18" charset="0"/>
              </a:rPr>
              <a:t>  </a:t>
            </a:r>
            <a:r>
              <a:rPr lang="zh-CN" altLang="zh-CN" b="1" dirty="0">
                <a:latin typeface="Times New Roman" panose="02020603050405020304" pitchFamily="18" charset="0"/>
              </a:rPr>
              <a:t>有限长载流导线所受的安培力</a:t>
            </a:r>
            <a:endParaRPr lang="zh-CN" altLang="en-US" b="1" dirty="0">
              <a:latin typeface="Times New Roman" panose="02020603050405020304" pitchFamily="18" charset="0"/>
            </a:endParaRPr>
          </a:p>
        </p:txBody>
      </p:sp>
      <p:graphicFrame>
        <p:nvGraphicFramePr>
          <p:cNvPr id="70670" name="Object 14"/>
          <p:cNvGraphicFramePr>
            <a:graphicFrameLocks noChangeAspect="1"/>
          </p:cNvGraphicFramePr>
          <p:nvPr/>
        </p:nvGraphicFramePr>
        <p:xfrm>
          <a:off x="1328738" y="4005263"/>
          <a:ext cx="3963987" cy="855662"/>
        </p:xfrm>
        <a:graphic>
          <a:graphicData uri="http://schemas.openxmlformats.org/presentationml/2006/ole">
            <mc:AlternateContent xmlns:mc="http://schemas.openxmlformats.org/markup-compatibility/2006">
              <mc:Choice xmlns:v="urn:schemas-microsoft-com:vml" Requires="v">
                <p:oleObj r:id="rId2" imgW="1472565" imgH="317500" progId="Equation.DSMT4">
                  <p:embed/>
                </p:oleObj>
              </mc:Choice>
              <mc:Fallback>
                <p:oleObj r:id="rId2" imgW="1472565" imgH="317500" progId="Equation.DSMT4">
                  <p:embed/>
                  <p:pic>
                    <p:nvPicPr>
                      <p:cNvPr id="0" name="图片 3148"/>
                      <p:cNvPicPr/>
                      <p:nvPr/>
                    </p:nvPicPr>
                    <p:blipFill>
                      <a:blip r:embed="rId3"/>
                      <a:stretch>
                        <a:fillRect/>
                      </a:stretch>
                    </p:blipFill>
                    <p:spPr>
                      <a:xfrm>
                        <a:off x="1328738" y="4005263"/>
                        <a:ext cx="3963987" cy="855662"/>
                      </a:xfrm>
                      <a:prstGeom prst="rect">
                        <a:avLst/>
                      </a:prstGeom>
                      <a:noFill/>
                      <a:ln w="38100">
                        <a:noFill/>
                        <a:miter/>
                      </a:ln>
                    </p:spPr>
                  </p:pic>
                </p:oleObj>
              </mc:Fallback>
            </mc:AlternateContent>
          </a:graphicData>
        </a:graphic>
      </p:graphicFrame>
      <p:graphicFrame>
        <p:nvGraphicFramePr>
          <p:cNvPr id="18437" name="Object 16"/>
          <p:cNvGraphicFramePr>
            <a:graphicFrameLocks noChangeAspect="1"/>
          </p:cNvGraphicFramePr>
          <p:nvPr/>
        </p:nvGraphicFramePr>
        <p:xfrm>
          <a:off x="971550" y="1127125"/>
          <a:ext cx="2736850" cy="722313"/>
        </p:xfrm>
        <a:graphic>
          <a:graphicData uri="http://schemas.openxmlformats.org/presentationml/2006/ole">
            <mc:AlternateContent xmlns:mc="http://schemas.openxmlformats.org/markup-compatibility/2006">
              <mc:Choice xmlns:v="urn:schemas-microsoft-com:vml" Requires="v">
                <p:oleObj r:id="rId4" imgW="812165" imgH="215900" progId="Equation.DSMT4">
                  <p:embed/>
                </p:oleObj>
              </mc:Choice>
              <mc:Fallback>
                <p:oleObj r:id="rId4" imgW="812165" imgH="215900" progId="Equation.DSMT4">
                  <p:embed/>
                  <p:pic>
                    <p:nvPicPr>
                      <p:cNvPr id="0" name="图片 3144"/>
                      <p:cNvPicPr/>
                      <p:nvPr/>
                    </p:nvPicPr>
                    <p:blipFill>
                      <a:blip r:embed="rId5"/>
                      <a:stretch>
                        <a:fillRect/>
                      </a:stretch>
                    </p:blipFill>
                    <p:spPr>
                      <a:xfrm>
                        <a:off x="971550" y="1127125"/>
                        <a:ext cx="2736850" cy="722313"/>
                      </a:xfrm>
                      <a:prstGeom prst="rect">
                        <a:avLst/>
                      </a:prstGeom>
                      <a:gradFill rotWithShape="1">
                        <a:gsLst>
                          <a:gs pos="0">
                            <a:srgbClr val="FF00FF">
                              <a:alpha val="34000"/>
                            </a:srgbClr>
                          </a:gs>
                          <a:gs pos="50000">
                            <a:srgbClr val="FFFFFF"/>
                          </a:gs>
                          <a:gs pos="100000">
                            <a:srgbClr val="FF00FF">
                              <a:alpha val="34000"/>
                            </a:srgbClr>
                          </a:gs>
                        </a:gsLst>
                        <a:lin ang="5400000" scaled="1"/>
                        <a:tileRect/>
                      </a:gradFill>
                      <a:ln w="9525" cap="flat" cmpd="sng">
                        <a:solidFill>
                          <a:srgbClr val="0000FF"/>
                        </a:solidFill>
                        <a:prstDash val="solid"/>
                        <a:miter/>
                        <a:headEnd type="none" w="med" len="med"/>
                        <a:tailEnd type="none" w="med" len="med"/>
                      </a:ln>
                    </p:spPr>
                  </p:pic>
                </p:oleObj>
              </mc:Fallback>
            </mc:AlternateContent>
          </a:graphicData>
        </a:graphic>
      </p:graphicFrame>
      <p:sp>
        <p:nvSpPr>
          <p:cNvPr id="18438" name="Text Box 17"/>
          <p:cNvSpPr txBox="1"/>
          <p:nvPr/>
        </p:nvSpPr>
        <p:spPr>
          <a:xfrm>
            <a:off x="539750" y="392113"/>
            <a:ext cx="2743200" cy="457200"/>
          </a:xfrm>
          <a:prstGeom prst="rect">
            <a:avLst/>
          </a:prstGeom>
          <a:noFill/>
          <a:ln w="9525">
            <a:noFill/>
          </a:ln>
        </p:spPr>
        <p:txBody>
          <a:bodyPr>
            <a:spAutoFit/>
          </a:bodyPr>
          <a:lstStyle/>
          <a:p>
            <a:pPr eaLnBrk="1" hangingPunct="1">
              <a:spcBef>
                <a:spcPct val="50000"/>
              </a:spcBef>
            </a:pPr>
            <a:r>
              <a:rPr lang="zh-CN" altLang="en-US" b="1" dirty="0">
                <a:solidFill>
                  <a:srgbClr val="CC0000"/>
                </a:solidFill>
                <a:latin typeface="Times New Roman" panose="02020603050405020304" pitchFamily="18" charset="0"/>
              </a:rPr>
              <a:t> </a:t>
            </a:r>
            <a:r>
              <a:rPr lang="zh-CN" altLang="zh-CN" b="1" dirty="0">
                <a:solidFill>
                  <a:srgbClr val="CC0000"/>
                </a:solidFill>
                <a:latin typeface="Times New Roman" panose="02020603050405020304" pitchFamily="18" charset="0"/>
              </a:rPr>
              <a:t>安培定律</a:t>
            </a:r>
            <a:r>
              <a:rPr lang="zh-CN" altLang="zh-CN" b="1" dirty="0">
                <a:solidFill>
                  <a:srgbClr val="A50021"/>
                </a:solidFill>
                <a:latin typeface="Times New Roman" panose="02020603050405020304" pitchFamily="18" charset="0"/>
              </a:rPr>
              <a:t> </a:t>
            </a:r>
            <a:endParaRPr lang="zh-CN" altLang="en-US" b="1" dirty="0">
              <a:solidFill>
                <a:srgbClr val="A50021"/>
              </a:solidFill>
              <a:latin typeface="Times New Roman" panose="02020603050405020304" pitchFamily="18" charset="0"/>
            </a:endParaRPr>
          </a:p>
        </p:txBody>
      </p:sp>
      <p:graphicFrame>
        <p:nvGraphicFramePr>
          <p:cNvPr id="70674" name="Object 18"/>
          <p:cNvGraphicFramePr>
            <a:graphicFrameLocks noChangeAspect="1"/>
          </p:cNvGraphicFramePr>
          <p:nvPr/>
        </p:nvGraphicFramePr>
        <p:xfrm>
          <a:off x="858838" y="2279650"/>
          <a:ext cx="2776537" cy="542925"/>
        </p:xfrm>
        <a:graphic>
          <a:graphicData uri="http://schemas.openxmlformats.org/presentationml/2006/ole">
            <mc:AlternateContent xmlns:mc="http://schemas.openxmlformats.org/markup-compatibility/2006">
              <mc:Choice xmlns:v="urn:schemas-microsoft-com:vml" Requires="v">
                <p:oleObj r:id="rId6" imgW="1028065" imgH="203200" progId="Equation.DSMT4">
                  <p:embed/>
                </p:oleObj>
              </mc:Choice>
              <mc:Fallback>
                <p:oleObj r:id="rId6" imgW="1028065" imgH="203200" progId="Equation.DSMT4">
                  <p:embed/>
                  <p:pic>
                    <p:nvPicPr>
                      <p:cNvPr id="0" name="图片 3145"/>
                      <p:cNvPicPr/>
                      <p:nvPr/>
                    </p:nvPicPr>
                    <p:blipFill>
                      <a:blip r:embed="rId7"/>
                      <a:stretch>
                        <a:fillRect/>
                      </a:stretch>
                    </p:blipFill>
                    <p:spPr>
                      <a:xfrm>
                        <a:off x="858838" y="2279650"/>
                        <a:ext cx="2776537" cy="542925"/>
                      </a:xfrm>
                      <a:prstGeom prst="rect">
                        <a:avLst/>
                      </a:prstGeom>
                      <a:noFill/>
                      <a:ln w="38100">
                        <a:noFill/>
                        <a:miter/>
                      </a:ln>
                    </p:spPr>
                  </p:pic>
                </p:oleObj>
              </mc:Fallback>
            </mc:AlternateContent>
          </a:graphicData>
        </a:graphic>
      </p:graphicFrame>
      <p:grpSp>
        <p:nvGrpSpPr>
          <p:cNvPr id="18440" name="Group 43"/>
          <p:cNvGrpSpPr/>
          <p:nvPr/>
        </p:nvGrpSpPr>
        <p:grpSpPr>
          <a:xfrm>
            <a:off x="4854575" y="315913"/>
            <a:ext cx="3886200" cy="2590800"/>
            <a:chOff x="3058" y="199"/>
            <a:chExt cx="2448" cy="1632"/>
          </a:xfrm>
        </p:grpSpPr>
        <p:sp>
          <p:nvSpPr>
            <p:cNvPr id="18441" name="Rectangle 3"/>
            <p:cNvSpPr/>
            <p:nvPr/>
          </p:nvSpPr>
          <p:spPr>
            <a:xfrm>
              <a:off x="3058" y="199"/>
              <a:ext cx="2448" cy="1632"/>
            </a:xfrm>
            <a:prstGeom prst="rect">
              <a:avLst/>
            </a:prstGeom>
            <a:solidFill>
              <a:schemeClr val="bg1"/>
            </a:solidFill>
            <a:ln w="9525" cap="flat" cmpd="sng">
              <a:solidFill>
                <a:schemeClr val="tx2"/>
              </a:solidFill>
              <a:prstDash val="solid"/>
              <a:miter/>
              <a:headEnd type="none" w="med" len="med"/>
              <a:tailEnd type="none" w="med" len="med"/>
            </a:ln>
          </p:spPr>
          <p:txBody>
            <a:bodyPr wrap="none" anchor="ctr"/>
            <a:lstStyle/>
            <a:p>
              <a:pPr eaLnBrk="1" hangingPunct="1"/>
              <a:endParaRPr lang="zh-CN" altLang="en-US" dirty="0">
                <a:latin typeface="Times New Roman" panose="02020603050405020304" pitchFamily="18" charset="0"/>
              </a:endParaRPr>
            </a:p>
          </p:txBody>
        </p:sp>
        <p:pic>
          <p:nvPicPr>
            <p:cNvPr id="18442" name="Picture 30"/>
            <p:cNvPicPr preferRelativeResize="0">
              <a:picLocks noChangeAspect="1"/>
            </p:cNvPicPr>
            <p:nvPr/>
          </p:nvPicPr>
          <p:blipFill>
            <a:blip r:embed="rId8">
              <a:lum contrast="18000"/>
            </a:blip>
            <a:stretch>
              <a:fillRect/>
            </a:stretch>
          </p:blipFill>
          <p:spPr>
            <a:xfrm>
              <a:off x="4792" y="754"/>
              <a:ext cx="583" cy="862"/>
            </a:xfrm>
            <a:prstGeom prst="rect">
              <a:avLst/>
            </a:prstGeom>
            <a:solidFill>
              <a:schemeClr val="bg1"/>
            </a:solidFill>
            <a:ln w="9525">
              <a:noFill/>
            </a:ln>
          </p:spPr>
        </p:pic>
        <p:graphicFrame>
          <p:nvGraphicFramePr>
            <p:cNvPr id="18443" name="Object 34"/>
            <p:cNvGraphicFramePr>
              <a:graphicFrameLocks noChangeAspect="1"/>
            </p:cNvGraphicFramePr>
            <p:nvPr/>
          </p:nvGraphicFramePr>
          <p:xfrm>
            <a:off x="5057" y="346"/>
            <a:ext cx="253" cy="309"/>
          </p:xfrm>
          <a:graphic>
            <a:graphicData uri="http://schemas.openxmlformats.org/presentationml/2006/ole">
              <mc:AlternateContent xmlns:mc="http://schemas.openxmlformats.org/markup-compatibility/2006">
                <mc:Choice xmlns:v="urn:schemas-microsoft-com:vml" Requires="v">
                  <p:oleObj r:id="rId9" imgW="228600" imgH="215900" progId="Equation.DSMT4">
                    <p:embed/>
                  </p:oleObj>
                </mc:Choice>
                <mc:Fallback>
                  <p:oleObj r:id="rId9" imgW="228600" imgH="215900" progId="Equation.DSMT4">
                    <p:embed/>
                    <p:pic>
                      <p:nvPicPr>
                        <p:cNvPr id="0" name="图片 3147"/>
                        <p:cNvPicPr/>
                        <p:nvPr/>
                      </p:nvPicPr>
                      <p:blipFill>
                        <a:blip r:embed="rId10"/>
                        <a:stretch>
                          <a:fillRect/>
                        </a:stretch>
                      </p:blipFill>
                      <p:spPr>
                        <a:xfrm>
                          <a:off x="5057" y="346"/>
                          <a:ext cx="253" cy="309"/>
                        </a:xfrm>
                        <a:prstGeom prst="rect">
                          <a:avLst/>
                        </a:prstGeom>
                        <a:noFill/>
                        <a:ln w="38100">
                          <a:noFill/>
                          <a:miter/>
                        </a:ln>
                      </p:spPr>
                    </p:pic>
                  </p:oleObj>
                </mc:Fallback>
              </mc:AlternateContent>
            </a:graphicData>
          </a:graphic>
        </p:graphicFrame>
        <p:sp>
          <p:nvSpPr>
            <p:cNvPr id="18444" name="Line 35"/>
            <p:cNvSpPr/>
            <p:nvPr/>
          </p:nvSpPr>
          <p:spPr>
            <a:xfrm flipV="1">
              <a:off x="5012" y="455"/>
              <a:ext cx="0" cy="480"/>
            </a:xfrm>
            <a:prstGeom prst="line">
              <a:avLst/>
            </a:prstGeom>
            <a:ln w="57150" cap="flat" cmpd="sng">
              <a:solidFill>
                <a:srgbClr val="0000FF"/>
              </a:solidFill>
              <a:prstDash val="solid"/>
              <a:headEnd type="none" w="med" len="med"/>
              <a:tailEnd type="triangle" w="sm" len="lg"/>
            </a:ln>
          </p:spPr>
        </p:sp>
        <p:grpSp>
          <p:nvGrpSpPr>
            <p:cNvPr id="18445" name="Group 41"/>
            <p:cNvGrpSpPr/>
            <p:nvPr/>
          </p:nvGrpSpPr>
          <p:grpSpPr>
            <a:xfrm>
              <a:off x="3128" y="349"/>
              <a:ext cx="1587" cy="1360"/>
              <a:chOff x="3561" y="2069"/>
              <a:chExt cx="1587" cy="1360"/>
            </a:xfrm>
          </p:grpSpPr>
          <p:graphicFrame>
            <p:nvGraphicFramePr>
              <p:cNvPr id="18446" name="Object 7"/>
              <p:cNvGraphicFramePr>
                <a:graphicFrameLocks noChangeAspect="1"/>
              </p:cNvGraphicFramePr>
              <p:nvPr/>
            </p:nvGraphicFramePr>
            <p:xfrm>
              <a:off x="4523" y="2638"/>
              <a:ext cx="153" cy="246"/>
            </p:xfrm>
            <a:graphic>
              <a:graphicData uri="http://schemas.openxmlformats.org/presentationml/2006/ole">
                <mc:AlternateContent xmlns:mc="http://schemas.openxmlformats.org/markup-compatibility/2006">
                  <mc:Choice xmlns:v="urn:schemas-microsoft-com:vml" Requires="v">
                    <p:oleObj r:id="rId11" imgW="127000" imgH="203200" progId="Equation.3">
                      <p:embed/>
                    </p:oleObj>
                  </mc:Choice>
                  <mc:Fallback>
                    <p:oleObj r:id="rId11" imgW="127000" imgH="203200" progId="Equation.3">
                      <p:embed/>
                      <p:pic>
                        <p:nvPicPr>
                          <p:cNvPr id="0" name="图片 3150"/>
                          <p:cNvPicPr/>
                          <p:nvPr/>
                        </p:nvPicPr>
                        <p:blipFill>
                          <a:blip r:embed="rId12"/>
                          <a:stretch>
                            <a:fillRect/>
                          </a:stretch>
                        </p:blipFill>
                        <p:spPr>
                          <a:xfrm>
                            <a:off x="4523" y="2638"/>
                            <a:ext cx="153" cy="246"/>
                          </a:xfrm>
                          <a:prstGeom prst="rect">
                            <a:avLst/>
                          </a:prstGeom>
                          <a:noFill/>
                          <a:ln w="38100">
                            <a:noFill/>
                            <a:miter/>
                          </a:ln>
                        </p:spPr>
                      </p:pic>
                    </p:oleObj>
                  </mc:Fallback>
                </mc:AlternateContent>
              </a:graphicData>
            </a:graphic>
          </p:graphicFrame>
          <p:sp>
            <p:nvSpPr>
              <p:cNvPr id="18447" name="Freeform 8"/>
              <p:cNvSpPr/>
              <p:nvPr/>
            </p:nvSpPr>
            <p:spPr>
              <a:xfrm rot="6126991">
                <a:off x="4406" y="2734"/>
                <a:ext cx="139" cy="136"/>
              </a:xfrm>
              <a:custGeom>
                <a:avLst/>
                <a:gdLst/>
                <a:ahLst/>
                <a:cxnLst>
                  <a:cxn ang="0">
                    <a:pos x="139" y="0"/>
                  </a:cxn>
                  <a:cxn ang="0">
                    <a:pos x="20" y="53"/>
                  </a:cxn>
                  <a:cxn ang="0">
                    <a:pos x="19" y="136"/>
                  </a:cxn>
                </a:cxnLst>
                <a:rect l="0" t="0" r="0" b="0"/>
                <a:pathLst>
                  <a:path w="95" h="267">
                    <a:moveTo>
                      <a:pt x="95" y="0"/>
                    </a:moveTo>
                    <a:cubicBezTo>
                      <a:pt x="80" y="17"/>
                      <a:pt x="28" y="59"/>
                      <a:pt x="14" y="104"/>
                    </a:cubicBezTo>
                    <a:cubicBezTo>
                      <a:pt x="0" y="149"/>
                      <a:pt x="13" y="233"/>
                      <a:pt x="13" y="267"/>
                    </a:cubicBezTo>
                  </a:path>
                </a:pathLst>
              </a:custGeom>
              <a:noFill/>
              <a:ln w="28575" cap="flat" cmpd="sng">
                <a:solidFill>
                  <a:srgbClr val="33CC33">
                    <a:alpha val="100000"/>
                  </a:srgbClr>
                </a:solidFill>
                <a:prstDash val="solid"/>
                <a:round/>
                <a:headEnd type="none" w="med" len="med"/>
                <a:tailEnd type="none" w="med" len="med"/>
              </a:ln>
            </p:spPr>
            <p:txBody>
              <a:bodyPr/>
              <a:lstStyle/>
              <a:p>
                <a:endParaRPr lang="zh-CN" altLang="en-US"/>
              </a:p>
            </p:txBody>
          </p:sp>
          <p:graphicFrame>
            <p:nvGraphicFramePr>
              <p:cNvPr id="18448" name="Object 10"/>
              <p:cNvGraphicFramePr>
                <a:graphicFrameLocks noChangeAspect="1"/>
              </p:cNvGraphicFramePr>
              <p:nvPr/>
            </p:nvGraphicFramePr>
            <p:xfrm>
              <a:off x="3878" y="2069"/>
              <a:ext cx="262" cy="247"/>
            </p:xfrm>
            <a:graphic>
              <a:graphicData uri="http://schemas.openxmlformats.org/presentationml/2006/ole">
                <mc:AlternateContent xmlns:mc="http://schemas.openxmlformats.org/markup-compatibility/2006">
                  <mc:Choice xmlns:v="urn:schemas-microsoft-com:vml" Requires="v">
                    <p:oleObj r:id="rId13" imgW="228600" imgH="215900" progId="Equation.DSMT4">
                      <p:embed/>
                    </p:oleObj>
                  </mc:Choice>
                  <mc:Fallback>
                    <p:oleObj r:id="rId13" imgW="228600" imgH="215900" progId="Equation.DSMT4">
                      <p:embed/>
                      <p:pic>
                        <p:nvPicPr>
                          <p:cNvPr id="0" name="图片 3149"/>
                          <p:cNvPicPr/>
                          <p:nvPr/>
                        </p:nvPicPr>
                        <p:blipFill>
                          <a:blip r:embed="rId14"/>
                          <a:stretch>
                            <a:fillRect/>
                          </a:stretch>
                        </p:blipFill>
                        <p:spPr>
                          <a:xfrm>
                            <a:off x="3878" y="2069"/>
                            <a:ext cx="262" cy="247"/>
                          </a:xfrm>
                          <a:prstGeom prst="rect">
                            <a:avLst/>
                          </a:prstGeom>
                          <a:noFill/>
                          <a:ln w="38100">
                            <a:noFill/>
                            <a:miter/>
                          </a:ln>
                        </p:spPr>
                      </p:pic>
                    </p:oleObj>
                  </mc:Fallback>
                </mc:AlternateContent>
              </a:graphicData>
            </a:graphic>
          </p:graphicFrame>
          <p:grpSp>
            <p:nvGrpSpPr>
              <p:cNvPr id="18449" name="Group 40"/>
              <p:cNvGrpSpPr/>
              <p:nvPr/>
            </p:nvGrpSpPr>
            <p:grpSpPr>
              <a:xfrm>
                <a:off x="3561" y="2069"/>
                <a:ext cx="1587" cy="1360"/>
                <a:chOff x="3561" y="2069"/>
                <a:chExt cx="1587" cy="1360"/>
              </a:xfrm>
            </p:grpSpPr>
            <p:graphicFrame>
              <p:nvGraphicFramePr>
                <p:cNvPr id="18451" name="Object 5"/>
                <p:cNvGraphicFramePr>
                  <a:graphicFrameLocks noChangeAspect="1"/>
                </p:cNvGraphicFramePr>
                <p:nvPr/>
              </p:nvGraphicFramePr>
              <p:xfrm>
                <a:off x="4422" y="2341"/>
                <a:ext cx="229" cy="285"/>
              </p:xfrm>
              <a:graphic>
                <a:graphicData uri="http://schemas.openxmlformats.org/presentationml/2006/ole">
                  <mc:AlternateContent xmlns:mc="http://schemas.openxmlformats.org/markup-compatibility/2006">
                    <mc:Choice xmlns:v="urn:schemas-microsoft-com:vml" Requires="v">
                      <p:oleObj r:id="rId15" imgW="152400" imgH="203200" progId="Equation.DSMT4">
                        <p:embed/>
                      </p:oleObj>
                    </mc:Choice>
                    <mc:Fallback>
                      <p:oleObj r:id="rId15" imgW="152400" imgH="203200" progId="Equation.DSMT4">
                        <p:embed/>
                        <p:pic>
                          <p:nvPicPr>
                            <p:cNvPr id="0" name="图片 3143"/>
                            <p:cNvPicPr/>
                            <p:nvPr/>
                          </p:nvPicPr>
                          <p:blipFill>
                            <a:blip r:embed="rId16"/>
                            <a:stretch>
                              <a:fillRect/>
                            </a:stretch>
                          </p:blipFill>
                          <p:spPr>
                            <a:xfrm>
                              <a:off x="4422" y="2341"/>
                              <a:ext cx="229" cy="285"/>
                            </a:xfrm>
                            <a:prstGeom prst="rect">
                              <a:avLst/>
                            </a:prstGeom>
                            <a:noFill/>
                            <a:ln w="38100">
                              <a:noFill/>
                              <a:miter/>
                            </a:ln>
                          </p:spPr>
                        </p:pic>
                      </p:oleObj>
                    </mc:Fallback>
                  </mc:AlternateContent>
                </a:graphicData>
              </a:graphic>
            </p:graphicFrame>
            <p:graphicFrame>
              <p:nvGraphicFramePr>
                <p:cNvPr id="18452" name="Object 6"/>
                <p:cNvGraphicFramePr>
                  <a:graphicFrameLocks noChangeAspect="1"/>
                </p:cNvGraphicFramePr>
                <p:nvPr/>
              </p:nvGraphicFramePr>
              <p:xfrm>
                <a:off x="4388" y="2897"/>
                <a:ext cx="306" cy="261"/>
              </p:xfrm>
              <a:graphic>
                <a:graphicData uri="http://schemas.openxmlformats.org/presentationml/2006/ole">
                  <mc:AlternateContent xmlns:mc="http://schemas.openxmlformats.org/markup-compatibility/2006">
                    <mc:Choice xmlns:v="urn:schemas-microsoft-com:vml" Requires="v">
                      <p:oleObj r:id="rId17" imgW="254000" imgH="215900" progId="Equation.DSMT4">
                        <p:embed/>
                      </p:oleObj>
                    </mc:Choice>
                    <mc:Fallback>
                      <p:oleObj r:id="rId17" imgW="254000" imgH="215900" progId="Equation.DSMT4">
                        <p:embed/>
                        <p:pic>
                          <p:nvPicPr>
                            <p:cNvPr id="0" name="图片 3146"/>
                            <p:cNvPicPr/>
                            <p:nvPr/>
                          </p:nvPicPr>
                          <p:blipFill>
                            <a:blip r:embed="rId18"/>
                            <a:stretch>
                              <a:fillRect/>
                            </a:stretch>
                          </p:blipFill>
                          <p:spPr>
                            <a:xfrm>
                              <a:off x="4388" y="2897"/>
                              <a:ext cx="306" cy="261"/>
                            </a:xfrm>
                            <a:prstGeom prst="rect">
                              <a:avLst/>
                            </a:prstGeom>
                            <a:noFill/>
                            <a:ln w="38100">
                              <a:noFill/>
                              <a:miter/>
                            </a:ln>
                          </p:spPr>
                        </p:pic>
                      </p:oleObj>
                    </mc:Fallback>
                  </mc:AlternateContent>
                </a:graphicData>
              </a:graphic>
            </p:graphicFrame>
            <p:sp>
              <p:nvSpPr>
                <p:cNvPr id="18453" name="AutoShape 11"/>
                <p:cNvSpPr/>
                <p:nvPr/>
              </p:nvSpPr>
              <p:spPr>
                <a:xfrm rot="-5400000">
                  <a:off x="4138" y="2600"/>
                  <a:ext cx="136" cy="567"/>
                </a:xfrm>
                <a:prstGeom prst="can">
                  <a:avLst>
                    <a:gd name="adj" fmla="val 103472"/>
                  </a:avLst>
                </a:prstGeom>
                <a:gradFill rotWithShape="0">
                  <a:gsLst>
                    <a:gs pos="0">
                      <a:srgbClr val="FFFFFF"/>
                    </a:gs>
                    <a:gs pos="100000">
                      <a:srgbClr val="969696"/>
                    </a:gs>
                  </a:gsLst>
                  <a:lin ang="18900000" scaled="1"/>
                  <a:tileRect/>
                </a:gradFill>
                <a:ln w="19050" cap="flat" cmpd="sng">
                  <a:solidFill>
                    <a:srgbClr val="5F5F5F"/>
                  </a:solidFill>
                  <a:prstDash val="solid"/>
                  <a:headEnd type="none" w="med" len="med"/>
                  <a:tailEnd type="none" w="med" len="med"/>
                </a:ln>
              </p:spPr>
              <p:txBody>
                <a:bodyPr wrap="none" anchor="ctr"/>
                <a:lstStyle/>
                <a:p>
                  <a:pPr eaLnBrk="1" hangingPunct="1"/>
                  <a:endParaRPr lang="zh-CN" altLang="en-US" dirty="0">
                    <a:latin typeface="Times New Roman" panose="02020603050405020304" pitchFamily="18" charset="0"/>
                  </a:endParaRPr>
                </a:p>
              </p:txBody>
            </p:sp>
            <p:grpSp>
              <p:nvGrpSpPr>
                <p:cNvPr id="18454" name="Group 39"/>
                <p:cNvGrpSpPr/>
                <p:nvPr/>
              </p:nvGrpSpPr>
              <p:grpSpPr>
                <a:xfrm>
                  <a:off x="3561" y="2069"/>
                  <a:ext cx="1587" cy="1360"/>
                  <a:chOff x="3561" y="2069"/>
                  <a:chExt cx="1587" cy="1360"/>
                </a:xfrm>
              </p:grpSpPr>
              <p:sp>
                <p:nvSpPr>
                  <p:cNvPr id="18457" name="Line 36"/>
                  <p:cNvSpPr/>
                  <p:nvPr/>
                </p:nvSpPr>
                <p:spPr>
                  <a:xfrm>
                    <a:off x="3561" y="2886"/>
                    <a:ext cx="1587" cy="0"/>
                  </a:xfrm>
                  <a:prstGeom prst="line">
                    <a:avLst/>
                  </a:prstGeom>
                  <a:ln w="19050" cap="flat" cmpd="sng">
                    <a:solidFill>
                      <a:srgbClr val="800000"/>
                    </a:solidFill>
                    <a:prstDash val="solid"/>
                    <a:headEnd type="none" w="med" len="med"/>
                    <a:tailEnd type="triangle" w="med" len="med"/>
                  </a:ln>
                </p:spPr>
              </p:sp>
              <p:sp>
                <p:nvSpPr>
                  <p:cNvPr id="18458" name="Line 37"/>
                  <p:cNvSpPr/>
                  <p:nvPr/>
                </p:nvSpPr>
                <p:spPr>
                  <a:xfrm>
                    <a:off x="4195" y="2069"/>
                    <a:ext cx="0" cy="1360"/>
                  </a:xfrm>
                  <a:prstGeom prst="line">
                    <a:avLst/>
                  </a:prstGeom>
                  <a:ln w="19050" cap="flat" cmpd="sng">
                    <a:solidFill>
                      <a:srgbClr val="800000"/>
                    </a:solidFill>
                    <a:prstDash val="solid"/>
                    <a:headEnd type="triangle" w="med" len="med"/>
                    <a:tailEnd type="none" w="med" len="med"/>
                  </a:ln>
                </p:spPr>
              </p:sp>
              <p:sp>
                <p:nvSpPr>
                  <p:cNvPr id="18459" name="Line 38"/>
                  <p:cNvSpPr/>
                  <p:nvPr/>
                </p:nvSpPr>
                <p:spPr>
                  <a:xfrm flipV="1">
                    <a:off x="3690" y="2429"/>
                    <a:ext cx="1224" cy="774"/>
                  </a:xfrm>
                  <a:prstGeom prst="line">
                    <a:avLst/>
                  </a:prstGeom>
                  <a:ln w="19050" cap="flat" cmpd="sng">
                    <a:solidFill>
                      <a:srgbClr val="800000"/>
                    </a:solidFill>
                    <a:prstDash val="solid"/>
                    <a:headEnd type="none" w="med" len="med"/>
                    <a:tailEnd type="triangle" w="med" len="med"/>
                  </a:ln>
                </p:spPr>
              </p:sp>
            </p:grpSp>
            <p:sp>
              <p:nvSpPr>
                <p:cNvPr id="18455" name="Line 12"/>
                <p:cNvSpPr/>
                <p:nvPr/>
              </p:nvSpPr>
              <p:spPr>
                <a:xfrm flipV="1">
                  <a:off x="4185" y="2882"/>
                  <a:ext cx="649" cy="0"/>
                </a:xfrm>
                <a:prstGeom prst="line">
                  <a:avLst/>
                </a:prstGeom>
                <a:ln w="44450" cap="flat" cmpd="sng">
                  <a:solidFill>
                    <a:srgbClr val="FF0000"/>
                  </a:solidFill>
                  <a:prstDash val="solid"/>
                  <a:headEnd type="none" w="med" len="med"/>
                  <a:tailEnd type="triangle" w="sm" len="lg"/>
                </a:ln>
              </p:spPr>
            </p:sp>
            <p:sp>
              <p:nvSpPr>
                <p:cNvPr id="18456" name="Line 4"/>
                <p:cNvSpPr/>
                <p:nvPr/>
              </p:nvSpPr>
              <p:spPr>
                <a:xfrm flipV="1">
                  <a:off x="4188" y="2579"/>
                  <a:ext cx="476" cy="304"/>
                </a:xfrm>
                <a:prstGeom prst="line">
                  <a:avLst/>
                </a:prstGeom>
                <a:ln w="44450" cap="flat" cmpd="sng">
                  <a:solidFill>
                    <a:srgbClr val="F10BF7"/>
                  </a:solidFill>
                  <a:prstDash val="solid"/>
                  <a:headEnd type="none" w="med" len="med"/>
                  <a:tailEnd type="triangle" w="sm" len="lg"/>
                </a:ln>
              </p:spPr>
            </p:sp>
          </p:grpSp>
          <p:sp>
            <p:nvSpPr>
              <p:cNvPr id="18450" name="Line 9"/>
              <p:cNvSpPr/>
              <p:nvPr/>
            </p:nvSpPr>
            <p:spPr>
              <a:xfrm flipV="1">
                <a:off x="4195" y="2300"/>
                <a:ext cx="0" cy="569"/>
              </a:xfrm>
              <a:prstGeom prst="line">
                <a:avLst/>
              </a:prstGeom>
              <a:ln w="44450" cap="flat" cmpd="sng">
                <a:solidFill>
                  <a:srgbClr val="0000FF"/>
                </a:solidFill>
                <a:prstDash val="solid"/>
                <a:headEnd type="none" w="med" len="med"/>
                <a:tailEnd type="triangle" w="sm" len="lg"/>
              </a:ln>
            </p:spPr>
          </p:sp>
        </p:gr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70674"/>
                                        </p:tgtEl>
                                        <p:attrNameLst>
                                          <p:attrName>style.visibility</p:attrName>
                                        </p:attrNameLst>
                                      </p:cBhvr>
                                      <p:to>
                                        <p:strVal val="visible"/>
                                      </p:to>
                                    </p:set>
                                    <p:animEffect transition="in" filter="blinds(vertical)">
                                      <p:cBhvr>
                                        <p:cTn id="7" dur="500"/>
                                        <p:tgtEl>
                                          <p:spTgt spid="7067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0669"/>
                                        </p:tgtEl>
                                        <p:attrNameLst>
                                          <p:attrName>style.visibility</p:attrName>
                                        </p:attrNameLst>
                                      </p:cBhvr>
                                      <p:to>
                                        <p:strVal val="visible"/>
                                      </p:to>
                                    </p:set>
                                    <p:animEffect transition="in" filter="box(out)">
                                      <p:cBhvr>
                                        <p:cTn id="12" dur="500"/>
                                        <p:tgtEl>
                                          <p:spTgt spid="7066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0670"/>
                                        </p:tgtEl>
                                        <p:attrNameLst>
                                          <p:attrName>style.visibility</p:attrName>
                                        </p:attrNameLst>
                                      </p:cBhvr>
                                      <p:to>
                                        <p:strVal val="visible"/>
                                      </p:to>
                                    </p:set>
                                    <p:animEffect transition="in" filter="blinds(horizontal)">
                                      <p:cBhvr>
                                        <p:cTn id="17" dur="500"/>
                                        <p:tgtEl>
                                          <p:spTgt spid="70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600" b="1" dirty="0">
                <a:solidFill>
                  <a:srgbClr val="0033CC"/>
                </a:solidFill>
              </a:rPr>
              <a:t>25</a:t>
            </a:fld>
            <a:endParaRPr lang="zh-CN" altLang="en-US" sz="1600" b="1" dirty="0">
              <a:solidFill>
                <a:srgbClr val="0033CC"/>
              </a:solidFill>
            </a:endParaRPr>
          </a:p>
        </p:txBody>
      </p:sp>
      <p:graphicFrame>
        <p:nvGraphicFramePr>
          <p:cNvPr id="73823" name="Object 95"/>
          <p:cNvGraphicFramePr>
            <a:graphicFrameLocks noChangeAspect="1"/>
          </p:cNvGraphicFramePr>
          <p:nvPr/>
        </p:nvGraphicFramePr>
        <p:xfrm>
          <a:off x="812800" y="4967288"/>
          <a:ext cx="3687763" cy="639762"/>
        </p:xfrm>
        <a:graphic>
          <a:graphicData uri="http://schemas.openxmlformats.org/presentationml/2006/ole">
            <mc:AlternateContent xmlns:mc="http://schemas.openxmlformats.org/markup-compatibility/2006">
              <mc:Choice xmlns:v="urn:schemas-microsoft-com:vml" Requires="v">
                <p:oleObj r:id="rId2" imgW="1574800" imgH="292100" progId="Equation.3">
                  <p:embed/>
                </p:oleObj>
              </mc:Choice>
              <mc:Fallback>
                <p:oleObj r:id="rId2" imgW="1574800" imgH="292100" progId="Equation.3">
                  <p:embed/>
                  <p:pic>
                    <p:nvPicPr>
                      <p:cNvPr id="0" name="图片 3192"/>
                      <p:cNvPicPr/>
                      <p:nvPr/>
                    </p:nvPicPr>
                    <p:blipFill>
                      <a:blip r:embed="rId3"/>
                      <a:stretch>
                        <a:fillRect/>
                      </a:stretch>
                    </p:blipFill>
                    <p:spPr>
                      <a:xfrm>
                        <a:off x="812800" y="4967288"/>
                        <a:ext cx="3687763" cy="639762"/>
                      </a:xfrm>
                      <a:prstGeom prst="rect">
                        <a:avLst/>
                      </a:prstGeom>
                      <a:noFill/>
                      <a:ln w="38100">
                        <a:noFill/>
                        <a:miter/>
                      </a:ln>
                    </p:spPr>
                  </p:pic>
                </p:oleObj>
              </mc:Fallback>
            </mc:AlternateContent>
          </a:graphicData>
        </a:graphic>
      </p:graphicFrame>
      <p:graphicFrame>
        <p:nvGraphicFramePr>
          <p:cNvPr id="73824" name="Object 96"/>
          <p:cNvGraphicFramePr>
            <a:graphicFrameLocks noChangeAspect="1"/>
          </p:cNvGraphicFramePr>
          <p:nvPr/>
        </p:nvGraphicFramePr>
        <p:xfrm>
          <a:off x="5435600" y="5827713"/>
          <a:ext cx="2881313" cy="679450"/>
        </p:xfrm>
        <a:graphic>
          <a:graphicData uri="http://schemas.openxmlformats.org/presentationml/2006/ole">
            <mc:AlternateContent xmlns:mc="http://schemas.openxmlformats.org/markup-compatibility/2006">
              <mc:Choice xmlns:v="urn:schemas-microsoft-com:vml" Requires="v">
                <p:oleObj r:id="rId4" imgW="1091565" imgH="266700" progId="Equation.DSMT4">
                  <p:embed/>
                </p:oleObj>
              </mc:Choice>
              <mc:Fallback>
                <p:oleObj r:id="rId4" imgW="1091565" imgH="266700" progId="Equation.DSMT4">
                  <p:embed/>
                  <p:pic>
                    <p:nvPicPr>
                      <p:cNvPr id="0" name="图片 3193"/>
                      <p:cNvPicPr/>
                      <p:nvPr/>
                    </p:nvPicPr>
                    <p:blipFill>
                      <a:blip r:embed="rId5"/>
                      <a:stretch>
                        <a:fillRect/>
                      </a:stretch>
                    </p:blipFill>
                    <p:spPr>
                      <a:xfrm>
                        <a:off x="5435600" y="5827713"/>
                        <a:ext cx="2881313" cy="679450"/>
                      </a:xfrm>
                      <a:prstGeom prst="rect">
                        <a:avLst/>
                      </a:prstGeom>
                      <a:noFill/>
                      <a:ln w="38100">
                        <a:noFill/>
                        <a:miter/>
                      </a:ln>
                    </p:spPr>
                  </p:pic>
                </p:oleObj>
              </mc:Fallback>
            </mc:AlternateContent>
          </a:graphicData>
        </a:graphic>
      </p:graphicFrame>
      <p:graphicFrame>
        <p:nvGraphicFramePr>
          <p:cNvPr id="73825" name="Object 97"/>
          <p:cNvGraphicFramePr>
            <a:graphicFrameLocks noChangeAspect="1"/>
          </p:cNvGraphicFramePr>
          <p:nvPr/>
        </p:nvGraphicFramePr>
        <p:xfrm>
          <a:off x="822325" y="5751513"/>
          <a:ext cx="4103688" cy="773112"/>
        </p:xfrm>
        <a:graphic>
          <a:graphicData uri="http://schemas.openxmlformats.org/presentationml/2006/ole">
            <mc:AlternateContent xmlns:mc="http://schemas.openxmlformats.org/markup-compatibility/2006">
              <mc:Choice xmlns:v="urn:schemas-microsoft-com:vml" Requires="v">
                <p:oleObj r:id="rId6" imgW="1676400" imgH="330200" progId="Equation.DSMT4">
                  <p:embed/>
                </p:oleObj>
              </mc:Choice>
              <mc:Fallback>
                <p:oleObj r:id="rId6" imgW="1676400" imgH="330200" progId="Equation.DSMT4">
                  <p:embed/>
                  <p:pic>
                    <p:nvPicPr>
                      <p:cNvPr id="0" name="图片 3188"/>
                      <p:cNvPicPr/>
                      <p:nvPr/>
                    </p:nvPicPr>
                    <p:blipFill>
                      <a:blip r:embed="rId7"/>
                      <a:stretch>
                        <a:fillRect/>
                      </a:stretch>
                    </p:blipFill>
                    <p:spPr>
                      <a:xfrm>
                        <a:off x="822325" y="5751513"/>
                        <a:ext cx="4103688" cy="773112"/>
                      </a:xfrm>
                      <a:prstGeom prst="rect">
                        <a:avLst/>
                      </a:prstGeom>
                      <a:noFill/>
                      <a:ln w="38100">
                        <a:noFill/>
                        <a:miter/>
                      </a:ln>
                    </p:spPr>
                  </p:pic>
                </p:oleObj>
              </mc:Fallback>
            </mc:AlternateContent>
          </a:graphicData>
        </a:graphic>
      </p:graphicFrame>
      <p:graphicFrame>
        <p:nvGraphicFramePr>
          <p:cNvPr id="73827" name="Object 99"/>
          <p:cNvGraphicFramePr>
            <a:graphicFrameLocks noChangeAspect="1"/>
          </p:cNvGraphicFramePr>
          <p:nvPr/>
        </p:nvGraphicFramePr>
        <p:xfrm>
          <a:off x="682625" y="3500438"/>
          <a:ext cx="4681538" cy="542925"/>
        </p:xfrm>
        <a:graphic>
          <a:graphicData uri="http://schemas.openxmlformats.org/presentationml/2006/ole">
            <mc:AlternateContent xmlns:mc="http://schemas.openxmlformats.org/markup-compatibility/2006">
              <mc:Choice xmlns:v="urn:schemas-microsoft-com:vml" Requires="v">
                <p:oleObj r:id="rId8" imgW="2082800" imgH="228600" progId="Equation.DSMT4">
                  <p:embed/>
                </p:oleObj>
              </mc:Choice>
              <mc:Fallback>
                <p:oleObj r:id="rId8" imgW="2082800" imgH="228600" progId="Equation.DSMT4">
                  <p:embed/>
                  <p:pic>
                    <p:nvPicPr>
                      <p:cNvPr id="0" name="图片 3182"/>
                      <p:cNvPicPr/>
                      <p:nvPr/>
                    </p:nvPicPr>
                    <p:blipFill>
                      <a:blip r:embed="rId9"/>
                      <a:stretch>
                        <a:fillRect/>
                      </a:stretch>
                    </p:blipFill>
                    <p:spPr>
                      <a:xfrm>
                        <a:off x="682625" y="3500438"/>
                        <a:ext cx="4681538" cy="542925"/>
                      </a:xfrm>
                      <a:prstGeom prst="rect">
                        <a:avLst/>
                      </a:prstGeom>
                      <a:noFill/>
                      <a:ln w="38100">
                        <a:noFill/>
                        <a:miter/>
                      </a:ln>
                    </p:spPr>
                  </p:pic>
                </p:oleObj>
              </mc:Fallback>
            </mc:AlternateContent>
          </a:graphicData>
        </a:graphic>
      </p:graphicFrame>
      <p:grpSp>
        <p:nvGrpSpPr>
          <p:cNvPr id="73861" name="Group 133"/>
          <p:cNvGrpSpPr/>
          <p:nvPr/>
        </p:nvGrpSpPr>
        <p:grpSpPr>
          <a:xfrm>
            <a:off x="833438" y="1579563"/>
            <a:ext cx="3429000" cy="457200"/>
            <a:chOff x="629" y="890"/>
            <a:chExt cx="2160" cy="288"/>
          </a:xfrm>
        </p:grpSpPr>
        <p:sp>
          <p:nvSpPr>
            <p:cNvPr id="21620" name="Text Box 101"/>
            <p:cNvSpPr txBox="1"/>
            <p:nvPr/>
          </p:nvSpPr>
          <p:spPr>
            <a:xfrm>
              <a:off x="629" y="890"/>
              <a:ext cx="2160" cy="288"/>
            </a:xfrm>
            <a:prstGeom prst="rect">
              <a:avLst/>
            </a:prstGeom>
            <a:noFill/>
            <a:ln w="9525">
              <a:noFill/>
            </a:ln>
          </p:spPr>
          <p:txBody>
            <a:bodyPr>
              <a:spAutoFit/>
            </a:bodyPr>
            <a:lstStyle/>
            <a:p>
              <a:pPr eaLnBrk="1" hangingPunct="1">
                <a:spcBef>
                  <a:spcPct val="50000"/>
                </a:spcBef>
              </a:pPr>
              <a:r>
                <a:rPr lang="zh-CN" altLang="en-US" b="1" dirty="0">
                  <a:latin typeface="Arial" panose="020B0604020202020204" pitchFamily="34" charset="0"/>
                </a:rPr>
                <a:t>取一段电流元</a:t>
              </a:r>
            </a:p>
          </p:txBody>
        </p:sp>
        <p:graphicFrame>
          <p:nvGraphicFramePr>
            <p:cNvPr id="21621" name="Object 102"/>
            <p:cNvGraphicFramePr>
              <a:graphicFrameLocks noChangeAspect="1"/>
            </p:cNvGraphicFramePr>
            <p:nvPr/>
          </p:nvGraphicFramePr>
          <p:xfrm>
            <a:off x="1864" y="911"/>
            <a:ext cx="304" cy="259"/>
          </p:xfrm>
          <a:graphic>
            <a:graphicData uri="http://schemas.openxmlformats.org/presentationml/2006/ole">
              <mc:AlternateContent xmlns:mc="http://schemas.openxmlformats.org/markup-compatibility/2006">
                <mc:Choice xmlns:v="urn:schemas-microsoft-com:vml" Requires="v">
                  <p:oleObj r:id="rId10" imgW="254000" imgH="215900" progId="Equation.DSMT4">
                    <p:embed/>
                  </p:oleObj>
                </mc:Choice>
                <mc:Fallback>
                  <p:oleObj r:id="rId10" imgW="254000" imgH="215900" progId="Equation.DSMT4">
                    <p:embed/>
                    <p:pic>
                      <p:nvPicPr>
                        <p:cNvPr id="0" name="图片 3194"/>
                        <p:cNvPicPr/>
                        <p:nvPr/>
                      </p:nvPicPr>
                      <p:blipFill>
                        <a:blip r:embed="rId11"/>
                        <a:stretch>
                          <a:fillRect/>
                        </a:stretch>
                      </p:blipFill>
                      <p:spPr>
                        <a:xfrm>
                          <a:off x="1864" y="911"/>
                          <a:ext cx="304" cy="259"/>
                        </a:xfrm>
                        <a:prstGeom prst="rect">
                          <a:avLst/>
                        </a:prstGeom>
                        <a:noFill/>
                        <a:ln w="38100">
                          <a:noFill/>
                          <a:miter/>
                        </a:ln>
                      </p:spPr>
                    </p:pic>
                  </p:oleObj>
                </mc:Fallback>
              </mc:AlternateContent>
            </a:graphicData>
          </a:graphic>
        </p:graphicFrame>
      </p:grpSp>
      <p:graphicFrame>
        <p:nvGraphicFramePr>
          <p:cNvPr id="73831" name="Object 103"/>
          <p:cNvGraphicFramePr>
            <a:graphicFrameLocks noChangeAspect="1"/>
          </p:cNvGraphicFramePr>
          <p:nvPr/>
        </p:nvGraphicFramePr>
        <p:xfrm>
          <a:off x="728663" y="4270375"/>
          <a:ext cx="4679950" cy="550863"/>
        </p:xfrm>
        <a:graphic>
          <a:graphicData uri="http://schemas.openxmlformats.org/presentationml/2006/ole">
            <mc:AlternateContent xmlns:mc="http://schemas.openxmlformats.org/markup-compatibility/2006">
              <mc:Choice xmlns:v="urn:schemas-microsoft-com:vml" Requires="v">
                <p:oleObj r:id="rId12" imgW="2133600" imgH="241300" progId="Equation.DSMT4">
                  <p:embed/>
                </p:oleObj>
              </mc:Choice>
              <mc:Fallback>
                <p:oleObj r:id="rId12" imgW="2133600" imgH="241300" progId="Equation.DSMT4">
                  <p:embed/>
                  <p:pic>
                    <p:nvPicPr>
                      <p:cNvPr id="0" name="图片 3185"/>
                      <p:cNvPicPr/>
                      <p:nvPr/>
                    </p:nvPicPr>
                    <p:blipFill>
                      <a:blip r:embed="rId13"/>
                      <a:stretch>
                        <a:fillRect/>
                      </a:stretch>
                    </p:blipFill>
                    <p:spPr>
                      <a:xfrm>
                        <a:off x="728663" y="4270375"/>
                        <a:ext cx="4679950" cy="550863"/>
                      </a:xfrm>
                      <a:prstGeom prst="rect">
                        <a:avLst/>
                      </a:prstGeom>
                      <a:noFill/>
                      <a:ln w="38100">
                        <a:noFill/>
                        <a:miter/>
                      </a:ln>
                    </p:spPr>
                  </p:pic>
                </p:oleObj>
              </mc:Fallback>
            </mc:AlternateContent>
          </a:graphicData>
        </a:graphic>
      </p:graphicFrame>
      <p:grpSp>
        <p:nvGrpSpPr>
          <p:cNvPr id="21513" name="Group 137"/>
          <p:cNvGrpSpPr/>
          <p:nvPr/>
        </p:nvGrpSpPr>
        <p:grpSpPr>
          <a:xfrm>
            <a:off x="0" y="0"/>
            <a:ext cx="4873625" cy="1516063"/>
            <a:chOff x="173" y="101"/>
            <a:chExt cx="3070" cy="955"/>
          </a:xfrm>
        </p:grpSpPr>
        <p:sp>
          <p:nvSpPr>
            <p:cNvPr id="21617" name="Text Box 107"/>
            <p:cNvSpPr txBox="1"/>
            <p:nvPr/>
          </p:nvSpPr>
          <p:spPr>
            <a:xfrm>
              <a:off x="173" y="101"/>
              <a:ext cx="3070" cy="955"/>
            </a:xfrm>
            <a:prstGeom prst="rect">
              <a:avLst/>
            </a:prstGeom>
            <a:noFill/>
            <a:ln w="9525">
              <a:noFill/>
            </a:ln>
          </p:spPr>
          <p:txBody>
            <a:bodyPr>
              <a:spAutoFit/>
            </a:bodyPr>
            <a:lstStyle/>
            <a:p>
              <a:pPr eaLnBrk="1" hangingPunct="1">
                <a:lnSpc>
                  <a:spcPct val="130000"/>
                </a:lnSpc>
              </a:pPr>
              <a:r>
                <a:rPr lang="zh-CN" altLang="en-US" b="1" dirty="0">
                  <a:solidFill>
                    <a:srgbClr val="0000FF"/>
                  </a:solidFill>
                  <a:latin typeface="Times New Roman" panose="02020603050405020304" pitchFamily="18" charset="0"/>
                </a:rPr>
                <a:t>例2   求如图不规则的平面载流导线</a:t>
              </a:r>
            </a:p>
            <a:p>
              <a:pPr eaLnBrk="1" hangingPunct="1">
                <a:lnSpc>
                  <a:spcPct val="130000"/>
                </a:lnSpc>
              </a:pPr>
              <a:r>
                <a:rPr lang="zh-CN" altLang="en-US" b="1" dirty="0">
                  <a:solidFill>
                    <a:srgbClr val="0000FF"/>
                  </a:solidFill>
                  <a:latin typeface="Times New Roman" panose="02020603050405020304" pitchFamily="18" charset="0"/>
                </a:rPr>
                <a:t>          在均匀磁场中所受的力。</a:t>
              </a:r>
            </a:p>
            <a:p>
              <a:pPr eaLnBrk="1" hangingPunct="1">
                <a:lnSpc>
                  <a:spcPct val="130000"/>
                </a:lnSpc>
              </a:pPr>
              <a:r>
                <a:rPr lang="zh-CN" altLang="en-US" b="1" dirty="0">
                  <a:solidFill>
                    <a:srgbClr val="0000FF"/>
                  </a:solidFill>
                  <a:latin typeface="Times New Roman" panose="02020603050405020304" pitchFamily="18" charset="0"/>
                </a:rPr>
                <a:t>         已知       和      。</a:t>
              </a:r>
              <a:endParaRPr lang="en-US" altLang="zh-CN" b="1" dirty="0">
                <a:solidFill>
                  <a:srgbClr val="0000FF"/>
                </a:solidFill>
                <a:latin typeface="Times New Roman" panose="02020603050405020304" pitchFamily="18" charset="0"/>
              </a:endParaRPr>
            </a:p>
          </p:txBody>
        </p:sp>
        <p:graphicFrame>
          <p:nvGraphicFramePr>
            <p:cNvPr id="21618" name="Object 108"/>
            <p:cNvGraphicFramePr>
              <a:graphicFrameLocks noChangeAspect="1"/>
            </p:cNvGraphicFramePr>
            <p:nvPr/>
          </p:nvGraphicFramePr>
          <p:xfrm>
            <a:off x="1101" y="763"/>
            <a:ext cx="182" cy="242"/>
          </p:xfrm>
          <a:graphic>
            <a:graphicData uri="http://schemas.openxmlformats.org/presentationml/2006/ole">
              <mc:AlternateContent xmlns:mc="http://schemas.openxmlformats.org/markup-compatibility/2006">
                <mc:Choice xmlns:v="urn:schemas-microsoft-com:vml" Requires="v">
                  <p:oleObj r:id="rId14" imgW="152400" imgH="203200" progId="Equation.DSMT4">
                    <p:embed/>
                  </p:oleObj>
                </mc:Choice>
                <mc:Fallback>
                  <p:oleObj r:id="rId14" imgW="152400" imgH="203200" progId="Equation.DSMT4">
                    <p:embed/>
                    <p:pic>
                      <p:nvPicPr>
                        <p:cNvPr id="0" name="图片 3195"/>
                        <p:cNvPicPr/>
                        <p:nvPr/>
                      </p:nvPicPr>
                      <p:blipFill>
                        <a:blip r:embed="rId15"/>
                        <a:stretch>
                          <a:fillRect/>
                        </a:stretch>
                      </p:blipFill>
                      <p:spPr>
                        <a:xfrm>
                          <a:off x="1101" y="763"/>
                          <a:ext cx="182" cy="242"/>
                        </a:xfrm>
                        <a:prstGeom prst="rect">
                          <a:avLst/>
                        </a:prstGeom>
                        <a:noFill/>
                        <a:ln w="38100">
                          <a:noFill/>
                          <a:miter/>
                        </a:ln>
                      </p:spPr>
                    </p:pic>
                  </p:oleObj>
                </mc:Fallback>
              </mc:AlternateContent>
            </a:graphicData>
          </a:graphic>
        </p:graphicFrame>
        <p:graphicFrame>
          <p:nvGraphicFramePr>
            <p:cNvPr id="21619" name="Object 109"/>
            <p:cNvGraphicFramePr>
              <a:graphicFrameLocks noChangeAspect="1"/>
            </p:cNvGraphicFramePr>
            <p:nvPr/>
          </p:nvGraphicFramePr>
          <p:xfrm>
            <a:off x="1642" y="800"/>
            <a:ext cx="317" cy="181"/>
          </p:xfrm>
          <a:graphic>
            <a:graphicData uri="http://schemas.openxmlformats.org/presentationml/2006/ole">
              <mc:AlternateContent xmlns:mc="http://schemas.openxmlformats.org/markup-compatibility/2006">
                <mc:Choice xmlns:v="urn:schemas-microsoft-com:vml" Requires="v">
                  <p:oleObj r:id="rId16" imgW="165100" imgH="228600" progId="Equation.DSMT4">
                    <p:embed/>
                  </p:oleObj>
                </mc:Choice>
                <mc:Fallback>
                  <p:oleObj r:id="rId16" imgW="165100" imgH="228600" progId="Equation.DSMT4">
                    <p:embed/>
                    <p:pic>
                      <p:nvPicPr>
                        <p:cNvPr id="0" name="图片 3183"/>
                        <p:cNvPicPr/>
                        <p:nvPr/>
                      </p:nvPicPr>
                      <p:blipFill>
                        <a:blip r:embed="rId17"/>
                        <a:stretch>
                          <a:fillRect/>
                        </a:stretch>
                      </p:blipFill>
                      <p:spPr>
                        <a:xfrm>
                          <a:off x="1642" y="800"/>
                          <a:ext cx="317" cy="181"/>
                        </a:xfrm>
                        <a:prstGeom prst="rect">
                          <a:avLst/>
                        </a:prstGeom>
                        <a:noFill/>
                        <a:ln w="38100">
                          <a:noFill/>
                          <a:miter/>
                        </a:ln>
                      </p:spPr>
                    </p:pic>
                  </p:oleObj>
                </mc:Fallback>
              </mc:AlternateContent>
            </a:graphicData>
          </a:graphic>
        </p:graphicFrame>
      </p:grpSp>
      <p:sp>
        <p:nvSpPr>
          <p:cNvPr id="21514" name="Rectangle 132"/>
          <p:cNvSpPr/>
          <p:nvPr/>
        </p:nvSpPr>
        <p:spPr>
          <a:xfrm>
            <a:off x="179388" y="1557338"/>
            <a:ext cx="796925" cy="457200"/>
          </a:xfrm>
          <a:prstGeom prst="rect">
            <a:avLst/>
          </a:prstGeom>
          <a:noFill/>
          <a:ln w="9525">
            <a:noFill/>
          </a:ln>
        </p:spPr>
        <p:txBody>
          <a:bodyPr wrap="none">
            <a:spAutoFit/>
          </a:bodyPr>
          <a:lstStyle/>
          <a:p>
            <a:pPr eaLnBrk="1" hangingPunct="1"/>
            <a:r>
              <a:rPr lang="zh-CN" altLang="en-US" b="1" dirty="0">
                <a:solidFill>
                  <a:srgbClr val="CC0000"/>
                </a:solidFill>
                <a:latin typeface="Times New Roman" panose="02020603050405020304" pitchFamily="18" charset="0"/>
              </a:rPr>
              <a:t>解：</a:t>
            </a:r>
          </a:p>
        </p:txBody>
      </p:sp>
      <p:graphicFrame>
        <p:nvGraphicFramePr>
          <p:cNvPr id="73862" name="Object 134"/>
          <p:cNvGraphicFramePr>
            <a:graphicFrameLocks noChangeAspect="1"/>
          </p:cNvGraphicFramePr>
          <p:nvPr/>
        </p:nvGraphicFramePr>
        <p:xfrm>
          <a:off x="900113" y="2060575"/>
          <a:ext cx="2425700" cy="639763"/>
        </p:xfrm>
        <a:graphic>
          <a:graphicData uri="http://schemas.openxmlformats.org/presentationml/2006/ole">
            <mc:AlternateContent xmlns:mc="http://schemas.openxmlformats.org/markup-compatibility/2006">
              <mc:Choice xmlns:v="urn:schemas-microsoft-com:vml" Requires="v">
                <p:oleObj r:id="rId18" imgW="812165" imgH="215900" progId="Equation.DSMT4">
                  <p:embed/>
                </p:oleObj>
              </mc:Choice>
              <mc:Fallback>
                <p:oleObj r:id="rId18" imgW="812165" imgH="215900" progId="Equation.DSMT4">
                  <p:embed/>
                  <p:pic>
                    <p:nvPicPr>
                      <p:cNvPr id="0" name="图片 3184"/>
                      <p:cNvPicPr/>
                      <p:nvPr/>
                    </p:nvPicPr>
                    <p:blipFill>
                      <a:blip r:embed="rId19"/>
                      <a:stretch>
                        <a:fillRect/>
                      </a:stretch>
                    </p:blipFill>
                    <p:spPr>
                      <a:xfrm>
                        <a:off x="900113" y="2060575"/>
                        <a:ext cx="2425700" cy="639763"/>
                      </a:xfrm>
                      <a:prstGeom prst="rect">
                        <a:avLst/>
                      </a:prstGeom>
                      <a:gradFill rotWithShape="1">
                        <a:gsLst>
                          <a:gs pos="0">
                            <a:srgbClr val="FF00FF">
                              <a:alpha val="34000"/>
                            </a:srgbClr>
                          </a:gs>
                          <a:gs pos="50000">
                            <a:srgbClr val="FFFFFF"/>
                          </a:gs>
                          <a:gs pos="100000">
                            <a:srgbClr val="FF00FF">
                              <a:alpha val="34000"/>
                            </a:srgbClr>
                          </a:gs>
                        </a:gsLst>
                        <a:lin ang="5400000" scaled="1"/>
                        <a:tileRect/>
                      </a:gradFill>
                      <a:ln w="9525" cap="flat" cmpd="sng">
                        <a:solidFill>
                          <a:srgbClr val="0000FF"/>
                        </a:solidFill>
                        <a:prstDash val="solid"/>
                        <a:miter/>
                        <a:headEnd type="none" w="med" len="med"/>
                        <a:tailEnd type="none" w="med" len="med"/>
                      </a:ln>
                    </p:spPr>
                  </p:pic>
                </p:oleObj>
              </mc:Fallback>
            </mc:AlternateContent>
          </a:graphicData>
        </a:graphic>
      </p:graphicFrame>
      <p:graphicFrame>
        <p:nvGraphicFramePr>
          <p:cNvPr id="73863" name="Object 135"/>
          <p:cNvGraphicFramePr>
            <a:graphicFrameLocks noChangeAspect="1"/>
          </p:cNvGraphicFramePr>
          <p:nvPr/>
        </p:nvGraphicFramePr>
        <p:xfrm>
          <a:off x="900113" y="2801938"/>
          <a:ext cx="1800225" cy="482600"/>
        </p:xfrm>
        <a:graphic>
          <a:graphicData uri="http://schemas.openxmlformats.org/presentationml/2006/ole">
            <mc:AlternateContent xmlns:mc="http://schemas.openxmlformats.org/markup-compatibility/2006">
              <mc:Choice xmlns:v="urn:schemas-microsoft-com:vml" Requires="v">
                <p:oleObj r:id="rId20" imgW="660400" imgH="177800" progId="Equation.DSMT4">
                  <p:embed/>
                </p:oleObj>
              </mc:Choice>
              <mc:Fallback>
                <p:oleObj r:id="rId20" imgW="660400" imgH="177800" progId="Equation.DSMT4">
                  <p:embed/>
                  <p:pic>
                    <p:nvPicPr>
                      <p:cNvPr id="0" name="图片 3198"/>
                      <p:cNvPicPr/>
                      <p:nvPr/>
                    </p:nvPicPr>
                    <p:blipFill>
                      <a:blip r:embed="rId21"/>
                      <a:stretch>
                        <a:fillRect/>
                      </a:stretch>
                    </p:blipFill>
                    <p:spPr>
                      <a:xfrm>
                        <a:off x="900113" y="2801938"/>
                        <a:ext cx="1800225" cy="482600"/>
                      </a:xfrm>
                      <a:prstGeom prst="rect">
                        <a:avLst/>
                      </a:prstGeom>
                      <a:noFill/>
                      <a:ln w="38100">
                        <a:noFill/>
                        <a:miter/>
                      </a:ln>
                    </p:spPr>
                  </p:pic>
                </p:oleObj>
              </mc:Fallback>
            </mc:AlternateContent>
          </a:graphicData>
        </a:graphic>
      </p:graphicFrame>
      <p:grpSp>
        <p:nvGrpSpPr>
          <p:cNvPr id="21517" name="Group 138"/>
          <p:cNvGrpSpPr/>
          <p:nvPr/>
        </p:nvGrpSpPr>
        <p:grpSpPr>
          <a:xfrm>
            <a:off x="5283200" y="371475"/>
            <a:ext cx="3581400" cy="2971800"/>
            <a:chOff x="3328" y="234"/>
            <a:chExt cx="2256" cy="1872"/>
          </a:xfrm>
        </p:grpSpPr>
        <p:sp>
          <p:nvSpPr>
            <p:cNvPr id="21518" name="Rectangle 3"/>
            <p:cNvSpPr/>
            <p:nvPr/>
          </p:nvSpPr>
          <p:spPr>
            <a:xfrm>
              <a:off x="3328" y="234"/>
              <a:ext cx="2256" cy="1872"/>
            </a:xfrm>
            <a:prstGeom prst="rect">
              <a:avLst/>
            </a:prstGeom>
            <a:solidFill>
              <a:srgbClr val="FFFFFF"/>
            </a:solidFill>
            <a:ln w="9525" cap="flat" cmpd="sng">
              <a:solidFill>
                <a:schemeClr val="tx2"/>
              </a:solidFill>
              <a:prstDash val="solid"/>
              <a:miter/>
              <a:headEnd type="none" w="med" len="med"/>
              <a:tailEnd type="none" w="med" len="med"/>
            </a:ln>
          </p:spPr>
          <p:txBody>
            <a:bodyPr wrap="none" anchor="ctr"/>
            <a:lstStyle/>
            <a:p>
              <a:pPr algn="ctr" eaLnBrk="1" hangingPunct="1"/>
              <a:endParaRPr lang="zh-CN" altLang="en-US" sz="2800" b="1" dirty="0">
                <a:solidFill>
                  <a:srgbClr val="1C1C1C"/>
                </a:solidFill>
                <a:latin typeface="Times New Roman" panose="02020603050405020304" pitchFamily="18" charset="0"/>
              </a:endParaRPr>
            </a:p>
          </p:txBody>
        </p:sp>
        <p:sp>
          <p:nvSpPr>
            <p:cNvPr id="21519" name="Line 4"/>
            <p:cNvSpPr/>
            <p:nvPr/>
          </p:nvSpPr>
          <p:spPr>
            <a:xfrm>
              <a:off x="3565" y="1578"/>
              <a:ext cx="1776" cy="0"/>
            </a:xfrm>
            <a:prstGeom prst="line">
              <a:avLst/>
            </a:prstGeom>
            <a:ln w="25400" cap="flat" cmpd="sng">
              <a:solidFill>
                <a:schemeClr val="tx1"/>
              </a:solidFill>
              <a:prstDash val="solid"/>
              <a:headEnd type="none" w="med" len="med"/>
              <a:tailEnd type="triangle" w="sm" len="lg"/>
            </a:ln>
          </p:spPr>
        </p:sp>
        <p:sp>
          <p:nvSpPr>
            <p:cNvPr id="21520" name="Line 5"/>
            <p:cNvSpPr/>
            <p:nvPr/>
          </p:nvSpPr>
          <p:spPr>
            <a:xfrm flipV="1">
              <a:off x="3568" y="556"/>
              <a:ext cx="0" cy="1056"/>
            </a:xfrm>
            <a:prstGeom prst="line">
              <a:avLst/>
            </a:prstGeom>
            <a:ln w="25400" cap="flat" cmpd="sng">
              <a:solidFill>
                <a:schemeClr val="tx1"/>
              </a:solidFill>
              <a:prstDash val="solid"/>
              <a:headEnd type="none" w="med" len="med"/>
              <a:tailEnd type="triangle" w="sm" len="lg"/>
            </a:ln>
          </p:spPr>
        </p:sp>
        <p:sp>
          <p:nvSpPr>
            <p:cNvPr id="21521" name="Text Box 6"/>
            <p:cNvSpPr txBox="1"/>
            <p:nvPr/>
          </p:nvSpPr>
          <p:spPr>
            <a:xfrm>
              <a:off x="5064" y="1349"/>
              <a:ext cx="483" cy="288"/>
            </a:xfrm>
            <a:prstGeom prst="rect">
              <a:avLst/>
            </a:prstGeom>
            <a:noFill/>
            <a:ln w="9525">
              <a:noFill/>
            </a:ln>
          </p:spPr>
          <p:txBody>
            <a:bodyPr>
              <a:spAutoFit/>
            </a:bodyPr>
            <a:lstStyle/>
            <a:p>
              <a:pPr eaLnBrk="1" hangingPunct="1">
                <a:spcBef>
                  <a:spcPct val="50000"/>
                </a:spcBef>
              </a:pPr>
              <a:r>
                <a:rPr lang="en-US" altLang="zh-CN" i="1" dirty="0">
                  <a:latin typeface="Times New Roman" panose="02020603050405020304" pitchFamily="18" charset="0"/>
                </a:rPr>
                <a:t>P</a:t>
              </a:r>
            </a:p>
          </p:txBody>
        </p:sp>
        <p:sp>
          <p:nvSpPr>
            <p:cNvPr id="21522" name="Line 7"/>
            <p:cNvSpPr/>
            <p:nvPr/>
          </p:nvSpPr>
          <p:spPr>
            <a:xfrm>
              <a:off x="3568" y="1578"/>
              <a:ext cx="1536" cy="0"/>
            </a:xfrm>
            <a:prstGeom prst="line">
              <a:avLst/>
            </a:prstGeom>
            <a:ln w="38100" cap="flat" cmpd="sng">
              <a:solidFill>
                <a:srgbClr val="FF0000"/>
              </a:solidFill>
              <a:prstDash val="dash"/>
              <a:headEnd type="none" w="med" len="med"/>
              <a:tailEnd type="triangle" w="sm" len="lg"/>
            </a:ln>
          </p:spPr>
        </p:sp>
        <p:graphicFrame>
          <p:nvGraphicFramePr>
            <p:cNvPr id="21523" name="Object 8"/>
            <p:cNvGraphicFramePr>
              <a:graphicFrameLocks noChangeAspect="1"/>
            </p:cNvGraphicFramePr>
            <p:nvPr/>
          </p:nvGraphicFramePr>
          <p:xfrm>
            <a:off x="5197" y="1588"/>
            <a:ext cx="178" cy="173"/>
          </p:xfrm>
          <a:graphic>
            <a:graphicData uri="http://schemas.openxmlformats.org/presentationml/2006/ole">
              <mc:AlternateContent xmlns:mc="http://schemas.openxmlformats.org/markup-compatibility/2006">
                <mc:Choice xmlns:v="urn:schemas-microsoft-com:vml" Requires="v">
                  <p:oleObj r:id="rId22" imgW="177800" imgH="190500" progId="Equation.DSMT4">
                    <p:embed/>
                  </p:oleObj>
                </mc:Choice>
                <mc:Fallback>
                  <p:oleObj r:id="rId22" imgW="177800" imgH="190500" progId="Equation.DSMT4">
                    <p:embed/>
                    <p:pic>
                      <p:nvPicPr>
                        <p:cNvPr id="0" name="图片 3199"/>
                        <p:cNvPicPr/>
                        <p:nvPr/>
                      </p:nvPicPr>
                      <p:blipFill>
                        <a:blip r:embed="rId23"/>
                        <a:stretch>
                          <a:fillRect/>
                        </a:stretch>
                      </p:blipFill>
                      <p:spPr>
                        <a:xfrm>
                          <a:off x="5197" y="1588"/>
                          <a:ext cx="178" cy="173"/>
                        </a:xfrm>
                        <a:prstGeom prst="rect">
                          <a:avLst/>
                        </a:prstGeom>
                        <a:noFill/>
                        <a:ln w="38100">
                          <a:noFill/>
                          <a:miter/>
                        </a:ln>
                      </p:spPr>
                    </p:pic>
                  </p:oleObj>
                </mc:Fallback>
              </mc:AlternateContent>
            </a:graphicData>
          </a:graphic>
        </p:graphicFrame>
        <p:graphicFrame>
          <p:nvGraphicFramePr>
            <p:cNvPr id="21524" name="Object 9"/>
            <p:cNvGraphicFramePr>
              <a:graphicFrameLocks noChangeAspect="1"/>
            </p:cNvGraphicFramePr>
            <p:nvPr/>
          </p:nvGraphicFramePr>
          <p:xfrm>
            <a:off x="3334" y="507"/>
            <a:ext cx="227" cy="202"/>
          </p:xfrm>
          <a:graphic>
            <a:graphicData uri="http://schemas.openxmlformats.org/presentationml/2006/ole">
              <mc:AlternateContent xmlns:mc="http://schemas.openxmlformats.org/markup-compatibility/2006">
                <mc:Choice xmlns:v="urn:schemas-microsoft-com:vml" Requires="v">
                  <p:oleObj r:id="rId24" imgW="190500" imgH="241300" progId="Equation.3">
                    <p:embed/>
                  </p:oleObj>
                </mc:Choice>
                <mc:Fallback>
                  <p:oleObj r:id="rId24" imgW="190500" imgH="241300" progId="Equation.3">
                    <p:embed/>
                    <p:pic>
                      <p:nvPicPr>
                        <p:cNvPr id="0" name="图片 3200"/>
                        <p:cNvPicPr/>
                        <p:nvPr/>
                      </p:nvPicPr>
                      <p:blipFill>
                        <a:blip r:embed="rId25"/>
                        <a:stretch>
                          <a:fillRect/>
                        </a:stretch>
                      </p:blipFill>
                      <p:spPr>
                        <a:xfrm>
                          <a:off x="3334" y="507"/>
                          <a:ext cx="227" cy="202"/>
                        </a:xfrm>
                        <a:prstGeom prst="rect">
                          <a:avLst/>
                        </a:prstGeom>
                        <a:noFill/>
                        <a:ln w="38100">
                          <a:noFill/>
                          <a:miter/>
                        </a:ln>
                      </p:spPr>
                    </p:pic>
                  </p:oleObj>
                </mc:Fallback>
              </mc:AlternateContent>
            </a:graphicData>
          </a:graphic>
        </p:graphicFrame>
        <p:sp>
          <p:nvSpPr>
            <p:cNvPr id="21525" name="Freeform 10"/>
            <p:cNvSpPr/>
            <p:nvPr/>
          </p:nvSpPr>
          <p:spPr>
            <a:xfrm>
              <a:off x="3568" y="876"/>
              <a:ext cx="1533" cy="702"/>
            </a:xfrm>
            <a:custGeom>
              <a:avLst/>
              <a:gdLst/>
              <a:ahLst/>
              <a:cxnLst>
                <a:cxn ang="0">
                  <a:pos x="0" y="702"/>
                </a:cxn>
                <a:cxn ang="0">
                  <a:pos x="48" y="468"/>
                </a:cxn>
                <a:cxn ang="0">
                  <a:pos x="144" y="281"/>
                </a:cxn>
                <a:cxn ang="0">
                  <a:pos x="287" y="234"/>
                </a:cxn>
                <a:cxn ang="0">
                  <a:pos x="479" y="374"/>
                </a:cxn>
                <a:cxn ang="0">
                  <a:pos x="623" y="374"/>
                </a:cxn>
                <a:cxn ang="0">
                  <a:pos x="814" y="234"/>
                </a:cxn>
                <a:cxn ang="0">
                  <a:pos x="958" y="47"/>
                </a:cxn>
                <a:cxn ang="0">
                  <a:pos x="1198" y="47"/>
                </a:cxn>
                <a:cxn ang="0">
                  <a:pos x="1437" y="328"/>
                </a:cxn>
                <a:cxn ang="0">
                  <a:pos x="1533" y="702"/>
                </a:cxn>
              </a:cxnLst>
              <a:rect l="0" t="0" r="0" b="0"/>
              <a:pathLst>
                <a:path w="1536" h="720">
                  <a:moveTo>
                    <a:pt x="0" y="720"/>
                  </a:moveTo>
                  <a:cubicBezTo>
                    <a:pt x="12" y="636"/>
                    <a:pt x="24" y="552"/>
                    <a:pt x="48" y="480"/>
                  </a:cubicBezTo>
                  <a:cubicBezTo>
                    <a:pt x="72" y="408"/>
                    <a:pt x="104" y="328"/>
                    <a:pt x="144" y="288"/>
                  </a:cubicBezTo>
                  <a:cubicBezTo>
                    <a:pt x="184" y="248"/>
                    <a:pt x="232" y="224"/>
                    <a:pt x="288" y="240"/>
                  </a:cubicBezTo>
                  <a:cubicBezTo>
                    <a:pt x="344" y="256"/>
                    <a:pt x="424" y="360"/>
                    <a:pt x="480" y="384"/>
                  </a:cubicBezTo>
                  <a:cubicBezTo>
                    <a:pt x="536" y="408"/>
                    <a:pt x="568" y="408"/>
                    <a:pt x="624" y="384"/>
                  </a:cubicBezTo>
                  <a:cubicBezTo>
                    <a:pt x="680" y="360"/>
                    <a:pt x="760" y="296"/>
                    <a:pt x="816" y="240"/>
                  </a:cubicBezTo>
                  <a:cubicBezTo>
                    <a:pt x="872" y="184"/>
                    <a:pt x="896" y="80"/>
                    <a:pt x="960" y="48"/>
                  </a:cubicBezTo>
                  <a:cubicBezTo>
                    <a:pt x="1024" y="16"/>
                    <a:pt x="1120" y="0"/>
                    <a:pt x="1200" y="48"/>
                  </a:cubicBezTo>
                  <a:cubicBezTo>
                    <a:pt x="1280" y="96"/>
                    <a:pt x="1384" y="224"/>
                    <a:pt x="1440" y="336"/>
                  </a:cubicBezTo>
                  <a:cubicBezTo>
                    <a:pt x="1496" y="448"/>
                    <a:pt x="1520" y="656"/>
                    <a:pt x="1536" y="720"/>
                  </a:cubicBezTo>
                </a:path>
              </a:pathLst>
            </a:custGeom>
            <a:noFill/>
            <a:ln w="38100" cap="flat" cmpd="sng">
              <a:solidFill>
                <a:srgbClr val="6600FF">
                  <a:alpha val="100000"/>
                </a:srgbClr>
              </a:solidFill>
              <a:prstDash val="solid"/>
              <a:round/>
              <a:headEnd type="none" w="med" len="med"/>
              <a:tailEnd type="none" w="sm" len="lg"/>
            </a:ln>
          </p:spPr>
          <p:txBody>
            <a:bodyPr/>
            <a:lstStyle/>
            <a:p>
              <a:endParaRPr lang="zh-CN" altLang="en-US"/>
            </a:p>
          </p:txBody>
        </p:sp>
        <p:graphicFrame>
          <p:nvGraphicFramePr>
            <p:cNvPr id="21526" name="Object 11"/>
            <p:cNvGraphicFramePr>
              <a:graphicFrameLocks noChangeAspect="1"/>
            </p:cNvGraphicFramePr>
            <p:nvPr/>
          </p:nvGraphicFramePr>
          <p:xfrm>
            <a:off x="3376" y="1578"/>
            <a:ext cx="177" cy="222"/>
          </p:xfrm>
          <a:graphic>
            <a:graphicData uri="http://schemas.openxmlformats.org/presentationml/2006/ole">
              <mc:AlternateContent xmlns:mc="http://schemas.openxmlformats.org/markup-compatibility/2006">
                <mc:Choice xmlns:v="urn:schemas-microsoft-com:vml" Requires="v">
                  <p:oleObj r:id="rId26" imgW="165100" imgH="190500" progId="Equation.3">
                    <p:embed/>
                  </p:oleObj>
                </mc:Choice>
                <mc:Fallback>
                  <p:oleObj r:id="rId26" imgW="165100" imgH="190500" progId="Equation.3">
                    <p:embed/>
                    <p:pic>
                      <p:nvPicPr>
                        <p:cNvPr id="0" name="图片 3201"/>
                        <p:cNvPicPr/>
                        <p:nvPr/>
                      </p:nvPicPr>
                      <p:blipFill>
                        <a:blip r:embed="rId27"/>
                        <a:stretch>
                          <a:fillRect/>
                        </a:stretch>
                      </p:blipFill>
                      <p:spPr>
                        <a:xfrm>
                          <a:off x="3376" y="1578"/>
                          <a:ext cx="177" cy="222"/>
                        </a:xfrm>
                        <a:prstGeom prst="rect">
                          <a:avLst/>
                        </a:prstGeom>
                        <a:noFill/>
                        <a:ln w="38100">
                          <a:noFill/>
                          <a:miter/>
                        </a:ln>
                      </p:spPr>
                    </p:pic>
                  </p:oleObj>
                </mc:Fallback>
              </mc:AlternateContent>
            </a:graphicData>
          </a:graphic>
        </p:graphicFrame>
        <p:graphicFrame>
          <p:nvGraphicFramePr>
            <p:cNvPr id="21527" name="Object 12"/>
            <p:cNvGraphicFramePr>
              <a:graphicFrameLocks noChangeAspect="1"/>
            </p:cNvGraphicFramePr>
            <p:nvPr/>
          </p:nvGraphicFramePr>
          <p:xfrm>
            <a:off x="3635" y="1194"/>
            <a:ext cx="221" cy="288"/>
          </p:xfrm>
          <a:graphic>
            <a:graphicData uri="http://schemas.openxmlformats.org/presentationml/2006/ole">
              <mc:AlternateContent xmlns:mc="http://schemas.openxmlformats.org/markup-compatibility/2006">
                <mc:Choice xmlns:v="urn:schemas-microsoft-com:vml" Requires="v">
                  <p:oleObj r:id="rId28" imgW="127000" imgH="165100" progId="Equation.3">
                    <p:embed/>
                  </p:oleObj>
                </mc:Choice>
                <mc:Fallback>
                  <p:oleObj r:id="rId28" imgW="127000" imgH="165100" progId="Equation.3">
                    <p:embed/>
                    <p:pic>
                      <p:nvPicPr>
                        <p:cNvPr id="0" name="图片 3196"/>
                        <p:cNvPicPr/>
                        <p:nvPr/>
                      </p:nvPicPr>
                      <p:blipFill>
                        <a:blip r:embed="rId29"/>
                        <a:stretch>
                          <a:fillRect/>
                        </a:stretch>
                      </p:blipFill>
                      <p:spPr>
                        <a:xfrm>
                          <a:off x="3635" y="1194"/>
                          <a:ext cx="221" cy="288"/>
                        </a:xfrm>
                        <a:prstGeom prst="rect">
                          <a:avLst/>
                        </a:prstGeom>
                        <a:noFill/>
                        <a:ln w="38100">
                          <a:noFill/>
                          <a:miter/>
                        </a:ln>
                      </p:spPr>
                    </p:pic>
                  </p:oleObj>
                </mc:Fallback>
              </mc:AlternateContent>
            </a:graphicData>
          </a:graphic>
        </p:graphicFrame>
        <p:graphicFrame>
          <p:nvGraphicFramePr>
            <p:cNvPr id="21528" name="Object 13"/>
            <p:cNvGraphicFramePr>
              <a:graphicFrameLocks noChangeAspect="1"/>
            </p:cNvGraphicFramePr>
            <p:nvPr/>
          </p:nvGraphicFramePr>
          <p:xfrm>
            <a:off x="5082" y="358"/>
            <a:ext cx="195" cy="260"/>
          </p:xfrm>
          <a:graphic>
            <a:graphicData uri="http://schemas.openxmlformats.org/presentationml/2006/ole">
              <mc:AlternateContent xmlns:mc="http://schemas.openxmlformats.org/markup-compatibility/2006">
                <mc:Choice xmlns:v="urn:schemas-microsoft-com:vml" Requires="v">
                  <p:oleObj r:id="rId30" imgW="152400" imgH="203200" progId="Equation.DSMT4">
                    <p:embed/>
                  </p:oleObj>
                </mc:Choice>
                <mc:Fallback>
                  <p:oleObj r:id="rId30" imgW="152400" imgH="203200" progId="Equation.DSMT4">
                    <p:embed/>
                    <p:pic>
                      <p:nvPicPr>
                        <p:cNvPr id="0" name="图片 3197"/>
                        <p:cNvPicPr/>
                        <p:nvPr/>
                      </p:nvPicPr>
                      <p:blipFill>
                        <a:blip r:embed="rId31"/>
                        <a:stretch>
                          <a:fillRect/>
                        </a:stretch>
                      </p:blipFill>
                      <p:spPr>
                        <a:xfrm>
                          <a:off x="5082" y="358"/>
                          <a:ext cx="195" cy="260"/>
                        </a:xfrm>
                        <a:prstGeom prst="rect">
                          <a:avLst/>
                        </a:prstGeom>
                        <a:solidFill>
                          <a:srgbClr val="FFFFFF"/>
                        </a:solidFill>
                        <a:ln w="38100">
                          <a:noFill/>
                          <a:miter/>
                        </a:ln>
                      </p:spPr>
                    </p:pic>
                  </p:oleObj>
                </mc:Fallback>
              </mc:AlternateContent>
            </a:graphicData>
          </a:graphic>
        </p:graphicFrame>
        <p:sp>
          <p:nvSpPr>
            <p:cNvPr id="21529" name="Line 14"/>
            <p:cNvSpPr/>
            <p:nvPr/>
          </p:nvSpPr>
          <p:spPr>
            <a:xfrm flipV="1">
              <a:off x="3684" y="1116"/>
              <a:ext cx="48" cy="96"/>
            </a:xfrm>
            <a:prstGeom prst="line">
              <a:avLst/>
            </a:prstGeom>
            <a:ln w="57150" cap="flat" cmpd="sng">
              <a:solidFill>
                <a:srgbClr val="9933FF"/>
              </a:solidFill>
              <a:prstDash val="solid"/>
              <a:headEnd type="none" w="med" len="med"/>
              <a:tailEnd type="triangle" w="sm" len="lg"/>
            </a:ln>
          </p:spPr>
        </p:sp>
        <p:grpSp>
          <p:nvGrpSpPr>
            <p:cNvPr id="21530" name="Group 15"/>
            <p:cNvGrpSpPr/>
            <p:nvPr/>
          </p:nvGrpSpPr>
          <p:grpSpPr>
            <a:xfrm>
              <a:off x="3520" y="300"/>
              <a:ext cx="1968" cy="1758"/>
              <a:chOff x="384" y="1008"/>
              <a:chExt cx="1872" cy="1920"/>
            </a:xfrm>
          </p:grpSpPr>
          <p:sp>
            <p:nvSpPr>
              <p:cNvPr id="21545" name="Line 16"/>
              <p:cNvSpPr/>
              <p:nvPr/>
            </p:nvSpPr>
            <p:spPr>
              <a:xfrm flipH="1">
                <a:off x="2160" y="1008"/>
                <a:ext cx="96" cy="96"/>
              </a:xfrm>
              <a:prstGeom prst="line">
                <a:avLst/>
              </a:prstGeom>
              <a:ln w="19050" cap="flat" cmpd="sng">
                <a:solidFill>
                  <a:srgbClr val="0099FF"/>
                </a:solidFill>
                <a:prstDash val="solid"/>
                <a:headEnd type="none" w="med" len="med"/>
                <a:tailEnd type="none" w="med" len="med"/>
              </a:ln>
            </p:spPr>
          </p:sp>
          <p:sp>
            <p:nvSpPr>
              <p:cNvPr id="21546" name="Line 17"/>
              <p:cNvSpPr/>
              <p:nvPr/>
            </p:nvSpPr>
            <p:spPr>
              <a:xfrm>
                <a:off x="2160" y="1008"/>
                <a:ext cx="96" cy="96"/>
              </a:xfrm>
              <a:prstGeom prst="line">
                <a:avLst/>
              </a:prstGeom>
              <a:ln w="19050" cap="flat" cmpd="sng">
                <a:solidFill>
                  <a:srgbClr val="0099FF"/>
                </a:solidFill>
                <a:prstDash val="solid"/>
                <a:headEnd type="none" w="med" len="med"/>
                <a:tailEnd type="none" w="med" len="med"/>
              </a:ln>
            </p:spPr>
          </p:sp>
          <p:sp>
            <p:nvSpPr>
              <p:cNvPr id="21547" name="Line 18"/>
              <p:cNvSpPr/>
              <p:nvPr/>
            </p:nvSpPr>
            <p:spPr>
              <a:xfrm flipH="1">
                <a:off x="2160" y="1344"/>
                <a:ext cx="96" cy="96"/>
              </a:xfrm>
              <a:prstGeom prst="line">
                <a:avLst/>
              </a:prstGeom>
              <a:ln w="19050" cap="flat" cmpd="sng">
                <a:solidFill>
                  <a:srgbClr val="0099FF"/>
                </a:solidFill>
                <a:prstDash val="solid"/>
                <a:headEnd type="none" w="med" len="med"/>
                <a:tailEnd type="none" w="med" len="med"/>
              </a:ln>
            </p:spPr>
          </p:sp>
          <p:sp>
            <p:nvSpPr>
              <p:cNvPr id="21548" name="Line 19"/>
              <p:cNvSpPr/>
              <p:nvPr/>
            </p:nvSpPr>
            <p:spPr>
              <a:xfrm>
                <a:off x="2160" y="1344"/>
                <a:ext cx="96" cy="96"/>
              </a:xfrm>
              <a:prstGeom prst="line">
                <a:avLst/>
              </a:prstGeom>
              <a:ln w="19050" cap="flat" cmpd="sng">
                <a:solidFill>
                  <a:srgbClr val="0099FF"/>
                </a:solidFill>
                <a:prstDash val="solid"/>
                <a:headEnd type="none" w="med" len="med"/>
                <a:tailEnd type="none" w="med" len="med"/>
              </a:ln>
            </p:spPr>
          </p:sp>
          <p:sp>
            <p:nvSpPr>
              <p:cNvPr id="21549" name="Line 20"/>
              <p:cNvSpPr/>
              <p:nvPr/>
            </p:nvSpPr>
            <p:spPr>
              <a:xfrm flipH="1">
                <a:off x="2160" y="1680"/>
                <a:ext cx="96" cy="96"/>
              </a:xfrm>
              <a:prstGeom prst="line">
                <a:avLst/>
              </a:prstGeom>
              <a:ln w="19050" cap="flat" cmpd="sng">
                <a:solidFill>
                  <a:srgbClr val="0099FF"/>
                </a:solidFill>
                <a:prstDash val="solid"/>
                <a:headEnd type="none" w="med" len="med"/>
                <a:tailEnd type="none" w="med" len="med"/>
              </a:ln>
            </p:spPr>
          </p:sp>
          <p:sp>
            <p:nvSpPr>
              <p:cNvPr id="21550" name="Line 21"/>
              <p:cNvSpPr/>
              <p:nvPr/>
            </p:nvSpPr>
            <p:spPr>
              <a:xfrm>
                <a:off x="2160" y="1680"/>
                <a:ext cx="96" cy="96"/>
              </a:xfrm>
              <a:prstGeom prst="line">
                <a:avLst/>
              </a:prstGeom>
              <a:ln w="19050" cap="flat" cmpd="sng">
                <a:solidFill>
                  <a:srgbClr val="0099FF"/>
                </a:solidFill>
                <a:prstDash val="solid"/>
                <a:headEnd type="none" w="med" len="med"/>
                <a:tailEnd type="none" w="med" len="med"/>
              </a:ln>
            </p:spPr>
          </p:sp>
          <p:sp>
            <p:nvSpPr>
              <p:cNvPr id="21551" name="Line 22"/>
              <p:cNvSpPr/>
              <p:nvPr/>
            </p:nvSpPr>
            <p:spPr>
              <a:xfrm flipH="1">
                <a:off x="384" y="1008"/>
                <a:ext cx="96" cy="96"/>
              </a:xfrm>
              <a:prstGeom prst="line">
                <a:avLst/>
              </a:prstGeom>
              <a:ln w="19050" cap="flat" cmpd="sng">
                <a:solidFill>
                  <a:srgbClr val="0099FF"/>
                </a:solidFill>
                <a:prstDash val="solid"/>
                <a:headEnd type="none" w="med" len="med"/>
                <a:tailEnd type="none" w="med" len="med"/>
              </a:ln>
            </p:spPr>
          </p:sp>
          <p:sp>
            <p:nvSpPr>
              <p:cNvPr id="21552" name="Line 23"/>
              <p:cNvSpPr/>
              <p:nvPr/>
            </p:nvSpPr>
            <p:spPr>
              <a:xfrm>
                <a:off x="384" y="1008"/>
                <a:ext cx="96" cy="96"/>
              </a:xfrm>
              <a:prstGeom prst="line">
                <a:avLst/>
              </a:prstGeom>
              <a:ln w="19050" cap="flat" cmpd="sng">
                <a:solidFill>
                  <a:srgbClr val="0099FF"/>
                </a:solidFill>
                <a:prstDash val="solid"/>
                <a:headEnd type="none" w="med" len="med"/>
                <a:tailEnd type="none" w="med" len="med"/>
              </a:ln>
            </p:spPr>
          </p:sp>
          <p:sp>
            <p:nvSpPr>
              <p:cNvPr id="21553" name="Line 24"/>
              <p:cNvSpPr/>
              <p:nvPr/>
            </p:nvSpPr>
            <p:spPr>
              <a:xfrm flipH="1">
                <a:off x="720" y="1008"/>
                <a:ext cx="96" cy="96"/>
              </a:xfrm>
              <a:prstGeom prst="line">
                <a:avLst/>
              </a:prstGeom>
              <a:ln w="19050" cap="flat" cmpd="sng">
                <a:solidFill>
                  <a:srgbClr val="0099FF"/>
                </a:solidFill>
                <a:prstDash val="solid"/>
                <a:headEnd type="none" w="med" len="med"/>
                <a:tailEnd type="none" w="med" len="med"/>
              </a:ln>
            </p:spPr>
          </p:sp>
          <p:sp>
            <p:nvSpPr>
              <p:cNvPr id="21554" name="Line 25"/>
              <p:cNvSpPr/>
              <p:nvPr/>
            </p:nvSpPr>
            <p:spPr>
              <a:xfrm>
                <a:off x="720" y="1008"/>
                <a:ext cx="96" cy="96"/>
              </a:xfrm>
              <a:prstGeom prst="line">
                <a:avLst/>
              </a:prstGeom>
              <a:ln w="19050" cap="flat" cmpd="sng">
                <a:solidFill>
                  <a:srgbClr val="0099FF"/>
                </a:solidFill>
                <a:prstDash val="solid"/>
                <a:headEnd type="none" w="med" len="med"/>
                <a:tailEnd type="none" w="med" len="med"/>
              </a:ln>
            </p:spPr>
          </p:sp>
          <p:sp>
            <p:nvSpPr>
              <p:cNvPr id="21555" name="Line 26"/>
              <p:cNvSpPr/>
              <p:nvPr/>
            </p:nvSpPr>
            <p:spPr>
              <a:xfrm flipH="1">
                <a:off x="1056" y="1008"/>
                <a:ext cx="96" cy="96"/>
              </a:xfrm>
              <a:prstGeom prst="line">
                <a:avLst/>
              </a:prstGeom>
              <a:ln w="19050" cap="flat" cmpd="sng">
                <a:solidFill>
                  <a:srgbClr val="0099FF"/>
                </a:solidFill>
                <a:prstDash val="solid"/>
                <a:headEnd type="none" w="med" len="med"/>
                <a:tailEnd type="none" w="med" len="med"/>
              </a:ln>
            </p:spPr>
          </p:sp>
          <p:sp>
            <p:nvSpPr>
              <p:cNvPr id="21556" name="Line 27"/>
              <p:cNvSpPr/>
              <p:nvPr/>
            </p:nvSpPr>
            <p:spPr>
              <a:xfrm>
                <a:off x="1056" y="1008"/>
                <a:ext cx="96" cy="96"/>
              </a:xfrm>
              <a:prstGeom prst="line">
                <a:avLst/>
              </a:prstGeom>
              <a:ln w="19050" cap="flat" cmpd="sng">
                <a:solidFill>
                  <a:srgbClr val="0099FF"/>
                </a:solidFill>
                <a:prstDash val="solid"/>
                <a:headEnd type="none" w="med" len="med"/>
                <a:tailEnd type="none" w="med" len="med"/>
              </a:ln>
            </p:spPr>
          </p:sp>
          <p:sp>
            <p:nvSpPr>
              <p:cNvPr id="21557" name="Line 28"/>
              <p:cNvSpPr/>
              <p:nvPr/>
            </p:nvSpPr>
            <p:spPr>
              <a:xfrm flipH="1">
                <a:off x="384" y="1344"/>
                <a:ext cx="96" cy="96"/>
              </a:xfrm>
              <a:prstGeom prst="line">
                <a:avLst/>
              </a:prstGeom>
              <a:ln w="19050" cap="flat" cmpd="sng">
                <a:solidFill>
                  <a:srgbClr val="0099FF"/>
                </a:solidFill>
                <a:prstDash val="solid"/>
                <a:headEnd type="none" w="med" len="med"/>
                <a:tailEnd type="none" w="med" len="med"/>
              </a:ln>
            </p:spPr>
          </p:sp>
          <p:sp>
            <p:nvSpPr>
              <p:cNvPr id="21558" name="Line 29"/>
              <p:cNvSpPr/>
              <p:nvPr/>
            </p:nvSpPr>
            <p:spPr>
              <a:xfrm>
                <a:off x="384" y="1344"/>
                <a:ext cx="96" cy="96"/>
              </a:xfrm>
              <a:prstGeom prst="line">
                <a:avLst/>
              </a:prstGeom>
              <a:ln w="19050" cap="flat" cmpd="sng">
                <a:solidFill>
                  <a:srgbClr val="0099FF"/>
                </a:solidFill>
                <a:prstDash val="solid"/>
                <a:headEnd type="none" w="med" len="med"/>
                <a:tailEnd type="none" w="med" len="med"/>
              </a:ln>
            </p:spPr>
          </p:sp>
          <p:sp>
            <p:nvSpPr>
              <p:cNvPr id="21559" name="Line 30"/>
              <p:cNvSpPr/>
              <p:nvPr/>
            </p:nvSpPr>
            <p:spPr>
              <a:xfrm flipH="1">
                <a:off x="720" y="1344"/>
                <a:ext cx="96" cy="96"/>
              </a:xfrm>
              <a:prstGeom prst="line">
                <a:avLst/>
              </a:prstGeom>
              <a:ln w="19050" cap="flat" cmpd="sng">
                <a:solidFill>
                  <a:srgbClr val="0099FF"/>
                </a:solidFill>
                <a:prstDash val="solid"/>
                <a:headEnd type="none" w="med" len="med"/>
                <a:tailEnd type="none" w="med" len="med"/>
              </a:ln>
            </p:spPr>
          </p:sp>
          <p:sp>
            <p:nvSpPr>
              <p:cNvPr id="21560" name="Line 31"/>
              <p:cNvSpPr/>
              <p:nvPr/>
            </p:nvSpPr>
            <p:spPr>
              <a:xfrm>
                <a:off x="720" y="1344"/>
                <a:ext cx="96" cy="96"/>
              </a:xfrm>
              <a:prstGeom prst="line">
                <a:avLst/>
              </a:prstGeom>
              <a:ln w="19050" cap="flat" cmpd="sng">
                <a:solidFill>
                  <a:srgbClr val="0099FF"/>
                </a:solidFill>
                <a:prstDash val="solid"/>
                <a:headEnd type="none" w="med" len="med"/>
                <a:tailEnd type="none" w="med" len="med"/>
              </a:ln>
            </p:spPr>
          </p:sp>
          <p:sp>
            <p:nvSpPr>
              <p:cNvPr id="21561" name="Line 32"/>
              <p:cNvSpPr/>
              <p:nvPr/>
            </p:nvSpPr>
            <p:spPr>
              <a:xfrm flipH="1">
                <a:off x="1056" y="1344"/>
                <a:ext cx="96" cy="96"/>
              </a:xfrm>
              <a:prstGeom prst="line">
                <a:avLst/>
              </a:prstGeom>
              <a:ln w="19050" cap="flat" cmpd="sng">
                <a:solidFill>
                  <a:srgbClr val="0099FF"/>
                </a:solidFill>
                <a:prstDash val="solid"/>
                <a:headEnd type="none" w="med" len="med"/>
                <a:tailEnd type="none" w="med" len="med"/>
              </a:ln>
            </p:spPr>
          </p:sp>
          <p:sp>
            <p:nvSpPr>
              <p:cNvPr id="21562" name="Line 33"/>
              <p:cNvSpPr/>
              <p:nvPr/>
            </p:nvSpPr>
            <p:spPr>
              <a:xfrm>
                <a:off x="1056" y="1344"/>
                <a:ext cx="96" cy="96"/>
              </a:xfrm>
              <a:prstGeom prst="line">
                <a:avLst/>
              </a:prstGeom>
              <a:ln w="19050" cap="flat" cmpd="sng">
                <a:solidFill>
                  <a:srgbClr val="0099FF"/>
                </a:solidFill>
                <a:prstDash val="solid"/>
                <a:headEnd type="none" w="med" len="med"/>
                <a:tailEnd type="none" w="med" len="med"/>
              </a:ln>
            </p:spPr>
          </p:sp>
          <p:sp>
            <p:nvSpPr>
              <p:cNvPr id="21563" name="Line 34"/>
              <p:cNvSpPr/>
              <p:nvPr/>
            </p:nvSpPr>
            <p:spPr>
              <a:xfrm flipH="1">
                <a:off x="384" y="1680"/>
                <a:ext cx="96" cy="96"/>
              </a:xfrm>
              <a:prstGeom prst="line">
                <a:avLst/>
              </a:prstGeom>
              <a:ln w="19050" cap="flat" cmpd="sng">
                <a:solidFill>
                  <a:srgbClr val="0099FF"/>
                </a:solidFill>
                <a:prstDash val="solid"/>
                <a:headEnd type="none" w="med" len="med"/>
                <a:tailEnd type="none" w="med" len="med"/>
              </a:ln>
            </p:spPr>
          </p:sp>
          <p:sp>
            <p:nvSpPr>
              <p:cNvPr id="21564" name="Line 35"/>
              <p:cNvSpPr/>
              <p:nvPr/>
            </p:nvSpPr>
            <p:spPr>
              <a:xfrm>
                <a:off x="384" y="1680"/>
                <a:ext cx="96" cy="96"/>
              </a:xfrm>
              <a:prstGeom prst="line">
                <a:avLst/>
              </a:prstGeom>
              <a:ln w="19050" cap="flat" cmpd="sng">
                <a:solidFill>
                  <a:srgbClr val="0099FF"/>
                </a:solidFill>
                <a:prstDash val="solid"/>
                <a:headEnd type="none" w="med" len="med"/>
                <a:tailEnd type="none" w="med" len="med"/>
              </a:ln>
            </p:spPr>
          </p:sp>
          <p:sp>
            <p:nvSpPr>
              <p:cNvPr id="21565" name="Line 36"/>
              <p:cNvSpPr/>
              <p:nvPr/>
            </p:nvSpPr>
            <p:spPr>
              <a:xfrm flipH="1">
                <a:off x="720" y="1680"/>
                <a:ext cx="96" cy="96"/>
              </a:xfrm>
              <a:prstGeom prst="line">
                <a:avLst/>
              </a:prstGeom>
              <a:ln w="19050" cap="flat" cmpd="sng">
                <a:solidFill>
                  <a:srgbClr val="0099FF"/>
                </a:solidFill>
                <a:prstDash val="solid"/>
                <a:headEnd type="none" w="med" len="med"/>
                <a:tailEnd type="none" w="med" len="med"/>
              </a:ln>
            </p:spPr>
          </p:sp>
          <p:sp>
            <p:nvSpPr>
              <p:cNvPr id="21566" name="Line 37"/>
              <p:cNvSpPr/>
              <p:nvPr/>
            </p:nvSpPr>
            <p:spPr>
              <a:xfrm>
                <a:off x="720" y="1680"/>
                <a:ext cx="96" cy="96"/>
              </a:xfrm>
              <a:prstGeom prst="line">
                <a:avLst/>
              </a:prstGeom>
              <a:ln w="19050" cap="flat" cmpd="sng">
                <a:solidFill>
                  <a:srgbClr val="0099FF"/>
                </a:solidFill>
                <a:prstDash val="solid"/>
                <a:headEnd type="none" w="med" len="med"/>
                <a:tailEnd type="none" w="med" len="med"/>
              </a:ln>
            </p:spPr>
          </p:sp>
          <p:sp>
            <p:nvSpPr>
              <p:cNvPr id="21567" name="Line 38"/>
              <p:cNvSpPr/>
              <p:nvPr/>
            </p:nvSpPr>
            <p:spPr>
              <a:xfrm flipH="1">
                <a:off x="1056" y="1680"/>
                <a:ext cx="96" cy="96"/>
              </a:xfrm>
              <a:prstGeom prst="line">
                <a:avLst/>
              </a:prstGeom>
              <a:ln w="19050" cap="flat" cmpd="sng">
                <a:solidFill>
                  <a:srgbClr val="0099FF"/>
                </a:solidFill>
                <a:prstDash val="solid"/>
                <a:headEnd type="none" w="med" len="med"/>
                <a:tailEnd type="none" w="med" len="med"/>
              </a:ln>
            </p:spPr>
          </p:sp>
          <p:sp>
            <p:nvSpPr>
              <p:cNvPr id="21568" name="Line 39"/>
              <p:cNvSpPr/>
              <p:nvPr/>
            </p:nvSpPr>
            <p:spPr>
              <a:xfrm>
                <a:off x="1056" y="1680"/>
                <a:ext cx="96" cy="96"/>
              </a:xfrm>
              <a:prstGeom prst="line">
                <a:avLst/>
              </a:prstGeom>
              <a:ln w="19050" cap="flat" cmpd="sng">
                <a:solidFill>
                  <a:srgbClr val="0099FF"/>
                </a:solidFill>
                <a:prstDash val="solid"/>
                <a:headEnd type="none" w="med" len="med"/>
                <a:tailEnd type="none" w="med" len="med"/>
              </a:ln>
            </p:spPr>
          </p:sp>
          <p:sp>
            <p:nvSpPr>
              <p:cNvPr id="21569" name="Line 40"/>
              <p:cNvSpPr/>
              <p:nvPr/>
            </p:nvSpPr>
            <p:spPr>
              <a:xfrm flipH="1">
                <a:off x="384" y="2064"/>
                <a:ext cx="96" cy="96"/>
              </a:xfrm>
              <a:prstGeom prst="line">
                <a:avLst/>
              </a:prstGeom>
              <a:ln w="19050" cap="flat" cmpd="sng">
                <a:solidFill>
                  <a:srgbClr val="0099FF"/>
                </a:solidFill>
                <a:prstDash val="solid"/>
                <a:headEnd type="none" w="med" len="med"/>
                <a:tailEnd type="none" w="med" len="med"/>
              </a:ln>
            </p:spPr>
          </p:sp>
          <p:sp>
            <p:nvSpPr>
              <p:cNvPr id="21570" name="Line 41"/>
              <p:cNvSpPr/>
              <p:nvPr/>
            </p:nvSpPr>
            <p:spPr>
              <a:xfrm>
                <a:off x="384" y="2064"/>
                <a:ext cx="96" cy="96"/>
              </a:xfrm>
              <a:prstGeom prst="line">
                <a:avLst/>
              </a:prstGeom>
              <a:ln w="19050" cap="flat" cmpd="sng">
                <a:solidFill>
                  <a:srgbClr val="0099FF"/>
                </a:solidFill>
                <a:prstDash val="solid"/>
                <a:headEnd type="none" w="med" len="med"/>
                <a:tailEnd type="none" w="med" len="med"/>
              </a:ln>
            </p:spPr>
          </p:sp>
          <p:sp>
            <p:nvSpPr>
              <p:cNvPr id="21571" name="Line 42"/>
              <p:cNvSpPr/>
              <p:nvPr/>
            </p:nvSpPr>
            <p:spPr>
              <a:xfrm flipH="1">
                <a:off x="720" y="2064"/>
                <a:ext cx="96" cy="96"/>
              </a:xfrm>
              <a:prstGeom prst="line">
                <a:avLst/>
              </a:prstGeom>
              <a:ln w="19050" cap="flat" cmpd="sng">
                <a:solidFill>
                  <a:srgbClr val="0099FF"/>
                </a:solidFill>
                <a:prstDash val="solid"/>
                <a:headEnd type="none" w="med" len="med"/>
                <a:tailEnd type="none" w="med" len="med"/>
              </a:ln>
            </p:spPr>
          </p:sp>
          <p:sp>
            <p:nvSpPr>
              <p:cNvPr id="21572" name="Line 43"/>
              <p:cNvSpPr/>
              <p:nvPr/>
            </p:nvSpPr>
            <p:spPr>
              <a:xfrm>
                <a:off x="720" y="2064"/>
                <a:ext cx="96" cy="96"/>
              </a:xfrm>
              <a:prstGeom prst="line">
                <a:avLst/>
              </a:prstGeom>
              <a:ln w="19050" cap="flat" cmpd="sng">
                <a:solidFill>
                  <a:srgbClr val="0099FF"/>
                </a:solidFill>
                <a:prstDash val="solid"/>
                <a:headEnd type="none" w="med" len="med"/>
                <a:tailEnd type="none" w="med" len="med"/>
              </a:ln>
            </p:spPr>
          </p:sp>
          <p:sp>
            <p:nvSpPr>
              <p:cNvPr id="21573" name="Line 44"/>
              <p:cNvSpPr/>
              <p:nvPr/>
            </p:nvSpPr>
            <p:spPr>
              <a:xfrm flipH="1">
                <a:off x="1056" y="2064"/>
                <a:ext cx="96" cy="96"/>
              </a:xfrm>
              <a:prstGeom prst="line">
                <a:avLst/>
              </a:prstGeom>
              <a:ln w="19050" cap="flat" cmpd="sng">
                <a:solidFill>
                  <a:srgbClr val="0099FF"/>
                </a:solidFill>
                <a:prstDash val="solid"/>
                <a:headEnd type="none" w="med" len="med"/>
                <a:tailEnd type="none" w="med" len="med"/>
              </a:ln>
            </p:spPr>
          </p:sp>
          <p:sp>
            <p:nvSpPr>
              <p:cNvPr id="21574" name="Line 45"/>
              <p:cNvSpPr/>
              <p:nvPr/>
            </p:nvSpPr>
            <p:spPr>
              <a:xfrm>
                <a:off x="1056" y="2064"/>
                <a:ext cx="96" cy="96"/>
              </a:xfrm>
              <a:prstGeom prst="line">
                <a:avLst/>
              </a:prstGeom>
              <a:ln w="19050" cap="flat" cmpd="sng">
                <a:solidFill>
                  <a:srgbClr val="0099FF"/>
                </a:solidFill>
                <a:prstDash val="solid"/>
                <a:headEnd type="none" w="med" len="med"/>
                <a:tailEnd type="none" w="med" len="med"/>
              </a:ln>
            </p:spPr>
          </p:sp>
          <p:sp>
            <p:nvSpPr>
              <p:cNvPr id="21575" name="Line 46"/>
              <p:cNvSpPr/>
              <p:nvPr/>
            </p:nvSpPr>
            <p:spPr>
              <a:xfrm flipH="1">
                <a:off x="1440" y="1008"/>
                <a:ext cx="96" cy="96"/>
              </a:xfrm>
              <a:prstGeom prst="line">
                <a:avLst/>
              </a:prstGeom>
              <a:ln w="19050" cap="flat" cmpd="sng">
                <a:solidFill>
                  <a:srgbClr val="0099FF"/>
                </a:solidFill>
                <a:prstDash val="solid"/>
                <a:headEnd type="none" w="med" len="med"/>
                <a:tailEnd type="none" w="med" len="med"/>
              </a:ln>
            </p:spPr>
          </p:sp>
          <p:sp>
            <p:nvSpPr>
              <p:cNvPr id="21576" name="Line 47"/>
              <p:cNvSpPr/>
              <p:nvPr/>
            </p:nvSpPr>
            <p:spPr>
              <a:xfrm>
                <a:off x="1440" y="1008"/>
                <a:ext cx="96" cy="96"/>
              </a:xfrm>
              <a:prstGeom prst="line">
                <a:avLst/>
              </a:prstGeom>
              <a:ln w="19050" cap="flat" cmpd="sng">
                <a:solidFill>
                  <a:srgbClr val="0099FF"/>
                </a:solidFill>
                <a:prstDash val="solid"/>
                <a:headEnd type="none" w="med" len="med"/>
                <a:tailEnd type="none" w="med" len="med"/>
              </a:ln>
            </p:spPr>
          </p:sp>
          <p:sp>
            <p:nvSpPr>
              <p:cNvPr id="21577" name="Line 48"/>
              <p:cNvSpPr/>
              <p:nvPr/>
            </p:nvSpPr>
            <p:spPr>
              <a:xfrm flipH="1">
                <a:off x="1824" y="1008"/>
                <a:ext cx="96" cy="96"/>
              </a:xfrm>
              <a:prstGeom prst="line">
                <a:avLst/>
              </a:prstGeom>
              <a:ln w="19050" cap="flat" cmpd="sng">
                <a:solidFill>
                  <a:srgbClr val="0099FF"/>
                </a:solidFill>
                <a:prstDash val="solid"/>
                <a:headEnd type="none" w="med" len="med"/>
                <a:tailEnd type="none" w="med" len="med"/>
              </a:ln>
            </p:spPr>
          </p:sp>
          <p:sp>
            <p:nvSpPr>
              <p:cNvPr id="21578" name="Line 49"/>
              <p:cNvSpPr/>
              <p:nvPr/>
            </p:nvSpPr>
            <p:spPr>
              <a:xfrm>
                <a:off x="1824" y="1008"/>
                <a:ext cx="96" cy="96"/>
              </a:xfrm>
              <a:prstGeom prst="line">
                <a:avLst/>
              </a:prstGeom>
              <a:ln w="19050" cap="flat" cmpd="sng">
                <a:solidFill>
                  <a:srgbClr val="0099FF"/>
                </a:solidFill>
                <a:prstDash val="solid"/>
                <a:headEnd type="none" w="med" len="med"/>
                <a:tailEnd type="none" w="med" len="med"/>
              </a:ln>
            </p:spPr>
          </p:sp>
          <p:sp>
            <p:nvSpPr>
              <p:cNvPr id="21579" name="Line 50"/>
              <p:cNvSpPr/>
              <p:nvPr/>
            </p:nvSpPr>
            <p:spPr>
              <a:xfrm flipH="1">
                <a:off x="1440" y="1344"/>
                <a:ext cx="96" cy="96"/>
              </a:xfrm>
              <a:prstGeom prst="line">
                <a:avLst/>
              </a:prstGeom>
              <a:ln w="19050" cap="flat" cmpd="sng">
                <a:solidFill>
                  <a:srgbClr val="0099FF"/>
                </a:solidFill>
                <a:prstDash val="solid"/>
                <a:headEnd type="none" w="med" len="med"/>
                <a:tailEnd type="none" w="med" len="med"/>
              </a:ln>
            </p:spPr>
          </p:sp>
          <p:sp>
            <p:nvSpPr>
              <p:cNvPr id="21580" name="Line 51"/>
              <p:cNvSpPr/>
              <p:nvPr/>
            </p:nvSpPr>
            <p:spPr>
              <a:xfrm>
                <a:off x="1440" y="1344"/>
                <a:ext cx="96" cy="96"/>
              </a:xfrm>
              <a:prstGeom prst="line">
                <a:avLst/>
              </a:prstGeom>
              <a:ln w="19050" cap="flat" cmpd="sng">
                <a:solidFill>
                  <a:srgbClr val="0099FF"/>
                </a:solidFill>
                <a:prstDash val="solid"/>
                <a:headEnd type="none" w="med" len="med"/>
                <a:tailEnd type="none" w="med" len="med"/>
              </a:ln>
            </p:spPr>
          </p:sp>
          <p:sp>
            <p:nvSpPr>
              <p:cNvPr id="21581" name="Line 52"/>
              <p:cNvSpPr/>
              <p:nvPr/>
            </p:nvSpPr>
            <p:spPr>
              <a:xfrm flipH="1">
                <a:off x="1824" y="1344"/>
                <a:ext cx="96" cy="96"/>
              </a:xfrm>
              <a:prstGeom prst="line">
                <a:avLst/>
              </a:prstGeom>
              <a:ln w="19050" cap="flat" cmpd="sng">
                <a:solidFill>
                  <a:srgbClr val="0099FF"/>
                </a:solidFill>
                <a:prstDash val="solid"/>
                <a:headEnd type="none" w="med" len="med"/>
                <a:tailEnd type="none" w="med" len="med"/>
              </a:ln>
            </p:spPr>
          </p:sp>
          <p:sp>
            <p:nvSpPr>
              <p:cNvPr id="21582" name="Line 53"/>
              <p:cNvSpPr/>
              <p:nvPr/>
            </p:nvSpPr>
            <p:spPr>
              <a:xfrm>
                <a:off x="1824" y="1344"/>
                <a:ext cx="96" cy="96"/>
              </a:xfrm>
              <a:prstGeom prst="line">
                <a:avLst/>
              </a:prstGeom>
              <a:ln w="19050" cap="flat" cmpd="sng">
                <a:solidFill>
                  <a:srgbClr val="0099FF"/>
                </a:solidFill>
                <a:prstDash val="solid"/>
                <a:headEnd type="none" w="med" len="med"/>
                <a:tailEnd type="none" w="med" len="med"/>
              </a:ln>
            </p:spPr>
          </p:sp>
          <p:sp>
            <p:nvSpPr>
              <p:cNvPr id="21583" name="Line 54"/>
              <p:cNvSpPr/>
              <p:nvPr/>
            </p:nvSpPr>
            <p:spPr>
              <a:xfrm flipH="1">
                <a:off x="1440" y="1680"/>
                <a:ext cx="96" cy="96"/>
              </a:xfrm>
              <a:prstGeom prst="line">
                <a:avLst/>
              </a:prstGeom>
              <a:ln w="19050" cap="flat" cmpd="sng">
                <a:solidFill>
                  <a:srgbClr val="0099FF"/>
                </a:solidFill>
                <a:prstDash val="solid"/>
                <a:headEnd type="none" w="med" len="med"/>
                <a:tailEnd type="none" w="med" len="med"/>
              </a:ln>
            </p:spPr>
          </p:sp>
          <p:sp>
            <p:nvSpPr>
              <p:cNvPr id="21584" name="Line 55"/>
              <p:cNvSpPr/>
              <p:nvPr/>
            </p:nvSpPr>
            <p:spPr>
              <a:xfrm>
                <a:off x="1440" y="1680"/>
                <a:ext cx="96" cy="96"/>
              </a:xfrm>
              <a:prstGeom prst="line">
                <a:avLst/>
              </a:prstGeom>
              <a:ln w="19050" cap="flat" cmpd="sng">
                <a:solidFill>
                  <a:srgbClr val="0099FF"/>
                </a:solidFill>
                <a:prstDash val="solid"/>
                <a:headEnd type="none" w="med" len="med"/>
                <a:tailEnd type="none" w="med" len="med"/>
              </a:ln>
            </p:spPr>
          </p:sp>
          <p:sp>
            <p:nvSpPr>
              <p:cNvPr id="21585" name="Line 56"/>
              <p:cNvSpPr/>
              <p:nvPr/>
            </p:nvSpPr>
            <p:spPr>
              <a:xfrm flipH="1">
                <a:off x="1824" y="1680"/>
                <a:ext cx="96" cy="96"/>
              </a:xfrm>
              <a:prstGeom prst="line">
                <a:avLst/>
              </a:prstGeom>
              <a:ln w="19050" cap="flat" cmpd="sng">
                <a:solidFill>
                  <a:srgbClr val="0099FF"/>
                </a:solidFill>
                <a:prstDash val="solid"/>
                <a:headEnd type="none" w="med" len="med"/>
                <a:tailEnd type="none" w="med" len="med"/>
              </a:ln>
            </p:spPr>
          </p:sp>
          <p:sp>
            <p:nvSpPr>
              <p:cNvPr id="21586" name="Line 57"/>
              <p:cNvSpPr/>
              <p:nvPr/>
            </p:nvSpPr>
            <p:spPr>
              <a:xfrm>
                <a:off x="1824" y="1680"/>
                <a:ext cx="96" cy="96"/>
              </a:xfrm>
              <a:prstGeom prst="line">
                <a:avLst/>
              </a:prstGeom>
              <a:ln w="19050" cap="flat" cmpd="sng">
                <a:solidFill>
                  <a:srgbClr val="0099FF"/>
                </a:solidFill>
                <a:prstDash val="solid"/>
                <a:headEnd type="none" w="med" len="med"/>
                <a:tailEnd type="none" w="med" len="med"/>
              </a:ln>
            </p:spPr>
          </p:sp>
          <p:sp>
            <p:nvSpPr>
              <p:cNvPr id="21587" name="Line 58"/>
              <p:cNvSpPr/>
              <p:nvPr/>
            </p:nvSpPr>
            <p:spPr>
              <a:xfrm flipH="1">
                <a:off x="1440" y="2064"/>
                <a:ext cx="96" cy="96"/>
              </a:xfrm>
              <a:prstGeom prst="line">
                <a:avLst/>
              </a:prstGeom>
              <a:ln w="19050" cap="flat" cmpd="sng">
                <a:solidFill>
                  <a:srgbClr val="0099FF"/>
                </a:solidFill>
                <a:prstDash val="solid"/>
                <a:headEnd type="none" w="med" len="med"/>
                <a:tailEnd type="none" w="med" len="med"/>
              </a:ln>
            </p:spPr>
          </p:sp>
          <p:sp>
            <p:nvSpPr>
              <p:cNvPr id="21588" name="Line 59"/>
              <p:cNvSpPr/>
              <p:nvPr/>
            </p:nvSpPr>
            <p:spPr>
              <a:xfrm>
                <a:off x="1440" y="2064"/>
                <a:ext cx="96" cy="96"/>
              </a:xfrm>
              <a:prstGeom prst="line">
                <a:avLst/>
              </a:prstGeom>
              <a:ln w="19050" cap="flat" cmpd="sng">
                <a:solidFill>
                  <a:srgbClr val="0099FF"/>
                </a:solidFill>
                <a:prstDash val="solid"/>
                <a:headEnd type="none" w="med" len="med"/>
                <a:tailEnd type="none" w="med" len="med"/>
              </a:ln>
            </p:spPr>
          </p:sp>
          <p:sp>
            <p:nvSpPr>
              <p:cNvPr id="21589" name="Line 60"/>
              <p:cNvSpPr/>
              <p:nvPr/>
            </p:nvSpPr>
            <p:spPr>
              <a:xfrm flipH="1">
                <a:off x="1824" y="2064"/>
                <a:ext cx="96" cy="96"/>
              </a:xfrm>
              <a:prstGeom prst="line">
                <a:avLst/>
              </a:prstGeom>
              <a:ln w="19050" cap="flat" cmpd="sng">
                <a:solidFill>
                  <a:srgbClr val="0099FF"/>
                </a:solidFill>
                <a:prstDash val="solid"/>
                <a:headEnd type="none" w="med" len="med"/>
                <a:tailEnd type="none" w="med" len="med"/>
              </a:ln>
            </p:spPr>
          </p:sp>
          <p:sp>
            <p:nvSpPr>
              <p:cNvPr id="21590" name="Line 61"/>
              <p:cNvSpPr/>
              <p:nvPr/>
            </p:nvSpPr>
            <p:spPr>
              <a:xfrm>
                <a:off x="1824" y="2064"/>
                <a:ext cx="96" cy="96"/>
              </a:xfrm>
              <a:prstGeom prst="line">
                <a:avLst/>
              </a:prstGeom>
              <a:ln w="19050" cap="flat" cmpd="sng">
                <a:solidFill>
                  <a:srgbClr val="0099FF"/>
                </a:solidFill>
                <a:prstDash val="solid"/>
                <a:headEnd type="none" w="med" len="med"/>
                <a:tailEnd type="none" w="med" len="med"/>
              </a:ln>
            </p:spPr>
          </p:sp>
          <p:sp>
            <p:nvSpPr>
              <p:cNvPr id="21591" name="Line 62"/>
              <p:cNvSpPr/>
              <p:nvPr/>
            </p:nvSpPr>
            <p:spPr>
              <a:xfrm flipH="1">
                <a:off x="2160" y="2064"/>
                <a:ext cx="96" cy="96"/>
              </a:xfrm>
              <a:prstGeom prst="line">
                <a:avLst/>
              </a:prstGeom>
              <a:ln w="19050" cap="flat" cmpd="sng">
                <a:solidFill>
                  <a:srgbClr val="0099FF"/>
                </a:solidFill>
                <a:prstDash val="solid"/>
                <a:headEnd type="none" w="med" len="med"/>
                <a:tailEnd type="none" w="med" len="med"/>
              </a:ln>
            </p:spPr>
          </p:sp>
          <p:sp>
            <p:nvSpPr>
              <p:cNvPr id="21592" name="Line 63"/>
              <p:cNvSpPr/>
              <p:nvPr/>
            </p:nvSpPr>
            <p:spPr>
              <a:xfrm>
                <a:off x="2160" y="2064"/>
                <a:ext cx="96" cy="96"/>
              </a:xfrm>
              <a:prstGeom prst="line">
                <a:avLst/>
              </a:prstGeom>
              <a:ln w="19050" cap="flat" cmpd="sng">
                <a:solidFill>
                  <a:srgbClr val="0099FF"/>
                </a:solidFill>
                <a:prstDash val="solid"/>
                <a:headEnd type="none" w="med" len="med"/>
                <a:tailEnd type="none" w="med" len="med"/>
              </a:ln>
            </p:spPr>
          </p:sp>
          <p:sp>
            <p:nvSpPr>
              <p:cNvPr id="21593" name="Line 64"/>
              <p:cNvSpPr/>
              <p:nvPr/>
            </p:nvSpPr>
            <p:spPr>
              <a:xfrm flipH="1">
                <a:off x="384" y="2448"/>
                <a:ext cx="96" cy="96"/>
              </a:xfrm>
              <a:prstGeom prst="line">
                <a:avLst/>
              </a:prstGeom>
              <a:ln w="19050" cap="flat" cmpd="sng">
                <a:solidFill>
                  <a:srgbClr val="0099FF"/>
                </a:solidFill>
                <a:prstDash val="solid"/>
                <a:headEnd type="none" w="med" len="med"/>
                <a:tailEnd type="none" w="med" len="med"/>
              </a:ln>
            </p:spPr>
          </p:sp>
          <p:sp>
            <p:nvSpPr>
              <p:cNvPr id="21594" name="Line 65"/>
              <p:cNvSpPr/>
              <p:nvPr/>
            </p:nvSpPr>
            <p:spPr>
              <a:xfrm>
                <a:off x="384" y="2448"/>
                <a:ext cx="96" cy="96"/>
              </a:xfrm>
              <a:prstGeom prst="line">
                <a:avLst/>
              </a:prstGeom>
              <a:ln w="19050" cap="flat" cmpd="sng">
                <a:solidFill>
                  <a:srgbClr val="0099FF"/>
                </a:solidFill>
                <a:prstDash val="solid"/>
                <a:headEnd type="none" w="med" len="med"/>
                <a:tailEnd type="none" w="med" len="med"/>
              </a:ln>
            </p:spPr>
          </p:sp>
          <p:sp>
            <p:nvSpPr>
              <p:cNvPr id="21595" name="Line 66"/>
              <p:cNvSpPr/>
              <p:nvPr/>
            </p:nvSpPr>
            <p:spPr>
              <a:xfrm flipH="1">
                <a:off x="720" y="2448"/>
                <a:ext cx="96" cy="96"/>
              </a:xfrm>
              <a:prstGeom prst="line">
                <a:avLst/>
              </a:prstGeom>
              <a:ln w="19050" cap="flat" cmpd="sng">
                <a:solidFill>
                  <a:srgbClr val="0099FF"/>
                </a:solidFill>
                <a:prstDash val="solid"/>
                <a:headEnd type="none" w="med" len="med"/>
                <a:tailEnd type="none" w="med" len="med"/>
              </a:ln>
            </p:spPr>
          </p:sp>
          <p:sp>
            <p:nvSpPr>
              <p:cNvPr id="21596" name="Line 67"/>
              <p:cNvSpPr/>
              <p:nvPr/>
            </p:nvSpPr>
            <p:spPr>
              <a:xfrm>
                <a:off x="720" y="2448"/>
                <a:ext cx="96" cy="96"/>
              </a:xfrm>
              <a:prstGeom prst="line">
                <a:avLst/>
              </a:prstGeom>
              <a:ln w="19050" cap="flat" cmpd="sng">
                <a:solidFill>
                  <a:srgbClr val="0099FF"/>
                </a:solidFill>
                <a:prstDash val="solid"/>
                <a:headEnd type="none" w="med" len="med"/>
                <a:tailEnd type="none" w="med" len="med"/>
              </a:ln>
            </p:spPr>
          </p:sp>
          <p:sp>
            <p:nvSpPr>
              <p:cNvPr id="21597" name="Line 68"/>
              <p:cNvSpPr/>
              <p:nvPr/>
            </p:nvSpPr>
            <p:spPr>
              <a:xfrm flipH="1">
                <a:off x="1056" y="2448"/>
                <a:ext cx="96" cy="96"/>
              </a:xfrm>
              <a:prstGeom prst="line">
                <a:avLst/>
              </a:prstGeom>
              <a:ln w="19050" cap="flat" cmpd="sng">
                <a:solidFill>
                  <a:srgbClr val="0099FF"/>
                </a:solidFill>
                <a:prstDash val="solid"/>
                <a:headEnd type="none" w="med" len="med"/>
                <a:tailEnd type="none" w="med" len="med"/>
              </a:ln>
            </p:spPr>
          </p:sp>
          <p:sp>
            <p:nvSpPr>
              <p:cNvPr id="21598" name="Line 69"/>
              <p:cNvSpPr/>
              <p:nvPr/>
            </p:nvSpPr>
            <p:spPr>
              <a:xfrm>
                <a:off x="1056" y="2448"/>
                <a:ext cx="96" cy="96"/>
              </a:xfrm>
              <a:prstGeom prst="line">
                <a:avLst/>
              </a:prstGeom>
              <a:ln w="19050" cap="flat" cmpd="sng">
                <a:solidFill>
                  <a:srgbClr val="0099FF"/>
                </a:solidFill>
                <a:prstDash val="solid"/>
                <a:headEnd type="none" w="med" len="med"/>
                <a:tailEnd type="none" w="med" len="med"/>
              </a:ln>
            </p:spPr>
          </p:sp>
          <p:sp>
            <p:nvSpPr>
              <p:cNvPr id="21599" name="Line 70"/>
              <p:cNvSpPr/>
              <p:nvPr/>
            </p:nvSpPr>
            <p:spPr>
              <a:xfrm flipH="1">
                <a:off x="1440" y="2448"/>
                <a:ext cx="96" cy="96"/>
              </a:xfrm>
              <a:prstGeom prst="line">
                <a:avLst/>
              </a:prstGeom>
              <a:ln w="19050" cap="flat" cmpd="sng">
                <a:solidFill>
                  <a:srgbClr val="0099FF"/>
                </a:solidFill>
                <a:prstDash val="solid"/>
                <a:headEnd type="none" w="med" len="med"/>
                <a:tailEnd type="none" w="med" len="med"/>
              </a:ln>
            </p:spPr>
          </p:sp>
          <p:sp>
            <p:nvSpPr>
              <p:cNvPr id="21600" name="Line 71"/>
              <p:cNvSpPr/>
              <p:nvPr/>
            </p:nvSpPr>
            <p:spPr>
              <a:xfrm>
                <a:off x="1440" y="2448"/>
                <a:ext cx="96" cy="96"/>
              </a:xfrm>
              <a:prstGeom prst="line">
                <a:avLst/>
              </a:prstGeom>
              <a:ln w="19050" cap="flat" cmpd="sng">
                <a:solidFill>
                  <a:srgbClr val="0099FF"/>
                </a:solidFill>
                <a:prstDash val="solid"/>
                <a:headEnd type="none" w="med" len="med"/>
                <a:tailEnd type="none" w="med" len="med"/>
              </a:ln>
            </p:spPr>
          </p:sp>
          <p:sp>
            <p:nvSpPr>
              <p:cNvPr id="21601" name="Line 72"/>
              <p:cNvSpPr/>
              <p:nvPr/>
            </p:nvSpPr>
            <p:spPr>
              <a:xfrm flipH="1">
                <a:off x="1824" y="2448"/>
                <a:ext cx="96" cy="96"/>
              </a:xfrm>
              <a:prstGeom prst="line">
                <a:avLst/>
              </a:prstGeom>
              <a:ln w="19050" cap="flat" cmpd="sng">
                <a:solidFill>
                  <a:srgbClr val="0099FF"/>
                </a:solidFill>
                <a:prstDash val="solid"/>
                <a:headEnd type="none" w="med" len="med"/>
                <a:tailEnd type="none" w="med" len="med"/>
              </a:ln>
            </p:spPr>
          </p:sp>
          <p:sp>
            <p:nvSpPr>
              <p:cNvPr id="21602" name="Line 73"/>
              <p:cNvSpPr/>
              <p:nvPr/>
            </p:nvSpPr>
            <p:spPr>
              <a:xfrm>
                <a:off x="1824" y="2448"/>
                <a:ext cx="96" cy="96"/>
              </a:xfrm>
              <a:prstGeom prst="line">
                <a:avLst/>
              </a:prstGeom>
              <a:ln w="19050" cap="flat" cmpd="sng">
                <a:solidFill>
                  <a:srgbClr val="0099FF"/>
                </a:solidFill>
                <a:prstDash val="solid"/>
                <a:headEnd type="none" w="med" len="med"/>
                <a:tailEnd type="none" w="med" len="med"/>
              </a:ln>
            </p:spPr>
          </p:sp>
          <p:sp>
            <p:nvSpPr>
              <p:cNvPr id="21603" name="Line 74"/>
              <p:cNvSpPr/>
              <p:nvPr/>
            </p:nvSpPr>
            <p:spPr>
              <a:xfrm flipH="1">
                <a:off x="2160" y="2448"/>
                <a:ext cx="96" cy="96"/>
              </a:xfrm>
              <a:prstGeom prst="line">
                <a:avLst/>
              </a:prstGeom>
              <a:ln w="19050" cap="flat" cmpd="sng">
                <a:solidFill>
                  <a:srgbClr val="0099FF"/>
                </a:solidFill>
                <a:prstDash val="solid"/>
                <a:headEnd type="none" w="med" len="med"/>
                <a:tailEnd type="none" w="med" len="med"/>
              </a:ln>
            </p:spPr>
          </p:sp>
          <p:sp>
            <p:nvSpPr>
              <p:cNvPr id="21604" name="Line 75"/>
              <p:cNvSpPr/>
              <p:nvPr/>
            </p:nvSpPr>
            <p:spPr>
              <a:xfrm>
                <a:off x="2160" y="2448"/>
                <a:ext cx="96" cy="96"/>
              </a:xfrm>
              <a:prstGeom prst="line">
                <a:avLst/>
              </a:prstGeom>
              <a:ln w="19050" cap="flat" cmpd="sng">
                <a:solidFill>
                  <a:srgbClr val="0099FF"/>
                </a:solidFill>
                <a:prstDash val="solid"/>
                <a:headEnd type="none" w="med" len="med"/>
                <a:tailEnd type="none" w="med" len="med"/>
              </a:ln>
            </p:spPr>
          </p:sp>
          <p:sp>
            <p:nvSpPr>
              <p:cNvPr id="21605" name="Line 76"/>
              <p:cNvSpPr/>
              <p:nvPr/>
            </p:nvSpPr>
            <p:spPr>
              <a:xfrm flipH="1">
                <a:off x="384" y="2832"/>
                <a:ext cx="96" cy="96"/>
              </a:xfrm>
              <a:prstGeom prst="line">
                <a:avLst/>
              </a:prstGeom>
              <a:ln w="19050" cap="flat" cmpd="sng">
                <a:solidFill>
                  <a:srgbClr val="0099FF"/>
                </a:solidFill>
                <a:prstDash val="solid"/>
                <a:headEnd type="none" w="med" len="med"/>
                <a:tailEnd type="none" w="med" len="med"/>
              </a:ln>
            </p:spPr>
          </p:sp>
          <p:sp>
            <p:nvSpPr>
              <p:cNvPr id="21606" name="Line 77"/>
              <p:cNvSpPr/>
              <p:nvPr/>
            </p:nvSpPr>
            <p:spPr>
              <a:xfrm>
                <a:off x="384" y="2832"/>
                <a:ext cx="96" cy="96"/>
              </a:xfrm>
              <a:prstGeom prst="line">
                <a:avLst/>
              </a:prstGeom>
              <a:ln w="19050" cap="flat" cmpd="sng">
                <a:solidFill>
                  <a:srgbClr val="0099FF"/>
                </a:solidFill>
                <a:prstDash val="solid"/>
                <a:headEnd type="none" w="med" len="med"/>
                <a:tailEnd type="none" w="med" len="med"/>
              </a:ln>
            </p:spPr>
          </p:sp>
          <p:sp>
            <p:nvSpPr>
              <p:cNvPr id="21607" name="Line 78"/>
              <p:cNvSpPr/>
              <p:nvPr/>
            </p:nvSpPr>
            <p:spPr>
              <a:xfrm flipH="1">
                <a:off x="720" y="2832"/>
                <a:ext cx="96" cy="96"/>
              </a:xfrm>
              <a:prstGeom prst="line">
                <a:avLst/>
              </a:prstGeom>
              <a:ln w="19050" cap="flat" cmpd="sng">
                <a:solidFill>
                  <a:srgbClr val="0099FF"/>
                </a:solidFill>
                <a:prstDash val="solid"/>
                <a:headEnd type="none" w="med" len="med"/>
                <a:tailEnd type="none" w="med" len="med"/>
              </a:ln>
            </p:spPr>
          </p:sp>
          <p:sp>
            <p:nvSpPr>
              <p:cNvPr id="21608" name="Line 79"/>
              <p:cNvSpPr/>
              <p:nvPr/>
            </p:nvSpPr>
            <p:spPr>
              <a:xfrm>
                <a:off x="720" y="2832"/>
                <a:ext cx="96" cy="96"/>
              </a:xfrm>
              <a:prstGeom prst="line">
                <a:avLst/>
              </a:prstGeom>
              <a:ln w="19050" cap="flat" cmpd="sng">
                <a:solidFill>
                  <a:srgbClr val="0099FF"/>
                </a:solidFill>
                <a:prstDash val="solid"/>
                <a:headEnd type="none" w="med" len="med"/>
                <a:tailEnd type="none" w="med" len="med"/>
              </a:ln>
            </p:spPr>
          </p:sp>
          <p:sp>
            <p:nvSpPr>
              <p:cNvPr id="21609" name="Line 80"/>
              <p:cNvSpPr/>
              <p:nvPr/>
            </p:nvSpPr>
            <p:spPr>
              <a:xfrm flipH="1">
                <a:off x="1056" y="2832"/>
                <a:ext cx="96" cy="96"/>
              </a:xfrm>
              <a:prstGeom prst="line">
                <a:avLst/>
              </a:prstGeom>
              <a:ln w="19050" cap="flat" cmpd="sng">
                <a:solidFill>
                  <a:srgbClr val="0099FF"/>
                </a:solidFill>
                <a:prstDash val="solid"/>
                <a:headEnd type="none" w="med" len="med"/>
                <a:tailEnd type="none" w="med" len="med"/>
              </a:ln>
            </p:spPr>
          </p:sp>
          <p:sp>
            <p:nvSpPr>
              <p:cNvPr id="21610" name="Line 81"/>
              <p:cNvSpPr/>
              <p:nvPr/>
            </p:nvSpPr>
            <p:spPr>
              <a:xfrm>
                <a:off x="1056" y="2832"/>
                <a:ext cx="96" cy="96"/>
              </a:xfrm>
              <a:prstGeom prst="line">
                <a:avLst/>
              </a:prstGeom>
              <a:ln w="19050" cap="flat" cmpd="sng">
                <a:solidFill>
                  <a:srgbClr val="0099FF"/>
                </a:solidFill>
                <a:prstDash val="solid"/>
                <a:headEnd type="none" w="med" len="med"/>
                <a:tailEnd type="none" w="med" len="med"/>
              </a:ln>
            </p:spPr>
          </p:sp>
          <p:sp>
            <p:nvSpPr>
              <p:cNvPr id="21611" name="Line 82"/>
              <p:cNvSpPr/>
              <p:nvPr/>
            </p:nvSpPr>
            <p:spPr>
              <a:xfrm flipH="1">
                <a:off x="1440" y="2832"/>
                <a:ext cx="96" cy="96"/>
              </a:xfrm>
              <a:prstGeom prst="line">
                <a:avLst/>
              </a:prstGeom>
              <a:ln w="19050" cap="flat" cmpd="sng">
                <a:solidFill>
                  <a:srgbClr val="0099FF"/>
                </a:solidFill>
                <a:prstDash val="solid"/>
                <a:headEnd type="none" w="med" len="med"/>
                <a:tailEnd type="none" w="med" len="med"/>
              </a:ln>
            </p:spPr>
          </p:sp>
          <p:sp>
            <p:nvSpPr>
              <p:cNvPr id="21612" name="Line 83"/>
              <p:cNvSpPr/>
              <p:nvPr/>
            </p:nvSpPr>
            <p:spPr>
              <a:xfrm>
                <a:off x="1440" y="2832"/>
                <a:ext cx="96" cy="96"/>
              </a:xfrm>
              <a:prstGeom prst="line">
                <a:avLst/>
              </a:prstGeom>
              <a:ln w="19050" cap="flat" cmpd="sng">
                <a:solidFill>
                  <a:srgbClr val="0099FF"/>
                </a:solidFill>
                <a:prstDash val="solid"/>
                <a:headEnd type="none" w="med" len="med"/>
                <a:tailEnd type="none" w="med" len="med"/>
              </a:ln>
            </p:spPr>
          </p:sp>
          <p:sp>
            <p:nvSpPr>
              <p:cNvPr id="21613" name="Line 84"/>
              <p:cNvSpPr/>
              <p:nvPr/>
            </p:nvSpPr>
            <p:spPr>
              <a:xfrm flipH="1">
                <a:off x="1824" y="2832"/>
                <a:ext cx="96" cy="96"/>
              </a:xfrm>
              <a:prstGeom prst="line">
                <a:avLst/>
              </a:prstGeom>
              <a:ln w="19050" cap="flat" cmpd="sng">
                <a:solidFill>
                  <a:srgbClr val="0099FF"/>
                </a:solidFill>
                <a:prstDash val="solid"/>
                <a:headEnd type="none" w="med" len="med"/>
                <a:tailEnd type="none" w="med" len="med"/>
              </a:ln>
            </p:spPr>
          </p:sp>
          <p:sp>
            <p:nvSpPr>
              <p:cNvPr id="21614" name="Line 85"/>
              <p:cNvSpPr/>
              <p:nvPr/>
            </p:nvSpPr>
            <p:spPr>
              <a:xfrm>
                <a:off x="1824" y="2832"/>
                <a:ext cx="96" cy="96"/>
              </a:xfrm>
              <a:prstGeom prst="line">
                <a:avLst/>
              </a:prstGeom>
              <a:ln w="19050" cap="flat" cmpd="sng">
                <a:solidFill>
                  <a:srgbClr val="0099FF"/>
                </a:solidFill>
                <a:prstDash val="solid"/>
                <a:headEnd type="none" w="med" len="med"/>
                <a:tailEnd type="none" w="med" len="med"/>
              </a:ln>
            </p:spPr>
          </p:sp>
          <p:sp>
            <p:nvSpPr>
              <p:cNvPr id="21615" name="Line 86"/>
              <p:cNvSpPr/>
              <p:nvPr/>
            </p:nvSpPr>
            <p:spPr>
              <a:xfrm flipH="1">
                <a:off x="2160" y="2832"/>
                <a:ext cx="96" cy="96"/>
              </a:xfrm>
              <a:prstGeom prst="line">
                <a:avLst/>
              </a:prstGeom>
              <a:ln w="19050" cap="flat" cmpd="sng">
                <a:solidFill>
                  <a:srgbClr val="0099FF"/>
                </a:solidFill>
                <a:prstDash val="solid"/>
                <a:headEnd type="none" w="med" len="med"/>
                <a:tailEnd type="none" w="med" len="med"/>
              </a:ln>
            </p:spPr>
          </p:sp>
          <p:sp>
            <p:nvSpPr>
              <p:cNvPr id="21616" name="Line 87"/>
              <p:cNvSpPr/>
              <p:nvPr/>
            </p:nvSpPr>
            <p:spPr>
              <a:xfrm>
                <a:off x="2160" y="2832"/>
                <a:ext cx="96" cy="96"/>
              </a:xfrm>
              <a:prstGeom prst="line">
                <a:avLst/>
              </a:prstGeom>
              <a:ln w="19050" cap="flat" cmpd="sng">
                <a:solidFill>
                  <a:srgbClr val="0099FF"/>
                </a:solidFill>
                <a:prstDash val="solid"/>
                <a:headEnd type="none" w="med" len="med"/>
                <a:tailEnd type="none" w="med" len="med"/>
              </a:ln>
            </p:spPr>
          </p:sp>
        </p:grpSp>
        <p:sp>
          <p:nvSpPr>
            <p:cNvPr id="21531" name="Line 88"/>
            <p:cNvSpPr/>
            <p:nvPr/>
          </p:nvSpPr>
          <p:spPr>
            <a:xfrm>
              <a:off x="3568" y="1578"/>
              <a:ext cx="0" cy="240"/>
            </a:xfrm>
            <a:prstGeom prst="line">
              <a:avLst/>
            </a:prstGeom>
            <a:ln w="9525" cap="flat" cmpd="sng">
              <a:solidFill>
                <a:schemeClr val="tx1"/>
              </a:solidFill>
              <a:prstDash val="solid"/>
              <a:headEnd type="none" w="med" len="med"/>
              <a:tailEnd type="none" w="med" len="med"/>
            </a:ln>
          </p:spPr>
        </p:sp>
        <p:sp>
          <p:nvSpPr>
            <p:cNvPr id="21532" name="Line 89"/>
            <p:cNvSpPr/>
            <p:nvPr/>
          </p:nvSpPr>
          <p:spPr>
            <a:xfrm>
              <a:off x="5104" y="1578"/>
              <a:ext cx="0" cy="240"/>
            </a:xfrm>
            <a:prstGeom prst="line">
              <a:avLst/>
            </a:prstGeom>
            <a:ln w="9525" cap="flat" cmpd="sng">
              <a:solidFill>
                <a:schemeClr val="tx1"/>
              </a:solidFill>
              <a:prstDash val="dash"/>
              <a:headEnd type="none" w="med" len="med"/>
              <a:tailEnd type="none" w="med" len="med"/>
            </a:ln>
          </p:spPr>
        </p:sp>
        <p:sp>
          <p:nvSpPr>
            <p:cNvPr id="21533" name="Line 90"/>
            <p:cNvSpPr/>
            <p:nvPr/>
          </p:nvSpPr>
          <p:spPr>
            <a:xfrm>
              <a:off x="3568" y="1722"/>
              <a:ext cx="1536" cy="0"/>
            </a:xfrm>
            <a:prstGeom prst="line">
              <a:avLst/>
            </a:prstGeom>
            <a:ln w="9525" cap="flat" cmpd="sng">
              <a:solidFill>
                <a:schemeClr val="tx1"/>
              </a:solidFill>
              <a:prstDash val="dash"/>
              <a:headEnd type="triangle" w="sm" len="lg"/>
              <a:tailEnd type="triangle" w="sm" len="lg"/>
            </a:ln>
          </p:spPr>
        </p:sp>
        <p:sp>
          <p:nvSpPr>
            <p:cNvPr id="21534" name="Text Box 91"/>
            <p:cNvSpPr txBox="1"/>
            <p:nvPr/>
          </p:nvSpPr>
          <p:spPr>
            <a:xfrm>
              <a:off x="4182" y="1587"/>
              <a:ext cx="442" cy="327"/>
            </a:xfrm>
            <a:prstGeom prst="rect">
              <a:avLst/>
            </a:prstGeom>
            <a:noFill/>
            <a:ln w="9525">
              <a:noFill/>
            </a:ln>
          </p:spPr>
          <p:txBody>
            <a:bodyPr>
              <a:spAutoFit/>
            </a:bodyPr>
            <a:lstStyle/>
            <a:p>
              <a:pPr eaLnBrk="1" hangingPunct="1"/>
              <a:r>
                <a:rPr lang="en-US" altLang="zh-CN" sz="2800" i="1" dirty="0">
                  <a:solidFill>
                    <a:srgbClr val="1C1C1C"/>
                  </a:solidFill>
                  <a:latin typeface="Times New Roman" panose="02020603050405020304" pitchFamily="18" charset="0"/>
                </a:rPr>
                <a:t>L</a:t>
              </a:r>
            </a:p>
          </p:txBody>
        </p:sp>
        <p:grpSp>
          <p:nvGrpSpPr>
            <p:cNvPr id="21535" name="Group 92"/>
            <p:cNvGrpSpPr/>
            <p:nvPr/>
          </p:nvGrpSpPr>
          <p:grpSpPr>
            <a:xfrm>
              <a:off x="3622" y="543"/>
              <a:ext cx="672" cy="631"/>
              <a:chOff x="3456" y="905"/>
              <a:chExt cx="672" cy="631"/>
            </a:xfrm>
          </p:grpSpPr>
          <p:sp>
            <p:nvSpPr>
              <p:cNvPr id="21543" name="Line 93"/>
              <p:cNvSpPr/>
              <p:nvPr/>
            </p:nvSpPr>
            <p:spPr>
              <a:xfrm flipH="1" flipV="1">
                <a:off x="3696" y="1104"/>
                <a:ext cx="432" cy="432"/>
              </a:xfrm>
              <a:prstGeom prst="line">
                <a:avLst/>
              </a:prstGeom>
              <a:ln w="38100" cap="flat" cmpd="sng">
                <a:solidFill>
                  <a:srgbClr val="FF0000"/>
                </a:solidFill>
                <a:prstDash val="solid"/>
                <a:headEnd type="none" w="med" len="med"/>
                <a:tailEnd type="triangle" w="sm" len="lg"/>
              </a:ln>
            </p:spPr>
          </p:sp>
          <p:graphicFrame>
            <p:nvGraphicFramePr>
              <p:cNvPr id="21544" name="Object 94"/>
              <p:cNvGraphicFramePr>
                <a:graphicFrameLocks noChangeAspect="1"/>
              </p:cNvGraphicFramePr>
              <p:nvPr/>
            </p:nvGraphicFramePr>
            <p:xfrm>
              <a:off x="3456" y="905"/>
              <a:ext cx="333" cy="295"/>
            </p:xfrm>
            <a:graphic>
              <a:graphicData uri="http://schemas.openxmlformats.org/presentationml/2006/ole">
                <mc:AlternateContent xmlns:mc="http://schemas.openxmlformats.org/markup-compatibility/2006">
                  <mc:Choice xmlns:v="urn:schemas-microsoft-com:vml" Requires="v">
                    <p:oleObj r:id="rId32" imgW="342900" imgH="279400" progId="Equation.3">
                      <p:embed/>
                    </p:oleObj>
                  </mc:Choice>
                  <mc:Fallback>
                    <p:oleObj r:id="rId32" imgW="342900" imgH="279400" progId="Equation.3">
                      <p:embed/>
                      <p:pic>
                        <p:nvPicPr>
                          <p:cNvPr id="0" name="图片 3076"/>
                          <p:cNvPicPr/>
                          <p:nvPr/>
                        </p:nvPicPr>
                        <p:blipFill>
                          <a:blip r:embed="rId33"/>
                          <a:stretch>
                            <a:fillRect/>
                          </a:stretch>
                        </p:blipFill>
                        <p:spPr>
                          <a:xfrm>
                            <a:off x="3456" y="905"/>
                            <a:ext cx="333" cy="295"/>
                          </a:xfrm>
                          <a:prstGeom prst="rect">
                            <a:avLst/>
                          </a:prstGeom>
                          <a:noFill/>
                          <a:ln w="38100">
                            <a:noFill/>
                            <a:miter/>
                          </a:ln>
                        </p:spPr>
                      </p:pic>
                    </p:oleObj>
                  </mc:Fallback>
                </mc:AlternateContent>
              </a:graphicData>
            </a:graphic>
          </p:graphicFrame>
        </p:grpSp>
        <p:sp>
          <p:nvSpPr>
            <p:cNvPr id="21536" name="Line 111"/>
            <p:cNvSpPr/>
            <p:nvPr/>
          </p:nvSpPr>
          <p:spPr>
            <a:xfrm>
              <a:off x="4294" y="638"/>
              <a:ext cx="0" cy="707"/>
            </a:xfrm>
            <a:prstGeom prst="line">
              <a:avLst/>
            </a:prstGeom>
            <a:ln w="19050" cap="flat" cmpd="sng">
              <a:solidFill>
                <a:schemeClr val="tx1"/>
              </a:solidFill>
              <a:prstDash val="dash"/>
              <a:headEnd type="none" w="med" len="med"/>
              <a:tailEnd type="none" w="med" len="med"/>
            </a:ln>
          </p:spPr>
        </p:sp>
        <p:grpSp>
          <p:nvGrpSpPr>
            <p:cNvPr id="21537" name="Group 112"/>
            <p:cNvGrpSpPr/>
            <p:nvPr/>
          </p:nvGrpSpPr>
          <p:grpSpPr>
            <a:xfrm>
              <a:off x="4044" y="584"/>
              <a:ext cx="250" cy="384"/>
              <a:chOff x="3878" y="960"/>
              <a:chExt cx="250" cy="384"/>
            </a:xfrm>
          </p:grpSpPr>
          <p:sp>
            <p:nvSpPr>
              <p:cNvPr id="21541" name="Freeform 113"/>
              <p:cNvSpPr/>
              <p:nvPr/>
            </p:nvSpPr>
            <p:spPr>
              <a:xfrm>
                <a:off x="3936" y="1211"/>
                <a:ext cx="192" cy="133"/>
              </a:xfrm>
              <a:custGeom>
                <a:avLst/>
                <a:gdLst/>
                <a:ahLst/>
                <a:cxnLst>
                  <a:cxn ang="0">
                    <a:pos x="0" y="133"/>
                  </a:cxn>
                  <a:cxn ang="0">
                    <a:pos x="36" y="31"/>
                  </a:cxn>
                  <a:cxn ang="0">
                    <a:pos x="126" y="1"/>
                  </a:cxn>
                  <a:cxn ang="0">
                    <a:pos x="192" y="25"/>
                  </a:cxn>
                </a:cxnLst>
                <a:rect l="0" t="0" r="0" b="0"/>
                <a:pathLst>
                  <a:path w="192" h="133">
                    <a:moveTo>
                      <a:pt x="0" y="133"/>
                    </a:moveTo>
                    <a:cubicBezTo>
                      <a:pt x="6" y="116"/>
                      <a:pt x="15" y="53"/>
                      <a:pt x="36" y="31"/>
                    </a:cubicBezTo>
                    <a:cubicBezTo>
                      <a:pt x="57" y="9"/>
                      <a:pt x="100" y="2"/>
                      <a:pt x="126" y="1"/>
                    </a:cubicBezTo>
                    <a:cubicBezTo>
                      <a:pt x="152" y="0"/>
                      <a:pt x="178" y="20"/>
                      <a:pt x="192" y="25"/>
                    </a:cubicBezTo>
                  </a:path>
                </a:pathLst>
              </a:custGeom>
              <a:noFill/>
              <a:ln w="28575" cap="flat" cmpd="sng">
                <a:solidFill>
                  <a:srgbClr val="CC00CC">
                    <a:alpha val="100000"/>
                  </a:srgbClr>
                </a:solidFill>
                <a:prstDash val="solid"/>
                <a:round/>
                <a:headEnd type="none" w="med" len="med"/>
                <a:tailEnd type="none" w="med" len="med"/>
              </a:ln>
            </p:spPr>
            <p:txBody>
              <a:bodyPr/>
              <a:lstStyle/>
              <a:p>
                <a:endParaRPr lang="zh-CN" altLang="en-US"/>
              </a:p>
            </p:txBody>
          </p:sp>
          <p:graphicFrame>
            <p:nvGraphicFramePr>
              <p:cNvPr id="21542" name="Object 114"/>
              <p:cNvGraphicFramePr>
                <a:graphicFrameLocks noChangeAspect="1"/>
              </p:cNvGraphicFramePr>
              <p:nvPr/>
            </p:nvGraphicFramePr>
            <p:xfrm>
              <a:off x="3878" y="960"/>
              <a:ext cx="202" cy="288"/>
            </p:xfrm>
            <a:graphic>
              <a:graphicData uri="http://schemas.openxmlformats.org/presentationml/2006/ole">
                <mc:AlternateContent xmlns:mc="http://schemas.openxmlformats.org/markup-compatibility/2006">
                  <mc:Choice xmlns:v="urn:schemas-microsoft-com:vml" Requires="v">
                    <p:oleObj r:id="rId34" imgW="146685" imgH="198120" progId="Equation.3">
                      <p:embed/>
                    </p:oleObj>
                  </mc:Choice>
                  <mc:Fallback>
                    <p:oleObj r:id="rId34" imgW="146685" imgH="198120" progId="Equation.3">
                      <p:embed/>
                      <p:pic>
                        <p:nvPicPr>
                          <p:cNvPr id="0" name="图片 3075"/>
                          <p:cNvPicPr/>
                          <p:nvPr/>
                        </p:nvPicPr>
                        <p:blipFill>
                          <a:blip r:embed="rId35">
                            <a:clrChange>
                              <a:clrFrom>
                                <a:srgbClr val="000000"/>
                              </a:clrFrom>
                              <a:clrTo>
                                <a:srgbClr val="000000"/>
                              </a:clrTo>
                            </a:clrChange>
                          </a:blip>
                          <a:stretch>
                            <a:fillRect/>
                          </a:stretch>
                        </p:blipFill>
                        <p:spPr>
                          <a:xfrm>
                            <a:off x="3878" y="960"/>
                            <a:ext cx="202" cy="288"/>
                          </a:xfrm>
                          <a:prstGeom prst="rect">
                            <a:avLst/>
                          </a:prstGeom>
                          <a:noFill/>
                          <a:ln w="38100">
                            <a:noFill/>
                            <a:miter/>
                          </a:ln>
                        </p:spPr>
                      </p:pic>
                    </p:oleObj>
                  </mc:Fallback>
                </mc:AlternateContent>
              </a:graphicData>
            </a:graphic>
          </p:graphicFrame>
        </p:grpSp>
        <p:graphicFrame>
          <p:nvGraphicFramePr>
            <p:cNvPr id="21538" name="Object 116"/>
            <p:cNvGraphicFramePr>
              <a:graphicFrameLocks noChangeAspect="1"/>
            </p:cNvGraphicFramePr>
            <p:nvPr/>
          </p:nvGraphicFramePr>
          <p:xfrm>
            <a:off x="4438" y="881"/>
            <a:ext cx="316" cy="268"/>
          </p:xfrm>
          <a:graphic>
            <a:graphicData uri="http://schemas.openxmlformats.org/presentationml/2006/ole">
              <mc:AlternateContent xmlns:mc="http://schemas.openxmlformats.org/markup-compatibility/2006">
                <mc:Choice xmlns:v="urn:schemas-microsoft-com:vml" Requires="v">
                  <p:oleObj r:id="rId36" imgW="254000" imgH="215900" progId="Equation.DSMT4">
                    <p:embed/>
                  </p:oleObj>
                </mc:Choice>
                <mc:Fallback>
                  <p:oleObj r:id="rId36" imgW="254000" imgH="215900" progId="Equation.DSMT4">
                    <p:embed/>
                    <p:pic>
                      <p:nvPicPr>
                        <p:cNvPr id="0" name="图片 3078"/>
                        <p:cNvPicPr/>
                        <p:nvPr/>
                      </p:nvPicPr>
                      <p:blipFill>
                        <a:blip r:embed="rId37"/>
                        <a:stretch>
                          <a:fillRect/>
                        </a:stretch>
                      </p:blipFill>
                      <p:spPr>
                        <a:xfrm>
                          <a:off x="4438" y="881"/>
                          <a:ext cx="316" cy="268"/>
                        </a:xfrm>
                        <a:prstGeom prst="rect">
                          <a:avLst/>
                        </a:prstGeom>
                        <a:noFill/>
                        <a:ln w="38100">
                          <a:noFill/>
                          <a:miter/>
                        </a:ln>
                      </p:spPr>
                    </p:pic>
                  </p:oleObj>
                </mc:Fallback>
              </mc:AlternateContent>
            </a:graphicData>
          </a:graphic>
        </p:graphicFrame>
        <p:sp>
          <p:nvSpPr>
            <p:cNvPr id="21539" name="AutoShape 117"/>
            <p:cNvSpPr/>
            <p:nvPr/>
          </p:nvSpPr>
          <p:spPr>
            <a:xfrm rot="2630226">
              <a:off x="4336" y="972"/>
              <a:ext cx="96" cy="240"/>
            </a:xfrm>
            <a:prstGeom prst="upArrow">
              <a:avLst>
                <a:gd name="adj1" fmla="val 50000"/>
                <a:gd name="adj2" fmla="val 128912"/>
              </a:avLst>
            </a:prstGeom>
            <a:solidFill>
              <a:srgbClr val="F8ECFE"/>
            </a:solidFill>
            <a:ln w="38100" cap="flat" cmpd="sng">
              <a:solidFill>
                <a:srgbClr val="9933FF"/>
              </a:solidFill>
              <a:prstDash val="solid"/>
              <a:miter/>
              <a:headEnd type="none" w="med" len="med"/>
              <a:tailEnd type="none" w="med" len="med"/>
            </a:ln>
          </p:spPr>
          <p:txBody>
            <a:bodyPr vert="eaVert" wrap="none" anchor="ctr"/>
            <a:lstStyle/>
            <a:p>
              <a:pPr eaLnBrk="1" hangingPunct="1"/>
              <a:endParaRPr lang="zh-CN" altLang="en-US" dirty="0">
                <a:latin typeface="Times New Roman" panose="02020603050405020304" pitchFamily="18" charset="0"/>
              </a:endParaRPr>
            </a:p>
          </p:txBody>
        </p:sp>
        <p:sp>
          <p:nvSpPr>
            <p:cNvPr id="21540" name="Line 136"/>
            <p:cNvSpPr/>
            <p:nvPr/>
          </p:nvSpPr>
          <p:spPr>
            <a:xfrm>
              <a:off x="3732" y="1188"/>
              <a:ext cx="1134" cy="0"/>
            </a:xfrm>
            <a:prstGeom prst="line">
              <a:avLst/>
            </a:prstGeom>
            <a:ln w="15875" cap="flat" cmpd="sng">
              <a:solidFill>
                <a:schemeClr val="tx1"/>
              </a:solidFill>
              <a:prstDash val="dash"/>
              <a:headEnd type="none" w="med" len="med"/>
              <a:tailEnd type="none" w="med" len="med"/>
            </a:ln>
          </p:spPr>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8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8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8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73827"/>
                                        </p:tgtEl>
                                        <p:attrNameLst>
                                          <p:attrName>style.visibility</p:attrName>
                                        </p:attrNameLst>
                                      </p:cBhvr>
                                      <p:to>
                                        <p:strVal val="visible"/>
                                      </p:to>
                                    </p:set>
                                    <p:animEffect transition="in" filter="blinds(horizontal)">
                                      <p:cBhvr>
                                        <p:cTn id="19" dur="500"/>
                                        <p:tgtEl>
                                          <p:spTgt spid="73827"/>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73831"/>
                                        </p:tgtEl>
                                        <p:attrNameLst>
                                          <p:attrName>style.visibility</p:attrName>
                                        </p:attrNameLst>
                                      </p:cBhvr>
                                      <p:to>
                                        <p:strVal val="visible"/>
                                      </p:to>
                                    </p:set>
                                    <p:animEffect transition="in" filter="blinds(horizontal)">
                                      <p:cBhvr>
                                        <p:cTn id="24" dur="500"/>
                                        <p:tgtEl>
                                          <p:spTgt spid="73831"/>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5" fill="hold" nodeType="clickEffect">
                                  <p:stCondLst>
                                    <p:cond delay="0"/>
                                  </p:stCondLst>
                                  <p:childTnLst>
                                    <p:set>
                                      <p:cBhvr>
                                        <p:cTn id="28" dur="1" fill="hold">
                                          <p:stCondLst>
                                            <p:cond delay="0"/>
                                          </p:stCondLst>
                                        </p:cTn>
                                        <p:tgtEl>
                                          <p:spTgt spid="73823"/>
                                        </p:tgtEl>
                                        <p:attrNameLst>
                                          <p:attrName>style.visibility</p:attrName>
                                        </p:attrNameLst>
                                      </p:cBhvr>
                                      <p:to>
                                        <p:strVal val="visible"/>
                                      </p:to>
                                    </p:set>
                                    <p:animEffect transition="in" filter="blinds(vertical)">
                                      <p:cBhvr>
                                        <p:cTn id="29" dur="500"/>
                                        <p:tgtEl>
                                          <p:spTgt spid="73823"/>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5" fill="hold" nodeType="clickEffect">
                                  <p:stCondLst>
                                    <p:cond delay="0"/>
                                  </p:stCondLst>
                                  <p:childTnLst>
                                    <p:set>
                                      <p:cBhvr>
                                        <p:cTn id="33" dur="1" fill="hold">
                                          <p:stCondLst>
                                            <p:cond delay="0"/>
                                          </p:stCondLst>
                                        </p:cTn>
                                        <p:tgtEl>
                                          <p:spTgt spid="73825"/>
                                        </p:tgtEl>
                                        <p:attrNameLst>
                                          <p:attrName>style.visibility</p:attrName>
                                        </p:attrNameLst>
                                      </p:cBhvr>
                                      <p:to>
                                        <p:strVal val="visible"/>
                                      </p:to>
                                    </p:set>
                                    <p:animEffect transition="in" filter="blinds(vertical)">
                                      <p:cBhvr>
                                        <p:cTn id="34" dur="500"/>
                                        <p:tgtEl>
                                          <p:spTgt spid="73825"/>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5" fill="hold" nodeType="clickEffect">
                                  <p:stCondLst>
                                    <p:cond delay="0"/>
                                  </p:stCondLst>
                                  <p:childTnLst>
                                    <p:set>
                                      <p:cBhvr>
                                        <p:cTn id="38" dur="1" fill="hold">
                                          <p:stCondLst>
                                            <p:cond delay="0"/>
                                          </p:stCondLst>
                                        </p:cTn>
                                        <p:tgtEl>
                                          <p:spTgt spid="73824"/>
                                        </p:tgtEl>
                                        <p:attrNameLst>
                                          <p:attrName>style.visibility</p:attrName>
                                        </p:attrNameLst>
                                      </p:cBhvr>
                                      <p:to>
                                        <p:strVal val="visible"/>
                                      </p:to>
                                    </p:set>
                                    <p:animEffect transition="in" filter="blinds(vertical)">
                                      <p:cBhvr>
                                        <p:cTn id="39" dur="500"/>
                                        <p:tgtEl>
                                          <p:spTgt spid="73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600" b="1" dirty="0">
                <a:solidFill>
                  <a:srgbClr val="0033CC"/>
                </a:solidFill>
              </a:rPr>
              <a:t>26</a:t>
            </a:fld>
            <a:endParaRPr lang="zh-CN" altLang="en-US" sz="1600" b="1" dirty="0">
              <a:solidFill>
                <a:srgbClr val="0033CC"/>
              </a:solidFill>
            </a:endParaRPr>
          </a:p>
        </p:txBody>
      </p:sp>
      <p:grpSp>
        <p:nvGrpSpPr>
          <p:cNvPr id="22531" name="Group 2"/>
          <p:cNvGrpSpPr/>
          <p:nvPr/>
        </p:nvGrpSpPr>
        <p:grpSpPr>
          <a:xfrm>
            <a:off x="4648200" y="4495800"/>
            <a:ext cx="3810000" cy="1981200"/>
            <a:chOff x="2928" y="2832"/>
            <a:chExt cx="2400" cy="1248"/>
          </a:xfrm>
        </p:grpSpPr>
        <p:sp>
          <p:nvSpPr>
            <p:cNvPr id="22585" name="Rectangle 3"/>
            <p:cNvSpPr/>
            <p:nvPr/>
          </p:nvSpPr>
          <p:spPr>
            <a:xfrm>
              <a:off x="2928" y="2832"/>
              <a:ext cx="2400" cy="1248"/>
            </a:xfrm>
            <a:prstGeom prst="rect">
              <a:avLst/>
            </a:prstGeom>
            <a:solidFill>
              <a:schemeClr val="bg1"/>
            </a:solidFill>
            <a:ln w="9525" cap="flat" cmpd="sng">
              <a:solidFill>
                <a:schemeClr val="tx2"/>
              </a:solidFill>
              <a:prstDash val="solid"/>
              <a:miter/>
              <a:headEnd type="none" w="med" len="med"/>
              <a:tailEnd type="none" w="med" len="med"/>
            </a:ln>
          </p:spPr>
          <p:txBody>
            <a:bodyPr wrap="none" anchor="ctr"/>
            <a:lstStyle/>
            <a:p>
              <a:pPr eaLnBrk="1" hangingPunct="1"/>
              <a:endParaRPr lang="zh-CN" altLang="en-US" dirty="0">
                <a:latin typeface="Times New Roman" panose="02020603050405020304" pitchFamily="18" charset="0"/>
              </a:endParaRPr>
            </a:p>
          </p:txBody>
        </p:sp>
        <p:graphicFrame>
          <p:nvGraphicFramePr>
            <p:cNvPr id="22586" name="Object 4"/>
            <p:cNvGraphicFramePr>
              <a:graphicFrameLocks noChangeAspect="1"/>
            </p:cNvGraphicFramePr>
            <p:nvPr/>
          </p:nvGraphicFramePr>
          <p:xfrm>
            <a:off x="4211" y="3504"/>
            <a:ext cx="205" cy="288"/>
          </p:xfrm>
          <a:graphic>
            <a:graphicData uri="http://schemas.openxmlformats.org/presentationml/2006/ole">
              <mc:AlternateContent xmlns:mc="http://schemas.openxmlformats.org/markup-compatibility/2006">
                <mc:Choice xmlns:v="urn:schemas-microsoft-com:vml" Requires="v">
                  <p:oleObj r:id="rId2" imgW="127000" imgH="177165" progId="Equation.3">
                    <p:embed/>
                  </p:oleObj>
                </mc:Choice>
                <mc:Fallback>
                  <p:oleObj r:id="rId2" imgW="127000" imgH="177165" progId="Equation.3">
                    <p:embed/>
                    <p:pic>
                      <p:nvPicPr>
                        <p:cNvPr id="0" name="图片 3079"/>
                        <p:cNvPicPr/>
                        <p:nvPr/>
                      </p:nvPicPr>
                      <p:blipFill>
                        <a:blip r:embed="rId3"/>
                        <a:stretch>
                          <a:fillRect/>
                        </a:stretch>
                      </p:blipFill>
                      <p:spPr>
                        <a:xfrm>
                          <a:off x="4211" y="3504"/>
                          <a:ext cx="205" cy="288"/>
                        </a:xfrm>
                        <a:prstGeom prst="rect">
                          <a:avLst/>
                        </a:prstGeom>
                        <a:noFill/>
                        <a:ln w="38100">
                          <a:noFill/>
                          <a:miter/>
                        </a:ln>
                      </p:spPr>
                    </p:pic>
                  </p:oleObj>
                </mc:Fallback>
              </mc:AlternateContent>
            </a:graphicData>
          </a:graphic>
        </p:graphicFrame>
        <p:graphicFrame>
          <p:nvGraphicFramePr>
            <p:cNvPr id="22587" name="Object 5"/>
            <p:cNvGraphicFramePr>
              <a:graphicFrameLocks noChangeAspect="1"/>
            </p:cNvGraphicFramePr>
            <p:nvPr/>
          </p:nvGraphicFramePr>
          <p:xfrm>
            <a:off x="4432" y="3732"/>
            <a:ext cx="236" cy="336"/>
          </p:xfrm>
          <a:graphic>
            <a:graphicData uri="http://schemas.openxmlformats.org/presentationml/2006/ole">
              <mc:AlternateContent xmlns:mc="http://schemas.openxmlformats.org/markup-compatibility/2006">
                <mc:Choice xmlns:v="urn:schemas-microsoft-com:vml" Requires="v">
                  <p:oleObj r:id="rId4" imgW="127000" imgH="177165" progId="Equation.DSMT4">
                    <p:embed/>
                  </p:oleObj>
                </mc:Choice>
                <mc:Fallback>
                  <p:oleObj r:id="rId4" imgW="127000" imgH="177165" progId="Equation.DSMT4">
                    <p:embed/>
                    <p:pic>
                      <p:nvPicPr>
                        <p:cNvPr id="0" name="图片 3077"/>
                        <p:cNvPicPr/>
                        <p:nvPr/>
                      </p:nvPicPr>
                      <p:blipFill>
                        <a:blip r:embed="rId5"/>
                        <a:stretch>
                          <a:fillRect/>
                        </a:stretch>
                      </p:blipFill>
                      <p:spPr>
                        <a:xfrm>
                          <a:off x="4432" y="3732"/>
                          <a:ext cx="236" cy="336"/>
                        </a:xfrm>
                        <a:prstGeom prst="rect">
                          <a:avLst/>
                        </a:prstGeom>
                        <a:noFill/>
                        <a:ln w="38100">
                          <a:noFill/>
                          <a:miter/>
                        </a:ln>
                      </p:spPr>
                    </p:pic>
                  </p:oleObj>
                </mc:Fallback>
              </mc:AlternateContent>
            </a:graphicData>
          </a:graphic>
        </p:graphicFrame>
        <p:grpSp>
          <p:nvGrpSpPr>
            <p:cNvPr id="22588" name="Group 6"/>
            <p:cNvGrpSpPr/>
            <p:nvPr/>
          </p:nvGrpSpPr>
          <p:grpSpPr>
            <a:xfrm>
              <a:off x="3504" y="3168"/>
              <a:ext cx="1035" cy="634"/>
              <a:chOff x="3504" y="3168"/>
              <a:chExt cx="1035" cy="634"/>
            </a:xfrm>
          </p:grpSpPr>
          <p:sp>
            <p:nvSpPr>
              <p:cNvPr id="22596" name="Oval 7"/>
              <p:cNvSpPr/>
              <p:nvPr/>
            </p:nvSpPr>
            <p:spPr>
              <a:xfrm>
                <a:off x="3504" y="3696"/>
                <a:ext cx="96" cy="96"/>
              </a:xfrm>
              <a:prstGeom prst="ellipse">
                <a:avLst/>
              </a:prstGeom>
              <a:noFill/>
              <a:ln w="28575" cap="flat" cmpd="sng">
                <a:solidFill>
                  <a:srgbClr val="0000FF"/>
                </a:solidFill>
                <a:prstDash val="solid"/>
                <a:headEnd type="none" w="med" len="med"/>
                <a:tailEnd type="none" w="med" len="med"/>
              </a:ln>
            </p:spPr>
            <p:txBody>
              <a:bodyPr wrap="none" anchor="ctr"/>
              <a:lstStyle/>
              <a:p>
                <a:pPr eaLnBrk="1" hangingPunct="1"/>
                <a:endParaRPr lang="zh-CN" altLang="en-US" dirty="0">
                  <a:latin typeface="Times New Roman" panose="02020603050405020304" pitchFamily="18" charset="0"/>
                </a:endParaRPr>
              </a:p>
            </p:txBody>
          </p:sp>
          <p:sp>
            <p:nvSpPr>
              <p:cNvPr id="22597" name="Line 8"/>
              <p:cNvSpPr/>
              <p:nvPr/>
            </p:nvSpPr>
            <p:spPr>
              <a:xfrm flipV="1">
                <a:off x="3531" y="3168"/>
                <a:ext cx="1008" cy="538"/>
              </a:xfrm>
              <a:prstGeom prst="line">
                <a:avLst/>
              </a:prstGeom>
              <a:ln w="28575" cap="flat" cmpd="sng">
                <a:solidFill>
                  <a:srgbClr val="0000FF"/>
                </a:solidFill>
                <a:prstDash val="solid"/>
                <a:headEnd type="none" w="med" len="med"/>
                <a:tailEnd type="none" w="sm" len="lg"/>
              </a:ln>
            </p:spPr>
          </p:sp>
          <p:sp>
            <p:nvSpPr>
              <p:cNvPr id="22598" name="Line 9"/>
              <p:cNvSpPr/>
              <p:nvPr/>
            </p:nvSpPr>
            <p:spPr>
              <a:xfrm flipV="1">
                <a:off x="3531" y="3264"/>
                <a:ext cx="1008" cy="538"/>
              </a:xfrm>
              <a:prstGeom prst="line">
                <a:avLst/>
              </a:prstGeom>
              <a:ln w="28575" cap="flat" cmpd="sng">
                <a:solidFill>
                  <a:srgbClr val="0000FF"/>
                </a:solidFill>
                <a:prstDash val="solid"/>
                <a:headEnd type="none" w="med" len="med"/>
                <a:tailEnd type="none" w="sm" len="lg"/>
              </a:ln>
            </p:spPr>
          </p:sp>
        </p:grpSp>
        <p:sp>
          <p:nvSpPr>
            <p:cNvPr id="22589" name="Line 10"/>
            <p:cNvSpPr/>
            <p:nvPr/>
          </p:nvSpPr>
          <p:spPr>
            <a:xfrm>
              <a:off x="3170" y="3504"/>
              <a:ext cx="1632" cy="0"/>
            </a:xfrm>
            <a:prstGeom prst="line">
              <a:avLst/>
            </a:prstGeom>
            <a:ln w="28575" cap="flat" cmpd="sng">
              <a:solidFill>
                <a:schemeClr val="tx2"/>
              </a:solidFill>
              <a:prstDash val="solid"/>
              <a:headEnd type="none" w="med" len="med"/>
              <a:tailEnd type="triangle" w="sm" len="lg"/>
            </a:ln>
          </p:spPr>
        </p:sp>
        <p:sp>
          <p:nvSpPr>
            <p:cNvPr id="22590" name="Line 11"/>
            <p:cNvSpPr/>
            <p:nvPr/>
          </p:nvSpPr>
          <p:spPr>
            <a:xfrm>
              <a:off x="4082" y="3504"/>
              <a:ext cx="334" cy="480"/>
            </a:xfrm>
            <a:prstGeom prst="line">
              <a:avLst/>
            </a:prstGeom>
            <a:ln w="38100" cap="flat" cmpd="sng">
              <a:solidFill>
                <a:srgbClr val="FF6600"/>
              </a:solidFill>
              <a:prstDash val="solid"/>
              <a:headEnd type="none" w="med" len="med"/>
              <a:tailEnd type="triangle" w="sm" len="lg"/>
            </a:ln>
          </p:spPr>
        </p:sp>
        <p:graphicFrame>
          <p:nvGraphicFramePr>
            <p:cNvPr id="22591" name="Object 12"/>
            <p:cNvGraphicFramePr>
              <a:graphicFrameLocks noChangeAspect="1"/>
            </p:cNvGraphicFramePr>
            <p:nvPr/>
          </p:nvGraphicFramePr>
          <p:xfrm>
            <a:off x="4370" y="3264"/>
            <a:ext cx="180" cy="288"/>
          </p:xfrm>
          <a:graphic>
            <a:graphicData uri="http://schemas.openxmlformats.org/presentationml/2006/ole">
              <mc:AlternateContent xmlns:mc="http://schemas.openxmlformats.org/markup-compatibility/2006">
                <mc:Choice xmlns:v="urn:schemas-microsoft-com:vml" Requires="v">
                  <p:oleObj r:id="rId6" imgW="127000" imgH="203200" progId="Equation.3">
                    <p:embed/>
                  </p:oleObj>
                </mc:Choice>
                <mc:Fallback>
                  <p:oleObj r:id="rId6" imgW="127000" imgH="203200" progId="Equation.3">
                    <p:embed/>
                    <p:pic>
                      <p:nvPicPr>
                        <p:cNvPr id="0" name="图片 3080"/>
                        <p:cNvPicPr/>
                        <p:nvPr/>
                      </p:nvPicPr>
                      <p:blipFill>
                        <a:blip r:embed="rId7"/>
                        <a:stretch>
                          <a:fillRect/>
                        </a:stretch>
                      </p:blipFill>
                      <p:spPr>
                        <a:xfrm>
                          <a:off x="4370" y="3264"/>
                          <a:ext cx="180" cy="288"/>
                        </a:xfrm>
                        <a:prstGeom prst="rect">
                          <a:avLst/>
                        </a:prstGeom>
                        <a:noFill/>
                        <a:ln w="38100">
                          <a:noFill/>
                          <a:miter/>
                        </a:ln>
                      </p:spPr>
                    </p:pic>
                  </p:oleObj>
                </mc:Fallback>
              </mc:AlternateContent>
            </a:graphicData>
          </a:graphic>
        </p:graphicFrame>
        <p:sp>
          <p:nvSpPr>
            <p:cNvPr id="22592" name="Text Box 13"/>
            <p:cNvSpPr txBox="1"/>
            <p:nvPr/>
          </p:nvSpPr>
          <p:spPr>
            <a:xfrm>
              <a:off x="2976" y="3609"/>
              <a:ext cx="720" cy="288"/>
            </a:xfrm>
            <a:prstGeom prst="rect">
              <a:avLst/>
            </a:prstGeom>
            <a:noFill/>
            <a:ln w="9525">
              <a:noFill/>
            </a:ln>
          </p:spPr>
          <p:txBody>
            <a:bodyPr>
              <a:spAutoFit/>
            </a:bodyPr>
            <a:lstStyle/>
            <a:p>
              <a:pPr eaLnBrk="1" hangingPunct="1">
                <a:spcBef>
                  <a:spcPct val="50000"/>
                </a:spcBef>
              </a:pPr>
              <a:r>
                <a:rPr lang="zh-CN" altLang="zh-CN" i="1" dirty="0">
                  <a:solidFill>
                    <a:srgbClr val="CC0000"/>
                  </a:solidFill>
                  <a:latin typeface="Times New Roman" panose="02020603050405020304" pitchFamily="18" charset="0"/>
                </a:rPr>
                <a:t> </a:t>
              </a:r>
              <a:r>
                <a:rPr lang="en-US" altLang="zh-CN" i="1" dirty="0">
                  <a:solidFill>
                    <a:srgbClr val="0000FF"/>
                  </a:solidFill>
                  <a:latin typeface="Times New Roman" panose="02020603050405020304" pitchFamily="18" charset="0"/>
                </a:rPr>
                <a:t>M,N</a:t>
              </a:r>
            </a:p>
          </p:txBody>
        </p:sp>
        <p:sp>
          <p:nvSpPr>
            <p:cNvPr id="22593" name="Text Box 14"/>
            <p:cNvSpPr txBox="1"/>
            <p:nvPr/>
          </p:nvSpPr>
          <p:spPr>
            <a:xfrm>
              <a:off x="4512" y="2976"/>
              <a:ext cx="672" cy="288"/>
            </a:xfrm>
            <a:prstGeom prst="rect">
              <a:avLst/>
            </a:prstGeom>
            <a:noFill/>
            <a:ln w="9525">
              <a:noFill/>
            </a:ln>
          </p:spPr>
          <p:txBody>
            <a:bodyPr>
              <a:spAutoFit/>
            </a:bodyPr>
            <a:lstStyle/>
            <a:p>
              <a:pPr eaLnBrk="1" hangingPunct="1">
                <a:spcBef>
                  <a:spcPct val="50000"/>
                </a:spcBef>
              </a:pPr>
              <a:r>
                <a:rPr lang="zh-CN" altLang="zh-CN" i="1" dirty="0">
                  <a:solidFill>
                    <a:srgbClr val="0000FF"/>
                  </a:solidFill>
                  <a:latin typeface="Times New Roman" panose="02020603050405020304" pitchFamily="18" charset="0"/>
                </a:rPr>
                <a:t> </a:t>
              </a:r>
              <a:r>
                <a:rPr lang="en-US" altLang="zh-CN" i="1" dirty="0">
                  <a:solidFill>
                    <a:srgbClr val="0000FF"/>
                  </a:solidFill>
                  <a:latin typeface="Times New Roman" panose="02020603050405020304" pitchFamily="18" charset="0"/>
                </a:rPr>
                <a:t>O,P</a:t>
              </a:r>
            </a:p>
          </p:txBody>
        </p:sp>
        <p:graphicFrame>
          <p:nvGraphicFramePr>
            <p:cNvPr id="22594" name="Object 15"/>
            <p:cNvGraphicFramePr>
              <a:graphicFrameLocks noChangeAspect="1"/>
            </p:cNvGraphicFramePr>
            <p:nvPr/>
          </p:nvGraphicFramePr>
          <p:xfrm>
            <a:off x="4802" y="3408"/>
            <a:ext cx="238" cy="300"/>
          </p:xfrm>
          <a:graphic>
            <a:graphicData uri="http://schemas.openxmlformats.org/presentationml/2006/ole">
              <mc:AlternateContent xmlns:mc="http://schemas.openxmlformats.org/markup-compatibility/2006">
                <mc:Choice xmlns:v="urn:schemas-microsoft-com:vml" Requires="v">
                  <p:oleObj r:id="rId8" imgW="152400" imgH="190500" progId="Equation.3">
                    <p:embed/>
                  </p:oleObj>
                </mc:Choice>
                <mc:Fallback>
                  <p:oleObj r:id="rId8" imgW="152400" imgH="190500" progId="Equation.3">
                    <p:embed/>
                    <p:pic>
                      <p:nvPicPr>
                        <p:cNvPr id="0" name="图片 3085"/>
                        <p:cNvPicPr/>
                        <p:nvPr/>
                      </p:nvPicPr>
                      <p:blipFill>
                        <a:blip r:embed="rId9"/>
                        <a:stretch>
                          <a:fillRect/>
                        </a:stretch>
                      </p:blipFill>
                      <p:spPr>
                        <a:xfrm>
                          <a:off x="4802" y="3408"/>
                          <a:ext cx="238" cy="300"/>
                        </a:xfrm>
                        <a:prstGeom prst="rect">
                          <a:avLst/>
                        </a:prstGeom>
                        <a:noFill/>
                        <a:ln w="38100">
                          <a:noFill/>
                          <a:miter/>
                        </a:ln>
                      </p:spPr>
                    </p:pic>
                  </p:oleObj>
                </mc:Fallback>
              </mc:AlternateContent>
            </a:graphicData>
          </a:graphic>
        </p:graphicFrame>
        <p:sp>
          <p:nvSpPr>
            <p:cNvPr id="22595" name="Oval 16"/>
            <p:cNvSpPr/>
            <p:nvPr/>
          </p:nvSpPr>
          <p:spPr>
            <a:xfrm>
              <a:off x="4488" y="3168"/>
              <a:ext cx="96" cy="96"/>
            </a:xfrm>
            <a:prstGeom prst="ellipse">
              <a:avLst/>
            </a:prstGeom>
            <a:noFill/>
            <a:ln w="28575" cap="flat" cmpd="sng">
              <a:solidFill>
                <a:srgbClr val="0000FF"/>
              </a:solidFill>
              <a:prstDash val="solid"/>
              <a:headEnd type="none" w="med" len="med"/>
              <a:tailEnd type="none" w="med" len="med"/>
            </a:ln>
          </p:spPr>
          <p:txBody>
            <a:bodyPr wrap="none" anchor="ctr"/>
            <a:lstStyle/>
            <a:p>
              <a:pPr eaLnBrk="1" hangingPunct="1"/>
              <a:endParaRPr lang="zh-CN" altLang="en-US" dirty="0">
                <a:latin typeface="Times New Roman" panose="02020603050405020304" pitchFamily="18" charset="0"/>
              </a:endParaRPr>
            </a:p>
          </p:txBody>
        </p:sp>
      </p:grpSp>
      <p:grpSp>
        <p:nvGrpSpPr>
          <p:cNvPr id="22532" name="Group 17"/>
          <p:cNvGrpSpPr/>
          <p:nvPr/>
        </p:nvGrpSpPr>
        <p:grpSpPr>
          <a:xfrm>
            <a:off x="4648200" y="1752600"/>
            <a:ext cx="3810000" cy="2590800"/>
            <a:chOff x="2928" y="1104"/>
            <a:chExt cx="2400" cy="1632"/>
          </a:xfrm>
        </p:grpSpPr>
        <p:sp>
          <p:nvSpPr>
            <p:cNvPr id="22559" name="Rectangle 18"/>
            <p:cNvSpPr/>
            <p:nvPr/>
          </p:nvSpPr>
          <p:spPr>
            <a:xfrm>
              <a:off x="2928" y="1104"/>
              <a:ext cx="2400" cy="1632"/>
            </a:xfrm>
            <a:prstGeom prst="rect">
              <a:avLst/>
            </a:prstGeom>
            <a:solidFill>
              <a:schemeClr val="bg1"/>
            </a:solidFill>
            <a:ln w="9525" cap="flat" cmpd="sng">
              <a:solidFill>
                <a:schemeClr val="tx2"/>
              </a:solidFill>
              <a:prstDash val="solid"/>
              <a:miter/>
              <a:headEnd type="none" w="med" len="med"/>
              <a:tailEnd type="none" w="med" len="med"/>
            </a:ln>
          </p:spPr>
          <p:txBody>
            <a:bodyPr wrap="none" anchor="ctr"/>
            <a:lstStyle/>
            <a:p>
              <a:pPr eaLnBrk="1" hangingPunct="1"/>
              <a:endParaRPr lang="zh-CN" altLang="en-US" dirty="0">
                <a:latin typeface="Times New Roman" panose="02020603050405020304" pitchFamily="18" charset="0"/>
              </a:endParaRPr>
            </a:p>
          </p:txBody>
        </p:sp>
        <p:sp>
          <p:nvSpPr>
            <p:cNvPr id="22560" name="Line 19"/>
            <p:cNvSpPr/>
            <p:nvPr/>
          </p:nvSpPr>
          <p:spPr>
            <a:xfrm>
              <a:off x="3362" y="1368"/>
              <a:ext cx="1728" cy="0"/>
            </a:xfrm>
            <a:prstGeom prst="line">
              <a:avLst/>
            </a:prstGeom>
            <a:ln w="12700" cap="flat" cmpd="sng">
              <a:solidFill>
                <a:schemeClr val="tx2"/>
              </a:solidFill>
              <a:prstDash val="solid"/>
              <a:headEnd type="none" w="med" len="med"/>
              <a:tailEnd type="triangle" w="sm" len="lg"/>
            </a:ln>
          </p:spPr>
        </p:sp>
        <p:sp>
          <p:nvSpPr>
            <p:cNvPr id="22561" name="Line 20"/>
            <p:cNvSpPr/>
            <p:nvPr/>
          </p:nvSpPr>
          <p:spPr>
            <a:xfrm>
              <a:off x="3266" y="1560"/>
              <a:ext cx="1728" cy="0"/>
            </a:xfrm>
            <a:prstGeom prst="line">
              <a:avLst/>
            </a:prstGeom>
            <a:ln w="12700" cap="flat" cmpd="sng">
              <a:solidFill>
                <a:schemeClr val="tx2"/>
              </a:solidFill>
              <a:prstDash val="solid"/>
              <a:headEnd type="none" w="med" len="med"/>
              <a:tailEnd type="triangle" w="sm" len="lg"/>
            </a:ln>
          </p:spPr>
        </p:sp>
        <p:sp>
          <p:nvSpPr>
            <p:cNvPr id="22562" name="Line 21"/>
            <p:cNvSpPr/>
            <p:nvPr/>
          </p:nvSpPr>
          <p:spPr>
            <a:xfrm>
              <a:off x="3170" y="1752"/>
              <a:ext cx="1728" cy="0"/>
            </a:xfrm>
            <a:prstGeom prst="line">
              <a:avLst/>
            </a:prstGeom>
            <a:ln w="12700" cap="flat" cmpd="sng">
              <a:solidFill>
                <a:schemeClr val="tx2"/>
              </a:solidFill>
              <a:prstDash val="solid"/>
              <a:headEnd type="none" w="med" len="med"/>
              <a:tailEnd type="triangle" w="sm" len="lg"/>
            </a:ln>
          </p:spPr>
        </p:sp>
        <p:sp>
          <p:nvSpPr>
            <p:cNvPr id="22563" name="Line 22"/>
            <p:cNvSpPr/>
            <p:nvPr/>
          </p:nvSpPr>
          <p:spPr>
            <a:xfrm>
              <a:off x="3362" y="1944"/>
              <a:ext cx="1728" cy="0"/>
            </a:xfrm>
            <a:prstGeom prst="line">
              <a:avLst/>
            </a:prstGeom>
            <a:ln w="12700" cap="flat" cmpd="sng">
              <a:solidFill>
                <a:schemeClr val="tx2"/>
              </a:solidFill>
              <a:prstDash val="solid"/>
              <a:headEnd type="none" w="med" len="med"/>
              <a:tailEnd type="triangle" w="sm" len="lg"/>
            </a:ln>
          </p:spPr>
        </p:sp>
        <p:sp>
          <p:nvSpPr>
            <p:cNvPr id="22564" name="Line 23"/>
            <p:cNvSpPr/>
            <p:nvPr/>
          </p:nvSpPr>
          <p:spPr>
            <a:xfrm>
              <a:off x="3266" y="2136"/>
              <a:ext cx="1728" cy="0"/>
            </a:xfrm>
            <a:prstGeom prst="line">
              <a:avLst/>
            </a:prstGeom>
            <a:ln w="12700" cap="flat" cmpd="sng">
              <a:solidFill>
                <a:schemeClr val="tx2"/>
              </a:solidFill>
              <a:prstDash val="solid"/>
              <a:headEnd type="none" w="med" len="med"/>
              <a:tailEnd type="triangle" w="sm" len="lg"/>
            </a:ln>
          </p:spPr>
        </p:sp>
        <p:sp>
          <p:nvSpPr>
            <p:cNvPr id="22565" name="Line 24"/>
            <p:cNvSpPr/>
            <p:nvPr/>
          </p:nvSpPr>
          <p:spPr>
            <a:xfrm>
              <a:off x="3170" y="2328"/>
              <a:ext cx="1728" cy="0"/>
            </a:xfrm>
            <a:prstGeom prst="line">
              <a:avLst/>
            </a:prstGeom>
            <a:ln w="12700" cap="flat" cmpd="sng">
              <a:solidFill>
                <a:schemeClr val="tx2"/>
              </a:solidFill>
              <a:prstDash val="solid"/>
              <a:headEnd type="none" w="med" len="med"/>
              <a:tailEnd type="triangle" w="sm" len="lg"/>
            </a:ln>
          </p:spPr>
        </p:sp>
        <p:sp>
          <p:nvSpPr>
            <p:cNvPr id="22566" name="Line 25"/>
            <p:cNvSpPr/>
            <p:nvPr/>
          </p:nvSpPr>
          <p:spPr>
            <a:xfrm>
              <a:off x="3314" y="2520"/>
              <a:ext cx="1728" cy="0"/>
            </a:xfrm>
            <a:prstGeom prst="line">
              <a:avLst/>
            </a:prstGeom>
            <a:ln w="12700" cap="flat" cmpd="sng">
              <a:solidFill>
                <a:schemeClr val="tx2"/>
              </a:solidFill>
              <a:prstDash val="solid"/>
              <a:headEnd type="none" w="med" len="med"/>
              <a:tailEnd type="triangle" w="sm" len="lg"/>
            </a:ln>
          </p:spPr>
        </p:sp>
        <p:graphicFrame>
          <p:nvGraphicFramePr>
            <p:cNvPr id="22567" name="Object 26"/>
            <p:cNvGraphicFramePr>
              <a:graphicFrameLocks noChangeAspect="1"/>
            </p:cNvGraphicFramePr>
            <p:nvPr/>
          </p:nvGraphicFramePr>
          <p:xfrm>
            <a:off x="5088" y="1824"/>
            <a:ext cx="238" cy="300"/>
          </p:xfrm>
          <a:graphic>
            <a:graphicData uri="http://schemas.openxmlformats.org/presentationml/2006/ole">
              <mc:AlternateContent xmlns:mc="http://schemas.openxmlformats.org/markup-compatibility/2006">
                <mc:Choice xmlns:v="urn:schemas-microsoft-com:vml" Requires="v">
                  <p:oleObj r:id="rId8" imgW="152400" imgH="190500" progId="Equation.3">
                    <p:embed/>
                  </p:oleObj>
                </mc:Choice>
                <mc:Fallback>
                  <p:oleObj r:id="rId8" imgW="152400" imgH="190500" progId="Equation.3">
                    <p:embed/>
                    <p:pic>
                      <p:nvPicPr>
                        <p:cNvPr id="0" name="图片 3084"/>
                        <p:cNvPicPr/>
                        <p:nvPr/>
                      </p:nvPicPr>
                      <p:blipFill>
                        <a:blip r:embed="rId9"/>
                        <a:stretch>
                          <a:fillRect/>
                        </a:stretch>
                      </p:blipFill>
                      <p:spPr>
                        <a:xfrm>
                          <a:off x="5088" y="1824"/>
                          <a:ext cx="238" cy="300"/>
                        </a:xfrm>
                        <a:prstGeom prst="rect">
                          <a:avLst/>
                        </a:prstGeom>
                        <a:noFill/>
                        <a:ln w="38100">
                          <a:noFill/>
                          <a:miter/>
                        </a:ln>
                      </p:spPr>
                    </p:pic>
                  </p:oleObj>
                </mc:Fallback>
              </mc:AlternateContent>
            </a:graphicData>
          </a:graphic>
        </p:graphicFrame>
        <p:grpSp>
          <p:nvGrpSpPr>
            <p:cNvPr id="22568" name="Group 27"/>
            <p:cNvGrpSpPr/>
            <p:nvPr/>
          </p:nvGrpSpPr>
          <p:grpSpPr>
            <a:xfrm>
              <a:off x="3842" y="1512"/>
              <a:ext cx="576" cy="912"/>
              <a:chOff x="1920" y="1824"/>
              <a:chExt cx="576" cy="912"/>
            </a:xfrm>
          </p:grpSpPr>
          <p:sp>
            <p:nvSpPr>
              <p:cNvPr id="22581" name="Line 28"/>
              <p:cNvSpPr/>
              <p:nvPr/>
            </p:nvSpPr>
            <p:spPr>
              <a:xfrm>
                <a:off x="1920" y="2016"/>
                <a:ext cx="0" cy="720"/>
              </a:xfrm>
              <a:prstGeom prst="line">
                <a:avLst/>
              </a:prstGeom>
              <a:ln w="28575" cap="flat" cmpd="sng">
                <a:solidFill>
                  <a:srgbClr val="0000FF"/>
                </a:solidFill>
                <a:prstDash val="solid"/>
                <a:headEnd type="none" w="med" len="med"/>
                <a:tailEnd type="none" w="sm" len="lg"/>
              </a:ln>
            </p:spPr>
          </p:sp>
          <p:sp>
            <p:nvSpPr>
              <p:cNvPr id="22582" name="Line 29"/>
              <p:cNvSpPr/>
              <p:nvPr/>
            </p:nvSpPr>
            <p:spPr>
              <a:xfrm>
                <a:off x="2496" y="1824"/>
                <a:ext cx="0" cy="720"/>
              </a:xfrm>
              <a:prstGeom prst="line">
                <a:avLst/>
              </a:prstGeom>
              <a:ln w="28575" cap="flat" cmpd="sng">
                <a:solidFill>
                  <a:srgbClr val="0000FF"/>
                </a:solidFill>
                <a:prstDash val="solid"/>
                <a:headEnd type="none" w="med" len="med"/>
                <a:tailEnd type="none" w="sm" len="lg"/>
              </a:ln>
            </p:spPr>
          </p:sp>
          <p:sp>
            <p:nvSpPr>
              <p:cNvPr id="22583" name="Line 30"/>
              <p:cNvSpPr/>
              <p:nvPr/>
            </p:nvSpPr>
            <p:spPr>
              <a:xfrm flipV="1">
                <a:off x="1920" y="1824"/>
                <a:ext cx="576" cy="192"/>
              </a:xfrm>
              <a:prstGeom prst="line">
                <a:avLst/>
              </a:prstGeom>
              <a:ln w="28575" cap="flat" cmpd="sng">
                <a:solidFill>
                  <a:srgbClr val="0000FF"/>
                </a:solidFill>
                <a:prstDash val="solid"/>
                <a:headEnd type="none" w="med" len="med"/>
                <a:tailEnd type="none" w="sm" len="lg"/>
              </a:ln>
            </p:spPr>
          </p:sp>
          <p:sp>
            <p:nvSpPr>
              <p:cNvPr id="22584" name="Line 31"/>
              <p:cNvSpPr/>
              <p:nvPr/>
            </p:nvSpPr>
            <p:spPr>
              <a:xfrm flipV="1">
                <a:off x="1920" y="2544"/>
                <a:ext cx="576" cy="192"/>
              </a:xfrm>
              <a:prstGeom prst="line">
                <a:avLst/>
              </a:prstGeom>
              <a:ln w="28575" cap="flat" cmpd="sng">
                <a:solidFill>
                  <a:srgbClr val="0000FF"/>
                </a:solidFill>
                <a:prstDash val="solid"/>
                <a:headEnd type="none" w="med" len="med"/>
                <a:tailEnd type="none" w="sm" len="lg"/>
              </a:ln>
            </p:spPr>
          </p:sp>
        </p:grpSp>
        <p:sp>
          <p:nvSpPr>
            <p:cNvPr id="22569" name="Text Box 32"/>
            <p:cNvSpPr txBox="1"/>
            <p:nvPr/>
          </p:nvSpPr>
          <p:spPr>
            <a:xfrm>
              <a:off x="3580" y="1536"/>
              <a:ext cx="212" cy="288"/>
            </a:xfrm>
            <a:prstGeom prst="rect">
              <a:avLst/>
            </a:prstGeom>
            <a:noFill/>
            <a:ln w="9525">
              <a:noFill/>
            </a:ln>
          </p:spPr>
          <p:txBody>
            <a:bodyPr>
              <a:spAutoFit/>
            </a:bodyPr>
            <a:lstStyle/>
            <a:p>
              <a:pPr eaLnBrk="1" hangingPunct="1">
                <a:spcBef>
                  <a:spcPct val="50000"/>
                </a:spcBef>
              </a:pPr>
              <a:r>
                <a:rPr lang="en-US" altLang="zh-CN" i="1" dirty="0">
                  <a:solidFill>
                    <a:srgbClr val="0000FF"/>
                  </a:solidFill>
                  <a:latin typeface="Times New Roman" panose="02020603050405020304" pitchFamily="18" charset="0"/>
                </a:rPr>
                <a:t>M</a:t>
              </a:r>
            </a:p>
          </p:txBody>
        </p:sp>
        <p:sp>
          <p:nvSpPr>
            <p:cNvPr id="22570" name="Text Box 33"/>
            <p:cNvSpPr txBox="1"/>
            <p:nvPr/>
          </p:nvSpPr>
          <p:spPr>
            <a:xfrm>
              <a:off x="3671" y="2361"/>
              <a:ext cx="244" cy="288"/>
            </a:xfrm>
            <a:prstGeom prst="rect">
              <a:avLst/>
            </a:prstGeom>
            <a:noFill/>
            <a:ln w="9525">
              <a:noFill/>
            </a:ln>
          </p:spPr>
          <p:txBody>
            <a:bodyPr wrap="none">
              <a:spAutoFit/>
            </a:bodyPr>
            <a:lstStyle/>
            <a:p>
              <a:pPr eaLnBrk="1" hangingPunct="1">
                <a:spcBef>
                  <a:spcPct val="50000"/>
                </a:spcBef>
              </a:pPr>
              <a:r>
                <a:rPr lang="en-US" altLang="zh-CN" i="1" dirty="0">
                  <a:solidFill>
                    <a:srgbClr val="0000FF"/>
                  </a:solidFill>
                  <a:latin typeface="Times New Roman" panose="02020603050405020304" pitchFamily="18" charset="0"/>
                </a:rPr>
                <a:t>N</a:t>
              </a:r>
            </a:p>
          </p:txBody>
        </p:sp>
        <p:sp>
          <p:nvSpPr>
            <p:cNvPr id="22571" name="Text Box 34"/>
            <p:cNvSpPr txBox="1"/>
            <p:nvPr/>
          </p:nvSpPr>
          <p:spPr>
            <a:xfrm>
              <a:off x="4368" y="2064"/>
              <a:ext cx="255" cy="288"/>
            </a:xfrm>
            <a:prstGeom prst="rect">
              <a:avLst/>
            </a:prstGeom>
            <a:noFill/>
            <a:ln w="9525">
              <a:noFill/>
            </a:ln>
          </p:spPr>
          <p:txBody>
            <a:bodyPr wrap="none">
              <a:spAutoFit/>
            </a:bodyPr>
            <a:lstStyle/>
            <a:p>
              <a:pPr eaLnBrk="1" hangingPunct="1">
                <a:spcBef>
                  <a:spcPct val="50000"/>
                </a:spcBef>
              </a:pPr>
              <a:r>
                <a:rPr lang="en-US" altLang="zh-CN" i="1" dirty="0">
                  <a:solidFill>
                    <a:srgbClr val="0000FF"/>
                  </a:solidFill>
                  <a:latin typeface="Times New Roman" panose="02020603050405020304" pitchFamily="18" charset="0"/>
                </a:rPr>
                <a:t>O</a:t>
              </a:r>
            </a:p>
          </p:txBody>
        </p:sp>
        <p:sp>
          <p:nvSpPr>
            <p:cNvPr id="22572" name="Text Box 35"/>
            <p:cNvSpPr txBox="1"/>
            <p:nvPr/>
          </p:nvSpPr>
          <p:spPr>
            <a:xfrm>
              <a:off x="4403" y="1305"/>
              <a:ext cx="233" cy="288"/>
            </a:xfrm>
            <a:prstGeom prst="rect">
              <a:avLst/>
            </a:prstGeom>
            <a:noFill/>
            <a:ln w="9525">
              <a:noFill/>
            </a:ln>
          </p:spPr>
          <p:txBody>
            <a:bodyPr wrap="none">
              <a:spAutoFit/>
            </a:bodyPr>
            <a:lstStyle/>
            <a:p>
              <a:pPr eaLnBrk="1" hangingPunct="1">
                <a:spcBef>
                  <a:spcPct val="50000"/>
                </a:spcBef>
              </a:pPr>
              <a:r>
                <a:rPr lang="en-US" altLang="zh-CN" i="1" dirty="0">
                  <a:solidFill>
                    <a:srgbClr val="0000FF"/>
                  </a:solidFill>
                  <a:latin typeface="Times New Roman" panose="02020603050405020304" pitchFamily="18" charset="0"/>
                </a:rPr>
                <a:t>P</a:t>
              </a:r>
            </a:p>
          </p:txBody>
        </p:sp>
        <p:sp>
          <p:nvSpPr>
            <p:cNvPr id="22573" name="Line 36"/>
            <p:cNvSpPr/>
            <p:nvPr/>
          </p:nvSpPr>
          <p:spPr>
            <a:xfrm>
              <a:off x="3842" y="1920"/>
              <a:ext cx="1" cy="96"/>
            </a:xfrm>
            <a:prstGeom prst="line">
              <a:avLst/>
            </a:prstGeom>
            <a:ln w="38100" cap="flat" cmpd="sng">
              <a:solidFill>
                <a:srgbClr val="0000FF"/>
              </a:solidFill>
              <a:prstDash val="solid"/>
              <a:headEnd type="none" w="med" len="med"/>
              <a:tailEnd type="triangle" w="sm" len="lg"/>
            </a:ln>
          </p:spPr>
        </p:sp>
        <p:sp>
          <p:nvSpPr>
            <p:cNvPr id="22574" name="Text Box 37"/>
            <p:cNvSpPr txBox="1"/>
            <p:nvPr/>
          </p:nvSpPr>
          <p:spPr>
            <a:xfrm>
              <a:off x="3842" y="1872"/>
              <a:ext cx="191" cy="327"/>
            </a:xfrm>
            <a:prstGeom prst="rect">
              <a:avLst/>
            </a:prstGeom>
            <a:noFill/>
            <a:ln w="9525">
              <a:noFill/>
            </a:ln>
          </p:spPr>
          <p:txBody>
            <a:bodyPr wrap="none">
              <a:spAutoFit/>
            </a:bodyPr>
            <a:lstStyle/>
            <a:p>
              <a:pPr eaLnBrk="1" hangingPunct="1">
                <a:spcBef>
                  <a:spcPct val="50000"/>
                </a:spcBef>
              </a:pPr>
              <a:r>
                <a:rPr lang="en-US" altLang="zh-CN" sz="2800" i="1" dirty="0">
                  <a:solidFill>
                    <a:srgbClr val="0000FF"/>
                  </a:solidFill>
                  <a:latin typeface="Times New Roman" panose="02020603050405020304" pitchFamily="18" charset="0"/>
                </a:rPr>
                <a:t>I</a:t>
              </a:r>
            </a:p>
          </p:txBody>
        </p:sp>
        <p:sp>
          <p:nvSpPr>
            <p:cNvPr id="22575" name="Line 38"/>
            <p:cNvSpPr/>
            <p:nvPr/>
          </p:nvSpPr>
          <p:spPr>
            <a:xfrm>
              <a:off x="4128" y="1944"/>
              <a:ext cx="912" cy="0"/>
            </a:xfrm>
            <a:prstGeom prst="line">
              <a:avLst/>
            </a:prstGeom>
            <a:ln w="28575" cap="flat" cmpd="sng">
              <a:solidFill>
                <a:srgbClr val="CC00CC"/>
              </a:solidFill>
              <a:prstDash val="solid"/>
              <a:headEnd type="none" w="med" len="med"/>
              <a:tailEnd type="triangle" w="sm" len="lg"/>
            </a:ln>
          </p:spPr>
        </p:sp>
        <p:sp>
          <p:nvSpPr>
            <p:cNvPr id="22576" name="Line 39"/>
            <p:cNvSpPr/>
            <p:nvPr/>
          </p:nvSpPr>
          <p:spPr>
            <a:xfrm flipV="1">
              <a:off x="4418" y="1872"/>
              <a:ext cx="1" cy="96"/>
            </a:xfrm>
            <a:prstGeom prst="line">
              <a:avLst/>
            </a:prstGeom>
            <a:ln w="38100" cap="flat" cmpd="sng">
              <a:solidFill>
                <a:srgbClr val="0000FF"/>
              </a:solidFill>
              <a:prstDash val="solid"/>
              <a:headEnd type="none" w="med" len="med"/>
              <a:tailEnd type="triangle" w="sm" len="lg"/>
            </a:ln>
          </p:spPr>
        </p:sp>
        <p:grpSp>
          <p:nvGrpSpPr>
            <p:cNvPr id="22577" name="Group 40"/>
            <p:cNvGrpSpPr/>
            <p:nvPr/>
          </p:nvGrpSpPr>
          <p:grpSpPr>
            <a:xfrm>
              <a:off x="4130" y="1913"/>
              <a:ext cx="558" cy="775"/>
              <a:chOff x="4130" y="1913"/>
              <a:chExt cx="558" cy="775"/>
            </a:xfrm>
          </p:grpSpPr>
          <p:sp>
            <p:nvSpPr>
              <p:cNvPr id="22578" name="Line 41"/>
              <p:cNvSpPr/>
              <p:nvPr/>
            </p:nvSpPr>
            <p:spPr>
              <a:xfrm>
                <a:off x="4130" y="1944"/>
                <a:ext cx="334" cy="504"/>
              </a:xfrm>
              <a:prstGeom prst="line">
                <a:avLst/>
              </a:prstGeom>
              <a:ln w="38100" cap="flat" cmpd="sng">
                <a:solidFill>
                  <a:srgbClr val="FF9933"/>
                </a:solidFill>
                <a:prstDash val="solid"/>
                <a:headEnd type="none" w="med" len="med"/>
                <a:tailEnd type="triangle" w="sm" len="lg"/>
              </a:ln>
            </p:spPr>
          </p:sp>
          <p:graphicFrame>
            <p:nvGraphicFramePr>
              <p:cNvPr id="22579" name="Object 42"/>
              <p:cNvGraphicFramePr>
                <a:graphicFrameLocks noChangeAspect="1"/>
              </p:cNvGraphicFramePr>
              <p:nvPr/>
            </p:nvGraphicFramePr>
            <p:xfrm>
              <a:off x="4451" y="2352"/>
              <a:ext cx="237" cy="336"/>
            </p:xfrm>
            <a:graphic>
              <a:graphicData uri="http://schemas.openxmlformats.org/presentationml/2006/ole">
                <mc:AlternateContent xmlns:mc="http://schemas.openxmlformats.org/markup-compatibility/2006">
                  <mc:Choice xmlns:v="urn:schemas-microsoft-com:vml" Requires="v">
                    <p:oleObj r:id="rId10" imgW="127000" imgH="177165" progId="Equation.DSMT4">
                      <p:embed/>
                    </p:oleObj>
                  </mc:Choice>
                  <mc:Fallback>
                    <p:oleObj r:id="rId10" imgW="127000" imgH="177165" progId="Equation.DSMT4">
                      <p:embed/>
                      <p:pic>
                        <p:nvPicPr>
                          <p:cNvPr id="0" name="图片 3081"/>
                          <p:cNvPicPr/>
                          <p:nvPr/>
                        </p:nvPicPr>
                        <p:blipFill>
                          <a:blip r:embed="rId11"/>
                          <a:stretch>
                            <a:fillRect/>
                          </a:stretch>
                        </p:blipFill>
                        <p:spPr>
                          <a:xfrm>
                            <a:off x="4451" y="2352"/>
                            <a:ext cx="237" cy="336"/>
                          </a:xfrm>
                          <a:prstGeom prst="rect">
                            <a:avLst/>
                          </a:prstGeom>
                          <a:noFill/>
                          <a:ln w="38100">
                            <a:noFill/>
                            <a:miter/>
                          </a:ln>
                        </p:spPr>
                      </p:pic>
                    </p:oleObj>
                  </mc:Fallback>
                </mc:AlternateContent>
              </a:graphicData>
            </a:graphic>
          </p:graphicFrame>
          <p:graphicFrame>
            <p:nvGraphicFramePr>
              <p:cNvPr id="22580" name="Object 43"/>
              <p:cNvGraphicFramePr>
                <a:graphicFrameLocks noChangeAspect="1"/>
              </p:cNvGraphicFramePr>
              <p:nvPr/>
            </p:nvGraphicFramePr>
            <p:xfrm>
              <a:off x="4206" y="1913"/>
              <a:ext cx="210" cy="295"/>
            </p:xfrm>
            <a:graphic>
              <a:graphicData uri="http://schemas.openxmlformats.org/presentationml/2006/ole">
                <mc:AlternateContent xmlns:mc="http://schemas.openxmlformats.org/markup-compatibility/2006">
                  <mc:Choice xmlns:v="urn:schemas-microsoft-com:vml" Requires="v">
                    <p:oleObj r:id="rId12" imgW="146685" imgH="198120" progId="Equation.3">
                      <p:embed/>
                    </p:oleObj>
                  </mc:Choice>
                  <mc:Fallback>
                    <p:oleObj r:id="rId12" imgW="146685" imgH="198120" progId="Equation.3">
                      <p:embed/>
                      <p:pic>
                        <p:nvPicPr>
                          <p:cNvPr id="0" name="图片 3087"/>
                          <p:cNvPicPr/>
                          <p:nvPr/>
                        </p:nvPicPr>
                        <p:blipFill>
                          <a:blip r:embed="rId13">
                            <a:clrChange>
                              <a:clrFrom>
                                <a:srgbClr val="000000"/>
                              </a:clrFrom>
                              <a:clrTo>
                                <a:srgbClr val="CC0000"/>
                              </a:clrTo>
                            </a:clrChange>
                          </a:blip>
                          <a:stretch>
                            <a:fillRect/>
                          </a:stretch>
                        </p:blipFill>
                        <p:spPr>
                          <a:xfrm>
                            <a:off x="4206" y="1913"/>
                            <a:ext cx="210" cy="295"/>
                          </a:xfrm>
                          <a:prstGeom prst="rect">
                            <a:avLst/>
                          </a:prstGeom>
                          <a:noFill/>
                          <a:ln w="38100">
                            <a:noFill/>
                            <a:miter/>
                          </a:ln>
                        </p:spPr>
                      </p:pic>
                    </p:oleObj>
                  </mc:Fallback>
                </mc:AlternateContent>
              </a:graphicData>
            </a:graphic>
          </p:graphicFrame>
        </p:grpSp>
      </p:grpSp>
      <p:sp>
        <p:nvSpPr>
          <p:cNvPr id="79917" name="Text Box 45"/>
          <p:cNvSpPr txBox="1"/>
          <p:nvPr/>
        </p:nvSpPr>
        <p:spPr>
          <a:xfrm>
            <a:off x="685800" y="908050"/>
            <a:ext cx="7631113" cy="579438"/>
          </a:xfrm>
          <a:prstGeom prst="rect">
            <a:avLst/>
          </a:prstGeom>
          <a:noFill/>
          <a:ln w="9525">
            <a:noFill/>
          </a:ln>
        </p:spPr>
        <p:txBody>
          <a:bodyPr>
            <a:spAutoFit/>
          </a:bodyPr>
          <a:lstStyle/>
          <a:p>
            <a:pPr eaLnBrk="1" hangingPunct="1">
              <a:spcBef>
                <a:spcPct val="50000"/>
              </a:spcBef>
            </a:pPr>
            <a:r>
              <a:rPr lang="zh-CN" altLang="en-US" sz="2800" b="1" dirty="0">
                <a:solidFill>
                  <a:srgbClr val="000000"/>
                </a:solidFill>
                <a:latin typeface="Times New Roman" panose="02020603050405020304" pitchFamily="18" charset="0"/>
              </a:rPr>
              <a:t>如图</a:t>
            </a:r>
            <a:r>
              <a:rPr lang="zh-CN" altLang="en-US" sz="2800" b="1" dirty="0">
                <a:solidFill>
                  <a:srgbClr val="CC0000"/>
                </a:solidFill>
                <a:latin typeface="Times New Roman" panose="02020603050405020304" pitchFamily="18" charset="0"/>
              </a:rPr>
              <a:t>  均匀</a:t>
            </a:r>
            <a:r>
              <a:rPr lang="zh-CN" altLang="en-US" sz="2800" b="1" dirty="0">
                <a:solidFill>
                  <a:srgbClr val="000000"/>
                </a:solidFill>
                <a:latin typeface="Times New Roman" panose="02020603050405020304" pitchFamily="18" charset="0"/>
              </a:rPr>
              <a:t>磁场中有一矩形载流线圈</a:t>
            </a:r>
            <a:r>
              <a:rPr lang="en-US" altLang="zh-CN" sz="3200" i="1" dirty="0">
                <a:solidFill>
                  <a:srgbClr val="000000"/>
                </a:solidFill>
                <a:latin typeface="Times New Roman" panose="02020603050405020304" pitchFamily="18" charset="0"/>
              </a:rPr>
              <a:t>MNOP</a:t>
            </a:r>
          </a:p>
        </p:txBody>
      </p:sp>
      <p:graphicFrame>
        <p:nvGraphicFramePr>
          <p:cNvPr id="79918" name="Object 46"/>
          <p:cNvGraphicFramePr>
            <a:graphicFrameLocks noChangeAspect="1"/>
          </p:cNvGraphicFramePr>
          <p:nvPr/>
        </p:nvGraphicFramePr>
        <p:xfrm>
          <a:off x="762000" y="1773238"/>
          <a:ext cx="3124200" cy="619125"/>
        </p:xfrm>
        <a:graphic>
          <a:graphicData uri="http://schemas.openxmlformats.org/presentationml/2006/ole">
            <mc:AlternateContent xmlns:mc="http://schemas.openxmlformats.org/markup-compatibility/2006">
              <mc:Choice xmlns:v="urn:schemas-microsoft-com:vml" Requires="v">
                <p:oleObj r:id="rId14" imgW="1104265" imgH="215900" progId="Equation.3">
                  <p:embed/>
                </p:oleObj>
              </mc:Choice>
              <mc:Fallback>
                <p:oleObj r:id="rId14" imgW="1104265" imgH="215900" progId="Equation.3">
                  <p:embed/>
                  <p:pic>
                    <p:nvPicPr>
                      <p:cNvPr id="0" name="图片 3083"/>
                      <p:cNvPicPr/>
                      <p:nvPr/>
                    </p:nvPicPr>
                    <p:blipFill>
                      <a:blip r:embed="rId15"/>
                      <a:stretch>
                        <a:fillRect/>
                      </a:stretch>
                    </p:blipFill>
                    <p:spPr>
                      <a:xfrm>
                        <a:off x="762000" y="1773238"/>
                        <a:ext cx="3124200" cy="619125"/>
                      </a:xfrm>
                      <a:prstGeom prst="rect">
                        <a:avLst/>
                      </a:prstGeom>
                      <a:noFill/>
                      <a:ln w="38100">
                        <a:noFill/>
                        <a:miter/>
                      </a:ln>
                    </p:spPr>
                  </p:pic>
                </p:oleObj>
              </mc:Fallback>
            </mc:AlternateContent>
          </a:graphicData>
        </a:graphic>
      </p:graphicFrame>
      <p:graphicFrame>
        <p:nvGraphicFramePr>
          <p:cNvPr id="79919" name="Object 47"/>
          <p:cNvGraphicFramePr>
            <a:graphicFrameLocks noChangeAspect="1"/>
          </p:cNvGraphicFramePr>
          <p:nvPr/>
        </p:nvGraphicFramePr>
        <p:xfrm>
          <a:off x="2627313" y="2647950"/>
          <a:ext cx="1489075" cy="725488"/>
        </p:xfrm>
        <a:graphic>
          <a:graphicData uri="http://schemas.openxmlformats.org/presentationml/2006/ole">
            <mc:AlternateContent xmlns:mc="http://schemas.openxmlformats.org/markup-compatibility/2006">
              <mc:Choice xmlns:v="urn:schemas-microsoft-com:vml" Requires="v">
                <p:oleObj r:id="rId16" imgW="545465" imgH="254000" progId="Equation.DSMT4">
                  <p:embed/>
                </p:oleObj>
              </mc:Choice>
              <mc:Fallback>
                <p:oleObj r:id="rId16" imgW="545465" imgH="254000" progId="Equation.DSMT4">
                  <p:embed/>
                  <p:pic>
                    <p:nvPicPr>
                      <p:cNvPr id="0" name="图片 3088"/>
                      <p:cNvPicPr/>
                      <p:nvPr/>
                    </p:nvPicPr>
                    <p:blipFill>
                      <a:blip r:embed="rId17"/>
                      <a:stretch>
                        <a:fillRect/>
                      </a:stretch>
                    </p:blipFill>
                    <p:spPr>
                      <a:xfrm>
                        <a:off x="2627313" y="2647950"/>
                        <a:ext cx="1489075" cy="725488"/>
                      </a:xfrm>
                      <a:prstGeom prst="rect">
                        <a:avLst/>
                      </a:prstGeom>
                      <a:noFill/>
                      <a:ln w="38100">
                        <a:noFill/>
                        <a:miter/>
                      </a:ln>
                    </p:spPr>
                  </p:pic>
                </p:oleObj>
              </mc:Fallback>
            </mc:AlternateContent>
          </a:graphicData>
        </a:graphic>
      </p:graphicFrame>
      <p:graphicFrame>
        <p:nvGraphicFramePr>
          <p:cNvPr id="79920" name="Object 48"/>
          <p:cNvGraphicFramePr>
            <a:graphicFrameLocks noChangeAspect="1"/>
          </p:cNvGraphicFramePr>
          <p:nvPr/>
        </p:nvGraphicFramePr>
        <p:xfrm>
          <a:off x="663575" y="2697163"/>
          <a:ext cx="1676400" cy="630237"/>
        </p:xfrm>
        <a:graphic>
          <a:graphicData uri="http://schemas.openxmlformats.org/presentationml/2006/ole">
            <mc:AlternateContent xmlns:mc="http://schemas.openxmlformats.org/markup-compatibility/2006">
              <mc:Choice xmlns:v="urn:schemas-microsoft-com:vml" Requires="v">
                <p:oleObj r:id="rId18" imgW="571500" imgH="215900" progId="Equation.3">
                  <p:embed/>
                </p:oleObj>
              </mc:Choice>
              <mc:Fallback>
                <p:oleObj r:id="rId18" imgW="571500" imgH="215900" progId="Equation.3">
                  <p:embed/>
                  <p:pic>
                    <p:nvPicPr>
                      <p:cNvPr id="0" name="图片 3086"/>
                      <p:cNvPicPr/>
                      <p:nvPr/>
                    </p:nvPicPr>
                    <p:blipFill>
                      <a:blip r:embed="rId19"/>
                      <a:stretch>
                        <a:fillRect/>
                      </a:stretch>
                    </p:blipFill>
                    <p:spPr>
                      <a:xfrm>
                        <a:off x="663575" y="2697163"/>
                        <a:ext cx="1676400" cy="630237"/>
                      </a:xfrm>
                      <a:prstGeom prst="rect">
                        <a:avLst/>
                      </a:prstGeom>
                      <a:noFill/>
                      <a:ln w="38100">
                        <a:noFill/>
                        <a:miter/>
                      </a:ln>
                    </p:spPr>
                  </p:pic>
                </p:oleObj>
              </mc:Fallback>
            </mc:AlternateContent>
          </a:graphicData>
        </a:graphic>
      </p:graphicFrame>
      <p:graphicFrame>
        <p:nvGraphicFramePr>
          <p:cNvPr id="79921" name="Object 49"/>
          <p:cNvGraphicFramePr>
            <a:graphicFrameLocks noChangeAspect="1"/>
          </p:cNvGraphicFramePr>
          <p:nvPr/>
        </p:nvGraphicFramePr>
        <p:xfrm>
          <a:off x="1238250" y="4541838"/>
          <a:ext cx="1712913" cy="735012"/>
        </p:xfrm>
        <a:graphic>
          <a:graphicData uri="http://schemas.openxmlformats.org/presentationml/2006/ole">
            <mc:AlternateContent xmlns:mc="http://schemas.openxmlformats.org/markup-compatibility/2006">
              <mc:Choice xmlns:v="urn:schemas-microsoft-com:vml" Requires="v">
                <p:oleObj r:id="rId20" imgW="558800" imgH="254000" progId="Equation.DSMT4">
                  <p:embed/>
                </p:oleObj>
              </mc:Choice>
              <mc:Fallback>
                <p:oleObj r:id="rId20" imgW="558800" imgH="254000" progId="Equation.DSMT4">
                  <p:embed/>
                  <p:pic>
                    <p:nvPicPr>
                      <p:cNvPr id="0" name="图片 3082"/>
                      <p:cNvPicPr/>
                      <p:nvPr/>
                    </p:nvPicPr>
                    <p:blipFill>
                      <a:blip r:embed="rId21"/>
                      <a:stretch>
                        <a:fillRect/>
                      </a:stretch>
                    </p:blipFill>
                    <p:spPr>
                      <a:xfrm>
                        <a:off x="1238250" y="4541838"/>
                        <a:ext cx="1712913" cy="735012"/>
                      </a:xfrm>
                      <a:prstGeom prst="rect">
                        <a:avLst/>
                      </a:prstGeom>
                      <a:noFill/>
                      <a:ln w="38100">
                        <a:noFill/>
                        <a:miter/>
                      </a:ln>
                    </p:spPr>
                  </p:pic>
                </p:oleObj>
              </mc:Fallback>
            </mc:AlternateContent>
          </a:graphicData>
        </a:graphic>
      </p:graphicFrame>
      <p:graphicFrame>
        <p:nvGraphicFramePr>
          <p:cNvPr id="79922" name="Object 50"/>
          <p:cNvGraphicFramePr>
            <a:graphicFrameLocks noChangeAspect="1"/>
          </p:cNvGraphicFramePr>
          <p:nvPr/>
        </p:nvGraphicFramePr>
        <p:xfrm>
          <a:off x="685800" y="3684588"/>
          <a:ext cx="3238500" cy="658812"/>
        </p:xfrm>
        <a:graphic>
          <a:graphicData uri="http://schemas.openxmlformats.org/presentationml/2006/ole">
            <mc:AlternateContent xmlns:mc="http://schemas.openxmlformats.org/markup-compatibility/2006">
              <mc:Choice xmlns:v="urn:schemas-microsoft-com:vml" Requires="v">
                <p:oleObj r:id="rId22" imgW="1181100" imgH="228600" progId="Equation.3">
                  <p:embed/>
                </p:oleObj>
              </mc:Choice>
              <mc:Fallback>
                <p:oleObj r:id="rId22" imgW="1181100" imgH="228600" progId="Equation.3">
                  <p:embed/>
                  <p:pic>
                    <p:nvPicPr>
                      <p:cNvPr id="0" name="图片 3093"/>
                      <p:cNvPicPr/>
                      <p:nvPr/>
                    </p:nvPicPr>
                    <p:blipFill>
                      <a:blip r:embed="rId23"/>
                      <a:stretch>
                        <a:fillRect/>
                      </a:stretch>
                    </p:blipFill>
                    <p:spPr>
                      <a:xfrm>
                        <a:off x="685800" y="3684588"/>
                        <a:ext cx="3238500" cy="658812"/>
                      </a:xfrm>
                      <a:prstGeom prst="rect">
                        <a:avLst/>
                      </a:prstGeom>
                      <a:noFill/>
                      <a:ln w="38100">
                        <a:noFill/>
                        <a:miter/>
                      </a:ln>
                    </p:spPr>
                  </p:pic>
                </p:oleObj>
              </mc:Fallback>
            </mc:AlternateContent>
          </a:graphicData>
        </a:graphic>
      </p:graphicFrame>
      <p:graphicFrame>
        <p:nvGraphicFramePr>
          <p:cNvPr id="79923" name="Object 51"/>
          <p:cNvGraphicFramePr>
            <a:graphicFrameLocks noChangeAspect="1"/>
          </p:cNvGraphicFramePr>
          <p:nvPr/>
        </p:nvGraphicFramePr>
        <p:xfrm>
          <a:off x="914400" y="5208588"/>
          <a:ext cx="2514600" cy="1268412"/>
        </p:xfrm>
        <a:graphic>
          <a:graphicData uri="http://schemas.openxmlformats.org/presentationml/2006/ole">
            <mc:AlternateContent xmlns:mc="http://schemas.openxmlformats.org/markup-compatibility/2006">
              <mc:Choice xmlns:v="urn:schemas-microsoft-com:vml" Requires="v">
                <p:oleObj r:id="rId24" imgW="850265" imgH="431800" progId="Equation.DSMT4">
                  <p:embed/>
                </p:oleObj>
              </mc:Choice>
              <mc:Fallback>
                <p:oleObj r:id="rId24" imgW="850265" imgH="431800" progId="Equation.DSMT4">
                  <p:embed/>
                  <p:pic>
                    <p:nvPicPr>
                      <p:cNvPr id="0" name="图片 3098"/>
                      <p:cNvPicPr/>
                      <p:nvPr/>
                    </p:nvPicPr>
                    <p:blipFill>
                      <a:blip r:embed="rId25"/>
                      <a:stretch>
                        <a:fillRect/>
                      </a:stretch>
                    </p:blipFill>
                    <p:spPr>
                      <a:xfrm>
                        <a:off x="914400" y="5208588"/>
                        <a:ext cx="2514600" cy="1268412"/>
                      </a:xfrm>
                      <a:prstGeom prst="rect">
                        <a:avLst/>
                      </a:prstGeom>
                      <a:noFill/>
                      <a:ln w="38100">
                        <a:noFill/>
                        <a:miter/>
                      </a:ln>
                    </p:spPr>
                  </p:pic>
                </p:oleObj>
              </mc:Fallback>
            </mc:AlternateContent>
          </a:graphicData>
        </a:graphic>
      </p:graphicFrame>
      <p:grpSp>
        <p:nvGrpSpPr>
          <p:cNvPr id="22540" name="Group 52"/>
          <p:cNvGrpSpPr/>
          <p:nvPr/>
        </p:nvGrpSpPr>
        <p:grpSpPr>
          <a:xfrm>
            <a:off x="6111875" y="1901825"/>
            <a:ext cx="444500" cy="650875"/>
            <a:chOff x="3850" y="1198"/>
            <a:chExt cx="280" cy="410"/>
          </a:xfrm>
        </p:grpSpPr>
        <p:sp>
          <p:nvSpPr>
            <p:cNvPr id="22557" name="Line 53"/>
            <p:cNvSpPr/>
            <p:nvPr/>
          </p:nvSpPr>
          <p:spPr>
            <a:xfrm flipH="1" flipV="1">
              <a:off x="4128" y="1248"/>
              <a:ext cx="2" cy="360"/>
            </a:xfrm>
            <a:prstGeom prst="line">
              <a:avLst/>
            </a:prstGeom>
            <a:ln w="28575" cap="flat" cmpd="sng">
              <a:solidFill>
                <a:srgbClr val="FF0066"/>
              </a:solidFill>
              <a:prstDash val="solid"/>
              <a:headEnd type="none" w="med" len="med"/>
              <a:tailEnd type="triangle" w="sm" len="lg"/>
            </a:ln>
          </p:spPr>
        </p:sp>
        <p:graphicFrame>
          <p:nvGraphicFramePr>
            <p:cNvPr id="22558" name="Object 54"/>
            <p:cNvGraphicFramePr>
              <a:graphicFrameLocks noChangeAspect="1"/>
            </p:cNvGraphicFramePr>
            <p:nvPr/>
          </p:nvGraphicFramePr>
          <p:xfrm>
            <a:off x="3850" y="1198"/>
            <a:ext cx="278" cy="396"/>
          </p:xfrm>
          <a:graphic>
            <a:graphicData uri="http://schemas.openxmlformats.org/presentationml/2006/ole">
              <mc:AlternateContent xmlns:mc="http://schemas.openxmlformats.org/markup-compatibility/2006">
                <mc:Choice xmlns:v="urn:schemas-microsoft-com:vml" Requires="v">
                  <p:oleObj r:id="rId26" imgW="177800" imgH="253365" progId="Equation.DSMT4">
                    <p:embed/>
                  </p:oleObj>
                </mc:Choice>
                <mc:Fallback>
                  <p:oleObj r:id="rId26" imgW="177800" imgH="253365" progId="Equation.DSMT4">
                    <p:embed/>
                    <p:pic>
                      <p:nvPicPr>
                        <p:cNvPr id="0" name="图片 3095"/>
                        <p:cNvPicPr/>
                        <p:nvPr/>
                      </p:nvPicPr>
                      <p:blipFill>
                        <a:blip r:embed="rId27"/>
                        <a:stretch>
                          <a:fillRect/>
                        </a:stretch>
                      </p:blipFill>
                      <p:spPr>
                        <a:xfrm>
                          <a:off x="3850" y="1198"/>
                          <a:ext cx="278" cy="396"/>
                        </a:xfrm>
                        <a:prstGeom prst="rect">
                          <a:avLst/>
                        </a:prstGeom>
                        <a:noFill/>
                        <a:ln w="38100">
                          <a:noFill/>
                          <a:miter/>
                        </a:ln>
                      </p:spPr>
                    </p:pic>
                  </p:oleObj>
                </mc:Fallback>
              </mc:AlternateContent>
            </a:graphicData>
          </a:graphic>
        </p:graphicFrame>
      </p:grpSp>
      <p:grpSp>
        <p:nvGrpSpPr>
          <p:cNvPr id="22541" name="Group 55"/>
          <p:cNvGrpSpPr/>
          <p:nvPr/>
        </p:nvGrpSpPr>
        <p:grpSpPr>
          <a:xfrm>
            <a:off x="6188075" y="3657600"/>
            <a:ext cx="441325" cy="639763"/>
            <a:chOff x="3898" y="2352"/>
            <a:chExt cx="278" cy="428"/>
          </a:xfrm>
        </p:grpSpPr>
        <p:sp>
          <p:nvSpPr>
            <p:cNvPr id="22555" name="Line 56"/>
            <p:cNvSpPr/>
            <p:nvPr/>
          </p:nvSpPr>
          <p:spPr>
            <a:xfrm flipH="1">
              <a:off x="4176" y="2352"/>
              <a:ext cx="0" cy="384"/>
            </a:xfrm>
            <a:prstGeom prst="line">
              <a:avLst/>
            </a:prstGeom>
            <a:ln w="28575" cap="flat" cmpd="sng">
              <a:solidFill>
                <a:srgbClr val="FF0066"/>
              </a:solidFill>
              <a:prstDash val="solid"/>
              <a:headEnd type="none" w="med" len="med"/>
              <a:tailEnd type="triangle" w="sm" len="lg"/>
            </a:ln>
          </p:spPr>
        </p:sp>
        <p:graphicFrame>
          <p:nvGraphicFramePr>
            <p:cNvPr id="22556" name="Object 57"/>
            <p:cNvGraphicFramePr>
              <a:graphicFrameLocks noChangeAspect="1"/>
            </p:cNvGraphicFramePr>
            <p:nvPr/>
          </p:nvGraphicFramePr>
          <p:xfrm>
            <a:off x="3898" y="2380"/>
            <a:ext cx="278" cy="400"/>
          </p:xfrm>
          <a:graphic>
            <a:graphicData uri="http://schemas.openxmlformats.org/presentationml/2006/ole">
              <mc:AlternateContent xmlns:mc="http://schemas.openxmlformats.org/markup-compatibility/2006">
                <mc:Choice xmlns:v="urn:schemas-microsoft-com:vml" Requires="v">
                  <p:oleObj r:id="rId28" imgW="177800" imgH="253365" progId="Equation.DSMT4">
                    <p:embed/>
                  </p:oleObj>
                </mc:Choice>
                <mc:Fallback>
                  <p:oleObj r:id="rId28" imgW="177800" imgH="253365" progId="Equation.DSMT4">
                    <p:embed/>
                    <p:pic>
                      <p:nvPicPr>
                        <p:cNvPr id="0" name="图片 3091"/>
                        <p:cNvPicPr/>
                        <p:nvPr/>
                      </p:nvPicPr>
                      <p:blipFill>
                        <a:blip r:embed="rId29"/>
                        <a:stretch>
                          <a:fillRect/>
                        </a:stretch>
                      </p:blipFill>
                      <p:spPr>
                        <a:xfrm>
                          <a:off x="3898" y="2380"/>
                          <a:ext cx="278" cy="400"/>
                        </a:xfrm>
                        <a:prstGeom prst="rect">
                          <a:avLst/>
                        </a:prstGeom>
                        <a:noFill/>
                        <a:ln w="38100">
                          <a:noFill/>
                          <a:miter/>
                        </a:ln>
                      </p:spPr>
                    </p:pic>
                  </p:oleObj>
                </mc:Fallback>
              </mc:AlternateContent>
            </a:graphicData>
          </a:graphic>
        </p:graphicFrame>
      </p:grpSp>
      <p:grpSp>
        <p:nvGrpSpPr>
          <p:cNvPr id="22542" name="Group 58"/>
          <p:cNvGrpSpPr/>
          <p:nvPr/>
        </p:nvGrpSpPr>
        <p:grpSpPr>
          <a:xfrm>
            <a:off x="5257800" y="3314700"/>
            <a:ext cx="841375" cy="641350"/>
            <a:chOff x="3312" y="2088"/>
            <a:chExt cx="530" cy="404"/>
          </a:xfrm>
        </p:grpSpPr>
        <p:sp>
          <p:nvSpPr>
            <p:cNvPr id="22553" name="Line 59"/>
            <p:cNvSpPr/>
            <p:nvPr/>
          </p:nvSpPr>
          <p:spPr>
            <a:xfrm flipH="1">
              <a:off x="3506" y="2088"/>
              <a:ext cx="336" cy="192"/>
            </a:xfrm>
            <a:prstGeom prst="line">
              <a:avLst/>
            </a:prstGeom>
            <a:ln w="28575" cap="flat" cmpd="sng">
              <a:solidFill>
                <a:srgbClr val="FF0066"/>
              </a:solidFill>
              <a:prstDash val="solid"/>
              <a:headEnd type="none" w="med" len="med"/>
              <a:tailEnd type="triangle" w="sm" len="lg"/>
            </a:ln>
          </p:spPr>
        </p:sp>
        <p:graphicFrame>
          <p:nvGraphicFramePr>
            <p:cNvPr id="22554" name="Object 60"/>
            <p:cNvGraphicFramePr>
              <a:graphicFrameLocks noChangeAspect="1"/>
            </p:cNvGraphicFramePr>
            <p:nvPr/>
          </p:nvGraphicFramePr>
          <p:xfrm>
            <a:off x="3312" y="2092"/>
            <a:ext cx="258" cy="400"/>
          </p:xfrm>
          <a:graphic>
            <a:graphicData uri="http://schemas.openxmlformats.org/presentationml/2006/ole">
              <mc:AlternateContent xmlns:mc="http://schemas.openxmlformats.org/markup-compatibility/2006">
                <mc:Choice xmlns:v="urn:schemas-microsoft-com:vml" Requires="v">
                  <p:oleObj r:id="rId30" imgW="165100" imgH="254000" progId="Equation.DSMT4">
                    <p:embed/>
                  </p:oleObj>
                </mc:Choice>
                <mc:Fallback>
                  <p:oleObj r:id="rId30" imgW="165100" imgH="254000" progId="Equation.DSMT4">
                    <p:embed/>
                    <p:pic>
                      <p:nvPicPr>
                        <p:cNvPr id="0" name="图片 3100"/>
                        <p:cNvPicPr/>
                        <p:nvPr/>
                      </p:nvPicPr>
                      <p:blipFill>
                        <a:blip r:embed="rId31"/>
                        <a:stretch>
                          <a:fillRect/>
                        </a:stretch>
                      </p:blipFill>
                      <p:spPr>
                        <a:xfrm>
                          <a:off x="3312" y="2092"/>
                          <a:ext cx="258" cy="400"/>
                        </a:xfrm>
                        <a:prstGeom prst="rect">
                          <a:avLst/>
                        </a:prstGeom>
                        <a:noFill/>
                        <a:ln w="38100">
                          <a:noFill/>
                          <a:miter/>
                        </a:ln>
                      </p:spPr>
                    </p:pic>
                  </p:oleObj>
                </mc:Fallback>
              </mc:AlternateContent>
            </a:graphicData>
          </a:graphic>
        </p:graphicFrame>
      </p:grpSp>
      <p:grpSp>
        <p:nvGrpSpPr>
          <p:cNvPr id="22543" name="Group 61"/>
          <p:cNvGrpSpPr/>
          <p:nvPr/>
        </p:nvGrpSpPr>
        <p:grpSpPr>
          <a:xfrm>
            <a:off x="5638800" y="5915025"/>
            <a:ext cx="457200" cy="592138"/>
            <a:chOff x="3504" y="3726"/>
            <a:chExt cx="288" cy="373"/>
          </a:xfrm>
        </p:grpSpPr>
        <p:sp>
          <p:nvSpPr>
            <p:cNvPr id="22551" name="Line 62"/>
            <p:cNvSpPr/>
            <p:nvPr/>
          </p:nvSpPr>
          <p:spPr>
            <a:xfrm>
              <a:off x="3504" y="3744"/>
              <a:ext cx="0" cy="288"/>
            </a:xfrm>
            <a:prstGeom prst="line">
              <a:avLst/>
            </a:prstGeom>
            <a:ln w="28575" cap="flat" cmpd="sng">
              <a:solidFill>
                <a:srgbClr val="FF0066"/>
              </a:solidFill>
              <a:prstDash val="solid"/>
              <a:headEnd type="none" w="med" len="med"/>
              <a:tailEnd type="triangle" w="sm" len="lg"/>
            </a:ln>
          </p:spPr>
        </p:sp>
        <p:graphicFrame>
          <p:nvGraphicFramePr>
            <p:cNvPr id="22552" name="Object 63"/>
            <p:cNvGraphicFramePr>
              <a:graphicFrameLocks noChangeAspect="1"/>
            </p:cNvGraphicFramePr>
            <p:nvPr/>
          </p:nvGraphicFramePr>
          <p:xfrm>
            <a:off x="3552" y="3726"/>
            <a:ext cx="240" cy="373"/>
          </p:xfrm>
          <a:graphic>
            <a:graphicData uri="http://schemas.openxmlformats.org/presentationml/2006/ole">
              <mc:AlternateContent xmlns:mc="http://schemas.openxmlformats.org/markup-compatibility/2006">
                <mc:Choice xmlns:v="urn:schemas-microsoft-com:vml" Requires="v">
                  <p:oleObj r:id="rId32" imgW="165100" imgH="254000" progId="Equation.DSMT4">
                    <p:embed/>
                  </p:oleObj>
                </mc:Choice>
                <mc:Fallback>
                  <p:oleObj r:id="rId32" imgW="165100" imgH="254000" progId="Equation.DSMT4">
                    <p:embed/>
                    <p:pic>
                      <p:nvPicPr>
                        <p:cNvPr id="0" name="图片 3099"/>
                        <p:cNvPicPr/>
                        <p:nvPr/>
                      </p:nvPicPr>
                      <p:blipFill>
                        <a:blip r:embed="rId33"/>
                        <a:stretch>
                          <a:fillRect/>
                        </a:stretch>
                      </p:blipFill>
                      <p:spPr>
                        <a:xfrm>
                          <a:off x="3552" y="3726"/>
                          <a:ext cx="240" cy="373"/>
                        </a:xfrm>
                        <a:prstGeom prst="rect">
                          <a:avLst/>
                        </a:prstGeom>
                        <a:noFill/>
                        <a:ln w="38100">
                          <a:noFill/>
                          <a:miter/>
                        </a:ln>
                      </p:spPr>
                    </p:pic>
                  </p:oleObj>
                </mc:Fallback>
              </mc:AlternateContent>
            </a:graphicData>
          </a:graphic>
        </p:graphicFrame>
      </p:grpSp>
      <p:grpSp>
        <p:nvGrpSpPr>
          <p:cNvPr id="22544" name="Group 64"/>
          <p:cNvGrpSpPr/>
          <p:nvPr/>
        </p:nvGrpSpPr>
        <p:grpSpPr>
          <a:xfrm>
            <a:off x="6681788" y="4513263"/>
            <a:ext cx="533400" cy="628650"/>
            <a:chOff x="4272" y="2772"/>
            <a:chExt cx="336" cy="396"/>
          </a:xfrm>
        </p:grpSpPr>
        <p:sp>
          <p:nvSpPr>
            <p:cNvPr id="22549" name="Line 65"/>
            <p:cNvSpPr/>
            <p:nvPr/>
          </p:nvSpPr>
          <p:spPr>
            <a:xfrm flipV="1">
              <a:off x="4608" y="2844"/>
              <a:ext cx="0" cy="324"/>
            </a:xfrm>
            <a:prstGeom prst="line">
              <a:avLst/>
            </a:prstGeom>
            <a:ln w="28575" cap="flat" cmpd="sng">
              <a:solidFill>
                <a:srgbClr val="FF0066"/>
              </a:solidFill>
              <a:prstDash val="solid"/>
              <a:headEnd type="none" w="med" len="med"/>
              <a:tailEnd type="triangle" w="sm" len="lg"/>
            </a:ln>
          </p:spPr>
        </p:sp>
        <p:graphicFrame>
          <p:nvGraphicFramePr>
            <p:cNvPr id="22550" name="Object 66"/>
            <p:cNvGraphicFramePr>
              <a:graphicFrameLocks noChangeAspect="1"/>
            </p:cNvGraphicFramePr>
            <p:nvPr/>
          </p:nvGraphicFramePr>
          <p:xfrm>
            <a:off x="4272" y="2772"/>
            <a:ext cx="258" cy="367"/>
          </p:xfrm>
          <a:graphic>
            <a:graphicData uri="http://schemas.openxmlformats.org/presentationml/2006/ole">
              <mc:AlternateContent xmlns:mc="http://schemas.openxmlformats.org/markup-compatibility/2006">
                <mc:Choice xmlns:v="urn:schemas-microsoft-com:vml" Requires="v">
                  <p:oleObj r:id="rId34" imgW="177800" imgH="253365" progId="Equation.DSMT4">
                    <p:embed/>
                  </p:oleObj>
                </mc:Choice>
                <mc:Fallback>
                  <p:oleObj r:id="rId34" imgW="177800" imgH="253365" progId="Equation.DSMT4">
                    <p:embed/>
                    <p:pic>
                      <p:nvPicPr>
                        <p:cNvPr id="0" name="图片 3092"/>
                        <p:cNvPicPr/>
                        <p:nvPr/>
                      </p:nvPicPr>
                      <p:blipFill>
                        <a:blip r:embed="rId35"/>
                        <a:stretch>
                          <a:fillRect/>
                        </a:stretch>
                      </p:blipFill>
                      <p:spPr>
                        <a:xfrm>
                          <a:off x="4272" y="2772"/>
                          <a:ext cx="258" cy="367"/>
                        </a:xfrm>
                        <a:prstGeom prst="rect">
                          <a:avLst/>
                        </a:prstGeom>
                        <a:noFill/>
                        <a:ln w="38100">
                          <a:noFill/>
                          <a:miter/>
                        </a:ln>
                      </p:spPr>
                    </p:pic>
                  </p:oleObj>
                </mc:Fallback>
              </mc:AlternateContent>
            </a:graphicData>
          </a:graphic>
        </p:graphicFrame>
      </p:grpSp>
      <p:grpSp>
        <p:nvGrpSpPr>
          <p:cNvPr id="22545" name="Group 67"/>
          <p:cNvGrpSpPr/>
          <p:nvPr/>
        </p:nvGrpSpPr>
        <p:grpSpPr>
          <a:xfrm>
            <a:off x="7013575" y="2424113"/>
            <a:ext cx="911225" cy="635000"/>
            <a:chOff x="4418" y="1492"/>
            <a:chExt cx="574" cy="400"/>
          </a:xfrm>
        </p:grpSpPr>
        <p:sp>
          <p:nvSpPr>
            <p:cNvPr id="22547" name="Line 68"/>
            <p:cNvSpPr/>
            <p:nvPr/>
          </p:nvSpPr>
          <p:spPr>
            <a:xfrm flipV="1">
              <a:off x="4418" y="1632"/>
              <a:ext cx="336" cy="192"/>
            </a:xfrm>
            <a:prstGeom prst="line">
              <a:avLst/>
            </a:prstGeom>
            <a:ln w="28575" cap="flat" cmpd="sng">
              <a:solidFill>
                <a:srgbClr val="FF0066"/>
              </a:solidFill>
              <a:prstDash val="solid"/>
              <a:headEnd type="none" w="med" len="med"/>
              <a:tailEnd type="triangle" w="sm" len="lg"/>
            </a:ln>
          </p:spPr>
        </p:sp>
        <p:graphicFrame>
          <p:nvGraphicFramePr>
            <p:cNvPr id="22548" name="Object 69"/>
            <p:cNvGraphicFramePr>
              <a:graphicFrameLocks noChangeAspect="1"/>
            </p:cNvGraphicFramePr>
            <p:nvPr/>
          </p:nvGraphicFramePr>
          <p:xfrm>
            <a:off x="4714" y="1492"/>
            <a:ext cx="278" cy="400"/>
          </p:xfrm>
          <a:graphic>
            <a:graphicData uri="http://schemas.openxmlformats.org/presentationml/2006/ole">
              <mc:AlternateContent xmlns:mc="http://schemas.openxmlformats.org/markup-compatibility/2006">
                <mc:Choice xmlns:v="urn:schemas-microsoft-com:vml" Requires="v">
                  <p:oleObj r:id="rId36" imgW="177800" imgH="253365" progId="Equation.DSMT4">
                    <p:embed/>
                  </p:oleObj>
                </mc:Choice>
                <mc:Fallback>
                  <p:oleObj r:id="rId36" imgW="177800" imgH="253365" progId="Equation.DSMT4">
                    <p:embed/>
                    <p:pic>
                      <p:nvPicPr>
                        <p:cNvPr id="0" name="图片 3101"/>
                        <p:cNvPicPr/>
                        <p:nvPr/>
                      </p:nvPicPr>
                      <p:blipFill>
                        <a:blip r:embed="rId37"/>
                        <a:stretch>
                          <a:fillRect/>
                        </a:stretch>
                      </p:blipFill>
                      <p:spPr>
                        <a:xfrm>
                          <a:off x="4714" y="1492"/>
                          <a:ext cx="278" cy="400"/>
                        </a:xfrm>
                        <a:prstGeom prst="rect">
                          <a:avLst/>
                        </a:prstGeom>
                        <a:noFill/>
                        <a:ln w="38100">
                          <a:noFill/>
                          <a:miter/>
                        </a:ln>
                      </p:spPr>
                    </p:pic>
                  </p:oleObj>
                </mc:Fallback>
              </mc:AlternateContent>
            </a:graphicData>
          </a:graphic>
        </p:graphicFrame>
      </p:grpSp>
      <p:sp>
        <p:nvSpPr>
          <p:cNvPr id="79942" name="Text Box 70"/>
          <p:cNvSpPr txBox="1">
            <a:spLocks noChangeArrowheads="1"/>
          </p:cNvSpPr>
          <p:nvPr/>
        </p:nvSpPr>
        <p:spPr bwMode="auto">
          <a:xfrm>
            <a:off x="179388" y="246063"/>
            <a:ext cx="6408738" cy="519113"/>
          </a:xfrm>
          <a:prstGeom prst="rect">
            <a:avLst/>
          </a:prstGeom>
          <a:noFill/>
          <a:ln>
            <a:noFill/>
          </a:ln>
          <a:effectLst/>
        </p:spPr>
        <p:txBody>
          <a:bodyPr>
            <a:spAutoFit/>
          </a:bodyPr>
          <a:lstStyle/>
          <a:p>
            <a:pPr marR="0" defTabSz="914400" eaLnBrk="1" hangingPunct="1">
              <a:spcBef>
                <a:spcPct val="50000"/>
              </a:spcBef>
              <a:buClrTx/>
              <a:buSzTx/>
              <a:buFontTx/>
              <a:defRPr/>
            </a:pPr>
            <a:r>
              <a:rPr kumimoji="0" lang="zh-CN" altLang="en-US" sz="2800" b="1" kern="1200" cap="none" spc="0" normalizeH="0" baseline="0" noProof="0">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二、磁场对载流线圈的作用</a:t>
            </a:r>
            <a:r>
              <a:rPr kumimoji="0" lang="en-US" altLang="zh-CN" sz="2800" b="1" kern="1200" cap="none" spc="0" normalizeH="0" baseline="0" noProof="0">
                <a:solidFill>
                  <a:srgbClr val="FF00FF"/>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a:t>
            </a:r>
            <a:r>
              <a:rPr kumimoji="0" lang="zh-CN" altLang="en-US" sz="2800" b="1" kern="1200" cap="none" spc="0" normalizeH="0" baseline="0" noProof="0">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磁力矩</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917"/>
                                        </p:tgtEl>
                                        <p:attrNameLst>
                                          <p:attrName>style.visibility</p:attrName>
                                        </p:attrNameLst>
                                      </p:cBhvr>
                                      <p:to>
                                        <p:strVal val="visible"/>
                                      </p:to>
                                    </p:set>
                                    <p:animEffect transition="in" filter="blinds(horizontal)">
                                      <p:cBhvr>
                                        <p:cTn id="7" dur="500"/>
                                        <p:tgtEl>
                                          <p:spTgt spid="799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79918"/>
                                        </p:tgtEl>
                                        <p:attrNameLst>
                                          <p:attrName>style.visibility</p:attrName>
                                        </p:attrNameLst>
                                      </p:cBhvr>
                                      <p:to>
                                        <p:strVal val="visible"/>
                                      </p:to>
                                    </p:set>
                                    <p:animEffect transition="in" filter="blinds(vertical)">
                                      <p:cBhvr>
                                        <p:cTn id="12" dur="500"/>
                                        <p:tgtEl>
                                          <p:spTgt spid="7991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799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79919"/>
                                        </p:tgtEl>
                                        <p:attrNameLst>
                                          <p:attrName>style.visibility</p:attrName>
                                        </p:attrNameLst>
                                      </p:cBhvr>
                                      <p:to>
                                        <p:strVal val="visible"/>
                                      </p:to>
                                    </p:set>
                                    <p:animEffect transition="in" filter="blinds(horizontal)">
                                      <p:cBhvr>
                                        <p:cTn id="21" dur="500"/>
                                        <p:tgtEl>
                                          <p:spTgt spid="79919"/>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79922"/>
                                        </p:tgtEl>
                                        <p:attrNameLst>
                                          <p:attrName>style.visibility</p:attrName>
                                        </p:attrNameLst>
                                      </p:cBhvr>
                                      <p:to>
                                        <p:strVal val="visible"/>
                                      </p:to>
                                    </p:set>
                                    <p:animEffect transition="in" filter="blinds(horizontal)">
                                      <p:cBhvr>
                                        <p:cTn id="26" dur="500"/>
                                        <p:tgtEl>
                                          <p:spTgt spid="79922"/>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79921"/>
                                        </p:tgtEl>
                                        <p:attrNameLst>
                                          <p:attrName>style.visibility</p:attrName>
                                        </p:attrNameLst>
                                      </p:cBhvr>
                                      <p:to>
                                        <p:strVal val="visible"/>
                                      </p:to>
                                    </p:set>
                                    <p:animEffect transition="in" filter="blinds(horizontal)">
                                      <p:cBhvr>
                                        <p:cTn id="31" dur="500"/>
                                        <p:tgtEl>
                                          <p:spTgt spid="79921"/>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79923"/>
                                        </p:tgtEl>
                                        <p:attrNameLst>
                                          <p:attrName>style.visibility</p:attrName>
                                        </p:attrNameLst>
                                      </p:cBhvr>
                                      <p:to>
                                        <p:strVal val="visible"/>
                                      </p:to>
                                    </p:set>
                                    <p:animEffect transition="in" filter="blinds(horizontal)">
                                      <p:cBhvr>
                                        <p:cTn id="36" dur="500"/>
                                        <p:tgtEl>
                                          <p:spTgt spid="799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600" b="1" dirty="0">
                <a:solidFill>
                  <a:srgbClr val="0033CC"/>
                </a:solidFill>
              </a:rPr>
              <a:t>27</a:t>
            </a:fld>
            <a:endParaRPr lang="zh-CN" altLang="en-US" sz="1600" b="1" dirty="0">
              <a:solidFill>
                <a:srgbClr val="0033CC"/>
              </a:solidFill>
            </a:endParaRPr>
          </a:p>
        </p:txBody>
      </p:sp>
      <p:graphicFrame>
        <p:nvGraphicFramePr>
          <p:cNvPr id="80901" name="Object 5"/>
          <p:cNvGraphicFramePr>
            <a:graphicFrameLocks noChangeAspect="1"/>
          </p:cNvGraphicFramePr>
          <p:nvPr/>
        </p:nvGraphicFramePr>
        <p:xfrm>
          <a:off x="788988" y="4702175"/>
          <a:ext cx="2343150" cy="457200"/>
        </p:xfrm>
        <a:graphic>
          <a:graphicData uri="http://schemas.openxmlformats.org/presentationml/2006/ole">
            <mc:AlternateContent xmlns:mc="http://schemas.openxmlformats.org/markup-compatibility/2006">
              <mc:Choice xmlns:v="urn:schemas-microsoft-com:vml" Requires="v">
                <p:oleObj r:id="rId2" imgW="901065" imgH="177800" progId="Equation.3">
                  <p:embed/>
                </p:oleObj>
              </mc:Choice>
              <mc:Fallback>
                <p:oleObj r:id="rId2" imgW="901065" imgH="177800" progId="Equation.3">
                  <p:embed/>
                  <p:pic>
                    <p:nvPicPr>
                      <p:cNvPr id="0" name="图片 3094"/>
                      <p:cNvPicPr/>
                      <p:nvPr/>
                    </p:nvPicPr>
                    <p:blipFill>
                      <a:blip r:embed="rId3"/>
                      <a:stretch>
                        <a:fillRect/>
                      </a:stretch>
                    </p:blipFill>
                    <p:spPr>
                      <a:xfrm>
                        <a:off x="788988" y="4702175"/>
                        <a:ext cx="2343150" cy="457200"/>
                      </a:xfrm>
                      <a:prstGeom prst="rect">
                        <a:avLst/>
                      </a:prstGeom>
                      <a:noFill/>
                      <a:ln w="38100">
                        <a:noFill/>
                        <a:miter/>
                      </a:ln>
                    </p:spPr>
                  </p:pic>
                </p:oleObj>
              </mc:Fallback>
            </mc:AlternateContent>
          </a:graphicData>
        </a:graphic>
      </p:graphicFrame>
      <p:graphicFrame>
        <p:nvGraphicFramePr>
          <p:cNvPr id="80902" name="Object 6"/>
          <p:cNvGraphicFramePr>
            <a:graphicFrameLocks noChangeAspect="1"/>
          </p:cNvGraphicFramePr>
          <p:nvPr/>
        </p:nvGraphicFramePr>
        <p:xfrm>
          <a:off x="4114800" y="4630738"/>
          <a:ext cx="3121025" cy="514350"/>
        </p:xfrm>
        <a:graphic>
          <a:graphicData uri="http://schemas.openxmlformats.org/presentationml/2006/ole">
            <mc:AlternateContent xmlns:mc="http://schemas.openxmlformats.org/markup-compatibility/2006">
              <mc:Choice xmlns:v="urn:schemas-microsoft-com:vml" Requires="v">
                <p:oleObj r:id="rId4" imgW="1282700" imgH="215900" progId="Equation.DSMT4">
                  <p:embed/>
                </p:oleObj>
              </mc:Choice>
              <mc:Fallback>
                <p:oleObj r:id="rId4" imgW="1282700" imgH="215900" progId="Equation.DSMT4">
                  <p:embed/>
                  <p:pic>
                    <p:nvPicPr>
                      <p:cNvPr id="0" name="图片 3089"/>
                      <p:cNvPicPr/>
                      <p:nvPr/>
                    </p:nvPicPr>
                    <p:blipFill>
                      <a:blip r:embed="rId5"/>
                      <a:stretch>
                        <a:fillRect/>
                      </a:stretch>
                    </p:blipFill>
                    <p:spPr>
                      <a:xfrm>
                        <a:off x="4114800" y="4630738"/>
                        <a:ext cx="3121025" cy="514350"/>
                      </a:xfrm>
                      <a:prstGeom prst="rect">
                        <a:avLst/>
                      </a:prstGeom>
                      <a:gradFill rotWithShape="1">
                        <a:gsLst>
                          <a:gs pos="0">
                            <a:srgbClr val="FF00FF">
                              <a:alpha val="34000"/>
                            </a:srgbClr>
                          </a:gs>
                          <a:gs pos="50000">
                            <a:srgbClr val="FFFFFF"/>
                          </a:gs>
                          <a:gs pos="100000">
                            <a:srgbClr val="FF00FF">
                              <a:alpha val="34000"/>
                            </a:srgbClr>
                          </a:gs>
                        </a:gsLst>
                        <a:lin ang="5400000" scaled="1"/>
                        <a:tileRect/>
                      </a:gradFill>
                      <a:ln w="9525" cap="flat" cmpd="sng">
                        <a:solidFill>
                          <a:srgbClr val="0000FF"/>
                        </a:solidFill>
                        <a:prstDash val="solid"/>
                        <a:miter/>
                        <a:headEnd type="none" w="med" len="med"/>
                        <a:tailEnd type="none" w="med" len="med"/>
                      </a:ln>
                    </p:spPr>
                  </p:pic>
                </p:oleObj>
              </mc:Fallback>
            </mc:AlternateContent>
          </a:graphicData>
        </a:graphic>
      </p:graphicFrame>
      <p:grpSp>
        <p:nvGrpSpPr>
          <p:cNvPr id="80967" name="Group 71"/>
          <p:cNvGrpSpPr/>
          <p:nvPr/>
        </p:nvGrpSpPr>
        <p:grpSpPr>
          <a:xfrm>
            <a:off x="755650" y="5562600"/>
            <a:ext cx="4608513" cy="550863"/>
            <a:chOff x="476" y="3504"/>
            <a:chExt cx="2903" cy="347"/>
          </a:xfrm>
        </p:grpSpPr>
        <p:graphicFrame>
          <p:nvGraphicFramePr>
            <p:cNvPr id="23619" name="Object 8"/>
            <p:cNvGraphicFramePr>
              <a:graphicFrameLocks noChangeAspect="1"/>
            </p:cNvGraphicFramePr>
            <p:nvPr/>
          </p:nvGraphicFramePr>
          <p:xfrm>
            <a:off x="1815" y="3504"/>
            <a:ext cx="1564" cy="347"/>
          </p:xfrm>
          <a:graphic>
            <a:graphicData uri="http://schemas.openxmlformats.org/presentationml/2006/ole">
              <mc:AlternateContent xmlns:mc="http://schemas.openxmlformats.org/markup-compatibility/2006">
                <mc:Choice xmlns:v="urn:schemas-microsoft-com:vml" Requires="v">
                  <p:oleObj r:id="rId6" imgW="901065" imgH="215900" progId="Equation.DSMT4">
                    <p:embed/>
                  </p:oleObj>
                </mc:Choice>
                <mc:Fallback>
                  <p:oleObj r:id="rId6" imgW="901065" imgH="215900" progId="Equation.DSMT4">
                    <p:embed/>
                    <p:pic>
                      <p:nvPicPr>
                        <p:cNvPr id="0" name="图片 3090"/>
                        <p:cNvPicPr/>
                        <p:nvPr/>
                      </p:nvPicPr>
                      <p:blipFill>
                        <a:blip r:embed="rId7"/>
                        <a:stretch>
                          <a:fillRect/>
                        </a:stretch>
                      </p:blipFill>
                      <p:spPr>
                        <a:xfrm>
                          <a:off x="1815" y="3504"/>
                          <a:ext cx="1564" cy="347"/>
                        </a:xfrm>
                        <a:prstGeom prst="rect">
                          <a:avLst/>
                        </a:prstGeom>
                        <a:solidFill>
                          <a:srgbClr val="FFCCFF">
                            <a:alpha val="59999"/>
                          </a:srgbClr>
                        </a:solidFill>
                        <a:ln w="38100">
                          <a:noFill/>
                          <a:miter/>
                        </a:ln>
                      </p:spPr>
                    </p:pic>
                  </p:oleObj>
                </mc:Fallback>
              </mc:AlternateContent>
            </a:graphicData>
          </a:graphic>
        </p:graphicFrame>
        <p:sp>
          <p:nvSpPr>
            <p:cNvPr id="23620" name="Text Box 9"/>
            <p:cNvSpPr txBox="1"/>
            <p:nvPr/>
          </p:nvSpPr>
          <p:spPr>
            <a:xfrm>
              <a:off x="476" y="3551"/>
              <a:ext cx="2400" cy="288"/>
            </a:xfrm>
            <a:prstGeom prst="rect">
              <a:avLst/>
            </a:prstGeom>
            <a:noFill/>
            <a:ln w="9525">
              <a:noFill/>
            </a:ln>
          </p:spPr>
          <p:txBody>
            <a:bodyPr>
              <a:spAutoFit/>
            </a:bodyPr>
            <a:lstStyle/>
            <a:p>
              <a:pPr eaLnBrk="1" hangingPunct="1">
                <a:spcBef>
                  <a:spcPct val="50000"/>
                </a:spcBef>
              </a:pPr>
              <a:r>
                <a:rPr lang="zh-CN" altLang="en-US" b="1" dirty="0">
                  <a:solidFill>
                    <a:schemeClr val="accent2"/>
                  </a:solidFill>
                  <a:latin typeface="Times New Roman" panose="02020603050405020304" pitchFamily="18" charset="0"/>
                </a:rPr>
                <a:t>线圈有</a:t>
              </a:r>
              <a:r>
                <a:rPr lang="en-US" altLang="zh-CN" b="1" dirty="0">
                  <a:solidFill>
                    <a:schemeClr val="accent2"/>
                  </a:solidFill>
                  <a:latin typeface="Times New Roman" panose="02020603050405020304" pitchFamily="18" charset="0"/>
                </a:rPr>
                <a:t>N</a:t>
              </a:r>
              <a:r>
                <a:rPr lang="zh-CN" altLang="en-US" b="1" dirty="0">
                  <a:solidFill>
                    <a:schemeClr val="accent2"/>
                  </a:solidFill>
                  <a:latin typeface="Times New Roman" panose="02020603050405020304" pitchFamily="18" charset="0"/>
                </a:rPr>
                <a:t>匝时</a:t>
              </a:r>
            </a:p>
          </p:txBody>
        </p:sp>
      </p:grpSp>
      <p:graphicFrame>
        <p:nvGraphicFramePr>
          <p:cNvPr id="80906" name="Object 10"/>
          <p:cNvGraphicFramePr>
            <a:graphicFrameLocks noChangeAspect="1"/>
          </p:cNvGraphicFramePr>
          <p:nvPr/>
        </p:nvGraphicFramePr>
        <p:xfrm>
          <a:off x="752475" y="3697288"/>
          <a:ext cx="2379663" cy="523875"/>
        </p:xfrm>
        <a:graphic>
          <a:graphicData uri="http://schemas.openxmlformats.org/presentationml/2006/ole">
            <mc:AlternateContent xmlns:mc="http://schemas.openxmlformats.org/markup-compatibility/2006">
              <mc:Choice xmlns:v="urn:schemas-microsoft-com:vml" Requires="v">
                <p:oleObj r:id="rId8" imgW="1104265" imgH="215900" progId="Equation.3">
                  <p:embed/>
                </p:oleObj>
              </mc:Choice>
              <mc:Fallback>
                <p:oleObj r:id="rId8" imgW="1104265" imgH="215900" progId="Equation.3">
                  <p:embed/>
                  <p:pic>
                    <p:nvPicPr>
                      <p:cNvPr id="0" name="图片 3096"/>
                      <p:cNvPicPr/>
                      <p:nvPr/>
                    </p:nvPicPr>
                    <p:blipFill>
                      <a:blip r:embed="rId9"/>
                      <a:stretch>
                        <a:fillRect/>
                      </a:stretch>
                    </p:blipFill>
                    <p:spPr>
                      <a:xfrm>
                        <a:off x="752475" y="3697288"/>
                        <a:ext cx="2379663" cy="523875"/>
                      </a:xfrm>
                      <a:prstGeom prst="rect">
                        <a:avLst/>
                      </a:prstGeom>
                      <a:noFill/>
                      <a:ln w="38100">
                        <a:noFill/>
                        <a:miter/>
                      </a:ln>
                    </p:spPr>
                  </p:pic>
                </p:oleObj>
              </mc:Fallback>
            </mc:AlternateContent>
          </a:graphicData>
        </a:graphic>
      </p:graphicFrame>
      <p:graphicFrame>
        <p:nvGraphicFramePr>
          <p:cNvPr id="80907" name="Object 11"/>
          <p:cNvGraphicFramePr>
            <a:graphicFrameLocks noChangeAspect="1"/>
          </p:cNvGraphicFramePr>
          <p:nvPr/>
        </p:nvGraphicFramePr>
        <p:xfrm>
          <a:off x="3962400" y="3644900"/>
          <a:ext cx="4138613" cy="576263"/>
        </p:xfrm>
        <a:graphic>
          <a:graphicData uri="http://schemas.openxmlformats.org/presentationml/2006/ole">
            <mc:AlternateContent xmlns:mc="http://schemas.openxmlformats.org/markup-compatibility/2006">
              <mc:Choice xmlns:v="urn:schemas-microsoft-com:vml" Requires="v">
                <p:oleObj r:id="rId10" imgW="1651000" imgH="215900" progId="Equation.3">
                  <p:embed/>
                </p:oleObj>
              </mc:Choice>
              <mc:Fallback>
                <p:oleObj r:id="rId10" imgW="1651000" imgH="215900" progId="Equation.3">
                  <p:embed/>
                  <p:pic>
                    <p:nvPicPr>
                      <p:cNvPr id="0" name="图片 3097"/>
                      <p:cNvPicPr/>
                      <p:nvPr/>
                    </p:nvPicPr>
                    <p:blipFill>
                      <a:blip r:embed="rId11"/>
                      <a:stretch>
                        <a:fillRect/>
                      </a:stretch>
                    </p:blipFill>
                    <p:spPr>
                      <a:xfrm>
                        <a:off x="3962400" y="3644900"/>
                        <a:ext cx="4138613" cy="576263"/>
                      </a:xfrm>
                      <a:prstGeom prst="rect">
                        <a:avLst/>
                      </a:prstGeom>
                      <a:noFill/>
                      <a:ln w="38100">
                        <a:noFill/>
                        <a:miter/>
                      </a:ln>
                    </p:spPr>
                  </p:pic>
                </p:oleObj>
              </mc:Fallback>
            </mc:AlternateContent>
          </a:graphicData>
        </a:graphic>
      </p:graphicFrame>
      <p:grpSp>
        <p:nvGrpSpPr>
          <p:cNvPr id="23560" name="Group 12"/>
          <p:cNvGrpSpPr/>
          <p:nvPr/>
        </p:nvGrpSpPr>
        <p:grpSpPr>
          <a:xfrm>
            <a:off x="533400" y="620713"/>
            <a:ext cx="3962400" cy="2590800"/>
            <a:chOff x="336" y="624"/>
            <a:chExt cx="2496" cy="1632"/>
          </a:xfrm>
        </p:grpSpPr>
        <p:sp>
          <p:nvSpPr>
            <p:cNvPr id="23582" name="Rectangle 13"/>
            <p:cNvSpPr/>
            <p:nvPr/>
          </p:nvSpPr>
          <p:spPr>
            <a:xfrm>
              <a:off x="336" y="624"/>
              <a:ext cx="2496" cy="1632"/>
            </a:xfrm>
            <a:prstGeom prst="rect">
              <a:avLst/>
            </a:prstGeom>
            <a:solidFill>
              <a:schemeClr val="bg1"/>
            </a:solidFill>
            <a:ln w="9525" cap="flat" cmpd="sng">
              <a:solidFill>
                <a:schemeClr val="tx2"/>
              </a:solidFill>
              <a:prstDash val="solid"/>
              <a:miter/>
              <a:headEnd type="none" w="med" len="med"/>
              <a:tailEnd type="none" w="med" len="med"/>
            </a:ln>
          </p:spPr>
          <p:txBody>
            <a:bodyPr wrap="none" anchor="ctr"/>
            <a:lstStyle/>
            <a:p>
              <a:pPr eaLnBrk="1" hangingPunct="1"/>
              <a:endParaRPr lang="zh-CN" altLang="en-US" dirty="0">
                <a:latin typeface="Times New Roman" panose="02020603050405020304" pitchFamily="18" charset="0"/>
              </a:endParaRPr>
            </a:p>
          </p:txBody>
        </p:sp>
        <p:sp>
          <p:nvSpPr>
            <p:cNvPr id="23583" name="Line 14"/>
            <p:cNvSpPr/>
            <p:nvPr/>
          </p:nvSpPr>
          <p:spPr>
            <a:xfrm>
              <a:off x="770" y="888"/>
              <a:ext cx="1728" cy="0"/>
            </a:xfrm>
            <a:prstGeom prst="line">
              <a:avLst/>
            </a:prstGeom>
            <a:ln w="12700" cap="flat" cmpd="sng">
              <a:solidFill>
                <a:schemeClr val="tx2"/>
              </a:solidFill>
              <a:prstDash val="solid"/>
              <a:headEnd type="none" w="med" len="med"/>
              <a:tailEnd type="triangle" w="sm" len="lg"/>
            </a:ln>
          </p:spPr>
        </p:sp>
        <p:sp>
          <p:nvSpPr>
            <p:cNvPr id="23584" name="Line 15"/>
            <p:cNvSpPr/>
            <p:nvPr/>
          </p:nvSpPr>
          <p:spPr>
            <a:xfrm>
              <a:off x="674" y="1080"/>
              <a:ext cx="1728" cy="0"/>
            </a:xfrm>
            <a:prstGeom prst="line">
              <a:avLst/>
            </a:prstGeom>
            <a:ln w="12700" cap="flat" cmpd="sng">
              <a:solidFill>
                <a:schemeClr val="tx2"/>
              </a:solidFill>
              <a:prstDash val="solid"/>
              <a:headEnd type="none" w="med" len="med"/>
              <a:tailEnd type="triangle" w="sm" len="lg"/>
            </a:ln>
          </p:spPr>
        </p:sp>
        <p:sp>
          <p:nvSpPr>
            <p:cNvPr id="23585" name="Line 16"/>
            <p:cNvSpPr/>
            <p:nvPr/>
          </p:nvSpPr>
          <p:spPr>
            <a:xfrm>
              <a:off x="578" y="1272"/>
              <a:ext cx="1728" cy="0"/>
            </a:xfrm>
            <a:prstGeom prst="line">
              <a:avLst/>
            </a:prstGeom>
            <a:ln w="12700" cap="flat" cmpd="sng">
              <a:solidFill>
                <a:schemeClr val="tx2"/>
              </a:solidFill>
              <a:prstDash val="solid"/>
              <a:headEnd type="none" w="med" len="med"/>
              <a:tailEnd type="triangle" w="sm" len="lg"/>
            </a:ln>
          </p:spPr>
        </p:sp>
        <p:sp>
          <p:nvSpPr>
            <p:cNvPr id="23586" name="Line 17"/>
            <p:cNvSpPr/>
            <p:nvPr/>
          </p:nvSpPr>
          <p:spPr>
            <a:xfrm>
              <a:off x="770" y="1464"/>
              <a:ext cx="1728" cy="0"/>
            </a:xfrm>
            <a:prstGeom prst="line">
              <a:avLst/>
            </a:prstGeom>
            <a:ln w="12700" cap="flat" cmpd="sng">
              <a:solidFill>
                <a:schemeClr val="tx2"/>
              </a:solidFill>
              <a:prstDash val="solid"/>
              <a:headEnd type="none" w="med" len="med"/>
              <a:tailEnd type="triangle" w="sm" len="lg"/>
            </a:ln>
          </p:spPr>
        </p:sp>
        <p:sp>
          <p:nvSpPr>
            <p:cNvPr id="23587" name="Line 18"/>
            <p:cNvSpPr/>
            <p:nvPr/>
          </p:nvSpPr>
          <p:spPr>
            <a:xfrm>
              <a:off x="674" y="1656"/>
              <a:ext cx="1728" cy="0"/>
            </a:xfrm>
            <a:prstGeom prst="line">
              <a:avLst/>
            </a:prstGeom>
            <a:ln w="12700" cap="flat" cmpd="sng">
              <a:solidFill>
                <a:schemeClr val="tx2"/>
              </a:solidFill>
              <a:prstDash val="solid"/>
              <a:headEnd type="none" w="med" len="med"/>
              <a:tailEnd type="triangle" w="sm" len="lg"/>
            </a:ln>
          </p:spPr>
        </p:sp>
        <p:sp>
          <p:nvSpPr>
            <p:cNvPr id="23588" name="Line 19"/>
            <p:cNvSpPr/>
            <p:nvPr/>
          </p:nvSpPr>
          <p:spPr>
            <a:xfrm>
              <a:off x="578" y="1848"/>
              <a:ext cx="1728" cy="0"/>
            </a:xfrm>
            <a:prstGeom prst="line">
              <a:avLst/>
            </a:prstGeom>
            <a:ln w="12700" cap="flat" cmpd="sng">
              <a:solidFill>
                <a:schemeClr val="tx2"/>
              </a:solidFill>
              <a:prstDash val="solid"/>
              <a:headEnd type="none" w="med" len="med"/>
              <a:tailEnd type="triangle" w="sm" len="lg"/>
            </a:ln>
          </p:spPr>
        </p:sp>
        <p:sp>
          <p:nvSpPr>
            <p:cNvPr id="23589" name="Line 20"/>
            <p:cNvSpPr/>
            <p:nvPr/>
          </p:nvSpPr>
          <p:spPr>
            <a:xfrm>
              <a:off x="722" y="2040"/>
              <a:ext cx="1728" cy="0"/>
            </a:xfrm>
            <a:prstGeom prst="line">
              <a:avLst/>
            </a:prstGeom>
            <a:ln w="12700" cap="flat" cmpd="sng">
              <a:solidFill>
                <a:schemeClr val="tx2"/>
              </a:solidFill>
              <a:prstDash val="solid"/>
              <a:headEnd type="none" w="med" len="med"/>
              <a:tailEnd type="triangle" w="sm" len="lg"/>
            </a:ln>
          </p:spPr>
        </p:sp>
        <p:graphicFrame>
          <p:nvGraphicFramePr>
            <p:cNvPr id="23590" name="Object 21"/>
            <p:cNvGraphicFramePr>
              <a:graphicFrameLocks noChangeAspect="1"/>
            </p:cNvGraphicFramePr>
            <p:nvPr/>
          </p:nvGraphicFramePr>
          <p:xfrm>
            <a:off x="2496" y="1344"/>
            <a:ext cx="238" cy="300"/>
          </p:xfrm>
          <a:graphic>
            <a:graphicData uri="http://schemas.openxmlformats.org/presentationml/2006/ole">
              <mc:AlternateContent xmlns:mc="http://schemas.openxmlformats.org/markup-compatibility/2006">
                <mc:Choice xmlns:v="urn:schemas-microsoft-com:vml" Requires="v">
                  <p:oleObj r:id="rId12" imgW="152400" imgH="190500" progId="Equation.3">
                    <p:embed/>
                  </p:oleObj>
                </mc:Choice>
                <mc:Fallback>
                  <p:oleObj r:id="rId12" imgW="152400" imgH="190500" progId="Equation.3">
                    <p:embed/>
                    <p:pic>
                      <p:nvPicPr>
                        <p:cNvPr id="0" name="图片 3102"/>
                        <p:cNvPicPr/>
                        <p:nvPr/>
                      </p:nvPicPr>
                      <p:blipFill>
                        <a:blip r:embed="rId13"/>
                        <a:stretch>
                          <a:fillRect/>
                        </a:stretch>
                      </p:blipFill>
                      <p:spPr>
                        <a:xfrm>
                          <a:off x="2496" y="1344"/>
                          <a:ext cx="238" cy="300"/>
                        </a:xfrm>
                        <a:prstGeom prst="rect">
                          <a:avLst/>
                        </a:prstGeom>
                        <a:noFill/>
                        <a:ln w="38100">
                          <a:noFill/>
                          <a:miter/>
                        </a:ln>
                      </p:spPr>
                    </p:pic>
                  </p:oleObj>
                </mc:Fallback>
              </mc:AlternateContent>
            </a:graphicData>
          </a:graphic>
        </p:graphicFrame>
        <p:grpSp>
          <p:nvGrpSpPr>
            <p:cNvPr id="23591" name="Group 22"/>
            <p:cNvGrpSpPr/>
            <p:nvPr/>
          </p:nvGrpSpPr>
          <p:grpSpPr>
            <a:xfrm>
              <a:off x="720" y="1608"/>
              <a:ext cx="530" cy="384"/>
              <a:chOff x="3312" y="2088"/>
              <a:chExt cx="530" cy="384"/>
            </a:xfrm>
          </p:grpSpPr>
          <p:sp>
            <p:nvSpPr>
              <p:cNvPr id="23617" name="Line 23"/>
              <p:cNvSpPr/>
              <p:nvPr/>
            </p:nvSpPr>
            <p:spPr>
              <a:xfrm flipH="1">
                <a:off x="3506" y="2088"/>
                <a:ext cx="336" cy="192"/>
              </a:xfrm>
              <a:prstGeom prst="line">
                <a:avLst/>
              </a:prstGeom>
              <a:ln w="28575" cap="flat" cmpd="sng">
                <a:solidFill>
                  <a:srgbClr val="FF0066"/>
                </a:solidFill>
                <a:prstDash val="solid"/>
                <a:headEnd type="none" w="med" len="med"/>
                <a:tailEnd type="triangle" w="sm" len="lg"/>
              </a:ln>
            </p:spPr>
          </p:sp>
          <p:graphicFrame>
            <p:nvGraphicFramePr>
              <p:cNvPr id="23618" name="Object 24"/>
              <p:cNvGraphicFramePr>
                <a:graphicFrameLocks noChangeAspect="1"/>
              </p:cNvGraphicFramePr>
              <p:nvPr/>
            </p:nvGraphicFramePr>
            <p:xfrm>
              <a:off x="3312" y="2112"/>
              <a:ext cx="258" cy="360"/>
            </p:xfrm>
            <a:graphic>
              <a:graphicData uri="http://schemas.openxmlformats.org/presentationml/2006/ole">
                <mc:AlternateContent xmlns:mc="http://schemas.openxmlformats.org/markup-compatibility/2006">
                  <mc:Choice xmlns:v="urn:schemas-microsoft-com:vml" Requires="v">
                    <p:oleObj r:id="rId14" imgW="165100" imgH="228600" progId="Equation.3">
                      <p:embed/>
                    </p:oleObj>
                  </mc:Choice>
                  <mc:Fallback>
                    <p:oleObj r:id="rId14" imgW="165100" imgH="228600" progId="Equation.3">
                      <p:embed/>
                      <p:pic>
                        <p:nvPicPr>
                          <p:cNvPr id="0" name="图片 3104"/>
                          <p:cNvPicPr/>
                          <p:nvPr/>
                        </p:nvPicPr>
                        <p:blipFill>
                          <a:blip r:embed="rId15"/>
                          <a:stretch>
                            <a:fillRect/>
                          </a:stretch>
                        </p:blipFill>
                        <p:spPr>
                          <a:xfrm>
                            <a:off x="3312" y="2112"/>
                            <a:ext cx="258" cy="360"/>
                          </a:xfrm>
                          <a:prstGeom prst="rect">
                            <a:avLst/>
                          </a:prstGeom>
                          <a:noFill/>
                          <a:ln w="38100">
                            <a:noFill/>
                            <a:miter/>
                          </a:ln>
                        </p:spPr>
                      </p:pic>
                    </p:oleObj>
                  </mc:Fallback>
                </mc:AlternateContent>
              </a:graphicData>
            </a:graphic>
          </p:graphicFrame>
        </p:grpSp>
        <p:grpSp>
          <p:nvGrpSpPr>
            <p:cNvPr id="23592" name="Group 25"/>
            <p:cNvGrpSpPr/>
            <p:nvPr/>
          </p:nvGrpSpPr>
          <p:grpSpPr>
            <a:xfrm>
              <a:off x="1258" y="727"/>
              <a:ext cx="280" cy="401"/>
              <a:chOff x="3850" y="1207"/>
              <a:chExt cx="280" cy="401"/>
            </a:xfrm>
          </p:grpSpPr>
          <p:sp>
            <p:nvSpPr>
              <p:cNvPr id="23615" name="Line 26"/>
              <p:cNvSpPr/>
              <p:nvPr/>
            </p:nvSpPr>
            <p:spPr>
              <a:xfrm flipH="1" flipV="1">
                <a:off x="4128" y="1248"/>
                <a:ext cx="2" cy="360"/>
              </a:xfrm>
              <a:prstGeom prst="line">
                <a:avLst/>
              </a:prstGeom>
              <a:ln w="28575" cap="flat" cmpd="sng">
                <a:solidFill>
                  <a:srgbClr val="FF0066"/>
                </a:solidFill>
                <a:prstDash val="solid"/>
                <a:headEnd type="none" w="med" len="med"/>
                <a:tailEnd type="triangle" w="sm" len="lg"/>
              </a:ln>
            </p:spPr>
          </p:sp>
          <p:graphicFrame>
            <p:nvGraphicFramePr>
              <p:cNvPr id="23616" name="Object 27"/>
              <p:cNvGraphicFramePr>
                <a:graphicFrameLocks noChangeAspect="1"/>
              </p:cNvGraphicFramePr>
              <p:nvPr/>
            </p:nvGraphicFramePr>
            <p:xfrm>
              <a:off x="3850" y="1207"/>
              <a:ext cx="278" cy="377"/>
            </p:xfrm>
            <a:graphic>
              <a:graphicData uri="http://schemas.openxmlformats.org/presentationml/2006/ole">
                <mc:AlternateContent xmlns:mc="http://schemas.openxmlformats.org/markup-compatibility/2006">
                  <mc:Choice xmlns:v="urn:schemas-microsoft-com:vml" Requires="v">
                    <p:oleObj r:id="rId16" imgW="177800" imgH="241300" progId="Equation.3">
                      <p:embed/>
                    </p:oleObj>
                  </mc:Choice>
                  <mc:Fallback>
                    <p:oleObj r:id="rId16" imgW="177800" imgH="241300" progId="Equation.3">
                      <p:embed/>
                      <p:pic>
                        <p:nvPicPr>
                          <p:cNvPr id="0" name="图片 3109"/>
                          <p:cNvPicPr/>
                          <p:nvPr/>
                        </p:nvPicPr>
                        <p:blipFill>
                          <a:blip r:embed="rId17"/>
                          <a:stretch>
                            <a:fillRect/>
                          </a:stretch>
                        </p:blipFill>
                        <p:spPr>
                          <a:xfrm>
                            <a:off x="3850" y="1207"/>
                            <a:ext cx="278" cy="377"/>
                          </a:xfrm>
                          <a:prstGeom prst="rect">
                            <a:avLst/>
                          </a:prstGeom>
                          <a:noFill/>
                          <a:ln w="38100">
                            <a:noFill/>
                            <a:miter/>
                          </a:ln>
                        </p:spPr>
                      </p:pic>
                    </p:oleObj>
                  </mc:Fallback>
                </mc:AlternateContent>
              </a:graphicData>
            </a:graphic>
          </p:graphicFrame>
        </p:grpSp>
        <p:grpSp>
          <p:nvGrpSpPr>
            <p:cNvPr id="23593" name="Group 28"/>
            <p:cNvGrpSpPr/>
            <p:nvPr/>
          </p:nvGrpSpPr>
          <p:grpSpPr>
            <a:xfrm>
              <a:off x="1250" y="1032"/>
              <a:ext cx="576" cy="912"/>
              <a:chOff x="1920" y="1824"/>
              <a:chExt cx="576" cy="912"/>
            </a:xfrm>
          </p:grpSpPr>
          <p:sp>
            <p:nvSpPr>
              <p:cNvPr id="23611" name="Line 29"/>
              <p:cNvSpPr/>
              <p:nvPr/>
            </p:nvSpPr>
            <p:spPr>
              <a:xfrm>
                <a:off x="1920" y="2016"/>
                <a:ext cx="0" cy="720"/>
              </a:xfrm>
              <a:prstGeom prst="line">
                <a:avLst/>
              </a:prstGeom>
              <a:ln w="28575" cap="flat" cmpd="sng">
                <a:solidFill>
                  <a:srgbClr val="0000FF"/>
                </a:solidFill>
                <a:prstDash val="solid"/>
                <a:headEnd type="none" w="med" len="med"/>
                <a:tailEnd type="none" w="sm" len="lg"/>
              </a:ln>
            </p:spPr>
          </p:sp>
          <p:sp>
            <p:nvSpPr>
              <p:cNvPr id="23612" name="Line 30"/>
              <p:cNvSpPr/>
              <p:nvPr/>
            </p:nvSpPr>
            <p:spPr>
              <a:xfrm>
                <a:off x="2496" y="1824"/>
                <a:ext cx="0" cy="720"/>
              </a:xfrm>
              <a:prstGeom prst="line">
                <a:avLst/>
              </a:prstGeom>
              <a:ln w="28575" cap="flat" cmpd="sng">
                <a:solidFill>
                  <a:srgbClr val="0000FF"/>
                </a:solidFill>
                <a:prstDash val="solid"/>
                <a:headEnd type="none" w="med" len="med"/>
                <a:tailEnd type="none" w="sm" len="lg"/>
              </a:ln>
            </p:spPr>
          </p:sp>
          <p:sp>
            <p:nvSpPr>
              <p:cNvPr id="23613" name="Line 31"/>
              <p:cNvSpPr/>
              <p:nvPr/>
            </p:nvSpPr>
            <p:spPr>
              <a:xfrm flipV="1">
                <a:off x="1920" y="1824"/>
                <a:ext cx="576" cy="192"/>
              </a:xfrm>
              <a:prstGeom prst="line">
                <a:avLst/>
              </a:prstGeom>
              <a:ln w="28575" cap="flat" cmpd="sng">
                <a:solidFill>
                  <a:srgbClr val="0000FF"/>
                </a:solidFill>
                <a:prstDash val="solid"/>
                <a:headEnd type="none" w="med" len="med"/>
                <a:tailEnd type="none" w="sm" len="lg"/>
              </a:ln>
            </p:spPr>
          </p:sp>
          <p:sp>
            <p:nvSpPr>
              <p:cNvPr id="23614" name="Line 32"/>
              <p:cNvSpPr/>
              <p:nvPr/>
            </p:nvSpPr>
            <p:spPr>
              <a:xfrm flipV="1">
                <a:off x="1920" y="2544"/>
                <a:ext cx="576" cy="192"/>
              </a:xfrm>
              <a:prstGeom prst="line">
                <a:avLst/>
              </a:prstGeom>
              <a:ln w="28575" cap="flat" cmpd="sng">
                <a:solidFill>
                  <a:srgbClr val="0000FF"/>
                </a:solidFill>
                <a:prstDash val="solid"/>
                <a:headEnd type="none" w="med" len="med"/>
                <a:tailEnd type="none" w="sm" len="lg"/>
              </a:ln>
            </p:spPr>
          </p:sp>
        </p:grpSp>
        <p:sp>
          <p:nvSpPr>
            <p:cNvPr id="23594" name="Text Box 33"/>
            <p:cNvSpPr txBox="1"/>
            <p:nvPr/>
          </p:nvSpPr>
          <p:spPr>
            <a:xfrm>
              <a:off x="988" y="1056"/>
              <a:ext cx="212" cy="327"/>
            </a:xfrm>
            <a:prstGeom prst="rect">
              <a:avLst/>
            </a:prstGeom>
            <a:noFill/>
            <a:ln w="9525">
              <a:noFill/>
            </a:ln>
          </p:spPr>
          <p:txBody>
            <a:bodyPr>
              <a:spAutoFit/>
            </a:bodyPr>
            <a:lstStyle/>
            <a:p>
              <a:pPr eaLnBrk="1" hangingPunct="1">
                <a:spcBef>
                  <a:spcPct val="50000"/>
                </a:spcBef>
              </a:pPr>
              <a:r>
                <a:rPr lang="en-US" altLang="zh-CN" sz="2800" i="1" dirty="0">
                  <a:solidFill>
                    <a:srgbClr val="0000FF"/>
                  </a:solidFill>
                  <a:latin typeface="Times New Roman" panose="02020603050405020304" pitchFamily="18" charset="0"/>
                </a:rPr>
                <a:t>M</a:t>
              </a:r>
            </a:p>
          </p:txBody>
        </p:sp>
        <p:sp>
          <p:nvSpPr>
            <p:cNvPr id="23595" name="Text Box 34"/>
            <p:cNvSpPr txBox="1"/>
            <p:nvPr/>
          </p:nvSpPr>
          <p:spPr>
            <a:xfrm>
              <a:off x="1079" y="1881"/>
              <a:ext cx="265" cy="327"/>
            </a:xfrm>
            <a:prstGeom prst="rect">
              <a:avLst/>
            </a:prstGeom>
            <a:noFill/>
            <a:ln w="9525">
              <a:noFill/>
            </a:ln>
          </p:spPr>
          <p:txBody>
            <a:bodyPr wrap="none">
              <a:spAutoFit/>
            </a:bodyPr>
            <a:lstStyle/>
            <a:p>
              <a:pPr eaLnBrk="1" hangingPunct="1">
                <a:spcBef>
                  <a:spcPct val="50000"/>
                </a:spcBef>
              </a:pPr>
              <a:r>
                <a:rPr lang="en-US" altLang="zh-CN" sz="2800" i="1" dirty="0">
                  <a:solidFill>
                    <a:srgbClr val="0000FF"/>
                  </a:solidFill>
                  <a:latin typeface="Times New Roman" panose="02020603050405020304" pitchFamily="18" charset="0"/>
                </a:rPr>
                <a:t>N</a:t>
              </a:r>
            </a:p>
          </p:txBody>
        </p:sp>
        <p:sp>
          <p:nvSpPr>
            <p:cNvPr id="23596" name="Text Box 35"/>
            <p:cNvSpPr txBox="1"/>
            <p:nvPr/>
          </p:nvSpPr>
          <p:spPr>
            <a:xfrm>
              <a:off x="1776" y="1584"/>
              <a:ext cx="278" cy="327"/>
            </a:xfrm>
            <a:prstGeom prst="rect">
              <a:avLst/>
            </a:prstGeom>
            <a:noFill/>
            <a:ln w="9525">
              <a:noFill/>
            </a:ln>
          </p:spPr>
          <p:txBody>
            <a:bodyPr wrap="none">
              <a:spAutoFit/>
            </a:bodyPr>
            <a:lstStyle/>
            <a:p>
              <a:pPr eaLnBrk="1" hangingPunct="1">
                <a:spcBef>
                  <a:spcPct val="50000"/>
                </a:spcBef>
              </a:pPr>
              <a:r>
                <a:rPr lang="en-US" altLang="zh-CN" sz="2800" i="1" dirty="0">
                  <a:solidFill>
                    <a:srgbClr val="0000FF"/>
                  </a:solidFill>
                  <a:latin typeface="Times New Roman" panose="02020603050405020304" pitchFamily="18" charset="0"/>
                </a:rPr>
                <a:t>O</a:t>
              </a:r>
            </a:p>
          </p:txBody>
        </p:sp>
        <p:sp>
          <p:nvSpPr>
            <p:cNvPr id="23597" name="Text Box 36"/>
            <p:cNvSpPr txBox="1"/>
            <p:nvPr/>
          </p:nvSpPr>
          <p:spPr>
            <a:xfrm>
              <a:off x="1811" y="825"/>
              <a:ext cx="253" cy="327"/>
            </a:xfrm>
            <a:prstGeom prst="rect">
              <a:avLst/>
            </a:prstGeom>
            <a:noFill/>
            <a:ln w="9525">
              <a:noFill/>
            </a:ln>
          </p:spPr>
          <p:txBody>
            <a:bodyPr wrap="none">
              <a:spAutoFit/>
            </a:bodyPr>
            <a:lstStyle/>
            <a:p>
              <a:pPr eaLnBrk="1" hangingPunct="1">
                <a:spcBef>
                  <a:spcPct val="50000"/>
                </a:spcBef>
              </a:pPr>
              <a:r>
                <a:rPr lang="en-US" altLang="zh-CN" sz="2800" i="1" dirty="0">
                  <a:solidFill>
                    <a:srgbClr val="0000FF"/>
                  </a:solidFill>
                  <a:latin typeface="Times New Roman" panose="02020603050405020304" pitchFamily="18" charset="0"/>
                </a:rPr>
                <a:t>P</a:t>
              </a:r>
            </a:p>
          </p:txBody>
        </p:sp>
        <p:sp>
          <p:nvSpPr>
            <p:cNvPr id="23598" name="Line 37"/>
            <p:cNvSpPr/>
            <p:nvPr/>
          </p:nvSpPr>
          <p:spPr>
            <a:xfrm>
              <a:off x="1250" y="1440"/>
              <a:ext cx="1" cy="96"/>
            </a:xfrm>
            <a:prstGeom prst="line">
              <a:avLst/>
            </a:prstGeom>
            <a:ln w="38100" cap="flat" cmpd="sng">
              <a:solidFill>
                <a:srgbClr val="0000FF"/>
              </a:solidFill>
              <a:prstDash val="solid"/>
              <a:headEnd type="none" w="med" len="med"/>
              <a:tailEnd type="triangle" w="sm" len="lg"/>
            </a:ln>
          </p:spPr>
        </p:sp>
        <p:sp>
          <p:nvSpPr>
            <p:cNvPr id="23599" name="Text Box 38"/>
            <p:cNvSpPr txBox="1"/>
            <p:nvPr/>
          </p:nvSpPr>
          <p:spPr>
            <a:xfrm>
              <a:off x="1250" y="1392"/>
              <a:ext cx="191" cy="327"/>
            </a:xfrm>
            <a:prstGeom prst="rect">
              <a:avLst/>
            </a:prstGeom>
            <a:noFill/>
            <a:ln w="9525">
              <a:noFill/>
            </a:ln>
          </p:spPr>
          <p:txBody>
            <a:bodyPr wrap="none">
              <a:spAutoFit/>
            </a:bodyPr>
            <a:lstStyle/>
            <a:p>
              <a:pPr eaLnBrk="1" hangingPunct="1">
                <a:spcBef>
                  <a:spcPct val="50000"/>
                </a:spcBef>
              </a:pPr>
              <a:r>
                <a:rPr lang="en-US" altLang="zh-CN" sz="2800" i="1" dirty="0">
                  <a:solidFill>
                    <a:srgbClr val="0000FF"/>
                  </a:solidFill>
                  <a:latin typeface="Times New Roman" panose="02020603050405020304" pitchFamily="18" charset="0"/>
                </a:rPr>
                <a:t>I</a:t>
              </a:r>
            </a:p>
          </p:txBody>
        </p:sp>
        <p:sp>
          <p:nvSpPr>
            <p:cNvPr id="23600" name="Line 39"/>
            <p:cNvSpPr/>
            <p:nvPr/>
          </p:nvSpPr>
          <p:spPr>
            <a:xfrm>
              <a:off x="1538" y="1464"/>
              <a:ext cx="334" cy="504"/>
            </a:xfrm>
            <a:prstGeom prst="line">
              <a:avLst/>
            </a:prstGeom>
            <a:ln w="28575" cap="flat" cmpd="sng">
              <a:solidFill>
                <a:srgbClr val="FF6600"/>
              </a:solidFill>
              <a:prstDash val="solid"/>
              <a:headEnd type="none" w="med" len="med"/>
              <a:tailEnd type="triangle" w="sm" len="lg"/>
            </a:ln>
          </p:spPr>
        </p:sp>
        <p:graphicFrame>
          <p:nvGraphicFramePr>
            <p:cNvPr id="23601" name="Object 40"/>
            <p:cNvGraphicFramePr>
              <a:graphicFrameLocks noChangeAspect="1"/>
            </p:cNvGraphicFramePr>
            <p:nvPr/>
          </p:nvGraphicFramePr>
          <p:xfrm>
            <a:off x="1907" y="1872"/>
            <a:ext cx="237" cy="336"/>
          </p:xfrm>
          <a:graphic>
            <a:graphicData uri="http://schemas.openxmlformats.org/presentationml/2006/ole">
              <mc:AlternateContent xmlns:mc="http://schemas.openxmlformats.org/markup-compatibility/2006">
                <mc:Choice xmlns:v="urn:schemas-microsoft-com:vml" Requires="v">
                  <p:oleObj r:id="rId18" imgW="127000" imgH="177165" progId="Equation.DSMT4">
                    <p:embed/>
                  </p:oleObj>
                </mc:Choice>
                <mc:Fallback>
                  <p:oleObj r:id="rId18" imgW="127000" imgH="177165" progId="Equation.DSMT4">
                    <p:embed/>
                    <p:pic>
                      <p:nvPicPr>
                        <p:cNvPr id="0" name="图片 3106"/>
                        <p:cNvPicPr/>
                        <p:nvPr/>
                      </p:nvPicPr>
                      <p:blipFill>
                        <a:blip r:embed="rId19"/>
                        <a:stretch>
                          <a:fillRect/>
                        </a:stretch>
                      </p:blipFill>
                      <p:spPr>
                        <a:xfrm>
                          <a:off x="1907" y="1872"/>
                          <a:ext cx="237" cy="336"/>
                        </a:xfrm>
                        <a:prstGeom prst="rect">
                          <a:avLst/>
                        </a:prstGeom>
                        <a:noFill/>
                        <a:ln w="38100">
                          <a:noFill/>
                          <a:miter/>
                        </a:ln>
                      </p:spPr>
                    </p:pic>
                  </p:oleObj>
                </mc:Fallback>
              </mc:AlternateContent>
            </a:graphicData>
          </a:graphic>
        </p:graphicFrame>
        <p:grpSp>
          <p:nvGrpSpPr>
            <p:cNvPr id="23602" name="Group 41"/>
            <p:cNvGrpSpPr/>
            <p:nvPr/>
          </p:nvGrpSpPr>
          <p:grpSpPr>
            <a:xfrm>
              <a:off x="1826" y="1032"/>
              <a:ext cx="574" cy="360"/>
              <a:chOff x="4418" y="1512"/>
              <a:chExt cx="574" cy="360"/>
            </a:xfrm>
          </p:grpSpPr>
          <p:sp>
            <p:nvSpPr>
              <p:cNvPr id="23609" name="Line 42"/>
              <p:cNvSpPr/>
              <p:nvPr/>
            </p:nvSpPr>
            <p:spPr>
              <a:xfrm flipV="1">
                <a:off x="4418" y="1632"/>
                <a:ext cx="336" cy="192"/>
              </a:xfrm>
              <a:prstGeom prst="line">
                <a:avLst/>
              </a:prstGeom>
              <a:ln w="28575" cap="flat" cmpd="sng">
                <a:solidFill>
                  <a:srgbClr val="FF0066"/>
                </a:solidFill>
                <a:prstDash val="solid"/>
                <a:headEnd type="none" w="med" len="med"/>
                <a:tailEnd type="triangle" w="sm" len="lg"/>
              </a:ln>
            </p:spPr>
          </p:sp>
          <p:graphicFrame>
            <p:nvGraphicFramePr>
              <p:cNvPr id="23610" name="Object 43"/>
              <p:cNvGraphicFramePr>
                <a:graphicFrameLocks noChangeAspect="1"/>
              </p:cNvGraphicFramePr>
              <p:nvPr/>
            </p:nvGraphicFramePr>
            <p:xfrm>
              <a:off x="4714" y="1512"/>
              <a:ext cx="278" cy="360"/>
            </p:xfrm>
            <a:graphic>
              <a:graphicData uri="http://schemas.openxmlformats.org/presentationml/2006/ole">
                <mc:AlternateContent xmlns:mc="http://schemas.openxmlformats.org/markup-compatibility/2006">
                  <mc:Choice xmlns:v="urn:schemas-microsoft-com:vml" Requires="v">
                    <p:oleObj r:id="rId20" imgW="177800" imgH="228600" progId="Equation.3">
                      <p:embed/>
                    </p:oleObj>
                  </mc:Choice>
                  <mc:Fallback>
                    <p:oleObj r:id="rId20" imgW="177800" imgH="228600" progId="Equation.3">
                      <p:embed/>
                      <p:pic>
                        <p:nvPicPr>
                          <p:cNvPr id="0" name="图片 3107"/>
                          <p:cNvPicPr/>
                          <p:nvPr/>
                        </p:nvPicPr>
                        <p:blipFill>
                          <a:blip r:embed="rId21"/>
                          <a:stretch>
                            <a:fillRect/>
                          </a:stretch>
                        </p:blipFill>
                        <p:spPr>
                          <a:xfrm>
                            <a:off x="4714" y="1512"/>
                            <a:ext cx="278" cy="360"/>
                          </a:xfrm>
                          <a:prstGeom prst="rect">
                            <a:avLst/>
                          </a:prstGeom>
                          <a:noFill/>
                          <a:ln w="38100">
                            <a:noFill/>
                            <a:miter/>
                          </a:ln>
                        </p:spPr>
                      </p:pic>
                    </p:oleObj>
                  </mc:Fallback>
                </mc:AlternateContent>
              </a:graphicData>
            </a:graphic>
          </p:graphicFrame>
        </p:grpSp>
        <p:sp>
          <p:nvSpPr>
            <p:cNvPr id="23603" name="Line 44"/>
            <p:cNvSpPr/>
            <p:nvPr/>
          </p:nvSpPr>
          <p:spPr>
            <a:xfrm>
              <a:off x="1536" y="1464"/>
              <a:ext cx="912" cy="0"/>
            </a:xfrm>
            <a:prstGeom prst="line">
              <a:avLst/>
            </a:prstGeom>
            <a:ln w="28575" cap="flat" cmpd="sng">
              <a:solidFill>
                <a:srgbClr val="CC00CC"/>
              </a:solidFill>
              <a:prstDash val="solid"/>
              <a:headEnd type="none" w="med" len="med"/>
              <a:tailEnd type="triangle" w="sm" len="lg"/>
            </a:ln>
          </p:spPr>
        </p:sp>
        <p:sp>
          <p:nvSpPr>
            <p:cNvPr id="23604" name="Line 45"/>
            <p:cNvSpPr/>
            <p:nvPr/>
          </p:nvSpPr>
          <p:spPr>
            <a:xfrm flipV="1">
              <a:off x="1826" y="1392"/>
              <a:ext cx="1" cy="96"/>
            </a:xfrm>
            <a:prstGeom prst="line">
              <a:avLst/>
            </a:prstGeom>
            <a:ln w="38100" cap="flat" cmpd="sng">
              <a:solidFill>
                <a:srgbClr val="0000FF"/>
              </a:solidFill>
              <a:prstDash val="solid"/>
              <a:headEnd type="none" w="med" len="med"/>
              <a:tailEnd type="triangle" w="sm" len="lg"/>
            </a:ln>
          </p:spPr>
        </p:sp>
        <p:graphicFrame>
          <p:nvGraphicFramePr>
            <p:cNvPr id="23605" name="Object 46"/>
            <p:cNvGraphicFramePr>
              <a:graphicFrameLocks noChangeAspect="1"/>
            </p:cNvGraphicFramePr>
            <p:nvPr/>
          </p:nvGraphicFramePr>
          <p:xfrm>
            <a:off x="1632" y="1433"/>
            <a:ext cx="210" cy="295"/>
          </p:xfrm>
          <a:graphic>
            <a:graphicData uri="http://schemas.openxmlformats.org/presentationml/2006/ole">
              <mc:AlternateContent xmlns:mc="http://schemas.openxmlformats.org/markup-compatibility/2006">
                <mc:Choice xmlns:v="urn:schemas-microsoft-com:vml" Requires="v">
                  <p:oleObj r:id="rId22" imgW="146685" imgH="198120" progId="Equation.3">
                    <p:embed/>
                  </p:oleObj>
                </mc:Choice>
                <mc:Fallback>
                  <p:oleObj r:id="rId22" imgW="146685" imgH="198120" progId="Equation.3">
                    <p:embed/>
                    <p:pic>
                      <p:nvPicPr>
                        <p:cNvPr id="0" name="图片 3103"/>
                        <p:cNvPicPr/>
                        <p:nvPr/>
                      </p:nvPicPr>
                      <p:blipFill>
                        <a:blip r:embed="rId23">
                          <a:clrChange>
                            <a:clrFrom>
                              <a:srgbClr val="000000"/>
                            </a:clrFrom>
                            <a:clrTo>
                              <a:srgbClr val="CC0000"/>
                            </a:clrTo>
                          </a:clrChange>
                        </a:blip>
                        <a:stretch>
                          <a:fillRect/>
                        </a:stretch>
                      </p:blipFill>
                      <p:spPr>
                        <a:xfrm>
                          <a:off x="1632" y="1433"/>
                          <a:ext cx="210" cy="295"/>
                        </a:xfrm>
                        <a:prstGeom prst="rect">
                          <a:avLst/>
                        </a:prstGeom>
                        <a:noFill/>
                        <a:ln w="38100">
                          <a:noFill/>
                          <a:miter/>
                        </a:ln>
                      </p:spPr>
                    </p:pic>
                  </p:oleObj>
                </mc:Fallback>
              </mc:AlternateContent>
            </a:graphicData>
          </a:graphic>
        </p:graphicFrame>
        <p:grpSp>
          <p:nvGrpSpPr>
            <p:cNvPr id="23606" name="Group 47"/>
            <p:cNvGrpSpPr/>
            <p:nvPr/>
          </p:nvGrpSpPr>
          <p:grpSpPr>
            <a:xfrm>
              <a:off x="1296" y="1831"/>
              <a:ext cx="278" cy="384"/>
              <a:chOff x="3898" y="2352"/>
              <a:chExt cx="278" cy="408"/>
            </a:xfrm>
          </p:grpSpPr>
          <p:sp>
            <p:nvSpPr>
              <p:cNvPr id="23607" name="Line 48"/>
              <p:cNvSpPr/>
              <p:nvPr/>
            </p:nvSpPr>
            <p:spPr>
              <a:xfrm flipH="1">
                <a:off x="4176" y="2352"/>
                <a:ext cx="0" cy="384"/>
              </a:xfrm>
              <a:prstGeom prst="line">
                <a:avLst/>
              </a:prstGeom>
              <a:ln w="28575" cap="flat" cmpd="sng">
                <a:solidFill>
                  <a:srgbClr val="FF0066"/>
                </a:solidFill>
                <a:prstDash val="solid"/>
                <a:headEnd type="none" w="med" len="med"/>
                <a:tailEnd type="triangle" w="sm" len="lg"/>
              </a:ln>
            </p:spPr>
          </p:sp>
          <p:graphicFrame>
            <p:nvGraphicFramePr>
              <p:cNvPr id="23608" name="Object 49"/>
              <p:cNvGraphicFramePr>
                <a:graphicFrameLocks noChangeAspect="1"/>
              </p:cNvGraphicFramePr>
              <p:nvPr/>
            </p:nvGraphicFramePr>
            <p:xfrm>
              <a:off x="3898" y="2400"/>
              <a:ext cx="278" cy="360"/>
            </p:xfrm>
            <a:graphic>
              <a:graphicData uri="http://schemas.openxmlformats.org/presentationml/2006/ole">
                <mc:AlternateContent xmlns:mc="http://schemas.openxmlformats.org/markup-compatibility/2006">
                  <mc:Choice xmlns:v="urn:schemas-microsoft-com:vml" Requires="v">
                    <p:oleObj r:id="rId24" imgW="177800" imgH="228600" progId="Equation.3">
                      <p:embed/>
                    </p:oleObj>
                  </mc:Choice>
                  <mc:Fallback>
                    <p:oleObj r:id="rId24" imgW="177800" imgH="228600" progId="Equation.3">
                      <p:embed/>
                      <p:pic>
                        <p:nvPicPr>
                          <p:cNvPr id="0" name="图片 3108"/>
                          <p:cNvPicPr/>
                          <p:nvPr/>
                        </p:nvPicPr>
                        <p:blipFill>
                          <a:blip r:embed="rId25"/>
                          <a:stretch>
                            <a:fillRect/>
                          </a:stretch>
                        </p:blipFill>
                        <p:spPr>
                          <a:xfrm>
                            <a:off x="3898" y="2400"/>
                            <a:ext cx="278" cy="360"/>
                          </a:xfrm>
                          <a:prstGeom prst="rect">
                            <a:avLst/>
                          </a:prstGeom>
                          <a:noFill/>
                          <a:ln w="38100">
                            <a:noFill/>
                            <a:miter/>
                          </a:ln>
                        </p:spPr>
                      </p:pic>
                    </p:oleObj>
                  </mc:Fallback>
                </mc:AlternateContent>
              </a:graphicData>
            </a:graphic>
          </p:graphicFrame>
        </p:grpSp>
      </p:grpSp>
      <p:grpSp>
        <p:nvGrpSpPr>
          <p:cNvPr id="23561" name="Group 50"/>
          <p:cNvGrpSpPr/>
          <p:nvPr/>
        </p:nvGrpSpPr>
        <p:grpSpPr>
          <a:xfrm>
            <a:off x="4724400" y="620713"/>
            <a:ext cx="3810000" cy="2514600"/>
            <a:chOff x="2976" y="624"/>
            <a:chExt cx="2400" cy="1584"/>
          </a:xfrm>
        </p:grpSpPr>
        <p:sp>
          <p:nvSpPr>
            <p:cNvPr id="23562" name="Rectangle 51"/>
            <p:cNvSpPr/>
            <p:nvPr/>
          </p:nvSpPr>
          <p:spPr>
            <a:xfrm>
              <a:off x="2976" y="624"/>
              <a:ext cx="2400" cy="1584"/>
            </a:xfrm>
            <a:prstGeom prst="rect">
              <a:avLst/>
            </a:prstGeom>
            <a:solidFill>
              <a:schemeClr val="bg1"/>
            </a:solidFill>
            <a:ln w="9525" cap="flat" cmpd="sng">
              <a:solidFill>
                <a:schemeClr val="tx2"/>
              </a:solidFill>
              <a:prstDash val="solid"/>
              <a:miter/>
              <a:headEnd type="none" w="med" len="med"/>
              <a:tailEnd type="none" w="med" len="med"/>
            </a:ln>
          </p:spPr>
          <p:txBody>
            <a:bodyPr wrap="none" anchor="ctr"/>
            <a:lstStyle/>
            <a:p>
              <a:pPr eaLnBrk="1" hangingPunct="1"/>
              <a:endParaRPr lang="zh-CN" altLang="en-US" dirty="0">
                <a:latin typeface="Times New Roman" panose="02020603050405020304" pitchFamily="18" charset="0"/>
              </a:endParaRPr>
            </a:p>
          </p:txBody>
        </p:sp>
        <p:graphicFrame>
          <p:nvGraphicFramePr>
            <p:cNvPr id="23563" name="Object 52"/>
            <p:cNvGraphicFramePr>
              <a:graphicFrameLocks noChangeAspect="1"/>
            </p:cNvGraphicFramePr>
            <p:nvPr/>
          </p:nvGraphicFramePr>
          <p:xfrm>
            <a:off x="4259" y="1440"/>
            <a:ext cx="205" cy="288"/>
          </p:xfrm>
          <a:graphic>
            <a:graphicData uri="http://schemas.openxmlformats.org/presentationml/2006/ole">
              <mc:AlternateContent xmlns:mc="http://schemas.openxmlformats.org/markup-compatibility/2006">
                <mc:Choice xmlns:v="urn:schemas-microsoft-com:vml" Requires="v">
                  <p:oleObj r:id="rId26" imgW="127000" imgH="177165" progId="Equation.3">
                    <p:embed/>
                  </p:oleObj>
                </mc:Choice>
                <mc:Fallback>
                  <p:oleObj r:id="rId26" imgW="127000" imgH="177165" progId="Equation.3">
                    <p:embed/>
                    <p:pic>
                      <p:nvPicPr>
                        <p:cNvPr id="0" name="图片 3105"/>
                        <p:cNvPicPr/>
                        <p:nvPr/>
                      </p:nvPicPr>
                      <p:blipFill>
                        <a:blip r:embed="rId27"/>
                        <a:stretch>
                          <a:fillRect/>
                        </a:stretch>
                      </p:blipFill>
                      <p:spPr>
                        <a:xfrm>
                          <a:off x="4259" y="1440"/>
                          <a:ext cx="205" cy="288"/>
                        </a:xfrm>
                        <a:prstGeom prst="rect">
                          <a:avLst/>
                        </a:prstGeom>
                        <a:noFill/>
                        <a:ln w="38100">
                          <a:noFill/>
                          <a:miter/>
                        </a:ln>
                      </p:spPr>
                    </p:pic>
                  </p:oleObj>
                </mc:Fallback>
              </mc:AlternateContent>
            </a:graphicData>
          </a:graphic>
        </p:graphicFrame>
        <p:graphicFrame>
          <p:nvGraphicFramePr>
            <p:cNvPr id="23564" name="Object 53"/>
            <p:cNvGraphicFramePr>
              <a:graphicFrameLocks noChangeAspect="1"/>
            </p:cNvGraphicFramePr>
            <p:nvPr/>
          </p:nvGraphicFramePr>
          <p:xfrm>
            <a:off x="4479" y="1668"/>
            <a:ext cx="237" cy="336"/>
          </p:xfrm>
          <a:graphic>
            <a:graphicData uri="http://schemas.openxmlformats.org/presentationml/2006/ole">
              <mc:AlternateContent xmlns:mc="http://schemas.openxmlformats.org/markup-compatibility/2006">
                <mc:Choice xmlns:v="urn:schemas-microsoft-com:vml" Requires="v">
                  <p:oleObj r:id="rId28" imgW="127000" imgH="177165" progId="Equation.DSMT4">
                    <p:embed/>
                  </p:oleObj>
                </mc:Choice>
                <mc:Fallback>
                  <p:oleObj r:id="rId28" imgW="127000" imgH="177165" progId="Equation.DSMT4">
                    <p:embed/>
                    <p:pic>
                      <p:nvPicPr>
                        <p:cNvPr id="0" name="图片 3110"/>
                        <p:cNvPicPr/>
                        <p:nvPr/>
                      </p:nvPicPr>
                      <p:blipFill>
                        <a:blip r:embed="rId29"/>
                        <a:stretch>
                          <a:fillRect/>
                        </a:stretch>
                      </p:blipFill>
                      <p:spPr>
                        <a:xfrm>
                          <a:off x="4479" y="1668"/>
                          <a:ext cx="237" cy="336"/>
                        </a:xfrm>
                        <a:prstGeom prst="rect">
                          <a:avLst/>
                        </a:prstGeom>
                        <a:noFill/>
                        <a:ln w="38100">
                          <a:noFill/>
                          <a:miter/>
                        </a:ln>
                      </p:spPr>
                    </p:pic>
                  </p:oleObj>
                </mc:Fallback>
              </mc:AlternateContent>
            </a:graphicData>
          </a:graphic>
        </p:graphicFrame>
        <p:grpSp>
          <p:nvGrpSpPr>
            <p:cNvPr id="23565" name="Group 54"/>
            <p:cNvGrpSpPr/>
            <p:nvPr/>
          </p:nvGrpSpPr>
          <p:grpSpPr>
            <a:xfrm>
              <a:off x="3552" y="1104"/>
              <a:ext cx="1035" cy="634"/>
              <a:chOff x="3504" y="3168"/>
              <a:chExt cx="1035" cy="634"/>
            </a:xfrm>
          </p:grpSpPr>
          <p:sp>
            <p:nvSpPr>
              <p:cNvPr id="23579" name="Oval 55"/>
              <p:cNvSpPr/>
              <p:nvPr/>
            </p:nvSpPr>
            <p:spPr>
              <a:xfrm>
                <a:off x="3504" y="3696"/>
                <a:ext cx="96" cy="96"/>
              </a:xfrm>
              <a:prstGeom prst="ellipse">
                <a:avLst/>
              </a:prstGeom>
              <a:noFill/>
              <a:ln w="28575" cap="flat" cmpd="sng">
                <a:solidFill>
                  <a:srgbClr val="0000FF"/>
                </a:solidFill>
                <a:prstDash val="solid"/>
                <a:headEnd type="none" w="med" len="med"/>
                <a:tailEnd type="none" w="med" len="med"/>
              </a:ln>
            </p:spPr>
            <p:txBody>
              <a:bodyPr wrap="none" anchor="ctr"/>
              <a:lstStyle/>
              <a:p>
                <a:pPr eaLnBrk="1" hangingPunct="1"/>
                <a:endParaRPr lang="zh-CN" altLang="en-US" dirty="0">
                  <a:latin typeface="Times New Roman" panose="02020603050405020304" pitchFamily="18" charset="0"/>
                </a:endParaRPr>
              </a:p>
            </p:txBody>
          </p:sp>
          <p:sp>
            <p:nvSpPr>
              <p:cNvPr id="23580" name="Line 56"/>
              <p:cNvSpPr/>
              <p:nvPr/>
            </p:nvSpPr>
            <p:spPr>
              <a:xfrm flipV="1">
                <a:off x="3531" y="3168"/>
                <a:ext cx="1008" cy="538"/>
              </a:xfrm>
              <a:prstGeom prst="line">
                <a:avLst/>
              </a:prstGeom>
              <a:ln w="28575" cap="flat" cmpd="sng">
                <a:solidFill>
                  <a:srgbClr val="0000FF"/>
                </a:solidFill>
                <a:prstDash val="solid"/>
                <a:headEnd type="none" w="med" len="med"/>
                <a:tailEnd type="none" w="sm" len="lg"/>
              </a:ln>
            </p:spPr>
          </p:sp>
          <p:sp>
            <p:nvSpPr>
              <p:cNvPr id="23581" name="Line 57"/>
              <p:cNvSpPr/>
              <p:nvPr/>
            </p:nvSpPr>
            <p:spPr>
              <a:xfrm flipV="1">
                <a:off x="3531" y="3264"/>
                <a:ext cx="1008" cy="538"/>
              </a:xfrm>
              <a:prstGeom prst="line">
                <a:avLst/>
              </a:prstGeom>
              <a:ln w="28575" cap="flat" cmpd="sng">
                <a:solidFill>
                  <a:srgbClr val="0000FF"/>
                </a:solidFill>
                <a:prstDash val="solid"/>
                <a:headEnd type="none" w="med" len="med"/>
                <a:tailEnd type="none" w="sm" len="lg"/>
              </a:ln>
            </p:spPr>
          </p:sp>
        </p:grpSp>
        <p:sp>
          <p:nvSpPr>
            <p:cNvPr id="23566" name="Line 58"/>
            <p:cNvSpPr/>
            <p:nvPr/>
          </p:nvSpPr>
          <p:spPr>
            <a:xfrm>
              <a:off x="3218" y="1440"/>
              <a:ext cx="1632" cy="0"/>
            </a:xfrm>
            <a:prstGeom prst="line">
              <a:avLst/>
            </a:prstGeom>
            <a:ln w="28575" cap="flat" cmpd="sng">
              <a:solidFill>
                <a:schemeClr val="tx2"/>
              </a:solidFill>
              <a:prstDash val="solid"/>
              <a:headEnd type="none" w="med" len="med"/>
              <a:tailEnd type="triangle" w="sm" len="lg"/>
            </a:ln>
          </p:spPr>
        </p:sp>
        <p:sp>
          <p:nvSpPr>
            <p:cNvPr id="23567" name="Line 59"/>
            <p:cNvSpPr/>
            <p:nvPr/>
          </p:nvSpPr>
          <p:spPr>
            <a:xfrm>
              <a:off x="4130" y="1440"/>
              <a:ext cx="334" cy="480"/>
            </a:xfrm>
            <a:prstGeom prst="line">
              <a:avLst/>
            </a:prstGeom>
            <a:ln w="38100" cap="flat" cmpd="sng">
              <a:solidFill>
                <a:srgbClr val="FF6600"/>
              </a:solidFill>
              <a:prstDash val="solid"/>
              <a:headEnd type="none" w="med" len="med"/>
              <a:tailEnd type="triangle" w="sm" len="lg"/>
            </a:ln>
          </p:spPr>
        </p:sp>
        <p:graphicFrame>
          <p:nvGraphicFramePr>
            <p:cNvPr id="23568" name="Object 60"/>
            <p:cNvGraphicFramePr>
              <a:graphicFrameLocks noChangeAspect="1"/>
            </p:cNvGraphicFramePr>
            <p:nvPr/>
          </p:nvGraphicFramePr>
          <p:xfrm>
            <a:off x="4418" y="1200"/>
            <a:ext cx="180" cy="288"/>
          </p:xfrm>
          <a:graphic>
            <a:graphicData uri="http://schemas.openxmlformats.org/presentationml/2006/ole">
              <mc:AlternateContent xmlns:mc="http://schemas.openxmlformats.org/markup-compatibility/2006">
                <mc:Choice xmlns:v="urn:schemas-microsoft-com:vml" Requires="v">
                  <p:oleObj r:id="rId30" imgW="127000" imgH="203200" progId="Equation.3">
                    <p:embed/>
                  </p:oleObj>
                </mc:Choice>
                <mc:Fallback>
                  <p:oleObj r:id="rId30" imgW="127000" imgH="203200" progId="Equation.3">
                    <p:embed/>
                    <p:pic>
                      <p:nvPicPr>
                        <p:cNvPr id="0" name="图片 3211"/>
                        <p:cNvPicPr/>
                        <p:nvPr/>
                      </p:nvPicPr>
                      <p:blipFill>
                        <a:blip r:embed="rId31"/>
                        <a:stretch>
                          <a:fillRect/>
                        </a:stretch>
                      </p:blipFill>
                      <p:spPr>
                        <a:xfrm>
                          <a:off x="4418" y="1200"/>
                          <a:ext cx="180" cy="288"/>
                        </a:xfrm>
                        <a:prstGeom prst="rect">
                          <a:avLst/>
                        </a:prstGeom>
                        <a:noFill/>
                        <a:ln w="38100">
                          <a:noFill/>
                          <a:miter/>
                        </a:ln>
                      </p:spPr>
                    </p:pic>
                  </p:oleObj>
                </mc:Fallback>
              </mc:AlternateContent>
            </a:graphicData>
          </a:graphic>
        </p:graphicFrame>
        <p:sp>
          <p:nvSpPr>
            <p:cNvPr id="23569" name="Text Box 61"/>
            <p:cNvSpPr txBox="1"/>
            <p:nvPr/>
          </p:nvSpPr>
          <p:spPr>
            <a:xfrm>
              <a:off x="3024" y="1545"/>
              <a:ext cx="720" cy="327"/>
            </a:xfrm>
            <a:prstGeom prst="rect">
              <a:avLst/>
            </a:prstGeom>
            <a:noFill/>
            <a:ln w="9525">
              <a:noFill/>
            </a:ln>
          </p:spPr>
          <p:txBody>
            <a:bodyPr>
              <a:spAutoFit/>
            </a:bodyPr>
            <a:lstStyle/>
            <a:p>
              <a:pPr eaLnBrk="1" hangingPunct="1">
                <a:spcBef>
                  <a:spcPct val="50000"/>
                </a:spcBef>
              </a:pPr>
              <a:r>
                <a:rPr lang="zh-CN" altLang="zh-CN" sz="2800" i="1" dirty="0">
                  <a:solidFill>
                    <a:srgbClr val="CC0000"/>
                  </a:solidFill>
                  <a:latin typeface="Times New Roman" panose="02020603050405020304" pitchFamily="18" charset="0"/>
                </a:rPr>
                <a:t> </a:t>
              </a:r>
              <a:r>
                <a:rPr lang="en-US" altLang="zh-CN" sz="2800" i="1" dirty="0">
                  <a:solidFill>
                    <a:srgbClr val="0000FF"/>
                  </a:solidFill>
                  <a:latin typeface="Times New Roman" panose="02020603050405020304" pitchFamily="18" charset="0"/>
                </a:rPr>
                <a:t>M,N</a:t>
              </a:r>
            </a:p>
          </p:txBody>
        </p:sp>
        <p:sp>
          <p:nvSpPr>
            <p:cNvPr id="23570" name="Text Box 62"/>
            <p:cNvSpPr txBox="1"/>
            <p:nvPr/>
          </p:nvSpPr>
          <p:spPr>
            <a:xfrm>
              <a:off x="4560" y="912"/>
              <a:ext cx="672" cy="327"/>
            </a:xfrm>
            <a:prstGeom prst="rect">
              <a:avLst/>
            </a:prstGeom>
            <a:noFill/>
            <a:ln w="9525">
              <a:noFill/>
            </a:ln>
          </p:spPr>
          <p:txBody>
            <a:bodyPr>
              <a:spAutoFit/>
            </a:bodyPr>
            <a:lstStyle/>
            <a:p>
              <a:pPr eaLnBrk="1" hangingPunct="1">
                <a:spcBef>
                  <a:spcPct val="50000"/>
                </a:spcBef>
              </a:pPr>
              <a:r>
                <a:rPr lang="zh-CN" altLang="zh-CN" sz="2800" i="1" dirty="0">
                  <a:solidFill>
                    <a:srgbClr val="0000FF"/>
                  </a:solidFill>
                  <a:latin typeface="Times New Roman" panose="02020603050405020304" pitchFamily="18" charset="0"/>
                </a:rPr>
                <a:t> </a:t>
              </a:r>
              <a:r>
                <a:rPr lang="en-US" altLang="zh-CN" sz="2800" i="1" dirty="0">
                  <a:solidFill>
                    <a:srgbClr val="0000FF"/>
                  </a:solidFill>
                  <a:latin typeface="Times New Roman" panose="02020603050405020304" pitchFamily="18" charset="0"/>
                </a:rPr>
                <a:t>O,P</a:t>
              </a:r>
            </a:p>
          </p:txBody>
        </p:sp>
        <p:graphicFrame>
          <p:nvGraphicFramePr>
            <p:cNvPr id="23571" name="Object 63"/>
            <p:cNvGraphicFramePr>
              <a:graphicFrameLocks noChangeAspect="1"/>
            </p:cNvGraphicFramePr>
            <p:nvPr/>
          </p:nvGraphicFramePr>
          <p:xfrm>
            <a:off x="4850" y="1344"/>
            <a:ext cx="238" cy="300"/>
          </p:xfrm>
          <a:graphic>
            <a:graphicData uri="http://schemas.openxmlformats.org/presentationml/2006/ole">
              <mc:AlternateContent xmlns:mc="http://schemas.openxmlformats.org/markup-compatibility/2006">
                <mc:Choice xmlns:v="urn:schemas-microsoft-com:vml" Requires="v">
                  <p:oleObj r:id="rId32" imgW="152400" imgH="190500" progId="Equation.3">
                    <p:embed/>
                  </p:oleObj>
                </mc:Choice>
                <mc:Fallback>
                  <p:oleObj r:id="rId32" imgW="152400" imgH="190500" progId="Equation.3">
                    <p:embed/>
                    <p:pic>
                      <p:nvPicPr>
                        <p:cNvPr id="0" name="图片 3212"/>
                        <p:cNvPicPr/>
                        <p:nvPr/>
                      </p:nvPicPr>
                      <p:blipFill>
                        <a:blip r:embed="rId13"/>
                        <a:stretch>
                          <a:fillRect/>
                        </a:stretch>
                      </p:blipFill>
                      <p:spPr>
                        <a:xfrm>
                          <a:off x="4850" y="1344"/>
                          <a:ext cx="238" cy="300"/>
                        </a:xfrm>
                        <a:prstGeom prst="rect">
                          <a:avLst/>
                        </a:prstGeom>
                        <a:noFill/>
                        <a:ln w="38100">
                          <a:noFill/>
                          <a:miter/>
                        </a:ln>
                      </p:spPr>
                    </p:pic>
                  </p:oleObj>
                </mc:Fallback>
              </mc:AlternateContent>
            </a:graphicData>
          </a:graphic>
        </p:graphicFrame>
        <p:sp>
          <p:nvSpPr>
            <p:cNvPr id="23572" name="Oval 64"/>
            <p:cNvSpPr/>
            <p:nvPr/>
          </p:nvSpPr>
          <p:spPr>
            <a:xfrm>
              <a:off x="4536" y="1104"/>
              <a:ext cx="96" cy="96"/>
            </a:xfrm>
            <a:prstGeom prst="ellipse">
              <a:avLst/>
            </a:prstGeom>
            <a:noFill/>
            <a:ln w="28575" cap="flat" cmpd="sng">
              <a:solidFill>
                <a:srgbClr val="0000FF"/>
              </a:solidFill>
              <a:prstDash val="solid"/>
              <a:headEnd type="none" w="med" len="med"/>
              <a:tailEnd type="none" w="med" len="med"/>
            </a:ln>
          </p:spPr>
          <p:txBody>
            <a:bodyPr wrap="none" anchor="ctr"/>
            <a:lstStyle/>
            <a:p>
              <a:pPr eaLnBrk="1" hangingPunct="1"/>
              <a:endParaRPr lang="zh-CN" altLang="en-US" dirty="0">
                <a:latin typeface="Times New Roman" panose="02020603050405020304" pitchFamily="18" charset="0"/>
              </a:endParaRPr>
            </a:p>
          </p:txBody>
        </p:sp>
        <p:grpSp>
          <p:nvGrpSpPr>
            <p:cNvPr id="23573" name="Group 65"/>
            <p:cNvGrpSpPr/>
            <p:nvPr/>
          </p:nvGrpSpPr>
          <p:grpSpPr>
            <a:xfrm>
              <a:off x="3600" y="1662"/>
              <a:ext cx="288" cy="373"/>
              <a:chOff x="3504" y="3726"/>
              <a:chExt cx="288" cy="373"/>
            </a:xfrm>
          </p:grpSpPr>
          <p:sp>
            <p:nvSpPr>
              <p:cNvPr id="23577" name="Line 66"/>
              <p:cNvSpPr/>
              <p:nvPr/>
            </p:nvSpPr>
            <p:spPr>
              <a:xfrm>
                <a:off x="3504" y="3744"/>
                <a:ext cx="0" cy="288"/>
              </a:xfrm>
              <a:prstGeom prst="line">
                <a:avLst/>
              </a:prstGeom>
              <a:ln w="28575" cap="flat" cmpd="sng">
                <a:solidFill>
                  <a:srgbClr val="FF0066"/>
                </a:solidFill>
                <a:prstDash val="solid"/>
                <a:headEnd type="none" w="med" len="med"/>
                <a:tailEnd type="triangle" w="sm" len="lg"/>
              </a:ln>
            </p:spPr>
          </p:sp>
          <p:graphicFrame>
            <p:nvGraphicFramePr>
              <p:cNvPr id="23578" name="Object 67"/>
              <p:cNvGraphicFramePr>
                <a:graphicFrameLocks noChangeAspect="1"/>
              </p:cNvGraphicFramePr>
              <p:nvPr/>
            </p:nvGraphicFramePr>
            <p:xfrm>
              <a:off x="3552" y="3726"/>
              <a:ext cx="240" cy="373"/>
            </p:xfrm>
            <a:graphic>
              <a:graphicData uri="http://schemas.openxmlformats.org/presentationml/2006/ole">
                <mc:AlternateContent xmlns:mc="http://schemas.openxmlformats.org/markup-compatibility/2006">
                  <mc:Choice xmlns:v="urn:schemas-microsoft-com:vml" Requires="v">
                    <p:oleObj r:id="rId33" imgW="165100" imgH="254000" progId="Equation.DSMT4">
                      <p:embed/>
                    </p:oleObj>
                  </mc:Choice>
                  <mc:Fallback>
                    <p:oleObj r:id="rId33" imgW="165100" imgH="254000" progId="Equation.DSMT4">
                      <p:embed/>
                      <p:pic>
                        <p:nvPicPr>
                          <p:cNvPr id="0" name="图片 3213"/>
                          <p:cNvPicPr/>
                          <p:nvPr/>
                        </p:nvPicPr>
                        <p:blipFill>
                          <a:blip r:embed="rId34"/>
                          <a:stretch>
                            <a:fillRect/>
                          </a:stretch>
                        </p:blipFill>
                        <p:spPr>
                          <a:xfrm>
                            <a:off x="3552" y="3726"/>
                            <a:ext cx="240" cy="373"/>
                          </a:xfrm>
                          <a:prstGeom prst="rect">
                            <a:avLst/>
                          </a:prstGeom>
                          <a:noFill/>
                          <a:ln w="38100">
                            <a:noFill/>
                            <a:miter/>
                          </a:ln>
                        </p:spPr>
                      </p:pic>
                    </p:oleObj>
                  </mc:Fallback>
                </mc:AlternateContent>
              </a:graphicData>
            </a:graphic>
          </p:graphicFrame>
        </p:grpSp>
        <p:grpSp>
          <p:nvGrpSpPr>
            <p:cNvPr id="23574" name="Group 68"/>
            <p:cNvGrpSpPr/>
            <p:nvPr/>
          </p:nvGrpSpPr>
          <p:grpSpPr>
            <a:xfrm>
              <a:off x="4257" y="779"/>
              <a:ext cx="336" cy="396"/>
              <a:chOff x="4272" y="2772"/>
              <a:chExt cx="336" cy="396"/>
            </a:xfrm>
          </p:grpSpPr>
          <p:sp>
            <p:nvSpPr>
              <p:cNvPr id="23575" name="Line 69"/>
              <p:cNvSpPr/>
              <p:nvPr/>
            </p:nvSpPr>
            <p:spPr>
              <a:xfrm flipV="1">
                <a:off x="4608" y="2844"/>
                <a:ext cx="0" cy="324"/>
              </a:xfrm>
              <a:prstGeom prst="line">
                <a:avLst/>
              </a:prstGeom>
              <a:ln w="28575" cap="flat" cmpd="sng">
                <a:solidFill>
                  <a:srgbClr val="FF0066"/>
                </a:solidFill>
                <a:prstDash val="solid"/>
                <a:headEnd type="none" w="med" len="med"/>
                <a:tailEnd type="triangle" w="sm" len="lg"/>
              </a:ln>
            </p:spPr>
          </p:sp>
          <p:graphicFrame>
            <p:nvGraphicFramePr>
              <p:cNvPr id="23576" name="Object 70"/>
              <p:cNvGraphicFramePr>
                <a:graphicFrameLocks noChangeAspect="1"/>
              </p:cNvGraphicFramePr>
              <p:nvPr/>
            </p:nvGraphicFramePr>
            <p:xfrm>
              <a:off x="4272" y="2772"/>
              <a:ext cx="258" cy="366"/>
            </p:xfrm>
            <a:graphic>
              <a:graphicData uri="http://schemas.openxmlformats.org/presentationml/2006/ole">
                <mc:AlternateContent xmlns:mc="http://schemas.openxmlformats.org/markup-compatibility/2006">
                  <mc:Choice xmlns:v="urn:schemas-microsoft-com:vml" Requires="v">
                    <p:oleObj r:id="rId35" imgW="177800" imgH="253365" progId="Equation.DSMT4">
                      <p:embed/>
                    </p:oleObj>
                  </mc:Choice>
                  <mc:Fallback>
                    <p:oleObj r:id="rId35" imgW="177800" imgH="253365" progId="Equation.DSMT4">
                      <p:embed/>
                      <p:pic>
                        <p:nvPicPr>
                          <p:cNvPr id="0" name="图片 3214"/>
                          <p:cNvPicPr/>
                          <p:nvPr/>
                        </p:nvPicPr>
                        <p:blipFill>
                          <a:blip r:embed="rId36"/>
                          <a:stretch>
                            <a:fillRect/>
                          </a:stretch>
                        </p:blipFill>
                        <p:spPr>
                          <a:xfrm>
                            <a:off x="4272" y="2772"/>
                            <a:ext cx="258" cy="366"/>
                          </a:xfrm>
                          <a:prstGeom prst="rect">
                            <a:avLst/>
                          </a:prstGeom>
                          <a:noFill/>
                          <a:ln w="38100">
                            <a:noFill/>
                            <a:miter/>
                          </a:ln>
                        </p:spPr>
                      </p:pic>
                    </p:oleObj>
                  </mc:Fallback>
                </mc:AlternateContent>
              </a:graphicData>
            </a:graphic>
          </p:graphicFrame>
        </p:gr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80906"/>
                                        </p:tgtEl>
                                        <p:attrNameLst>
                                          <p:attrName>style.visibility</p:attrName>
                                        </p:attrNameLst>
                                      </p:cBhvr>
                                      <p:to>
                                        <p:strVal val="visible"/>
                                      </p:to>
                                    </p:set>
                                    <p:animEffect transition="in" filter="blinds(vertical)">
                                      <p:cBhvr>
                                        <p:cTn id="7" dur="500"/>
                                        <p:tgtEl>
                                          <p:spTgt spid="8090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80907"/>
                                        </p:tgtEl>
                                        <p:attrNameLst>
                                          <p:attrName>style.visibility</p:attrName>
                                        </p:attrNameLst>
                                      </p:cBhvr>
                                      <p:to>
                                        <p:strVal val="visible"/>
                                      </p:to>
                                    </p:set>
                                    <p:animEffect transition="in" filter="blinds(vertical)">
                                      <p:cBhvr>
                                        <p:cTn id="12" dur="500"/>
                                        <p:tgtEl>
                                          <p:spTgt spid="8090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80901"/>
                                        </p:tgtEl>
                                        <p:attrNameLst>
                                          <p:attrName>style.visibility</p:attrName>
                                        </p:attrNameLst>
                                      </p:cBhvr>
                                      <p:to>
                                        <p:strVal val="visible"/>
                                      </p:to>
                                    </p:set>
                                    <p:animEffect transition="in" filter="blinds(vertical)">
                                      <p:cBhvr>
                                        <p:cTn id="17" dur="500"/>
                                        <p:tgtEl>
                                          <p:spTgt spid="8090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80902"/>
                                        </p:tgtEl>
                                        <p:attrNameLst>
                                          <p:attrName>style.visibility</p:attrName>
                                        </p:attrNameLst>
                                      </p:cBhvr>
                                      <p:to>
                                        <p:strVal val="visible"/>
                                      </p:to>
                                    </p:set>
                                    <p:animEffect transition="in" filter="blinds(vertical)">
                                      <p:cBhvr>
                                        <p:cTn id="22" dur="500"/>
                                        <p:tgtEl>
                                          <p:spTgt spid="8090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9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600" b="1" dirty="0">
                <a:solidFill>
                  <a:srgbClr val="0033CC"/>
                </a:solidFill>
              </a:rPr>
              <a:t>28</a:t>
            </a:fld>
            <a:endParaRPr lang="zh-CN" altLang="en-US" sz="1600" b="1" dirty="0">
              <a:solidFill>
                <a:srgbClr val="0033CC"/>
              </a:solidFill>
            </a:endParaRPr>
          </a:p>
        </p:txBody>
      </p:sp>
      <p:grpSp>
        <p:nvGrpSpPr>
          <p:cNvPr id="25603" name="Group 2"/>
          <p:cNvGrpSpPr/>
          <p:nvPr/>
        </p:nvGrpSpPr>
        <p:grpSpPr>
          <a:xfrm>
            <a:off x="685800" y="1700213"/>
            <a:ext cx="7848600" cy="3076575"/>
            <a:chOff x="432" y="480"/>
            <a:chExt cx="4944" cy="2064"/>
          </a:xfrm>
        </p:grpSpPr>
        <p:sp>
          <p:nvSpPr>
            <p:cNvPr id="25645" name="Rectangle 3"/>
            <p:cNvSpPr/>
            <p:nvPr/>
          </p:nvSpPr>
          <p:spPr>
            <a:xfrm>
              <a:off x="432" y="480"/>
              <a:ext cx="4944" cy="2064"/>
            </a:xfrm>
            <a:prstGeom prst="rect">
              <a:avLst/>
            </a:prstGeom>
            <a:solidFill>
              <a:schemeClr val="bg1"/>
            </a:solidFill>
            <a:ln w="9525" cap="flat" cmpd="sng">
              <a:solidFill>
                <a:schemeClr val="tx2"/>
              </a:solidFill>
              <a:prstDash val="solid"/>
              <a:miter/>
              <a:headEnd type="none" w="med" len="med"/>
              <a:tailEnd type="none" w="med" len="med"/>
            </a:ln>
          </p:spPr>
          <p:txBody>
            <a:bodyPr wrap="none" anchor="ctr"/>
            <a:lstStyle/>
            <a:p>
              <a:pPr eaLnBrk="1" hangingPunct="1"/>
              <a:endParaRPr lang="zh-CN" altLang="en-US" dirty="0">
                <a:latin typeface="Times New Roman" panose="02020603050405020304" pitchFamily="18" charset="0"/>
              </a:endParaRPr>
            </a:p>
          </p:txBody>
        </p:sp>
        <p:sp>
          <p:nvSpPr>
            <p:cNvPr id="25646" name="AutoShape 4"/>
            <p:cNvSpPr/>
            <p:nvPr/>
          </p:nvSpPr>
          <p:spPr>
            <a:xfrm>
              <a:off x="1200" y="1392"/>
              <a:ext cx="2400" cy="816"/>
            </a:xfrm>
            <a:prstGeom prst="cube">
              <a:avLst>
                <a:gd name="adj" fmla="val 82639"/>
              </a:avLst>
            </a:prstGeom>
            <a:solidFill>
              <a:srgbClr val="CCFFFF">
                <a:alpha val="50195"/>
              </a:srgbClr>
            </a:solidFill>
            <a:ln w="19050" cap="flat" cmpd="sng">
              <a:solidFill>
                <a:srgbClr val="6600FF"/>
              </a:solidFill>
              <a:prstDash val="solid"/>
              <a:miter/>
              <a:headEnd type="none" w="med" len="med"/>
              <a:tailEnd type="none" w="med" len="med"/>
            </a:ln>
          </p:spPr>
          <p:txBody>
            <a:bodyPr wrap="none" anchor="ctr"/>
            <a:lstStyle/>
            <a:p>
              <a:pPr eaLnBrk="1" hangingPunct="1"/>
              <a:endParaRPr lang="zh-CN" altLang="en-US" dirty="0">
                <a:latin typeface="Times New Roman" panose="02020603050405020304" pitchFamily="18" charset="0"/>
              </a:endParaRPr>
            </a:p>
          </p:txBody>
        </p:sp>
        <p:sp>
          <p:nvSpPr>
            <p:cNvPr id="25647" name="Line 5"/>
            <p:cNvSpPr/>
            <p:nvPr/>
          </p:nvSpPr>
          <p:spPr>
            <a:xfrm flipH="1">
              <a:off x="1872" y="1536"/>
              <a:ext cx="1728" cy="0"/>
            </a:xfrm>
            <a:prstGeom prst="line">
              <a:avLst/>
            </a:prstGeom>
            <a:ln w="12700" cap="flat" cmpd="sng">
              <a:solidFill>
                <a:srgbClr val="6600FF"/>
              </a:solidFill>
              <a:prstDash val="dash"/>
              <a:headEnd type="none" w="sm" len="lg"/>
              <a:tailEnd type="none" w="sm" len="lg"/>
            </a:ln>
          </p:spPr>
        </p:sp>
        <p:sp>
          <p:nvSpPr>
            <p:cNvPr id="25648" name="Line 6"/>
            <p:cNvSpPr/>
            <p:nvPr/>
          </p:nvSpPr>
          <p:spPr>
            <a:xfrm flipV="1">
              <a:off x="1200" y="1536"/>
              <a:ext cx="672" cy="672"/>
            </a:xfrm>
            <a:prstGeom prst="line">
              <a:avLst/>
            </a:prstGeom>
            <a:ln w="12700" cap="flat" cmpd="sng">
              <a:solidFill>
                <a:srgbClr val="6600FF"/>
              </a:solidFill>
              <a:prstDash val="dash"/>
              <a:headEnd type="none" w="sm" len="lg"/>
              <a:tailEnd type="none" w="sm" len="lg"/>
            </a:ln>
          </p:spPr>
        </p:sp>
        <p:sp>
          <p:nvSpPr>
            <p:cNvPr id="25649" name="Line 7"/>
            <p:cNvSpPr/>
            <p:nvPr/>
          </p:nvSpPr>
          <p:spPr>
            <a:xfrm>
              <a:off x="1488" y="1152"/>
              <a:ext cx="0" cy="240"/>
            </a:xfrm>
            <a:prstGeom prst="line">
              <a:avLst/>
            </a:prstGeom>
            <a:ln w="12700" cap="flat" cmpd="sng">
              <a:solidFill>
                <a:srgbClr val="0000FF"/>
              </a:solidFill>
              <a:prstDash val="solid"/>
              <a:headEnd type="none" w="sm" len="lg"/>
              <a:tailEnd type="triangle" w="sm" len="lg"/>
            </a:ln>
          </p:spPr>
        </p:sp>
        <p:sp>
          <p:nvSpPr>
            <p:cNvPr id="25650" name="Line 8"/>
            <p:cNvSpPr/>
            <p:nvPr/>
          </p:nvSpPr>
          <p:spPr>
            <a:xfrm flipV="1">
              <a:off x="1488" y="1536"/>
              <a:ext cx="0" cy="192"/>
            </a:xfrm>
            <a:prstGeom prst="line">
              <a:avLst/>
            </a:prstGeom>
            <a:ln w="12700" cap="flat" cmpd="sng">
              <a:solidFill>
                <a:srgbClr val="0000FF"/>
              </a:solidFill>
              <a:prstDash val="solid"/>
              <a:headEnd type="none" w="sm" len="lg"/>
              <a:tailEnd type="triangle" w="sm" len="lg"/>
            </a:ln>
          </p:spPr>
        </p:sp>
        <p:graphicFrame>
          <p:nvGraphicFramePr>
            <p:cNvPr id="25651" name="Object 9"/>
            <p:cNvGraphicFramePr>
              <a:graphicFrameLocks noChangeAspect="1"/>
            </p:cNvGraphicFramePr>
            <p:nvPr/>
          </p:nvGraphicFramePr>
          <p:xfrm>
            <a:off x="1440" y="1296"/>
            <a:ext cx="204" cy="272"/>
          </p:xfrm>
          <a:graphic>
            <a:graphicData uri="http://schemas.openxmlformats.org/presentationml/2006/ole">
              <mc:AlternateContent xmlns:mc="http://schemas.openxmlformats.org/markup-compatibility/2006">
                <mc:Choice xmlns:v="urn:schemas-microsoft-com:vml" Requires="v">
                  <p:oleObj r:id="rId2" imgW="190500" imgH="254000" progId="Equation.3">
                    <p:embed/>
                  </p:oleObj>
                </mc:Choice>
                <mc:Fallback>
                  <p:oleObj r:id="rId2" imgW="190500" imgH="254000" progId="Equation.3">
                    <p:embed/>
                    <p:pic>
                      <p:nvPicPr>
                        <p:cNvPr id="0" name="图片 3215"/>
                        <p:cNvPicPr/>
                        <p:nvPr/>
                      </p:nvPicPr>
                      <p:blipFill>
                        <a:blip r:embed="rId3"/>
                        <a:stretch>
                          <a:fillRect/>
                        </a:stretch>
                      </p:blipFill>
                      <p:spPr>
                        <a:xfrm>
                          <a:off x="1440" y="1296"/>
                          <a:ext cx="204" cy="272"/>
                        </a:xfrm>
                        <a:prstGeom prst="rect">
                          <a:avLst/>
                        </a:prstGeom>
                        <a:noFill/>
                        <a:ln w="38100">
                          <a:noFill/>
                          <a:miter/>
                        </a:ln>
                      </p:spPr>
                    </p:pic>
                  </p:oleObj>
                </mc:Fallback>
              </mc:AlternateContent>
            </a:graphicData>
          </a:graphic>
        </p:graphicFrame>
        <p:grpSp>
          <p:nvGrpSpPr>
            <p:cNvPr id="25652" name="Group 10"/>
            <p:cNvGrpSpPr/>
            <p:nvPr/>
          </p:nvGrpSpPr>
          <p:grpSpPr>
            <a:xfrm>
              <a:off x="2245" y="768"/>
              <a:ext cx="271" cy="576"/>
              <a:chOff x="2245" y="720"/>
              <a:chExt cx="271" cy="624"/>
            </a:xfrm>
          </p:grpSpPr>
          <p:sp>
            <p:nvSpPr>
              <p:cNvPr id="25662" name="Line 11"/>
              <p:cNvSpPr/>
              <p:nvPr/>
            </p:nvSpPr>
            <p:spPr>
              <a:xfrm flipV="1">
                <a:off x="2245" y="720"/>
                <a:ext cx="0" cy="624"/>
              </a:xfrm>
              <a:prstGeom prst="line">
                <a:avLst/>
              </a:prstGeom>
              <a:ln w="38100" cap="flat" cmpd="sng">
                <a:solidFill>
                  <a:srgbClr val="D60093"/>
                </a:solidFill>
                <a:prstDash val="solid"/>
                <a:headEnd type="none" w="sm" len="lg"/>
                <a:tailEnd type="triangle" w="sm" len="lg"/>
              </a:ln>
            </p:spPr>
          </p:sp>
          <p:graphicFrame>
            <p:nvGraphicFramePr>
              <p:cNvPr id="25663" name="Object 12"/>
              <p:cNvGraphicFramePr>
                <a:graphicFrameLocks noChangeAspect="1"/>
              </p:cNvGraphicFramePr>
              <p:nvPr/>
            </p:nvGraphicFramePr>
            <p:xfrm>
              <a:off x="2304" y="720"/>
              <a:ext cx="212" cy="263"/>
            </p:xfrm>
            <a:graphic>
              <a:graphicData uri="http://schemas.openxmlformats.org/presentationml/2006/ole">
                <mc:AlternateContent xmlns:mc="http://schemas.openxmlformats.org/markup-compatibility/2006">
                  <mc:Choice xmlns:v="urn:schemas-microsoft-com:vml" Requires="v">
                    <p:oleObj r:id="rId4" imgW="215900" imgH="266065" progId="Equation.3">
                      <p:embed/>
                    </p:oleObj>
                  </mc:Choice>
                  <mc:Fallback>
                    <p:oleObj r:id="rId4" imgW="215900" imgH="266065" progId="Equation.3">
                      <p:embed/>
                      <p:pic>
                        <p:nvPicPr>
                          <p:cNvPr id="0" name="图片 3216"/>
                          <p:cNvPicPr/>
                          <p:nvPr/>
                        </p:nvPicPr>
                        <p:blipFill>
                          <a:blip r:embed="rId5"/>
                          <a:stretch>
                            <a:fillRect/>
                          </a:stretch>
                        </p:blipFill>
                        <p:spPr>
                          <a:xfrm>
                            <a:off x="2304" y="720"/>
                            <a:ext cx="212" cy="263"/>
                          </a:xfrm>
                          <a:prstGeom prst="rect">
                            <a:avLst/>
                          </a:prstGeom>
                          <a:noFill/>
                          <a:ln w="38100">
                            <a:noFill/>
                            <a:miter/>
                          </a:ln>
                        </p:spPr>
                      </p:pic>
                    </p:oleObj>
                  </mc:Fallback>
                </mc:AlternateContent>
              </a:graphicData>
            </a:graphic>
          </p:graphicFrame>
        </p:grpSp>
        <p:sp>
          <p:nvSpPr>
            <p:cNvPr id="25653" name="Line 13"/>
            <p:cNvSpPr/>
            <p:nvPr/>
          </p:nvSpPr>
          <p:spPr>
            <a:xfrm flipH="1">
              <a:off x="624" y="1392"/>
              <a:ext cx="672" cy="672"/>
            </a:xfrm>
            <a:prstGeom prst="line">
              <a:avLst/>
            </a:prstGeom>
            <a:ln w="19050" cap="flat" cmpd="sng">
              <a:solidFill>
                <a:srgbClr val="0000FF"/>
              </a:solidFill>
              <a:prstDash val="dash"/>
              <a:headEnd type="triangle" w="sm" len="lg"/>
              <a:tailEnd type="triangle" w="sm" len="lg"/>
            </a:ln>
          </p:spPr>
        </p:sp>
        <p:sp>
          <p:nvSpPr>
            <p:cNvPr id="25654" name="Line 14"/>
            <p:cNvSpPr/>
            <p:nvPr/>
          </p:nvSpPr>
          <p:spPr>
            <a:xfrm flipH="1">
              <a:off x="1104" y="1776"/>
              <a:ext cx="384" cy="0"/>
            </a:xfrm>
            <a:prstGeom prst="line">
              <a:avLst/>
            </a:prstGeom>
            <a:ln w="57150" cap="flat" cmpd="sng">
              <a:solidFill>
                <a:srgbClr val="FF0000"/>
              </a:solidFill>
              <a:prstDash val="solid"/>
              <a:headEnd type="none" w="sm" len="lg"/>
              <a:tailEnd type="triangle" w="sm" len="lg"/>
            </a:ln>
          </p:spPr>
        </p:sp>
        <p:sp>
          <p:nvSpPr>
            <p:cNvPr id="25655" name="Line 15"/>
            <p:cNvSpPr/>
            <p:nvPr/>
          </p:nvSpPr>
          <p:spPr>
            <a:xfrm flipH="1">
              <a:off x="3264" y="1824"/>
              <a:ext cx="432" cy="0"/>
            </a:xfrm>
            <a:prstGeom prst="line">
              <a:avLst/>
            </a:prstGeom>
            <a:ln w="57150" cap="flat" cmpd="sng">
              <a:solidFill>
                <a:srgbClr val="FF0000"/>
              </a:solidFill>
              <a:prstDash val="solid"/>
              <a:headEnd type="none" w="sm" len="lg"/>
              <a:tailEnd type="triangle" w="sm" len="lg"/>
            </a:ln>
          </p:spPr>
        </p:sp>
        <p:sp>
          <p:nvSpPr>
            <p:cNvPr id="25656" name="Text Box 16"/>
            <p:cNvSpPr txBox="1"/>
            <p:nvPr/>
          </p:nvSpPr>
          <p:spPr>
            <a:xfrm>
              <a:off x="3360" y="1824"/>
              <a:ext cx="336" cy="307"/>
            </a:xfrm>
            <a:prstGeom prst="rect">
              <a:avLst/>
            </a:prstGeom>
            <a:noFill/>
            <a:ln w="9525">
              <a:noFill/>
            </a:ln>
          </p:spPr>
          <p:txBody>
            <a:bodyPr>
              <a:spAutoFit/>
            </a:bodyPr>
            <a:lstStyle/>
            <a:p>
              <a:pPr eaLnBrk="1" hangingPunct="1">
                <a:spcBef>
                  <a:spcPct val="50000"/>
                </a:spcBef>
              </a:pPr>
              <a:r>
                <a:rPr lang="en-US" altLang="zh-CN" i="1" dirty="0">
                  <a:solidFill>
                    <a:srgbClr val="FF0000"/>
                  </a:solidFill>
                  <a:latin typeface="Times New Roman" panose="02020603050405020304" pitchFamily="18" charset="0"/>
                </a:rPr>
                <a:t>I</a:t>
              </a:r>
            </a:p>
          </p:txBody>
        </p:sp>
        <p:sp>
          <p:nvSpPr>
            <p:cNvPr id="25657" name="Line 17"/>
            <p:cNvSpPr/>
            <p:nvPr/>
          </p:nvSpPr>
          <p:spPr>
            <a:xfrm flipH="1" flipV="1">
              <a:off x="1104" y="1536"/>
              <a:ext cx="768" cy="0"/>
            </a:xfrm>
            <a:prstGeom prst="line">
              <a:avLst/>
            </a:prstGeom>
            <a:ln w="12700" cap="flat" cmpd="sng">
              <a:solidFill>
                <a:schemeClr val="tx1"/>
              </a:solidFill>
              <a:prstDash val="dash"/>
              <a:headEnd type="none" w="sm" len="lg"/>
              <a:tailEnd type="none" w="sm" len="lg"/>
            </a:ln>
          </p:spPr>
        </p:sp>
        <p:sp>
          <p:nvSpPr>
            <p:cNvPr id="25658" name="Line 18"/>
            <p:cNvSpPr/>
            <p:nvPr/>
          </p:nvSpPr>
          <p:spPr>
            <a:xfrm flipH="1">
              <a:off x="1104" y="1392"/>
              <a:ext cx="768" cy="0"/>
            </a:xfrm>
            <a:prstGeom prst="line">
              <a:avLst/>
            </a:prstGeom>
            <a:ln w="12700" cap="flat" cmpd="sng">
              <a:solidFill>
                <a:schemeClr val="tx1"/>
              </a:solidFill>
              <a:prstDash val="dash"/>
              <a:headEnd type="none" w="sm" len="lg"/>
              <a:tailEnd type="none" w="sm" len="lg"/>
            </a:ln>
          </p:spPr>
        </p:sp>
        <p:sp>
          <p:nvSpPr>
            <p:cNvPr id="25659" name="Line 19"/>
            <p:cNvSpPr/>
            <p:nvPr/>
          </p:nvSpPr>
          <p:spPr>
            <a:xfrm flipH="1">
              <a:off x="528" y="2064"/>
              <a:ext cx="672" cy="0"/>
            </a:xfrm>
            <a:prstGeom prst="line">
              <a:avLst/>
            </a:prstGeom>
            <a:ln w="12700" cap="flat" cmpd="sng">
              <a:solidFill>
                <a:schemeClr val="tx1"/>
              </a:solidFill>
              <a:prstDash val="dash"/>
              <a:headEnd type="none" w="sm" len="lg"/>
              <a:tailEnd type="none" w="sm" len="lg"/>
            </a:ln>
          </p:spPr>
        </p:sp>
        <p:sp>
          <p:nvSpPr>
            <p:cNvPr id="25660" name="Line 20"/>
            <p:cNvSpPr/>
            <p:nvPr/>
          </p:nvSpPr>
          <p:spPr>
            <a:xfrm>
              <a:off x="1872" y="1392"/>
              <a:ext cx="0" cy="144"/>
            </a:xfrm>
            <a:prstGeom prst="line">
              <a:avLst/>
            </a:prstGeom>
            <a:ln w="12700" cap="flat" cmpd="sng">
              <a:solidFill>
                <a:srgbClr val="6600FF"/>
              </a:solidFill>
              <a:prstDash val="dash"/>
              <a:headEnd type="none" w="sm" len="lg"/>
              <a:tailEnd type="none" w="sm" len="lg"/>
            </a:ln>
          </p:spPr>
        </p:sp>
        <p:graphicFrame>
          <p:nvGraphicFramePr>
            <p:cNvPr id="25661" name="Object 21"/>
            <p:cNvGraphicFramePr>
              <a:graphicFrameLocks noChangeAspect="1"/>
            </p:cNvGraphicFramePr>
            <p:nvPr/>
          </p:nvGraphicFramePr>
          <p:xfrm>
            <a:off x="864" y="1440"/>
            <a:ext cx="187" cy="288"/>
          </p:xfrm>
          <a:graphic>
            <a:graphicData uri="http://schemas.openxmlformats.org/presentationml/2006/ole">
              <mc:AlternateContent xmlns:mc="http://schemas.openxmlformats.org/markup-compatibility/2006">
                <mc:Choice xmlns:v="urn:schemas-microsoft-com:vml" Requires="v">
                  <p:oleObj r:id="rId6" imgW="165100" imgH="254000" progId="Equation.3">
                    <p:embed/>
                  </p:oleObj>
                </mc:Choice>
                <mc:Fallback>
                  <p:oleObj r:id="rId6" imgW="165100" imgH="254000" progId="Equation.3">
                    <p:embed/>
                    <p:pic>
                      <p:nvPicPr>
                        <p:cNvPr id="0" name="图片 3226"/>
                        <p:cNvPicPr/>
                        <p:nvPr/>
                      </p:nvPicPr>
                      <p:blipFill>
                        <a:blip r:embed="rId7"/>
                        <a:stretch>
                          <a:fillRect/>
                        </a:stretch>
                      </p:blipFill>
                      <p:spPr>
                        <a:xfrm>
                          <a:off x="864" y="1440"/>
                          <a:ext cx="187" cy="288"/>
                        </a:xfrm>
                        <a:prstGeom prst="rect">
                          <a:avLst/>
                        </a:prstGeom>
                        <a:noFill/>
                        <a:ln w="38100">
                          <a:noFill/>
                          <a:miter/>
                        </a:ln>
                      </p:spPr>
                    </p:pic>
                  </p:oleObj>
                </mc:Fallback>
              </mc:AlternateContent>
            </a:graphicData>
          </a:graphic>
        </p:graphicFrame>
      </p:grpSp>
      <p:grpSp>
        <p:nvGrpSpPr>
          <p:cNvPr id="105494" name="Group 22"/>
          <p:cNvGrpSpPr/>
          <p:nvPr/>
        </p:nvGrpSpPr>
        <p:grpSpPr>
          <a:xfrm>
            <a:off x="3708400" y="2563813"/>
            <a:ext cx="3429000" cy="2133600"/>
            <a:chOff x="2400" y="1104"/>
            <a:chExt cx="2160" cy="1344"/>
          </a:xfrm>
        </p:grpSpPr>
        <p:sp>
          <p:nvSpPr>
            <p:cNvPr id="25634" name="Line 23"/>
            <p:cNvSpPr/>
            <p:nvPr/>
          </p:nvSpPr>
          <p:spPr>
            <a:xfrm flipV="1">
              <a:off x="3120" y="1152"/>
              <a:ext cx="180" cy="240"/>
            </a:xfrm>
            <a:prstGeom prst="line">
              <a:avLst/>
            </a:prstGeom>
            <a:ln w="28575" cap="flat" cmpd="sng">
              <a:solidFill>
                <a:schemeClr val="tx1"/>
              </a:solidFill>
              <a:prstDash val="solid"/>
              <a:headEnd type="none" w="sm" len="lg"/>
              <a:tailEnd type="none" w="sm" len="lg"/>
            </a:ln>
          </p:spPr>
        </p:sp>
        <p:sp>
          <p:nvSpPr>
            <p:cNvPr id="25635" name="Line 24"/>
            <p:cNvSpPr/>
            <p:nvPr/>
          </p:nvSpPr>
          <p:spPr>
            <a:xfrm flipH="1">
              <a:off x="2400" y="2160"/>
              <a:ext cx="180" cy="240"/>
            </a:xfrm>
            <a:prstGeom prst="line">
              <a:avLst/>
            </a:prstGeom>
            <a:ln w="28575" cap="flat" cmpd="sng">
              <a:solidFill>
                <a:schemeClr val="tx1"/>
              </a:solidFill>
              <a:prstDash val="solid"/>
              <a:headEnd type="none" w="sm" len="lg"/>
              <a:tailEnd type="none" w="sm" len="lg"/>
            </a:ln>
          </p:spPr>
        </p:sp>
        <p:grpSp>
          <p:nvGrpSpPr>
            <p:cNvPr id="25636" name="Group 25"/>
            <p:cNvGrpSpPr/>
            <p:nvPr/>
          </p:nvGrpSpPr>
          <p:grpSpPr>
            <a:xfrm>
              <a:off x="2400" y="2352"/>
              <a:ext cx="1440" cy="96"/>
              <a:chOff x="2256" y="2544"/>
              <a:chExt cx="1536" cy="96"/>
            </a:xfrm>
          </p:grpSpPr>
          <p:sp>
            <p:nvSpPr>
              <p:cNvPr id="25643" name="Line 26"/>
              <p:cNvSpPr/>
              <p:nvPr/>
            </p:nvSpPr>
            <p:spPr>
              <a:xfrm>
                <a:off x="2256" y="2592"/>
                <a:ext cx="1440" cy="0"/>
              </a:xfrm>
              <a:prstGeom prst="line">
                <a:avLst/>
              </a:prstGeom>
              <a:ln w="28575" cap="flat" cmpd="sng">
                <a:solidFill>
                  <a:schemeClr val="tx1"/>
                </a:solidFill>
                <a:prstDash val="solid"/>
                <a:headEnd type="none" w="sm" len="lg"/>
                <a:tailEnd type="none" w="sm" len="lg"/>
              </a:ln>
            </p:spPr>
          </p:sp>
          <p:sp>
            <p:nvSpPr>
              <p:cNvPr id="25644" name="Oval 27"/>
              <p:cNvSpPr/>
              <p:nvPr/>
            </p:nvSpPr>
            <p:spPr>
              <a:xfrm>
                <a:off x="3696" y="2544"/>
                <a:ext cx="96" cy="96"/>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endParaRPr lang="zh-CN" altLang="en-US" dirty="0">
                  <a:latin typeface="Times New Roman" panose="02020603050405020304" pitchFamily="18" charset="0"/>
                </a:endParaRPr>
              </a:p>
            </p:txBody>
          </p:sp>
        </p:grpSp>
        <p:grpSp>
          <p:nvGrpSpPr>
            <p:cNvPr id="25637" name="Group 28"/>
            <p:cNvGrpSpPr/>
            <p:nvPr/>
          </p:nvGrpSpPr>
          <p:grpSpPr>
            <a:xfrm>
              <a:off x="3300" y="1104"/>
              <a:ext cx="1260" cy="96"/>
              <a:chOff x="3408" y="1104"/>
              <a:chExt cx="1344" cy="96"/>
            </a:xfrm>
          </p:grpSpPr>
          <p:sp>
            <p:nvSpPr>
              <p:cNvPr id="25641" name="Line 29"/>
              <p:cNvSpPr/>
              <p:nvPr/>
            </p:nvSpPr>
            <p:spPr>
              <a:xfrm>
                <a:off x="3408" y="1152"/>
                <a:ext cx="1248" cy="0"/>
              </a:xfrm>
              <a:prstGeom prst="line">
                <a:avLst/>
              </a:prstGeom>
              <a:ln w="28575" cap="flat" cmpd="sng">
                <a:solidFill>
                  <a:schemeClr val="tx1"/>
                </a:solidFill>
                <a:prstDash val="solid"/>
                <a:headEnd type="none" w="sm" len="lg"/>
                <a:tailEnd type="none" w="sm" len="lg"/>
              </a:ln>
            </p:spPr>
          </p:sp>
          <p:sp>
            <p:nvSpPr>
              <p:cNvPr id="25642" name="Oval 30"/>
              <p:cNvSpPr/>
              <p:nvPr/>
            </p:nvSpPr>
            <p:spPr>
              <a:xfrm>
                <a:off x="4656" y="1104"/>
                <a:ext cx="96" cy="96"/>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endParaRPr lang="zh-CN" altLang="en-US" dirty="0">
                  <a:latin typeface="Times New Roman" panose="02020603050405020304" pitchFamily="18" charset="0"/>
                </a:endParaRPr>
              </a:p>
            </p:txBody>
          </p:sp>
        </p:grpSp>
        <p:graphicFrame>
          <p:nvGraphicFramePr>
            <p:cNvPr id="25638" name="Object 31"/>
            <p:cNvGraphicFramePr>
              <a:graphicFrameLocks noChangeAspect="1"/>
            </p:cNvGraphicFramePr>
            <p:nvPr/>
          </p:nvGraphicFramePr>
          <p:xfrm>
            <a:off x="3792" y="1632"/>
            <a:ext cx="333" cy="384"/>
          </p:xfrm>
          <a:graphic>
            <a:graphicData uri="http://schemas.openxmlformats.org/presentationml/2006/ole">
              <mc:AlternateContent xmlns:mc="http://schemas.openxmlformats.org/markup-compatibility/2006">
                <mc:Choice xmlns:v="urn:schemas-microsoft-com:vml" Requires="v">
                  <p:oleObj r:id="rId8" imgW="393700" imgH="368300" progId="Equation.3">
                    <p:embed/>
                  </p:oleObj>
                </mc:Choice>
                <mc:Fallback>
                  <p:oleObj r:id="rId8" imgW="393700" imgH="368300" progId="Equation.3">
                    <p:embed/>
                    <p:pic>
                      <p:nvPicPr>
                        <p:cNvPr id="0" name="图片 3233"/>
                        <p:cNvPicPr/>
                        <p:nvPr/>
                      </p:nvPicPr>
                      <p:blipFill>
                        <a:blip r:embed="rId9"/>
                        <a:stretch>
                          <a:fillRect/>
                        </a:stretch>
                      </p:blipFill>
                      <p:spPr>
                        <a:xfrm>
                          <a:off x="3792" y="1632"/>
                          <a:ext cx="333" cy="384"/>
                        </a:xfrm>
                        <a:prstGeom prst="rect">
                          <a:avLst/>
                        </a:prstGeom>
                        <a:noFill/>
                        <a:ln w="38100">
                          <a:noFill/>
                          <a:miter/>
                        </a:ln>
                      </p:spPr>
                    </p:pic>
                  </p:oleObj>
                </mc:Fallback>
              </mc:AlternateContent>
            </a:graphicData>
          </a:graphic>
        </p:graphicFrame>
        <p:sp>
          <p:nvSpPr>
            <p:cNvPr id="25639" name="Line 32"/>
            <p:cNvSpPr/>
            <p:nvPr/>
          </p:nvSpPr>
          <p:spPr>
            <a:xfrm flipV="1">
              <a:off x="3975" y="1152"/>
              <a:ext cx="315" cy="480"/>
            </a:xfrm>
            <a:prstGeom prst="line">
              <a:avLst/>
            </a:prstGeom>
            <a:ln w="34925" cap="flat" cmpd="sng">
              <a:solidFill>
                <a:srgbClr val="FF00FF"/>
              </a:solidFill>
              <a:prstDash val="solid"/>
              <a:headEnd type="none" w="med" len="med"/>
              <a:tailEnd type="triangle" w="sm" len="lg"/>
            </a:ln>
          </p:spPr>
        </p:sp>
        <p:sp>
          <p:nvSpPr>
            <p:cNvPr id="25640" name="Line 33"/>
            <p:cNvSpPr/>
            <p:nvPr/>
          </p:nvSpPr>
          <p:spPr>
            <a:xfrm flipH="1">
              <a:off x="3570" y="1920"/>
              <a:ext cx="270" cy="480"/>
            </a:xfrm>
            <a:prstGeom prst="line">
              <a:avLst/>
            </a:prstGeom>
            <a:ln w="34925" cap="flat" cmpd="sng">
              <a:solidFill>
                <a:srgbClr val="FF00FF"/>
              </a:solidFill>
              <a:prstDash val="solid"/>
              <a:headEnd type="none" w="med" len="med"/>
              <a:tailEnd type="triangle" w="sm" len="lg"/>
            </a:ln>
          </p:spPr>
        </p:sp>
      </p:grpSp>
      <p:grpSp>
        <p:nvGrpSpPr>
          <p:cNvPr id="105506" name="Group 34"/>
          <p:cNvGrpSpPr/>
          <p:nvPr/>
        </p:nvGrpSpPr>
        <p:grpSpPr>
          <a:xfrm>
            <a:off x="5364163" y="2060575"/>
            <a:ext cx="2598737" cy="606425"/>
            <a:chOff x="3420" y="466"/>
            <a:chExt cx="1637" cy="382"/>
          </a:xfrm>
        </p:grpSpPr>
        <p:graphicFrame>
          <p:nvGraphicFramePr>
            <p:cNvPr id="25632" name="Object 35"/>
            <p:cNvGraphicFramePr>
              <a:graphicFrameLocks noChangeAspect="1"/>
            </p:cNvGraphicFramePr>
            <p:nvPr/>
          </p:nvGraphicFramePr>
          <p:xfrm>
            <a:off x="4428" y="482"/>
            <a:ext cx="324" cy="366"/>
          </p:xfrm>
          <a:graphic>
            <a:graphicData uri="http://schemas.openxmlformats.org/presentationml/2006/ole">
              <mc:AlternateContent xmlns:mc="http://schemas.openxmlformats.org/markup-compatibility/2006">
                <mc:Choice xmlns:v="urn:schemas-microsoft-com:vml" Requires="v">
                  <p:oleObj r:id="rId10" imgW="228600" imgH="228600" progId="Equation.DSMT4">
                    <p:embed/>
                  </p:oleObj>
                </mc:Choice>
                <mc:Fallback>
                  <p:oleObj r:id="rId10" imgW="228600" imgH="228600" progId="Equation.DSMT4">
                    <p:embed/>
                    <p:pic>
                      <p:nvPicPr>
                        <p:cNvPr id="0" name="图片 3227"/>
                        <p:cNvPicPr/>
                        <p:nvPr/>
                      </p:nvPicPr>
                      <p:blipFill>
                        <a:blip r:embed="rId11"/>
                        <a:stretch>
                          <a:fillRect/>
                        </a:stretch>
                      </p:blipFill>
                      <p:spPr>
                        <a:xfrm>
                          <a:off x="4428" y="482"/>
                          <a:ext cx="324" cy="366"/>
                        </a:xfrm>
                        <a:prstGeom prst="rect">
                          <a:avLst/>
                        </a:prstGeom>
                        <a:noFill/>
                        <a:ln w="38100">
                          <a:noFill/>
                          <a:miter/>
                        </a:ln>
                      </p:spPr>
                    </p:pic>
                  </p:oleObj>
                </mc:Fallback>
              </mc:AlternateContent>
            </a:graphicData>
          </a:graphic>
        </p:graphicFrame>
        <p:sp>
          <p:nvSpPr>
            <p:cNvPr id="25633" name="Text Box 36"/>
            <p:cNvSpPr txBox="1"/>
            <p:nvPr/>
          </p:nvSpPr>
          <p:spPr>
            <a:xfrm>
              <a:off x="3420" y="466"/>
              <a:ext cx="1637" cy="327"/>
            </a:xfrm>
            <a:prstGeom prst="rect">
              <a:avLst/>
            </a:prstGeom>
            <a:noFill/>
            <a:ln w="9525">
              <a:noFill/>
            </a:ln>
          </p:spPr>
          <p:txBody>
            <a:bodyPr>
              <a:spAutoFit/>
            </a:bodyPr>
            <a:lstStyle/>
            <a:p>
              <a:pPr eaLnBrk="1" hangingPunct="1">
                <a:spcBef>
                  <a:spcPct val="50000"/>
                </a:spcBef>
              </a:pPr>
              <a:r>
                <a:rPr lang="zh-CN" altLang="en-US" sz="2800" b="1" dirty="0">
                  <a:solidFill>
                    <a:srgbClr val="CC0000"/>
                  </a:solidFill>
                  <a:latin typeface="Times New Roman" panose="02020603050405020304" pitchFamily="18" charset="0"/>
                </a:rPr>
                <a:t>霍耳电压</a:t>
              </a:r>
            </a:p>
          </p:txBody>
        </p:sp>
      </p:grpSp>
      <p:graphicFrame>
        <p:nvGraphicFramePr>
          <p:cNvPr id="105509" name="Object 37"/>
          <p:cNvGraphicFramePr>
            <a:graphicFrameLocks noChangeAspect="1"/>
          </p:cNvGraphicFramePr>
          <p:nvPr/>
        </p:nvGraphicFramePr>
        <p:xfrm>
          <a:off x="827088" y="4684713"/>
          <a:ext cx="2154237" cy="647700"/>
        </p:xfrm>
        <a:graphic>
          <a:graphicData uri="http://schemas.openxmlformats.org/presentationml/2006/ole">
            <mc:AlternateContent xmlns:mc="http://schemas.openxmlformats.org/markup-compatibility/2006">
              <mc:Choice xmlns:v="urn:schemas-microsoft-com:vml" Requires="v">
                <p:oleObj r:id="rId12" imgW="761365" imgH="228600" progId="Equation.3">
                  <p:embed/>
                </p:oleObj>
              </mc:Choice>
              <mc:Fallback>
                <p:oleObj r:id="rId12" imgW="761365" imgH="228600" progId="Equation.3">
                  <p:embed/>
                  <p:pic>
                    <p:nvPicPr>
                      <p:cNvPr id="0" name="图片 3234"/>
                      <p:cNvPicPr/>
                      <p:nvPr/>
                    </p:nvPicPr>
                    <p:blipFill>
                      <a:blip r:embed="rId13"/>
                      <a:stretch>
                        <a:fillRect/>
                      </a:stretch>
                    </p:blipFill>
                    <p:spPr>
                      <a:xfrm>
                        <a:off x="827088" y="4684713"/>
                        <a:ext cx="2154237" cy="647700"/>
                      </a:xfrm>
                      <a:prstGeom prst="rect">
                        <a:avLst/>
                      </a:prstGeom>
                      <a:noFill/>
                      <a:ln w="38100">
                        <a:noFill/>
                        <a:miter/>
                      </a:ln>
                    </p:spPr>
                  </p:pic>
                </p:oleObj>
              </mc:Fallback>
            </mc:AlternateContent>
          </a:graphicData>
        </a:graphic>
      </p:graphicFrame>
      <p:graphicFrame>
        <p:nvGraphicFramePr>
          <p:cNvPr id="105510" name="Object 38"/>
          <p:cNvGraphicFramePr>
            <a:graphicFrameLocks noChangeAspect="1"/>
          </p:cNvGraphicFramePr>
          <p:nvPr/>
        </p:nvGraphicFramePr>
        <p:xfrm>
          <a:off x="971550" y="5373688"/>
          <a:ext cx="1655763" cy="611187"/>
        </p:xfrm>
        <a:graphic>
          <a:graphicData uri="http://schemas.openxmlformats.org/presentationml/2006/ole">
            <mc:AlternateContent xmlns:mc="http://schemas.openxmlformats.org/markup-compatibility/2006">
              <mc:Choice xmlns:v="urn:schemas-microsoft-com:vml" Requires="v">
                <p:oleObj r:id="rId14" imgW="622300" imgH="228600" progId="Equation.3">
                  <p:embed/>
                </p:oleObj>
              </mc:Choice>
              <mc:Fallback>
                <p:oleObj r:id="rId14" imgW="622300" imgH="228600" progId="Equation.3">
                  <p:embed/>
                  <p:pic>
                    <p:nvPicPr>
                      <p:cNvPr id="0" name="图片 3230"/>
                      <p:cNvPicPr/>
                      <p:nvPr/>
                    </p:nvPicPr>
                    <p:blipFill>
                      <a:blip r:embed="rId15"/>
                      <a:stretch>
                        <a:fillRect/>
                      </a:stretch>
                    </p:blipFill>
                    <p:spPr>
                      <a:xfrm>
                        <a:off x="971550" y="5373688"/>
                        <a:ext cx="1655763" cy="611187"/>
                      </a:xfrm>
                      <a:prstGeom prst="rect">
                        <a:avLst/>
                      </a:prstGeom>
                      <a:noFill/>
                      <a:ln w="38100">
                        <a:noFill/>
                        <a:miter/>
                      </a:ln>
                    </p:spPr>
                  </p:pic>
                </p:oleObj>
              </mc:Fallback>
            </mc:AlternateContent>
          </a:graphicData>
        </a:graphic>
      </p:graphicFrame>
      <p:graphicFrame>
        <p:nvGraphicFramePr>
          <p:cNvPr id="105511" name="Object 39"/>
          <p:cNvGraphicFramePr>
            <a:graphicFrameLocks noChangeAspect="1"/>
          </p:cNvGraphicFramePr>
          <p:nvPr/>
        </p:nvGraphicFramePr>
        <p:xfrm>
          <a:off x="971550" y="6103938"/>
          <a:ext cx="1862138" cy="609600"/>
        </p:xfrm>
        <a:graphic>
          <a:graphicData uri="http://schemas.openxmlformats.org/presentationml/2006/ole">
            <mc:AlternateContent xmlns:mc="http://schemas.openxmlformats.org/markup-compatibility/2006">
              <mc:Choice xmlns:v="urn:schemas-microsoft-com:vml" Requires="v">
                <p:oleObj r:id="rId16" imgW="698500" imgH="228600" progId="Equation.3">
                  <p:embed/>
                </p:oleObj>
              </mc:Choice>
              <mc:Fallback>
                <p:oleObj r:id="rId16" imgW="698500" imgH="228600" progId="Equation.3">
                  <p:embed/>
                  <p:pic>
                    <p:nvPicPr>
                      <p:cNvPr id="0" name="图片 3229"/>
                      <p:cNvPicPr/>
                      <p:nvPr/>
                    </p:nvPicPr>
                    <p:blipFill>
                      <a:blip r:embed="rId17"/>
                      <a:stretch>
                        <a:fillRect/>
                      </a:stretch>
                    </p:blipFill>
                    <p:spPr>
                      <a:xfrm>
                        <a:off x="971550" y="6103938"/>
                        <a:ext cx="1862138" cy="609600"/>
                      </a:xfrm>
                      <a:prstGeom prst="rect">
                        <a:avLst/>
                      </a:prstGeom>
                      <a:noFill/>
                      <a:ln w="38100">
                        <a:noFill/>
                        <a:miter/>
                      </a:ln>
                    </p:spPr>
                  </p:pic>
                </p:oleObj>
              </mc:Fallback>
            </mc:AlternateContent>
          </a:graphicData>
        </a:graphic>
      </p:graphicFrame>
      <p:graphicFrame>
        <p:nvGraphicFramePr>
          <p:cNvPr id="105512" name="Object 40"/>
          <p:cNvGraphicFramePr>
            <a:graphicFrameLocks noChangeAspect="1"/>
          </p:cNvGraphicFramePr>
          <p:nvPr/>
        </p:nvGraphicFramePr>
        <p:xfrm>
          <a:off x="3924300" y="5148263"/>
          <a:ext cx="1689100" cy="1068387"/>
        </p:xfrm>
        <a:graphic>
          <a:graphicData uri="http://schemas.openxmlformats.org/presentationml/2006/ole">
            <mc:AlternateContent xmlns:mc="http://schemas.openxmlformats.org/markup-compatibility/2006">
              <mc:Choice xmlns:v="urn:schemas-microsoft-com:vml" Requires="v">
                <p:oleObj r:id="rId18" imgW="660400" imgH="419100" progId="Equation.3">
                  <p:embed/>
                </p:oleObj>
              </mc:Choice>
              <mc:Fallback>
                <p:oleObj r:id="rId18" imgW="660400" imgH="419100" progId="Equation.3">
                  <p:embed/>
                  <p:pic>
                    <p:nvPicPr>
                      <p:cNvPr id="0" name="图片 3228"/>
                      <p:cNvPicPr/>
                      <p:nvPr/>
                    </p:nvPicPr>
                    <p:blipFill>
                      <a:blip r:embed="rId19"/>
                      <a:stretch>
                        <a:fillRect/>
                      </a:stretch>
                    </p:blipFill>
                    <p:spPr>
                      <a:xfrm>
                        <a:off x="3924300" y="5148263"/>
                        <a:ext cx="1689100" cy="1068387"/>
                      </a:xfrm>
                      <a:prstGeom prst="rect">
                        <a:avLst/>
                      </a:prstGeom>
                      <a:noFill/>
                      <a:ln w="38100">
                        <a:noFill/>
                        <a:miter/>
                      </a:ln>
                    </p:spPr>
                  </p:pic>
                </p:oleObj>
              </mc:Fallback>
            </mc:AlternateContent>
          </a:graphicData>
        </a:graphic>
      </p:graphicFrame>
      <p:grpSp>
        <p:nvGrpSpPr>
          <p:cNvPr id="105513" name="Group 41"/>
          <p:cNvGrpSpPr/>
          <p:nvPr/>
        </p:nvGrpSpPr>
        <p:grpSpPr>
          <a:xfrm>
            <a:off x="4140200" y="5791200"/>
            <a:ext cx="3014663" cy="1066800"/>
            <a:chOff x="2523" y="3577"/>
            <a:chExt cx="1899" cy="672"/>
          </a:xfrm>
        </p:grpSpPr>
        <p:graphicFrame>
          <p:nvGraphicFramePr>
            <p:cNvPr id="25630" name="Object 42"/>
            <p:cNvGraphicFramePr>
              <a:graphicFrameLocks noChangeAspect="1"/>
            </p:cNvGraphicFramePr>
            <p:nvPr/>
          </p:nvGraphicFramePr>
          <p:xfrm>
            <a:off x="3469" y="3577"/>
            <a:ext cx="953" cy="672"/>
          </p:xfrm>
          <a:graphic>
            <a:graphicData uri="http://schemas.openxmlformats.org/presentationml/2006/ole">
              <mc:AlternateContent xmlns:mc="http://schemas.openxmlformats.org/markup-compatibility/2006">
                <mc:Choice xmlns:v="urn:schemas-microsoft-com:vml" Requires="v">
                  <p:oleObj r:id="rId20" imgW="558800" imgH="419100" progId="Equation.DSMT4">
                    <p:embed/>
                  </p:oleObj>
                </mc:Choice>
                <mc:Fallback>
                  <p:oleObj r:id="rId20" imgW="558800" imgH="419100" progId="Equation.DSMT4">
                    <p:embed/>
                    <p:pic>
                      <p:nvPicPr>
                        <p:cNvPr id="0" name="图片 3231"/>
                        <p:cNvPicPr/>
                        <p:nvPr/>
                      </p:nvPicPr>
                      <p:blipFill>
                        <a:blip r:embed="rId21"/>
                        <a:stretch>
                          <a:fillRect/>
                        </a:stretch>
                      </p:blipFill>
                      <p:spPr>
                        <a:xfrm>
                          <a:off x="3469" y="3577"/>
                          <a:ext cx="953" cy="672"/>
                        </a:xfrm>
                        <a:prstGeom prst="rect">
                          <a:avLst/>
                        </a:prstGeom>
                        <a:solidFill>
                          <a:srgbClr val="FFCCFF">
                            <a:alpha val="59999"/>
                          </a:srgbClr>
                        </a:solidFill>
                        <a:ln w="38100">
                          <a:noFill/>
                          <a:miter/>
                        </a:ln>
                      </p:spPr>
                    </p:pic>
                  </p:oleObj>
                </mc:Fallback>
              </mc:AlternateContent>
            </a:graphicData>
          </a:graphic>
        </p:graphicFrame>
        <p:sp>
          <p:nvSpPr>
            <p:cNvPr id="25631" name="Rectangle 43"/>
            <p:cNvSpPr/>
            <p:nvPr/>
          </p:nvSpPr>
          <p:spPr>
            <a:xfrm>
              <a:off x="2523" y="3763"/>
              <a:ext cx="1767" cy="288"/>
            </a:xfrm>
            <a:prstGeom prst="rect">
              <a:avLst/>
            </a:prstGeom>
            <a:noFill/>
            <a:ln w="9525">
              <a:noFill/>
            </a:ln>
          </p:spPr>
          <p:txBody>
            <a:bodyPr>
              <a:spAutoFit/>
            </a:bodyPr>
            <a:lstStyle/>
            <a:p>
              <a:pPr eaLnBrk="1" hangingPunct="1">
                <a:spcBef>
                  <a:spcPct val="50000"/>
                </a:spcBef>
              </a:pPr>
              <a:r>
                <a:rPr lang="zh-CN" altLang="en-US" b="1" dirty="0">
                  <a:solidFill>
                    <a:srgbClr val="000000"/>
                  </a:solidFill>
                  <a:latin typeface="Times New Roman" panose="02020603050405020304" pitchFamily="18" charset="0"/>
                </a:rPr>
                <a:t>霍耳系数</a:t>
              </a:r>
            </a:p>
          </p:txBody>
        </p:sp>
      </p:grpSp>
      <p:grpSp>
        <p:nvGrpSpPr>
          <p:cNvPr id="105516" name="Group 44"/>
          <p:cNvGrpSpPr/>
          <p:nvPr/>
        </p:nvGrpSpPr>
        <p:grpSpPr>
          <a:xfrm>
            <a:off x="2716213" y="3125788"/>
            <a:ext cx="1706562" cy="660400"/>
            <a:chOff x="1711" y="1504"/>
            <a:chExt cx="1075" cy="416"/>
          </a:xfrm>
        </p:grpSpPr>
        <p:sp>
          <p:nvSpPr>
            <p:cNvPr id="25624" name="Oval 45"/>
            <p:cNvSpPr/>
            <p:nvPr/>
          </p:nvSpPr>
          <p:spPr>
            <a:xfrm>
              <a:off x="2373" y="1680"/>
              <a:ext cx="192" cy="192"/>
            </a:xfrm>
            <a:prstGeom prst="ellipse">
              <a:avLst/>
            </a:prstGeom>
            <a:solidFill>
              <a:schemeClr val="accent2"/>
            </a:solidFill>
            <a:ln w="28575" cap="flat" cmpd="sng">
              <a:solidFill>
                <a:srgbClr val="FF0066"/>
              </a:solidFill>
              <a:prstDash val="solid"/>
              <a:headEnd type="none" w="med" len="med"/>
              <a:tailEnd type="none" w="med" len="med"/>
            </a:ln>
          </p:spPr>
          <p:txBody>
            <a:bodyPr wrap="none" anchor="ctr"/>
            <a:lstStyle/>
            <a:p>
              <a:pPr eaLnBrk="1" hangingPunct="1"/>
              <a:endParaRPr lang="zh-CN" altLang="en-US" dirty="0">
                <a:latin typeface="Times New Roman" panose="02020603050405020304" pitchFamily="18" charset="0"/>
              </a:endParaRPr>
            </a:p>
          </p:txBody>
        </p:sp>
        <p:grpSp>
          <p:nvGrpSpPr>
            <p:cNvPr id="25625" name="Group 46"/>
            <p:cNvGrpSpPr/>
            <p:nvPr/>
          </p:nvGrpSpPr>
          <p:grpSpPr>
            <a:xfrm>
              <a:off x="1711" y="1504"/>
              <a:ext cx="1075" cy="416"/>
              <a:chOff x="1711" y="1504"/>
              <a:chExt cx="1075" cy="416"/>
            </a:xfrm>
          </p:grpSpPr>
          <p:sp>
            <p:nvSpPr>
              <p:cNvPr id="25626" name="Text Box 47"/>
              <p:cNvSpPr txBox="1"/>
              <p:nvPr/>
            </p:nvSpPr>
            <p:spPr>
              <a:xfrm>
                <a:off x="2352" y="1632"/>
                <a:ext cx="336" cy="288"/>
              </a:xfrm>
              <a:prstGeom prst="rect">
                <a:avLst/>
              </a:prstGeom>
              <a:noFill/>
              <a:ln w="9525">
                <a:noFill/>
              </a:ln>
            </p:spPr>
            <p:txBody>
              <a:bodyPr>
                <a:spAutoFit/>
              </a:bodyPr>
              <a:lstStyle/>
              <a:p>
                <a:pPr eaLnBrk="1" hangingPunct="1">
                  <a:spcBef>
                    <a:spcPct val="50000"/>
                  </a:spcBef>
                </a:pPr>
                <a:r>
                  <a:rPr lang="en-US" altLang="zh-CN" b="1" dirty="0">
                    <a:solidFill>
                      <a:srgbClr val="FF0000"/>
                    </a:solidFill>
                    <a:latin typeface="Times New Roman" panose="02020603050405020304" pitchFamily="18" charset="0"/>
                  </a:rPr>
                  <a:t>+</a:t>
                </a:r>
                <a:endParaRPr lang="en-US" altLang="zh-CN" b="1" dirty="0">
                  <a:latin typeface="Times New Roman" panose="02020603050405020304" pitchFamily="18" charset="0"/>
                </a:endParaRPr>
              </a:p>
            </p:txBody>
          </p:sp>
          <p:graphicFrame>
            <p:nvGraphicFramePr>
              <p:cNvPr id="25627" name="Object 48"/>
              <p:cNvGraphicFramePr>
                <a:graphicFrameLocks noChangeAspect="1"/>
              </p:cNvGraphicFramePr>
              <p:nvPr/>
            </p:nvGraphicFramePr>
            <p:xfrm>
              <a:off x="2565" y="1632"/>
              <a:ext cx="221" cy="288"/>
            </p:xfrm>
            <a:graphic>
              <a:graphicData uri="http://schemas.openxmlformats.org/presentationml/2006/ole">
                <mc:AlternateContent xmlns:mc="http://schemas.openxmlformats.org/markup-compatibility/2006">
                  <mc:Choice xmlns:v="urn:schemas-microsoft-com:vml" Requires="v">
                    <p:oleObj r:id="rId22" imgW="127000" imgH="165100" progId="Equation.3">
                      <p:embed/>
                    </p:oleObj>
                  </mc:Choice>
                  <mc:Fallback>
                    <p:oleObj r:id="rId22" imgW="127000" imgH="165100" progId="Equation.3">
                      <p:embed/>
                      <p:pic>
                        <p:nvPicPr>
                          <p:cNvPr id="0" name="图片 3232"/>
                          <p:cNvPicPr/>
                          <p:nvPr/>
                        </p:nvPicPr>
                        <p:blipFill>
                          <a:blip r:embed="rId23"/>
                          <a:stretch>
                            <a:fillRect/>
                          </a:stretch>
                        </p:blipFill>
                        <p:spPr>
                          <a:xfrm>
                            <a:off x="2565" y="1632"/>
                            <a:ext cx="221" cy="288"/>
                          </a:xfrm>
                          <a:prstGeom prst="rect">
                            <a:avLst/>
                          </a:prstGeom>
                          <a:noFill/>
                          <a:ln w="38100">
                            <a:noFill/>
                            <a:miter/>
                          </a:ln>
                        </p:spPr>
                      </p:pic>
                    </p:oleObj>
                  </mc:Fallback>
                </mc:AlternateContent>
              </a:graphicData>
            </a:graphic>
          </p:graphicFrame>
          <p:sp>
            <p:nvSpPr>
              <p:cNvPr id="25628" name="Line 49"/>
              <p:cNvSpPr/>
              <p:nvPr/>
            </p:nvSpPr>
            <p:spPr>
              <a:xfrm flipH="1">
                <a:off x="1989" y="1776"/>
                <a:ext cx="384" cy="0"/>
              </a:xfrm>
              <a:prstGeom prst="line">
                <a:avLst/>
              </a:prstGeom>
              <a:ln w="38100" cap="flat" cmpd="sng">
                <a:solidFill>
                  <a:srgbClr val="FF3399"/>
                </a:solidFill>
                <a:prstDash val="solid"/>
                <a:headEnd type="none" w="sm" len="lg"/>
                <a:tailEnd type="triangle" w="sm" len="lg"/>
              </a:ln>
            </p:spPr>
          </p:sp>
          <p:graphicFrame>
            <p:nvGraphicFramePr>
              <p:cNvPr id="25629" name="Object 50"/>
              <p:cNvGraphicFramePr>
                <a:graphicFrameLocks noChangeAspect="1"/>
              </p:cNvGraphicFramePr>
              <p:nvPr/>
            </p:nvGraphicFramePr>
            <p:xfrm>
              <a:off x="1711" y="1504"/>
              <a:ext cx="255" cy="416"/>
            </p:xfrm>
            <a:graphic>
              <a:graphicData uri="http://schemas.openxmlformats.org/presentationml/2006/ole">
                <mc:AlternateContent xmlns:mc="http://schemas.openxmlformats.org/markup-compatibility/2006">
                  <mc:Choice xmlns:v="urn:schemas-microsoft-com:vml" Requires="v">
                    <p:oleObj r:id="rId24" imgW="304800" imgH="381000" progId="Equation.3">
                      <p:embed/>
                    </p:oleObj>
                  </mc:Choice>
                  <mc:Fallback>
                    <p:oleObj r:id="rId24" imgW="304800" imgH="381000" progId="Equation.3">
                      <p:embed/>
                      <p:pic>
                        <p:nvPicPr>
                          <p:cNvPr id="0" name="图片 3241"/>
                          <p:cNvPicPr/>
                          <p:nvPr/>
                        </p:nvPicPr>
                        <p:blipFill>
                          <a:blip r:embed="rId25"/>
                          <a:stretch>
                            <a:fillRect/>
                          </a:stretch>
                        </p:blipFill>
                        <p:spPr>
                          <a:xfrm>
                            <a:off x="1711" y="1504"/>
                            <a:ext cx="255" cy="416"/>
                          </a:xfrm>
                          <a:prstGeom prst="rect">
                            <a:avLst/>
                          </a:prstGeom>
                          <a:noFill/>
                          <a:ln w="38100">
                            <a:noFill/>
                            <a:miter/>
                          </a:ln>
                        </p:spPr>
                      </p:pic>
                    </p:oleObj>
                  </mc:Fallback>
                </mc:AlternateContent>
              </a:graphicData>
            </a:graphic>
          </p:graphicFrame>
        </p:grpSp>
      </p:grpSp>
      <p:grpSp>
        <p:nvGrpSpPr>
          <p:cNvPr id="105523" name="Group 51"/>
          <p:cNvGrpSpPr/>
          <p:nvPr/>
        </p:nvGrpSpPr>
        <p:grpSpPr>
          <a:xfrm>
            <a:off x="1835150" y="2781300"/>
            <a:ext cx="4800600" cy="1585913"/>
            <a:chOff x="1200" y="1305"/>
            <a:chExt cx="3024" cy="999"/>
          </a:xfrm>
        </p:grpSpPr>
        <p:sp>
          <p:nvSpPr>
            <p:cNvPr id="25622" name="Text Box 52"/>
            <p:cNvSpPr txBox="1"/>
            <p:nvPr/>
          </p:nvSpPr>
          <p:spPr>
            <a:xfrm>
              <a:off x="1872" y="1305"/>
              <a:ext cx="2352" cy="327"/>
            </a:xfrm>
            <a:prstGeom prst="rect">
              <a:avLst/>
            </a:prstGeom>
            <a:noFill/>
            <a:ln w="9525">
              <a:noFill/>
            </a:ln>
          </p:spPr>
          <p:txBody>
            <a:bodyPr>
              <a:spAutoFit/>
            </a:bodyPr>
            <a:lstStyle/>
            <a:p>
              <a:pPr eaLnBrk="1" hangingPunct="1">
                <a:spcBef>
                  <a:spcPct val="50000"/>
                </a:spcBef>
              </a:pPr>
              <a:r>
                <a:rPr lang="en-US" altLang="zh-CN" sz="2800" b="1" dirty="0">
                  <a:solidFill>
                    <a:srgbClr val="FF0000"/>
                  </a:solidFill>
                  <a:latin typeface="Times New Roman" panose="02020603050405020304" pitchFamily="18" charset="0"/>
                </a:rPr>
                <a:t>+    +    +</a:t>
              </a:r>
              <a:r>
                <a:rPr lang="en-US" altLang="zh-CN" sz="2800" b="1" dirty="0">
                  <a:solidFill>
                    <a:srgbClr val="BC7000"/>
                  </a:solidFill>
                  <a:latin typeface="Times New Roman" panose="02020603050405020304" pitchFamily="18" charset="0"/>
                </a:rPr>
                <a:t>    </a:t>
              </a:r>
              <a:r>
                <a:rPr lang="en-US" altLang="zh-CN" sz="2800" b="1" dirty="0">
                  <a:solidFill>
                    <a:srgbClr val="FF0000"/>
                  </a:solidFill>
                  <a:latin typeface="Times New Roman" panose="02020603050405020304" pitchFamily="18" charset="0"/>
                </a:rPr>
                <a:t>+</a:t>
              </a:r>
              <a:r>
                <a:rPr lang="en-US" altLang="zh-CN" sz="2800" b="1" dirty="0">
                  <a:solidFill>
                    <a:srgbClr val="BC7000"/>
                  </a:solidFill>
                  <a:latin typeface="Times New Roman" panose="02020603050405020304" pitchFamily="18" charset="0"/>
                </a:rPr>
                <a:t>    </a:t>
              </a:r>
              <a:r>
                <a:rPr lang="en-US" altLang="zh-CN" sz="2800" b="1" dirty="0">
                  <a:solidFill>
                    <a:srgbClr val="FF0000"/>
                  </a:solidFill>
                  <a:latin typeface="Times New Roman" panose="02020603050405020304" pitchFamily="18" charset="0"/>
                </a:rPr>
                <a:t>+</a:t>
              </a:r>
            </a:p>
          </p:txBody>
        </p:sp>
        <p:sp>
          <p:nvSpPr>
            <p:cNvPr id="25623" name="Text Box 53"/>
            <p:cNvSpPr txBox="1"/>
            <p:nvPr/>
          </p:nvSpPr>
          <p:spPr>
            <a:xfrm>
              <a:off x="1200" y="1900"/>
              <a:ext cx="2592" cy="404"/>
            </a:xfrm>
            <a:prstGeom prst="rect">
              <a:avLst/>
            </a:prstGeom>
            <a:noFill/>
            <a:ln w="9525">
              <a:noFill/>
            </a:ln>
          </p:spPr>
          <p:txBody>
            <a:bodyPr>
              <a:spAutoFit/>
            </a:bodyPr>
            <a:lstStyle/>
            <a:p>
              <a:pPr eaLnBrk="1" hangingPunct="1">
                <a:spcBef>
                  <a:spcPct val="50000"/>
                </a:spcBef>
              </a:pPr>
              <a:r>
                <a:rPr lang="zh-CN" altLang="en-US" sz="3600" b="1" dirty="0">
                  <a:solidFill>
                    <a:srgbClr val="0000FF"/>
                  </a:solidFill>
                  <a:latin typeface="Times New Roman" panose="02020603050405020304" pitchFamily="18" charset="0"/>
                </a:rPr>
                <a:t> </a:t>
              </a:r>
              <a:r>
                <a:rPr lang="en-US" altLang="zh-CN" sz="3600" b="1" dirty="0">
                  <a:solidFill>
                    <a:srgbClr val="0000FF"/>
                  </a:solidFill>
                  <a:latin typeface="Times New Roman" panose="02020603050405020304" pitchFamily="18" charset="0"/>
                </a:rPr>
                <a:t>-   -   -    -    -</a:t>
              </a:r>
            </a:p>
          </p:txBody>
        </p:sp>
      </p:grpSp>
      <p:grpSp>
        <p:nvGrpSpPr>
          <p:cNvPr id="105526" name="Group 54"/>
          <p:cNvGrpSpPr/>
          <p:nvPr/>
        </p:nvGrpSpPr>
        <p:grpSpPr>
          <a:xfrm>
            <a:off x="3117850" y="3709988"/>
            <a:ext cx="774700" cy="1006475"/>
            <a:chOff x="1964" y="1872"/>
            <a:chExt cx="488" cy="634"/>
          </a:xfrm>
        </p:grpSpPr>
        <p:sp>
          <p:nvSpPr>
            <p:cNvPr id="25620" name="Line 55"/>
            <p:cNvSpPr/>
            <p:nvPr/>
          </p:nvSpPr>
          <p:spPr>
            <a:xfrm flipH="1">
              <a:off x="2164" y="1872"/>
              <a:ext cx="288" cy="288"/>
            </a:xfrm>
            <a:prstGeom prst="line">
              <a:avLst/>
            </a:prstGeom>
            <a:ln w="38100" cap="flat" cmpd="sng">
              <a:solidFill>
                <a:srgbClr val="009900"/>
              </a:solidFill>
              <a:prstDash val="solid"/>
              <a:headEnd type="none" w="sm" len="lg"/>
              <a:tailEnd type="triangle" w="sm" len="lg"/>
            </a:ln>
          </p:spPr>
        </p:sp>
        <p:graphicFrame>
          <p:nvGraphicFramePr>
            <p:cNvPr id="25621" name="Object 56"/>
            <p:cNvGraphicFramePr>
              <a:graphicFrameLocks noChangeAspect="1"/>
            </p:cNvGraphicFramePr>
            <p:nvPr/>
          </p:nvGraphicFramePr>
          <p:xfrm>
            <a:off x="1964" y="2112"/>
            <a:ext cx="292" cy="394"/>
          </p:xfrm>
          <a:graphic>
            <a:graphicData uri="http://schemas.openxmlformats.org/presentationml/2006/ole">
              <mc:AlternateContent xmlns:mc="http://schemas.openxmlformats.org/markup-compatibility/2006">
                <mc:Choice xmlns:v="urn:schemas-microsoft-com:vml" Requires="v">
                  <p:oleObj r:id="rId26" imgW="292100" imgH="393700" progId="Equation.3">
                    <p:embed/>
                  </p:oleObj>
                </mc:Choice>
                <mc:Fallback>
                  <p:oleObj r:id="rId26" imgW="292100" imgH="393700" progId="Equation.3">
                    <p:embed/>
                    <p:pic>
                      <p:nvPicPr>
                        <p:cNvPr id="0" name="图片 3239"/>
                        <p:cNvPicPr/>
                        <p:nvPr/>
                      </p:nvPicPr>
                      <p:blipFill>
                        <a:blip r:embed="rId27"/>
                        <a:stretch>
                          <a:fillRect/>
                        </a:stretch>
                      </p:blipFill>
                      <p:spPr>
                        <a:xfrm>
                          <a:off x="1964" y="2112"/>
                          <a:ext cx="292" cy="394"/>
                        </a:xfrm>
                        <a:prstGeom prst="rect">
                          <a:avLst/>
                        </a:prstGeom>
                        <a:noFill/>
                        <a:ln w="38100">
                          <a:noFill/>
                          <a:miter/>
                        </a:ln>
                      </p:spPr>
                    </p:pic>
                  </p:oleObj>
                </mc:Fallback>
              </mc:AlternateContent>
            </a:graphicData>
          </a:graphic>
        </p:graphicFrame>
      </p:grpSp>
      <p:grpSp>
        <p:nvGrpSpPr>
          <p:cNvPr id="105529" name="Group 57"/>
          <p:cNvGrpSpPr/>
          <p:nvPr/>
        </p:nvGrpSpPr>
        <p:grpSpPr>
          <a:xfrm>
            <a:off x="4038600" y="2414588"/>
            <a:ext cx="609600" cy="1066800"/>
            <a:chOff x="2544" y="1056"/>
            <a:chExt cx="384" cy="672"/>
          </a:xfrm>
        </p:grpSpPr>
        <p:sp>
          <p:nvSpPr>
            <p:cNvPr id="25618" name="Line 58"/>
            <p:cNvSpPr/>
            <p:nvPr/>
          </p:nvSpPr>
          <p:spPr>
            <a:xfrm flipV="1">
              <a:off x="2544" y="1440"/>
              <a:ext cx="288" cy="288"/>
            </a:xfrm>
            <a:prstGeom prst="line">
              <a:avLst/>
            </a:prstGeom>
            <a:ln w="38100" cap="flat" cmpd="sng">
              <a:solidFill>
                <a:srgbClr val="990099"/>
              </a:solidFill>
              <a:prstDash val="solid"/>
              <a:headEnd type="none" w="sm" len="lg"/>
              <a:tailEnd type="triangle" w="sm" len="lg"/>
            </a:ln>
          </p:spPr>
        </p:sp>
        <p:graphicFrame>
          <p:nvGraphicFramePr>
            <p:cNvPr id="25619" name="Object 59"/>
            <p:cNvGraphicFramePr>
              <a:graphicFrameLocks noChangeAspect="1"/>
            </p:cNvGraphicFramePr>
            <p:nvPr/>
          </p:nvGraphicFramePr>
          <p:xfrm>
            <a:off x="2569" y="1056"/>
            <a:ext cx="359" cy="384"/>
          </p:xfrm>
          <a:graphic>
            <a:graphicData uri="http://schemas.openxmlformats.org/presentationml/2006/ole">
              <mc:AlternateContent xmlns:mc="http://schemas.openxmlformats.org/markup-compatibility/2006">
                <mc:Choice xmlns:v="urn:schemas-microsoft-com:vml" Requires="v">
                  <p:oleObj r:id="rId28" imgW="355600" imgH="381000" progId="Equation.3">
                    <p:embed/>
                  </p:oleObj>
                </mc:Choice>
                <mc:Fallback>
                  <p:oleObj r:id="rId28" imgW="355600" imgH="381000" progId="Equation.3">
                    <p:embed/>
                    <p:pic>
                      <p:nvPicPr>
                        <p:cNvPr id="0" name="图片 3236"/>
                        <p:cNvPicPr/>
                        <p:nvPr/>
                      </p:nvPicPr>
                      <p:blipFill>
                        <a:blip r:embed="rId29"/>
                        <a:stretch>
                          <a:fillRect/>
                        </a:stretch>
                      </p:blipFill>
                      <p:spPr>
                        <a:xfrm>
                          <a:off x="2569" y="1056"/>
                          <a:ext cx="359" cy="384"/>
                        </a:xfrm>
                        <a:prstGeom prst="rect">
                          <a:avLst/>
                        </a:prstGeom>
                        <a:noFill/>
                        <a:ln w="38100">
                          <a:noFill/>
                          <a:miter/>
                        </a:ln>
                      </p:spPr>
                    </p:pic>
                  </p:oleObj>
                </mc:Fallback>
              </mc:AlternateContent>
            </a:graphicData>
          </a:graphic>
        </p:graphicFrame>
      </p:grpSp>
      <p:graphicFrame>
        <p:nvGraphicFramePr>
          <p:cNvPr id="105532" name="Object 60"/>
          <p:cNvGraphicFramePr>
            <a:graphicFrameLocks noChangeAspect="1"/>
          </p:cNvGraphicFramePr>
          <p:nvPr/>
        </p:nvGraphicFramePr>
        <p:xfrm>
          <a:off x="3851275" y="4684713"/>
          <a:ext cx="4191000" cy="576262"/>
        </p:xfrm>
        <a:graphic>
          <a:graphicData uri="http://schemas.openxmlformats.org/presentationml/2006/ole">
            <mc:AlternateContent xmlns:mc="http://schemas.openxmlformats.org/markup-compatibility/2006">
              <mc:Choice xmlns:v="urn:schemas-microsoft-com:vml" Requires="v">
                <p:oleObj r:id="rId30" imgW="1257300" imgH="228600" progId="Equation.DSMT4">
                  <p:embed/>
                </p:oleObj>
              </mc:Choice>
              <mc:Fallback>
                <p:oleObj r:id="rId30" imgW="1257300" imgH="228600" progId="Equation.DSMT4">
                  <p:embed/>
                  <p:pic>
                    <p:nvPicPr>
                      <p:cNvPr id="0" name="图片 3242"/>
                      <p:cNvPicPr/>
                      <p:nvPr/>
                    </p:nvPicPr>
                    <p:blipFill>
                      <a:blip r:embed="rId31"/>
                      <a:stretch>
                        <a:fillRect/>
                      </a:stretch>
                    </p:blipFill>
                    <p:spPr>
                      <a:xfrm>
                        <a:off x="3851275" y="4684713"/>
                        <a:ext cx="4191000" cy="576262"/>
                      </a:xfrm>
                      <a:prstGeom prst="rect">
                        <a:avLst/>
                      </a:prstGeom>
                      <a:noFill/>
                      <a:ln w="38100">
                        <a:noFill/>
                        <a:miter/>
                      </a:ln>
                    </p:spPr>
                  </p:pic>
                </p:oleObj>
              </mc:Fallback>
            </mc:AlternateContent>
          </a:graphicData>
        </a:graphic>
      </p:graphicFrame>
      <p:sp>
        <p:nvSpPr>
          <p:cNvPr id="105538" name="Text Box 66"/>
          <p:cNvSpPr txBox="1">
            <a:spLocks noChangeArrowheads="1"/>
          </p:cNvSpPr>
          <p:nvPr/>
        </p:nvSpPr>
        <p:spPr bwMode="auto">
          <a:xfrm>
            <a:off x="323850" y="44450"/>
            <a:ext cx="3749675" cy="519113"/>
          </a:xfrm>
          <a:prstGeom prst="rect">
            <a:avLst/>
          </a:prstGeom>
          <a:noFill/>
          <a:ln>
            <a:noFill/>
          </a:ln>
          <a:effectLst/>
        </p:spPr>
        <p:txBody>
          <a:bodyPr>
            <a:spAutoFit/>
          </a:bodyPr>
          <a:lstStyle/>
          <a:p>
            <a:pPr marR="0" defTabSz="914400" eaLnBrk="1" hangingPunct="1">
              <a:buClrTx/>
              <a:buSzTx/>
              <a:buFontTx/>
              <a:defRPr/>
            </a:pPr>
            <a:r>
              <a:rPr kumimoji="0" lang="zh-CN" altLang="en-US" sz="2800" b="1" kern="1200" cap="none" spc="0" normalizeH="0" baseline="0" noProof="0">
                <a:solidFill>
                  <a:srgbClr val="FF00FF"/>
                </a:solidFill>
                <a:effectLst>
                  <a:outerShdw blurRad="38100" dist="38100" dir="2700000" algn="tl">
                    <a:srgbClr val="000000"/>
                  </a:outerShdw>
                </a:effectLst>
                <a:latin typeface="宋体" panose="02010600030101010101" pitchFamily="2" charset="-122"/>
                <a:ea typeface="宋体" panose="02010600030101010101" pitchFamily="2" charset="-122"/>
                <a:cs typeface="+mn-cs"/>
              </a:rPr>
              <a:t>三、霍耳效应</a:t>
            </a:r>
          </a:p>
        </p:txBody>
      </p:sp>
      <p:sp>
        <p:nvSpPr>
          <p:cNvPr id="25617" name="Text Box 67"/>
          <p:cNvSpPr txBox="1"/>
          <p:nvPr/>
        </p:nvSpPr>
        <p:spPr>
          <a:xfrm>
            <a:off x="611188" y="404813"/>
            <a:ext cx="8208962" cy="1406525"/>
          </a:xfrm>
          <a:prstGeom prst="rect">
            <a:avLst/>
          </a:prstGeom>
          <a:noFill/>
          <a:ln w="9525">
            <a:noFill/>
          </a:ln>
        </p:spPr>
        <p:txBody>
          <a:bodyPr>
            <a:spAutoFit/>
          </a:bodyPr>
          <a:lstStyle/>
          <a:p>
            <a:pPr eaLnBrk="1" hangingPunct="1">
              <a:lnSpc>
                <a:spcPct val="120000"/>
              </a:lnSpc>
            </a:pPr>
            <a:r>
              <a:rPr lang="zh-CN" altLang="en-US" b="1" dirty="0">
                <a:latin typeface="Times New Roman" panose="02020603050405020304" pitchFamily="18" charset="0"/>
              </a:rPr>
              <a:t>        当磁场方向与电流方向垂直时，在与磁场和电流方向都垂直的载流导体两侧之间会出现电势差，这种现象称为</a:t>
            </a:r>
            <a:r>
              <a:rPr lang="zh-CN" altLang="en-US" b="1" dirty="0">
                <a:solidFill>
                  <a:srgbClr val="FF0000"/>
                </a:solidFill>
                <a:latin typeface="Times New Roman" panose="02020603050405020304" pitchFamily="18" charset="0"/>
              </a:rPr>
              <a:t>霍耳效应</a:t>
            </a:r>
            <a:r>
              <a:rPr lang="zh-CN" altLang="en-US" b="1" dirty="0">
                <a:latin typeface="Times New Roman" panose="02020603050405020304" pitchFamily="18" charset="0"/>
              </a:rPr>
              <a:t>，出现的电势差称为</a:t>
            </a:r>
            <a:r>
              <a:rPr lang="zh-CN" altLang="en-US" b="1" dirty="0">
                <a:solidFill>
                  <a:srgbClr val="FF0000"/>
                </a:solidFill>
                <a:latin typeface="Times New Roman" panose="02020603050405020304" pitchFamily="18" charset="0"/>
              </a:rPr>
              <a:t>霍耳电势差</a:t>
            </a:r>
            <a:r>
              <a:rPr lang="zh-CN" altLang="en-US" b="1" dirty="0">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2" fill="hold" nodeType="clickEffect">
                                  <p:stCondLst>
                                    <p:cond delay="0"/>
                                  </p:stCondLst>
                                  <p:childTnLst>
                                    <p:set>
                                      <p:cBhvr>
                                        <p:cTn id="6" dur="1" fill="hold">
                                          <p:stCondLst>
                                            <p:cond delay="0"/>
                                          </p:stCondLst>
                                        </p:cTn>
                                        <p:tgtEl>
                                          <p:spTgt spid="105516"/>
                                        </p:tgtEl>
                                        <p:attrNameLst>
                                          <p:attrName>style.visibility</p:attrName>
                                        </p:attrNameLst>
                                      </p:cBhvr>
                                      <p:to>
                                        <p:strVal val="visible"/>
                                      </p:to>
                                    </p:set>
                                    <p:anim calcmode="lin" valueType="num">
                                      <p:cBhvr>
                                        <p:cTn id="7" dur="500" fill="hold"/>
                                        <p:tgtEl>
                                          <p:spTgt spid="105516"/>
                                        </p:tgtEl>
                                        <p:attrNameLst>
                                          <p:attrName>ppt_x</p:attrName>
                                        </p:attrNameLst>
                                      </p:cBhvr>
                                      <p:tavLst>
                                        <p:tav tm="0">
                                          <p:val>
                                            <p:strVal val="#ppt_x+#ppt_w/2"/>
                                          </p:val>
                                        </p:tav>
                                        <p:tav tm="100000">
                                          <p:val>
                                            <p:strVal val="#ppt_x"/>
                                          </p:val>
                                        </p:tav>
                                      </p:tavLst>
                                    </p:anim>
                                    <p:anim calcmode="lin" valueType="num">
                                      <p:cBhvr>
                                        <p:cTn id="8" dur="500" fill="hold"/>
                                        <p:tgtEl>
                                          <p:spTgt spid="105516"/>
                                        </p:tgtEl>
                                        <p:attrNameLst>
                                          <p:attrName>ppt_y</p:attrName>
                                        </p:attrNameLst>
                                      </p:cBhvr>
                                      <p:tavLst>
                                        <p:tav tm="0">
                                          <p:val>
                                            <p:strVal val="#ppt_y"/>
                                          </p:val>
                                        </p:tav>
                                        <p:tav tm="100000">
                                          <p:val>
                                            <p:strVal val="#ppt_y"/>
                                          </p:val>
                                        </p:tav>
                                      </p:tavLst>
                                    </p:anim>
                                    <p:anim calcmode="lin" valueType="num">
                                      <p:cBhvr>
                                        <p:cTn id="9" dur="500" fill="hold"/>
                                        <p:tgtEl>
                                          <p:spTgt spid="105516"/>
                                        </p:tgtEl>
                                        <p:attrNameLst>
                                          <p:attrName>ppt_w</p:attrName>
                                        </p:attrNameLst>
                                      </p:cBhvr>
                                      <p:tavLst>
                                        <p:tav tm="0">
                                          <p:val>
                                            <p:fltVal val="0"/>
                                          </p:val>
                                        </p:tav>
                                        <p:tav tm="100000">
                                          <p:val>
                                            <p:strVal val="#ppt_w"/>
                                          </p:val>
                                        </p:tav>
                                      </p:tavLst>
                                    </p:anim>
                                    <p:anim calcmode="lin" valueType="num">
                                      <p:cBhvr>
                                        <p:cTn id="10" dur="500" fill="hold"/>
                                        <p:tgtEl>
                                          <p:spTgt spid="105516"/>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8" presetClass="entr" presetSubtype="3" fill="hold" nodeType="clickEffect">
                                  <p:stCondLst>
                                    <p:cond delay="0"/>
                                  </p:stCondLst>
                                  <p:childTnLst>
                                    <p:set>
                                      <p:cBhvr>
                                        <p:cTn id="14" dur="1" fill="hold">
                                          <p:stCondLst>
                                            <p:cond delay="0"/>
                                          </p:stCondLst>
                                        </p:cTn>
                                        <p:tgtEl>
                                          <p:spTgt spid="105529"/>
                                        </p:tgtEl>
                                        <p:attrNameLst>
                                          <p:attrName>style.visibility</p:attrName>
                                        </p:attrNameLst>
                                      </p:cBhvr>
                                      <p:to>
                                        <p:strVal val="visible"/>
                                      </p:to>
                                    </p:set>
                                    <p:animEffect transition="in" filter="strips(upRight)">
                                      <p:cBhvr>
                                        <p:cTn id="15" dur="500"/>
                                        <p:tgtEl>
                                          <p:spTgt spid="105529"/>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nodeType="clickEffect">
                                  <p:stCondLst>
                                    <p:cond delay="0"/>
                                  </p:stCondLst>
                                  <p:childTnLst>
                                    <p:set>
                                      <p:cBhvr>
                                        <p:cTn id="19" dur="1" fill="hold">
                                          <p:stCondLst>
                                            <p:cond delay="0"/>
                                          </p:stCondLst>
                                        </p:cTn>
                                        <p:tgtEl>
                                          <p:spTgt spid="105523"/>
                                        </p:tgtEl>
                                        <p:attrNameLst>
                                          <p:attrName>style.visibility</p:attrName>
                                        </p:attrNameLst>
                                      </p:cBhvr>
                                      <p:to>
                                        <p:strVal val="visible"/>
                                      </p:to>
                                    </p:set>
                                    <p:animEffect transition="in" filter="box(out)">
                                      <p:cBhvr>
                                        <p:cTn id="20" dur="500"/>
                                        <p:tgtEl>
                                          <p:spTgt spid="105523"/>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12" fill="hold" nodeType="clickEffect">
                                  <p:stCondLst>
                                    <p:cond delay="0"/>
                                  </p:stCondLst>
                                  <p:childTnLst>
                                    <p:set>
                                      <p:cBhvr>
                                        <p:cTn id="24" dur="1" fill="hold">
                                          <p:stCondLst>
                                            <p:cond delay="0"/>
                                          </p:stCondLst>
                                        </p:cTn>
                                        <p:tgtEl>
                                          <p:spTgt spid="105526"/>
                                        </p:tgtEl>
                                        <p:attrNameLst>
                                          <p:attrName>style.visibility</p:attrName>
                                        </p:attrNameLst>
                                      </p:cBhvr>
                                      <p:to>
                                        <p:strVal val="visible"/>
                                      </p:to>
                                    </p:set>
                                    <p:animEffect transition="in" filter="strips(downLeft)">
                                      <p:cBhvr>
                                        <p:cTn id="25" dur="500"/>
                                        <p:tgtEl>
                                          <p:spTgt spid="105526"/>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nodeType="clickEffect">
                                  <p:stCondLst>
                                    <p:cond delay="0"/>
                                  </p:stCondLst>
                                  <p:childTnLst>
                                    <p:set>
                                      <p:cBhvr>
                                        <p:cTn id="29" dur="1" fill="hold">
                                          <p:stCondLst>
                                            <p:cond delay="0"/>
                                          </p:stCondLst>
                                        </p:cTn>
                                        <p:tgtEl>
                                          <p:spTgt spid="105494"/>
                                        </p:tgtEl>
                                        <p:attrNameLst>
                                          <p:attrName>style.visibility</p:attrName>
                                        </p:attrNameLst>
                                      </p:cBhvr>
                                      <p:to>
                                        <p:strVal val="visible"/>
                                      </p:to>
                                    </p:set>
                                    <p:animEffect transition="in" filter="box(out)">
                                      <p:cBhvr>
                                        <p:cTn id="30" dur="500"/>
                                        <p:tgtEl>
                                          <p:spTgt spid="105494"/>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550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05509"/>
                                        </p:tgtEl>
                                        <p:attrNameLst>
                                          <p:attrName>style.visibility</p:attrName>
                                        </p:attrNameLst>
                                      </p:cBhvr>
                                      <p:to>
                                        <p:strVal val="visible"/>
                                      </p:to>
                                    </p:set>
                                    <p:animEffect transition="in" filter="blinds(horizontal)">
                                      <p:cBhvr>
                                        <p:cTn id="39" dur="500"/>
                                        <p:tgtEl>
                                          <p:spTgt spid="105509"/>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05510"/>
                                        </p:tgtEl>
                                        <p:attrNameLst>
                                          <p:attrName>style.visibility</p:attrName>
                                        </p:attrNameLst>
                                      </p:cBhvr>
                                      <p:to>
                                        <p:strVal val="visible"/>
                                      </p:to>
                                    </p:set>
                                    <p:animEffect transition="in" filter="blinds(horizontal)">
                                      <p:cBhvr>
                                        <p:cTn id="44" dur="500"/>
                                        <p:tgtEl>
                                          <p:spTgt spid="105510"/>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105511"/>
                                        </p:tgtEl>
                                        <p:attrNameLst>
                                          <p:attrName>style.visibility</p:attrName>
                                        </p:attrNameLst>
                                      </p:cBhvr>
                                      <p:to>
                                        <p:strVal val="visible"/>
                                      </p:to>
                                    </p:set>
                                    <p:animEffect transition="in" filter="blinds(horizontal)">
                                      <p:cBhvr>
                                        <p:cTn id="49" dur="500"/>
                                        <p:tgtEl>
                                          <p:spTgt spid="105511"/>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105532"/>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105512"/>
                                        </p:tgtEl>
                                        <p:attrNameLst>
                                          <p:attrName>style.visibility</p:attrName>
                                        </p:attrNameLst>
                                      </p:cBhvr>
                                      <p:to>
                                        <p:strVal val="visible"/>
                                      </p:to>
                                    </p:set>
                                    <p:animEffect transition="in" filter="blinds(horizontal)">
                                      <p:cBhvr>
                                        <p:cTn id="58" dur="500"/>
                                        <p:tgtEl>
                                          <p:spTgt spid="105512"/>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55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600" b="1" dirty="0">
                <a:solidFill>
                  <a:srgbClr val="0033CC"/>
                </a:solidFill>
              </a:rPr>
              <a:t>29</a:t>
            </a:fld>
            <a:endParaRPr lang="zh-CN" altLang="en-US" sz="1600" b="1" dirty="0">
              <a:solidFill>
                <a:srgbClr val="0033CC"/>
              </a:solidFill>
            </a:endParaRPr>
          </a:p>
        </p:txBody>
      </p:sp>
      <p:sp>
        <p:nvSpPr>
          <p:cNvPr id="123908" name="Text Box 4"/>
          <p:cNvSpPr txBox="1">
            <a:spLocks noChangeArrowheads="1"/>
          </p:cNvSpPr>
          <p:nvPr/>
        </p:nvSpPr>
        <p:spPr bwMode="auto">
          <a:xfrm>
            <a:off x="36513" y="173038"/>
            <a:ext cx="6119813" cy="519113"/>
          </a:xfrm>
          <a:prstGeom prst="rect">
            <a:avLst/>
          </a:prstGeom>
          <a:noFill/>
          <a:ln>
            <a:noFill/>
          </a:ln>
          <a:effectLst/>
        </p:spPr>
        <p:txBody>
          <a:bodyPr>
            <a:spAutoFit/>
          </a:bodyPr>
          <a:lstStyle/>
          <a:p>
            <a:pPr marR="0" defTabSz="914400" eaLnBrk="1" hangingPunct="1">
              <a:buClrTx/>
              <a:buSzTx/>
              <a:buFontTx/>
              <a:defRPr/>
            </a:pPr>
            <a:r>
              <a:rPr kumimoji="0" lang="en-US" altLang="zh-CN" sz="2800" b="1"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§8.6  </a:t>
            </a:r>
            <a:r>
              <a:rPr kumimoji="0" lang="zh-CN" altLang="en-US" sz="2800" b="1"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磁介质对磁场的影响</a:t>
            </a:r>
          </a:p>
        </p:txBody>
      </p:sp>
      <p:sp>
        <p:nvSpPr>
          <p:cNvPr id="30724" name="Text Box 5"/>
          <p:cNvSpPr txBox="1"/>
          <p:nvPr/>
        </p:nvSpPr>
        <p:spPr>
          <a:xfrm>
            <a:off x="950913" y="836613"/>
            <a:ext cx="5492750" cy="457200"/>
          </a:xfrm>
          <a:prstGeom prst="rect">
            <a:avLst/>
          </a:prstGeom>
          <a:noFill/>
          <a:ln w="9525">
            <a:noFill/>
          </a:ln>
        </p:spPr>
        <p:txBody>
          <a:bodyPr>
            <a:spAutoFit/>
          </a:bodyPr>
          <a:lstStyle/>
          <a:p>
            <a:pPr eaLnBrk="1" hangingPunct="1"/>
            <a:r>
              <a:rPr lang="zh-CN" altLang="en-US" b="1" dirty="0">
                <a:latin typeface="Times New Roman" panose="02020603050405020304" pitchFamily="18" charset="0"/>
              </a:rPr>
              <a:t>能够对磁场有影响的物质称为</a:t>
            </a:r>
            <a:r>
              <a:rPr lang="zh-CN" altLang="en-US" b="1" dirty="0">
                <a:solidFill>
                  <a:srgbClr val="FF0000"/>
                </a:solidFill>
                <a:latin typeface="Times New Roman" panose="02020603050405020304" pitchFamily="18" charset="0"/>
              </a:rPr>
              <a:t>磁介质</a:t>
            </a:r>
            <a:r>
              <a:rPr lang="zh-CN" altLang="en-US" b="1" dirty="0">
                <a:latin typeface="Times New Roman" panose="02020603050405020304" pitchFamily="18" charset="0"/>
              </a:rPr>
              <a:t>。</a:t>
            </a:r>
          </a:p>
        </p:txBody>
      </p:sp>
      <p:sp>
        <p:nvSpPr>
          <p:cNvPr id="123910" name="Text Box 6"/>
          <p:cNvSpPr txBox="1">
            <a:spLocks noChangeArrowheads="1"/>
          </p:cNvSpPr>
          <p:nvPr/>
        </p:nvSpPr>
        <p:spPr bwMode="auto">
          <a:xfrm>
            <a:off x="468313" y="1484313"/>
            <a:ext cx="3887788" cy="519113"/>
          </a:xfrm>
          <a:prstGeom prst="rect">
            <a:avLst/>
          </a:prstGeom>
          <a:noFill/>
          <a:ln>
            <a:noFill/>
          </a:ln>
          <a:effectLst/>
        </p:spPr>
        <p:txBody>
          <a:bodyPr>
            <a:spAutoFit/>
          </a:bodyPr>
          <a:lstStyle/>
          <a:p>
            <a:pPr marR="0" defTabSz="914400" eaLnBrk="1" hangingPunct="1">
              <a:buClrTx/>
              <a:buSzTx/>
              <a:buFontTx/>
              <a:defRPr/>
            </a:pPr>
            <a:r>
              <a:rPr kumimoji="0" lang="zh-CN" altLang="en-US" sz="2800" b="1" kern="1200" cap="none" spc="0" normalizeH="0" baseline="0" noProof="0">
                <a:solidFill>
                  <a:srgbClr val="FF00FF"/>
                </a:solidFill>
                <a:effectLst>
                  <a:outerShdw blurRad="38100" dist="38100" dir="2700000" algn="tl">
                    <a:srgbClr val="000000"/>
                  </a:outerShdw>
                </a:effectLst>
                <a:latin typeface="宋体" panose="02010600030101010101" pitchFamily="2" charset="-122"/>
                <a:ea typeface="宋体" panose="02010600030101010101" pitchFamily="2" charset="-122"/>
                <a:cs typeface="+mn-cs"/>
              </a:rPr>
              <a:t>一、磁导率</a:t>
            </a:r>
          </a:p>
        </p:txBody>
      </p:sp>
      <p:sp>
        <p:nvSpPr>
          <p:cNvPr id="123911" name="Text Box 7"/>
          <p:cNvSpPr txBox="1"/>
          <p:nvPr/>
        </p:nvSpPr>
        <p:spPr>
          <a:xfrm>
            <a:off x="663575" y="4356100"/>
            <a:ext cx="1708150" cy="457200"/>
          </a:xfrm>
          <a:prstGeom prst="rect">
            <a:avLst/>
          </a:prstGeom>
          <a:noFill/>
          <a:ln w="28575">
            <a:noFill/>
          </a:ln>
        </p:spPr>
        <p:txBody>
          <a:bodyPr wrap="none">
            <a:spAutoFit/>
          </a:bodyPr>
          <a:lstStyle/>
          <a:p>
            <a:pPr eaLnBrk="1" hangingPunct="1"/>
            <a:r>
              <a:rPr lang="zh-CN" altLang="en-US" b="1" dirty="0">
                <a:latin typeface="Times New Roman" panose="02020603050405020304" pitchFamily="18" charset="0"/>
              </a:rPr>
              <a:t>实验表明：</a:t>
            </a:r>
          </a:p>
        </p:txBody>
      </p:sp>
      <p:graphicFrame>
        <p:nvGraphicFramePr>
          <p:cNvPr id="123912" name="Object 8"/>
          <p:cNvGraphicFramePr>
            <a:graphicFrameLocks noChangeAspect="1"/>
          </p:cNvGraphicFramePr>
          <p:nvPr/>
        </p:nvGraphicFramePr>
        <p:xfrm>
          <a:off x="2466975" y="4259263"/>
          <a:ext cx="1679575" cy="654050"/>
        </p:xfrm>
        <a:graphic>
          <a:graphicData uri="http://schemas.openxmlformats.org/presentationml/2006/ole">
            <mc:AlternateContent xmlns:mc="http://schemas.openxmlformats.org/markup-compatibility/2006">
              <mc:Choice xmlns:v="urn:schemas-microsoft-com:vml" Requires="v">
                <p:oleObj r:id="rId2" imgW="690245" imgH="276225" progId="Equation.DSMT4">
                  <p:embed/>
                </p:oleObj>
              </mc:Choice>
              <mc:Fallback>
                <p:oleObj r:id="rId2" imgW="690245" imgH="276225" progId="Equation.DSMT4">
                  <p:embed/>
                  <p:pic>
                    <p:nvPicPr>
                      <p:cNvPr id="0" name="图片 3270"/>
                      <p:cNvPicPr/>
                      <p:nvPr/>
                    </p:nvPicPr>
                    <p:blipFill>
                      <a:blip r:embed="rId3">
                        <a:clrChange>
                          <a:clrFrom>
                            <a:srgbClr val="000000"/>
                          </a:clrFrom>
                          <a:clrTo>
                            <a:srgbClr val="FF0066"/>
                          </a:clrTo>
                        </a:clrChange>
                      </a:blip>
                      <a:stretch>
                        <a:fillRect/>
                      </a:stretch>
                    </p:blipFill>
                    <p:spPr>
                      <a:xfrm>
                        <a:off x="2466975" y="4259263"/>
                        <a:ext cx="1679575" cy="654050"/>
                      </a:xfrm>
                      <a:prstGeom prst="rect">
                        <a:avLst/>
                      </a:prstGeom>
                      <a:noFill/>
                      <a:ln w="38100">
                        <a:noFill/>
                        <a:miter/>
                      </a:ln>
                    </p:spPr>
                  </p:pic>
                </p:oleObj>
              </mc:Fallback>
            </mc:AlternateContent>
          </a:graphicData>
        </a:graphic>
      </p:graphicFrame>
      <p:sp>
        <p:nvSpPr>
          <p:cNvPr id="123913" name="Text Box 9"/>
          <p:cNvSpPr txBox="1"/>
          <p:nvPr/>
        </p:nvSpPr>
        <p:spPr>
          <a:xfrm>
            <a:off x="684213" y="5229225"/>
            <a:ext cx="1708150" cy="457200"/>
          </a:xfrm>
          <a:prstGeom prst="rect">
            <a:avLst/>
          </a:prstGeom>
          <a:noFill/>
          <a:ln w="28575">
            <a:noFill/>
          </a:ln>
        </p:spPr>
        <p:txBody>
          <a:bodyPr wrap="none">
            <a:spAutoFit/>
          </a:bodyPr>
          <a:lstStyle/>
          <a:p>
            <a:pPr eaLnBrk="1" hangingPunct="1"/>
            <a:r>
              <a:rPr lang="zh-CN" altLang="en-US" b="1" dirty="0">
                <a:latin typeface="Times New Roman" panose="02020603050405020304" pitchFamily="18" charset="0"/>
              </a:rPr>
              <a:t>相对磁导率</a:t>
            </a:r>
          </a:p>
        </p:txBody>
      </p:sp>
      <p:sp>
        <p:nvSpPr>
          <p:cNvPr id="123915" name="Text Box 11"/>
          <p:cNvSpPr txBox="1"/>
          <p:nvPr/>
        </p:nvSpPr>
        <p:spPr>
          <a:xfrm>
            <a:off x="755650" y="6165850"/>
            <a:ext cx="1524000" cy="457200"/>
          </a:xfrm>
          <a:prstGeom prst="rect">
            <a:avLst/>
          </a:prstGeom>
          <a:noFill/>
          <a:ln w="28575">
            <a:noFill/>
          </a:ln>
        </p:spPr>
        <p:txBody>
          <a:bodyPr>
            <a:spAutoFit/>
          </a:bodyPr>
          <a:lstStyle/>
          <a:p>
            <a:pPr eaLnBrk="1" hangingPunct="1"/>
            <a:r>
              <a:rPr lang="zh-CN" altLang="en-US" b="1" dirty="0">
                <a:latin typeface="Times New Roman" panose="02020603050405020304" pitchFamily="18" charset="0"/>
              </a:rPr>
              <a:t>磁导率</a:t>
            </a:r>
          </a:p>
        </p:txBody>
      </p:sp>
      <p:graphicFrame>
        <p:nvGraphicFramePr>
          <p:cNvPr id="123916" name="Object 12"/>
          <p:cNvGraphicFramePr>
            <a:graphicFrameLocks noChangeAspect="1"/>
          </p:cNvGraphicFramePr>
          <p:nvPr/>
        </p:nvGraphicFramePr>
        <p:xfrm>
          <a:off x="2484438" y="6061075"/>
          <a:ext cx="1276350" cy="608013"/>
        </p:xfrm>
        <a:graphic>
          <a:graphicData uri="http://schemas.openxmlformats.org/presentationml/2006/ole">
            <mc:AlternateContent xmlns:mc="http://schemas.openxmlformats.org/markup-compatibility/2006">
              <mc:Choice xmlns:v="urn:schemas-microsoft-com:vml" Requires="v">
                <p:oleObj r:id="rId4" imgW="664210" imgH="259080" progId="Equation.DSMT4">
                  <p:embed/>
                </p:oleObj>
              </mc:Choice>
              <mc:Fallback>
                <p:oleObj r:id="rId4" imgW="664210" imgH="259080" progId="Equation.DSMT4">
                  <p:embed/>
                  <p:pic>
                    <p:nvPicPr>
                      <p:cNvPr id="0" name="图片 3272"/>
                      <p:cNvPicPr/>
                      <p:nvPr/>
                    </p:nvPicPr>
                    <p:blipFill>
                      <a:blip r:embed="rId5">
                        <a:clrChange>
                          <a:clrFrom>
                            <a:srgbClr val="000000"/>
                          </a:clrFrom>
                          <a:clrTo>
                            <a:srgbClr val="000000"/>
                          </a:clrTo>
                        </a:clrChange>
                      </a:blip>
                      <a:stretch>
                        <a:fillRect/>
                      </a:stretch>
                    </p:blipFill>
                    <p:spPr>
                      <a:xfrm>
                        <a:off x="2484438" y="6061075"/>
                        <a:ext cx="1276350" cy="608013"/>
                      </a:xfrm>
                      <a:prstGeom prst="rect">
                        <a:avLst/>
                      </a:prstGeom>
                      <a:noFill/>
                      <a:ln w="38100">
                        <a:noFill/>
                        <a:miter/>
                      </a:ln>
                    </p:spPr>
                  </p:pic>
                </p:oleObj>
              </mc:Fallback>
            </mc:AlternateContent>
          </a:graphicData>
        </a:graphic>
      </p:graphicFrame>
      <p:graphicFrame>
        <p:nvGraphicFramePr>
          <p:cNvPr id="123917" name="Object 13"/>
          <p:cNvGraphicFramePr>
            <a:graphicFrameLocks noChangeAspect="1"/>
          </p:cNvGraphicFramePr>
          <p:nvPr/>
        </p:nvGraphicFramePr>
        <p:xfrm>
          <a:off x="2809875" y="2133600"/>
          <a:ext cx="2778125" cy="758825"/>
        </p:xfrm>
        <a:graphic>
          <a:graphicData uri="http://schemas.openxmlformats.org/presentationml/2006/ole">
            <mc:AlternateContent xmlns:mc="http://schemas.openxmlformats.org/markup-compatibility/2006">
              <mc:Choice xmlns:v="urn:schemas-microsoft-com:vml" Requires="v">
                <p:oleObj r:id="rId6" imgW="761365" imgH="241300" progId="Equation.DSMT4">
                  <p:embed/>
                </p:oleObj>
              </mc:Choice>
              <mc:Fallback>
                <p:oleObj r:id="rId6" imgW="761365" imgH="241300" progId="Equation.DSMT4">
                  <p:embed/>
                  <p:pic>
                    <p:nvPicPr>
                      <p:cNvPr id="0" name="图片 3273"/>
                      <p:cNvPicPr/>
                      <p:nvPr/>
                    </p:nvPicPr>
                    <p:blipFill>
                      <a:blip r:embed="rId7"/>
                      <a:stretch>
                        <a:fillRect/>
                      </a:stretch>
                    </p:blipFill>
                    <p:spPr>
                      <a:xfrm>
                        <a:off x="2809875" y="2133600"/>
                        <a:ext cx="2778125" cy="758825"/>
                      </a:xfrm>
                      <a:prstGeom prst="rect">
                        <a:avLst/>
                      </a:prstGeom>
                      <a:noFill/>
                      <a:ln w="38100">
                        <a:noFill/>
                        <a:miter/>
                      </a:ln>
                    </p:spPr>
                  </p:pic>
                </p:oleObj>
              </mc:Fallback>
            </mc:AlternateContent>
          </a:graphicData>
        </a:graphic>
      </p:graphicFrame>
      <p:grpSp>
        <p:nvGrpSpPr>
          <p:cNvPr id="123918" name="Group 14"/>
          <p:cNvGrpSpPr/>
          <p:nvPr/>
        </p:nvGrpSpPr>
        <p:grpSpPr>
          <a:xfrm>
            <a:off x="5349875" y="2997200"/>
            <a:ext cx="1949450" cy="779463"/>
            <a:chOff x="3648" y="1488"/>
            <a:chExt cx="1680" cy="720"/>
          </a:xfrm>
        </p:grpSpPr>
        <p:sp>
          <p:nvSpPr>
            <p:cNvPr id="123919" name="AutoShape 15"/>
            <p:cNvSpPr>
              <a:spLocks noChangeArrowheads="1"/>
            </p:cNvSpPr>
            <p:nvPr/>
          </p:nvSpPr>
          <p:spPr bwMode="auto">
            <a:xfrm>
              <a:off x="3648" y="1488"/>
              <a:ext cx="1536" cy="720"/>
            </a:xfrm>
            <a:prstGeom prst="wedgeRectCallout">
              <a:avLst>
                <a:gd name="adj1" fmla="val -53514"/>
                <a:gd name="adj2" fmla="val -107500"/>
              </a:avLst>
            </a:prstGeom>
            <a:gradFill rotWithShape="0">
              <a:gsLst>
                <a:gs pos="0">
                  <a:schemeClr val="accent1"/>
                </a:gs>
                <a:gs pos="50000">
                  <a:schemeClr val="bg1"/>
                </a:gs>
                <a:gs pos="100000">
                  <a:schemeClr val="accent1"/>
                </a:gs>
              </a:gsLst>
              <a:lin ang="5400000" scaled="1"/>
            </a:gradFill>
            <a:ln w="9525">
              <a:solidFill>
                <a:schemeClr val="tx2"/>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0744" name="Text Box 16"/>
            <p:cNvSpPr txBox="1"/>
            <p:nvPr/>
          </p:nvSpPr>
          <p:spPr>
            <a:xfrm>
              <a:off x="3695" y="1536"/>
              <a:ext cx="1633" cy="649"/>
            </a:xfrm>
            <a:prstGeom prst="rect">
              <a:avLst/>
            </a:prstGeom>
            <a:noFill/>
            <a:ln w="19050">
              <a:noFill/>
            </a:ln>
          </p:spPr>
          <p:txBody>
            <a:bodyPr>
              <a:spAutoFit/>
            </a:bodyPr>
            <a:lstStyle/>
            <a:p>
              <a:pPr eaLnBrk="1" hangingPunct="1">
                <a:spcBef>
                  <a:spcPct val="50000"/>
                </a:spcBef>
              </a:pPr>
              <a:r>
                <a:rPr lang="zh-CN" altLang="en-US" sz="2000" b="1" dirty="0">
                  <a:latin typeface="Times New Roman" panose="02020603050405020304" pitchFamily="18" charset="0"/>
                </a:rPr>
                <a:t>介质磁化后的附加磁感强度</a:t>
              </a:r>
            </a:p>
          </p:txBody>
        </p:sp>
      </p:grpSp>
      <p:grpSp>
        <p:nvGrpSpPr>
          <p:cNvPr id="123921" name="Group 17"/>
          <p:cNvGrpSpPr/>
          <p:nvPr/>
        </p:nvGrpSpPr>
        <p:grpSpPr>
          <a:xfrm>
            <a:off x="3719513" y="2849563"/>
            <a:ext cx="1485900" cy="996950"/>
            <a:chOff x="2352" y="1296"/>
            <a:chExt cx="1104" cy="968"/>
          </a:xfrm>
        </p:grpSpPr>
        <p:sp>
          <p:nvSpPr>
            <p:cNvPr id="30739" name="AutoShape 18"/>
            <p:cNvSpPr/>
            <p:nvPr/>
          </p:nvSpPr>
          <p:spPr>
            <a:xfrm>
              <a:off x="2352" y="1536"/>
              <a:ext cx="1104" cy="672"/>
            </a:xfrm>
            <a:prstGeom prst="wedgeRectCallout">
              <a:avLst>
                <a:gd name="adj1" fmla="val -13588"/>
                <a:gd name="adj2" fmla="val -111310"/>
              </a:avLst>
            </a:prstGeom>
            <a:gradFill rotWithShape="0">
              <a:gsLst>
                <a:gs pos="0">
                  <a:schemeClr val="bg1"/>
                </a:gs>
                <a:gs pos="100000">
                  <a:schemeClr val="folHlink"/>
                </a:gs>
              </a:gsLst>
              <a:lin ang="5400000" scaled="1"/>
              <a:tileRect/>
            </a:gradFill>
            <a:ln w="9525" cap="flat" cmpd="sng">
              <a:solidFill>
                <a:srgbClr val="9900CC"/>
              </a:solidFill>
              <a:prstDash val="solid"/>
              <a:miter/>
              <a:headEnd type="none" w="med" len="med"/>
              <a:tailEnd type="none" w="med" len="med"/>
            </a:ln>
          </p:spPr>
          <p:txBody>
            <a:bodyPr/>
            <a:lstStyle/>
            <a:p>
              <a:pPr algn="ctr" eaLnBrk="1" hangingPunct="1"/>
              <a:endParaRPr lang="zh-CN" altLang="en-US" sz="2000" b="1" dirty="0">
                <a:solidFill>
                  <a:srgbClr val="1C1C1C"/>
                </a:solidFill>
                <a:latin typeface="Times New Roman" panose="02020603050405020304" pitchFamily="18" charset="0"/>
              </a:endParaRPr>
            </a:p>
          </p:txBody>
        </p:sp>
        <p:grpSp>
          <p:nvGrpSpPr>
            <p:cNvPr id="30740" name="Group 19"/>
            <p:cNvGrpSpPr/>
            <p:nvPr/>
          </p:nvGrpSpPr>
          <p:grpSpPr>
            <a:xfrm>
              <a:off x="2400" y="1296"/>
              <a:ext cx="1056" cy="968"/>
              <a:chOff x="2640" y="1344"/>
              <a:chExt cx="1056" cy="968"/>
            </a:xfrm>
          </p:grpSpPr>
          <p:sp>
            <p:nvSpPr>
              <p:cNvPr id="30741" name="Text Box 20"/>
              <p:cNvSpPr txBox="1"/>
              <p:nvPr/>
            </p:nvSpPr>
            <p:spPr>
              <a:xfrm>
                <a:off x="2640" y="1632"/>
                <a:ext cx="1056" cy="680"/>
              </a:xfrm>
              <a:prstGeom prst="rect">
                <a:avLst/>
              </a:prstGeom>
              <a:noFill/>
              <a:ln w="19050">
                <a:noFill/>
              </a:ln>
            </p:spPr>
            <p:txBody>
              <a:bodyPr>
                <a:spAutoFit/>
              </a:bodyPr>
              <a:lstStyle/>
              <a:p>
                <a:pPr eaLnBrk="1" hangingPunct="1">
                  <a:spcBef>
                    <a:spcPct val="50000"/>
                  </a:spcBef>
                </a:pPr>
                <a:r>
                  <a:rPr lang="zh-CN" altLang="en-US" sz="2000" b="1" dirty="0">
                    <a:latin typeface="Times New Roman" panose="02020603050405020304" pitchFamily="18" charset="0"/>
                  </a:rPr>
                  <a:t>真空中的磁感强度</a:t>
                </a:r>
              </a:p>
            </p:txBody>
          </p:sp>
          <p:sp>
            <p:nvSpPr>
              <p:cNvPr id="30742" name="Line 21"/>
              <p:cNvSpPr/>
              <p:nvPr/>
            </p:nvSpPr>
            <p:spPr>
              <a:xfrm flipV="1">
                <a:off x="3072" y="1344"/>
                <a:ext cx="1" cy="528"/>
              </a:xfrm>
              <a:prstGeom prst="line">
                <a:avLst/>
              </a:prstGeom>
              <a:ln w="38100">
                <a:noFill/>
              </a:ln>
            </p:spPr>
          </p:sp>
        </p:grpSp>
      </p:grpSp>
      <p:grpSp>
        <p:nvGrpSpPr>
          <p:cNvPr id="123926" name="Group 22"/>
          <p:cNvGrpSpPr/>
          <p:nvPr/>
        </p:nvGrpSpPr>
        <p:grpSpPr>
          <a:xfrm>
            <a:off x="1403350" y="3122613"/>
            <a:ext cx="1714500" cy="666750"/>
            <a:chOff x="576" y="1584"/>
            <a:chExt cx="1440" cy="692"/>
          </a:xfrm>
        </p:grpSpPr>
        <p:sp>
          <p:nvSpPr>
            <p:cNvPr id="30737" name="AutoShape 23"/>
            <p:cNvSpPr/>
            <p:nvPr/>
          </p:nvSpPr>
          <p:spPr>
            <a:xfrm>
              <a:off x="576" y="1584"/>
              <a:ext cx="1440" cy="672"/>
            </a:xfrm>
            <a:prstGeom prst="wedgeRectCallout">
              <a:avLst>
                <a:gd name="adj1" fmla="val 46319"/>
                <a:gd name="adj2" fmla="val -125148"/>
              </a:avLst>
            </a:prstGeom>
            <a:gradFill rotWithShape="0">
              <a:gsLst>
                <a:gs pos="0">
                  <a:schemeClr val="bg1"/>
                </a:gs>
                <a:gs pos="100000">
                  <a:srgbClr val="FFCCFF"/>
                </a:gs>
              </a:gsLst>
              <a:lin ang="5400000" scaled="1"/>
              <a:tileRect/>
            </a:gradFill>
            <a:ln w="9525" cap="flat" cmpd="sng">
              <a:solidFill>
                <a:srgbClr val="D60093"/>
              </a:solidFill>
              <a:prstDash val="solid"/>
              <a:miter/>
              <a:headEnd type="none" w="med" len="med"/>
              <a:tailEnd type="none" w="med" len="med"/>
            </a:ln>
          </p:spPr>
          <p:txBody>
            <a:bodyPr/>
            <a:lstStyle/>
            <a:p>
              <a:pPr algn="ctr" eaLnBrk="1" hangingPunct="1"/>
              <a:endParaRPr lang="zh-CN" altLang="en-US" sz="1800" b="1" dirty="0">
                <a:solidFill>
                  <a:srgbClr val="1C1C1C"/>
                </a:solidFill>
                <a:latin typeface="Times New Roman" panose="02020603050405020304" pitchFamily="18" charset="0"/>
              </a:endParaRPr>
            </a:p>
          </p:txBody>
        </p:sp>
        <p:sp>
          <p:nvSpPr>
            <p:cNvPr id="30738" name="Text Box 24"/>
            <p:cNvSpPr txBox="1"/>
            <p:nvPr/>
          </p:nvSpPr>
          <p:spPr>
            <a:xfrm>
              <a:off x="672" y="1666"/>
              <a:ext cx="1344" cy="610"/>
            </a:xfrm>
            <a:prstGeom prst="rect">
              <a:avLst/>
            </a:prstGeom>
            <a:noFill/>
            <a:ln w="19050">
              <a:noFill/>
            </a:ln>
          </p:spPr>
          <p:txBody>
            <a:bodyPr>
              <a:spAutoFit/>
            </a:bodyPr>
            <a:lstStyle/>
            <a:p>
              <a:pPr eaLnBrk="1" hangingPunct="1">
                <a:lnSpc>
                  <a:spcPct val="90000"/>
                </a:lnSpc>
                <a:spcBef>
                  <a:spcPct val="50000"/>
                </a:spcBef>
              </a:pPr>
              <a:r>
                <a:rPr lang="zh-CN" altLang="en-US" sz="1800" b="1" dirty="0">
                  <a:latin typeface="Times New Roman" panose="02020603050405020304" pitchFamily="18" charset="0"/>
                </a:rPr>
                <a:t> 磁介质中的总磁感强度</a:t>
              </a:r>
            </a:p>
          </p:txBody>
        </p:sp>
      </p:grpSp>
      <p:graphicFrame>
        <p:nvGraphicFramePr>
          <p:cNvPr id="30735" name="Object 39"/>
          <p:cNvGraphicFramePr>
            <a:graphicFrameLocks noChangeAspect="1"/>
          </p:cNvGraphicFramePr>
          <p:nvPr/>
        </p:nvGraphicFramePr>
        <p:xfrm>
          <a:off x="2484438" y="5086350"/>
          <a:ext cx="1511300" cy="914400"/>
        </p:xfrm>
        <a:graphic>
          <a:graphicData uri="http://schemas.openxmlformats.org/presentationml/2006/ole">
            <mc:AlternateContent xmlns:mc="http://schemas.openxmlformats.org/markup-compatibility/2006">
              <mc:Choice xmlns:v="urn:schemas-microsoft-com:vml" Requires="v">
                <p:oleObj r:id="rId8" imgW="533400" imgH="431800" progId="Equation.3">
                  <p:embed/>
                </p:oleObj>
              </mc:Choice>
              <mc:Fallback>
                <p:oleObj r:id="rId8" imgW="533400" imgH="431800" progId="Equation.3">
                  <p:embed/>
                  <p:pic>
                    <p:nvPicPr>
                      <p:cNvPr id="0" name="图片 3276"/>
                      <p:cNvPicPr/>
                      <p:nvPr/>
                    </p:nvPicPr>
                    <p:blipFill>
                      <a:blip r:embed="rId9"/>
                      <a:stretch>
                        <a:fillRect/>
                      </a:stretch>
                    </p:blipFill>
                    <p:spPr>
                      <a:xfrm>
                        <a:off x="2484438" y="5086350"/>
                        <a:ext cx="1511300" cy="914400"/>
                      </a:xfrm>
                      <a:prstGeom prst="rect">
                        <a:avLst/>
                      </a:prstGeom>
                      <a:noFill/>
                      <a:ln w="38100">
                        <a:noFill/>
                        <a:miter/>
                      </a:ln>
                    </p:spPr>
                  </p:pic>
                </p:oleObj>
              </mc:Fallback>
            </mc:AlternateContent>
          </a:graphicData>
        </a:graphic>
      </p:graphicFrame>
      <p:sp>
        <p:nvSpPr>
          <p:cNvPr id="30736" name="Text Box 40"/>
          <p:cNvSpPr txBox="1"/>
          <p:nvPr/>
        </p:nvSpPr>
        <p:spPr>
          <a:xfrm>
            <a:off x="4140200" y="5302250"/>
            <a:ext cx="4756150" cy="457200"/>
          </a:xfrm>
          <a:prstGeom prst="rect">
            <a:avLst/>
          </a:prstGeom>
          <a:noFill/>
          <a:ln w="9525">
            <a:noFill/>
          </a:ln>
        </p:spPr>
        <p:txBody>
          <a:bodyPr wrap="none">
            <a:spAutoFit/>
          </a:bodyPr>
          <a:lstStyle/>
          <a:p>
            <a:pPr eaLnBrk="1" hangingPunct="1"/>
            <a:r>
              <a:rPr lang="en-US" altLang="zh-CN" b="1" dirty="0">
                <a:latin typeface="Arial" panose="020B0604020202020204" pitchFamily="34" charset="0"/>
              </a:rPr>
              <a:t>——</a:t>
            </a:r>
            <a:r>
              <a:rPr lang="zh-CN" altLang="en-US" b="1" dirty="0">
                <a:latin typeface="Times New Roman" panose="02020603050405020304" pitchFamily="18" charset="0"/>
              </a:rPr>
              <a:t>表示磁介质磁化对磁场的影响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123917"/>
                                        </p:tgtEl>
                                        <p:attrNameLst>
                                          <p:attrName>style.visibility</p:attrName>
                                        </p:attrNameLst>
                                      </p:cBhvr>
                                      <p:to>
                                        <p:strVal val="visible"/>
                                      </p:to>
                                    </p:set>
                                    <p:animEffect transition="in" filter="blinds(vertical)">
                                      <p:cBhvr>
                                        <p:cTn id="7" dur="500"/>
                                        <p:tgtEl>
                                          <p:spTgt spid="1239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3921"/>
                                        </p:tgtEl>
                                        <p:attrNameLst>
                                          <p:attrName>style.visibility</p:attrName>
                                        </p:attrNameLst>
                                      </p:cBhvr>
                                      <p:to>
                                        <p:strVal val="visible"/>
                                      </p:to>
                                    </p:set>
                                    <p:animEffect transition="in" filter="blinds(horizontal)">
                                      <p:cBhvr>
                                        <p:cTn id="12" dur="500"/>
                                        <p:tgtEl>
                                          <p:spTgt spid="12392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3918"/>
                                        </p:tgtEl>
                                        <p:attrNameLst>
                                          <p:attrName>style.visibility</p:attrName>
                                        </p:attrNameLst>
                                      </p:cBhvr>
                                      <p:to>
                                        <p:strVal val="visible"/>
                                      </p:to>
                                    </p:set>
                                    <p:animEffect transition="in" filter="blinds(horizontal)">
                                      <p:cBhvr>
                                        <p:cTn id="17" dur="500"/>
                                        <p:tgtEl>
                                          <p:spTgt spid="1239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3926"/>
                                        </p:tgtEl>
                                        <p:attrNameLst>
                                          <p:attrName>style.visibility</p:attrName>
                                        </p:attrNameLst>
                                      </p:cBhvr>
                                      <p:to>
                                        <p:strVal val="visible"/>
                                      </p:to>
                                    </p:set>
                                    <p:animEffect transition="in" filter="blinds(horizontal)">
                                      <p:cBhvr>
                                        <p:cTn id="22" dur="500"/>
                                        <p:tgtEl>
                                          <p:spTgt spid="12392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3911">
                                            <p:txEl>
                                              <p:pRg st="0" end="0"/>
                                            </p:txEl>
                                          </p:spTgt>
                                        </p:tgtEl>
                                        <p:attrNameLst>
                                          <p:attrName>style.visibility</p:attrName>
                                        </p:attrNameLst>
                                      </p:cBhvr>
                                      <p:to>
                                        <p:strVal val="visible"/>
                                      </p:to>
                                    </p:set>
                                    <p:animEffect transition="in" filter="wipe(left)">
                                      <p:cBhvr>
                                        <p:cTn id="27" dur="500"/>
                                        <p:tgtEl>
                                          <p:spTgt spid="12391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3912"/>
                                        </p:tgtEl>
                                        <p:attrNameLst>
                                          <p:attrName>style.visibility</p:attrName>
                                        </p:attrNameLst>
                                      </p:cBhvr>
                                      <p:to>
                                        <p:strVal val="visible"/>
                                      </p:to>
                                    </p:set>
                                    <p:animEffect transition="in" filter="wipe(left)">
                                      <p:cBhvr>
                                        <p:cTn id="32" dur="500"/>
                                        <p:tgtEl>
                                          <p:spTgt spid="1239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3913">
                                            <p:txEl>
                                              <p:pRg st="0" end="0"/>
                                            </p:txEl>
                                          </p:spTgt>
                                        </p:tgtEl>
                                        <p:attrNameLst>
                                          <p:attrName>style.visibility</p:attrName>
                                        </p:attrNameLst>
                                      </p:cBhvr>
                                      <p:to>
                                        <p:strVal val="visible"/>
                                      </p:to>
                                    </p:set>
                                    <p:animEffect transition="in" filter="wipe(left)">
                                      <p:cBhvr>
                                        <p:cTn id="37" dur="500"/>
                                        <p:tgtEl>
                                          <p:spTgt spid="123913">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3915">
                                            <p:txEl>
                                              <p:pRg st="0" end="0"/>
                                            </p:txEl>
                                          </p:spTgt>
                                        </p:tgtEl>
                                        <p:attrNameLst>
                                          <p:attrName>style.visibility</p:attrName>
                                        </p:attrNameLst>
                                      </p:cBhvr>
                                      <p:to>
                                        <p:strVal val="visible"/>
                                      </p:to>
                                    </p:set>
                                    <p:animEffect transition="in" filter="wipe(left)">
                                      <p:cBhvr>
                                        <p:cTn id="42" dur="500"/>
                                        <p:tgtEl>
                                          <p:spTgt spid="12391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3916"/>
                                        </p:tgtEl>
                                        <p:attrNameLst>
                                          <p:attrName>style.visibility</p:attrName>
                                        </p:attrNameLst>
                                      </p:cBhvr>
                                      <p:to>
                                        <p:strVal val="visible"/>
                                      </p:to>
                                    </p:set>
                                    <p:animEffect transition="in" filter="wipe(left)">
                                      <p:cBhvr>
                                        <p:cTn id="47" dur="500"/>
                                        <p:tgtEl>
                                          <p:spTgt spid="123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11" grpId="0" build="p"/>
      <p:bldP spid="123913" grpId="0" build="p"/>
      <p:bldP spid="12391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灯片编号占位符 3"/>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600" b="1" dirty="0">
                <a:solidFill>
                  <a:srgbClr val="0000FF"/>
                </a:solidFill>
              </a:rPr>
              <a:t>3</a:t>
            </a:fld>
            <a:endParaRPr lang="zh-CN" altLang="en-US" sz="1600" b="1" dirty="0">
              <a:solidFill>
                <a:srgbClr val="0000FF"/>
              </a:solidFill>
            </a:endParaRPr>
          </a:p>
        </p:txBody>
      </p:sp>
      <p:sp>
        <p:nvSpPr>
          <p:cNvPr id="6146" name="Rectangle 3"/>
          <p:cNvSpPr/>
          <p:nvPr/>
        </p:nvSpPr>
        <p:spPr>
          <a:xfrm>
            <a:off x="5580063" y="260350"/>
            <a:ext cx="3200400" cy="2663825"/>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endParaRPr lang="zh-CN" altLang="en-US" dirty="0">
              <a:latin typeface="Times New Roman" panose="02020603050405020304" pitchFamily="18" charset="0"/>
            </a:endParaRPr>
          </a:p>
        </p:txBody>
      </p:sp>
      <p:grpSp>
        <p:nvGrpSpPr>
          <p:cNvPr id="6147" name="Group 67"/>
          <p:cNvGrpSpPr/>
          <p:nvPr/>
        </p:nvGrpSpPr>
        <p:grpSpPr>
          <a:xfrm>
            <a:off x="5929313" y="491490"/>
            <a:ext cx="2436812" cy="2057400"/>
            <a:chOff x="3619" y="986"/>
            <a:chExt cx="1535" cy="1296"/>
          </a:xfrm>
        </p:grpSpPr>
        <p:sp>
          <p:nvSpPr>
            <p:cNvPr id="6148" name="AutoShape 4"/>
            <p:cNvSpPr/>
            <p:nvPr/>
          </p:nvSpPr>
          <p:spPr>
            <a:xfrm rot="-5373966">
              <a:off x="3712" y="1224"/>
              <a:ext cx="721" cy="911"/>
            </a:xfrm>
            <a:prstGeom prst="can">
              <a:avLst>
                <a:gd name="adj" fmla="val 31588"/>
              </a:avLst>
            </a:prstGeom>
            <a:gradFill rotWithShape="0">
              <a:gsLst>
                <a:gs pos="0">
                  <a:srgbClr val="7C7C7C"/>
                </a:gs>
                <a:gs pos="50000">
                  <a:srgbClr val="DDDDDD"/>
                </a:gs>
                <a:gs pos="100000">
                  <a:srgbClr val="7C7C7C"/>
                </a:gs>
              </a:gsLst>
              <a:lin ang="5400000" scaled="1"/>
              <a:tileRect/>
            </a:gradFill>
            <a:ln w="9525" cap="flat" cmpd="sng">
              <a:solidFill>
                <a:schemeClr val="tx1"/>
              </a:solidFill>
              <a:prstDash val="solid"/>
              <a:roun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6149" name="AutoShape 5"/>
            <p:cNvSpPr/>
            <p:nvPr/>
          </p:nvSpPr>
          <p:spPr>
            <a:xfrm rot="-5373966">
              <a:off x="4385" y="1272"/>
              <a:ext cx="719" cy="815"/>
            </a:xfrm>
            <a:prstGeom prst="can">
              <a:avLst>
                <a:gd name="adj" fmla="val 28338"/>
              </a:avLst>
            </a:prstGeom>
            <a:gradFill rotWithShape="0">
              <a:gsLst>
                <a:gs pos="0">
                  <a:srgbClr val="7C7C7C"/>
                </a:gs>
                <a:gs pos="50000">
                  <a:srgbClr val="DDDDDD"/>
                </a:gs>
                <a:gs pos="100000">
                  <a:srgbClr val="7C7C7C"/>
                </a:gs>
              </a:gsLst>
              <a:lin ang="5400000" scaled="1"/>
              <a:tileRect/>
            </a:gradFill>
            <a:ln w="9525" cap="flat" cmpd="sng">
              <a:solidFill>
                <a:schemeClr val="tx1"/>
              </a:solidFill>
              <a:prstDash val="dash"/>
              <a:round/>
              <a:headEnd type="none" w="med" len="med"/>
              <a:tailEnd type="none" w="med" len="med"/>
            </a:ln>
          </p:spPr>
          <p:txBody>
            <a:bodyPr wrap="none" anchor="ctr"/>
            <a:lstStyle/>
            <a:p>
              <a:endParaRPr lang="zh-CN" altLang="en-US" dirty="0">
                <a:latin typeface="Times New Roman" panose="02020603050405020304" pitchFamily="18" charset="0"/>
              </a:endParaRPr>
            </a:p>
          </p:txBody>
        </p:sp>
        <p:grpSp>
          <p:nvGrpSpPr>
            <p:cNvPr id="6150" name="Group 6"/>
            <p:cNvGrpSpPr/>
            <p:nvPr/>
          </p:nvGrpSpPr>
          <p:grpSpPr>
            <a:xfrm>
              <a:off x="3955" y="1754"/>
              <a:ext cx="336" cy="327"/>
              <a:chOff x="3984" y="1392"/>
              <a:chExt cx="336" cy="327"/>
            </a:xfrm>
          </p:grpSpPr>
          <p:grpSp>
            <p:nvGrpSpPr>
              <p:cNvPr id="6151" name="Group 7"/>
              <p:cNvGrpSpPr/>
              <p:nvPr/>
            </p:nvGrpSpPr>
            <p:grpSpPr>
              <a:xfrm>
                <a:off x="3984" y="1392"/>
                <a:ext cx="244" cy="327"/>
                <a:chOff x="3984" y="1392"/>
                <a:chExt cx="244" cy="327"/>
              </a:xfrm>
            </p:grpSpPr>
            <p:sp>
              <p:nvSpPr>
                <p:cNvPr id="6152" name="Oval 8"/>
                <p:cNvSpPr/>
                <p:nvPr/>
              </p:nvSpPr>
              <p:spPr>
                <a:xfrm>
                  <a:off x="4032" y="1488"/>
                  <a:ext cx="144" cy="144"/>
                </a:xfrm>
                <a:prstGeom prst="ellipse">
                  <a:avLst/>
                </a:prstGeom>
                <a:solidFill>
                  <a:srgbClr val="F5C5BB"/>
                </a:solidFill>
                <a:ln w="9525" cap="flat" cmpd="sng">
                  <a:solidFill>
                    <a:schemeClr val="tx1"/>
                  </a:solidFill>
                  <a:prstDash val="solid"/>
                  <a:roun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6153" name="Text Box 9"/>
                <p:cNvSpPr txBox="1"/>
                <p:nvPr/>
              </p:nvSpPr>
              <p:spPr>
                <a:xfrm>
                  <a:off x="3984" y="1392"/>
                  <a:ext cx="244" cy="327"/>
                </a:xfrm>
                <a:prstGeom prst="rect">
                  <a:avLst/>
                </a:prstGeom>
                <a:noFill/>
                <a:ln w="9525">
                  <a:noFill/>
                </a:ln>
              </p:spPr>
              <p:txBody>
                <a:bodyPr wrap="none" anchor="t">
                  <a:spAutoFit/>
                </a:bodyPr>
                <a:lstStyle/>
                <a:p>
                  <a:pPr>
                    <a:spcBef>
                      <a:spcPct val="50000"/>
                    </a:spcBef>
                  </a:pPr>
                  <a:r>
                    <a:rPr lang="zh-CN" altLang="en-US" sz="2800" b="1" dirty="0">
                      <a:solidFill>
                        <a:srgbClr val="FF0066"/>
                      </a:solidFill>
                      <a:latin typeface="Times New Roman" panose="02020603050405020304" pitchFamily="18" charset="0"/>
                    </a:rPr>
                    <a:t>+</a:t>
                  </a:r>
                  <a:endParaRPr lang="zh-CN" altLang="en-US" sz="2800" b="1" dirty="0">
                    <a:latin typeface="Times New Roman" panose="02020603050405020304" pitchFamily="18" charset="0"/>
                  </a:endParaRPr>
                </a:p>
              </p:txBody>
            </p:sp>
          </p:grpSp>
          <p:sp>
            <p:nvSpPr>
              <p:cNvPr id="6154" name="Line 10"/>
              <p:cNvSpPr/>
              <p:nvPr/>
            </p:nvSpPr>
            <p:spPr>
              <a:xfrm>
                <a:off x="4176" y="1584"/>
                <a:ext cx="144" cy="0"/>
              </a:xfrm>
              <a:prstGeom prst="line">
                <a:avLst/>
              </a:prstGeom>
              <a:ln w="19050" cap="flat" cmpd="sng">
                <a:solidFill>
                  <a:srgbClr val="0000FF"/>
                </a:solidFill>
                <a:prstDash val="solid"/>
                <a:round/>
                <a:headEnd type="none" w="med" len="med"/>
                <a:tailEnd type="triangle" w="sm" len="lg"/>
              </a:ln>
            </p:spPr>
          </p:sp>
        </p:grpSp>
        <p:grpSp>
          <p:nvGrpSpPr>
            <p:cNvPr id="6155" name="Group 11"/>
            <p:cNvGrpSpPr/>
            <p:nvPr/>
          </p:nvGrpSpPr>
          <p:grpSpPr>
            <a:xfrm>
              <a:off x="3955" y="1283"/>
              <a:ext cx="336" cy="327"/>
              <a:chOff x="3984" y="1392"/>
              <a:chExt cx="336" cy="327"/>
            </a:xfrm>
          </p:grpSpPr>
          <p:grpSp>
            <p:nvGrpSpPr>
              <p:cNvPr id="6156" name="Group 12"/>
              <p:cNvGrpSpPr/>
              <p:nvPr/>
            </p:nvGrpSpPr>
            <p:grpSpPr>
              <a:xfrm>
                <a:off x="3984" y="1392"/>
                <a:ext cx="244" cy="327"/>
                <a:chOff x="3984" y="1392"/>
                <a:chExt cx="244" cy="327"/>
              </a:xfrm>
            </p:grpSpPr>
            <p:sp>
              <p:nvSpPr>
                <p:cNvPr id="6157" name="Oval 13"/>
                <p:cNvSpPr/>
                <p:nvPr/>
              </p:nvSpPr>
              <p:spPr>
                <a:xfrm>
                  <a:off x="4032" y="1488"/>
                  <a:ext cx="144" cy="144"/>
                </a:xfrm>
                <a:prstGeom prst="ellipse">
                  <a:avLst/>
                </a:prstGeom>
                <a:solidFill>
                  <a:srgbClr val="F5C5BB"/>
                </a:solidFill>
                <a:ln w="9525" cap="flat" cmpd="sng">
                  <a:solidFill>
                    <a:schemeClr val="tx1"/>
                  </a:solidFill>
                  <a:prstDash val="solid"/>
                  <a:roun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6158" name="Text Box 14"/>
                <p:cNvSpPr txBox="1"/>
                <p:nvPr/>
              </p:nvSpPr>
              <p:spPr>
                <a:xfrm>
                  <a:off x="3984" y="1392"/>
                  <a:ext cx="244" cy="327"/>
                </a:xfrm>
                <a:prstGeom prst="rect">
                  <a:avLst/>
                </a:prstGeom>
                <a:noFill/>
                <a:ln w="9525">
                  <a:noFill/>
                </a:ln>
              </p:spPr>
              <p:txBody>
                <a:bodyPr wrap="none" anchor="t">
                  <a:spAutoFit/>
                </a:bodyPr>
                <a:lstStyle/>
                <a:p>
                  <a:pPr>
                    <a:spcBef>
                      <a:spcPct val="50000"/>
                    </a:spcBef>
                  </a:pPr>
                  <a:r>
                    <a:rPr lang="zh-CN" altLang="en-US" sz="2800" b="1" dirty="0">
                      <a:solidFill>
                        <a:srgbClr val="FF0066"/>
                      </a:solidFill>
                      <a:latin typeface="Times New Roman" panose="02020603050405020304" pitchFamily="18" charset="0"/>
                    </a:rPr>
                    <a:t>+</a:t>
                  </a:r>
                  <a:endParaRPr lang="zh-CN" altLang="en-US" sz="2800" b="1" dirty="0">
                    <a:latin typeface="Times New Roman" panose="02020603050405020304" pitchFamily="18" charset="0"/>
                  </a:endParaRPr>
                </a:p>
              </p:txBody>
            </p:sp>
          </p:grpSp>
          <p:sp>
            <p:nvSpPr>
              <p:cNvPr id="6159" name="Line 15"/>
              <p:cNvSpPr/>
              <p:nvPr/>
            </p:nvSpPr>
            <p:spPr>
              <a:xfrm>
                <a:off x="4176" y="1584"/>
                <a:ext cx="144" cy="0"/>
              </a:xfrm>
              <a:prstGeom prst="line">
                <a:avLst/>
              </a:prstGeom>
              <a:ln w="19050" cap="flat" cmpd="sng">
                <a:solidFill>
                  <a:srgbClr val="0000FF"/>
                </a:solidFill>
                <a:prstDash val="solid"/>
                <a:round/>
                <a:headEnd type="none" w="med" len="med"/>
                <a:tailEnd type="triangle" w="sm" len="lg"/>
              </a:ln>
            </p:spPr>
          </p:sp>
        </p:grpSp>
        <p:grpSp>
          <p:nvGrpSpPr>
            <p:cNvPr id="6160" name="Group 16"/>
            <p:cNvGrpSpPr/>
            <p:nvPr/>
          </p:nvGrpSpPr>
          <p:grpSpPr>
            <a:xfrm>
              <a:off x="4723" y="1514"/>
              <a:ext cx="336" cy="327"/>
              <a:chOff x="3984" y="1392"/>
              <a:chExt cx="336" cy="327"/>
            </a:xfrm>
          </p:grpSpPr>
          <p:grpSp>
            <p:nvGrpSpPr>
              <p:cNvPr id="6161" name="Group 17"/>
              <p:cNvGrpSpPr/>
              <p:nvPr/>
            </p:nvGrpSpPr>
            <p:grpSpPr>
              <a:xfrm>
                <a:off x="3984" y="1392"/>
                <a:ext cx="244" cy="327"/>
                <a:chOff x="3984" y="1392"/>
                <a:chExt cx="244" cy="327"/>
              </a:xfrm>
            </p:grpSpPr>
            <p:sp>
              <p:nvSpPr>
                <p:cNvPr id="6162" name="Oval 18"/>
                <p:cNvSpPr/>
                <p:nvPr/>
              </p:nvSpPr>
              <p:spPr>
                <a:xfrm>
                  <a:off x="4032" y="1488"/>
                  <a:ext cx="144" cy="144"/>
                </a:xfrm>
                <a:prstGeom prst="ellipse">
                  <a:avLst/>
                </a:prstGeom>
                <a:solidFill>
                  <a:srgbClr val="F5C5BB"/>
                </a:solidFill>
                <a:ln w="9525" cap="flat" cmpd="sng">
                  <a:solidFill>
                    <a:schemeClr val="tx1"/>
                  </a:solidFill>
                  <a:prstDash val="solid"/>
                  <a:roun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6163" name="Text Box 19"/>
                <p:cNvSpPr txBox="1"/>
                <p:nvPr/>
              </p:nvSpPr>
              <p:spPr>
                <a:xfrm>
                  <a:off x="3984" y="1392"/>
                  <a:ext cx="244" cy="327"/>
                </a:xfrm>
                <a:prstGeom prst="rect">
                  <a:avLst/>
                </a:prstGeom>
                <a:noFill/>
                <a:ln w="9525">
                  <a:noFill/>
                </a:ln>
              </p:spPr>
              <p:txBody>
                <a:bodyPr wrap="none" anchor="t">
                  <a:spAutoFit/>
                </a:bodyPr>
                <a:lstStyle/>
                <a:p>
                  <a:pPr>
                    <a:spcBef>
                      <a:spcPct val="50000"/>
                    </a:spcBef>
                  </a:pPr>
                  <a:r>
                    <a:rPr lang="zh-CN" altLang="en-US" sz="2800" b="1" dirty="0">
                      <a:solidFill>
                        <a:srgbClr val="FF0066"/>
                      </a:solidFill>
                      <a:latin typeface="Times New Roman" panose="02020603050405020304" pitchFamily="18" charset="0"/>
                    </a:rPr>
                    <a:t>+</a:t>
                  </a:r>
                  <a:endParaRPr lang="zh-CN" altLang="en-US" sz="2800" b="1" dirty="0">
                    <a:latin typeface="Times New Roman" panose="02020603050405020304" pitchFamily="18" charset="0"/>
                  </a:endParaRPr>
                </a:p>
              </p:txBody>
            </p:sp>
          </p:grpSp>
          <p:sp>
            <p:nvSpPr>
              <p:cNvPr id="6164" name="Line 20"/>
              <p:cNvSpPr/>
              <p:nvPr/>
            </p:nvSpPr>
            <p:spPr>
              <a:xfrm>
                <a:off x="4176" y="1584"/>
                <a:ext cx="144" cy="0"/>
              </a:xfrm>
              <a:prstGeom prst="line">
                <a:avLst/>
              </a:prstGeom>
              <a:ln w="19050" cap="flat" cmpd="sng">
                <a:solidFill>
                  <a:srgbClr val="0000FF"/>
                </a:solidFill>
                <a:prstDash val="solid"/>
                <a:round/>
                <a:headEnd type="none" w="med" len="med"/>
                <a:tailEnd type="triangle" w="sm" len="lg"/>
              </a:ln>
            </p:spPr>
          </p:sp>
        </p:grpSp>
        <p:grpSp>
          <p:nvGrpSpPr>
            <p:cNvPr id="6165" name="Group 21"/>
            <p:cNvGrpSpPr/>
            <p:nvPr/>
          </p:nvGrpSpPr>
          <p:grpSpPr>
            <a:xfrm>
              <a:off x="4675" y="1763"/>
              <a:ext cx="336" cy="327"/>
              <a:chOff x="3984" y="1392"/>
              <a:chExt cx="336" cy="327"/>
            </a:xfrm>
          </p:grpSpPr>
          <p:grpSp>
            <p:nvGrpSpPr>
              <p:cNvPr id="6166" name="Group 22"/>
              <p:cNvGrpSpPr/>
              <p:nvPr/>
            </p:nvGrpSpPr>
            <p:grpSpPr>
              <a:xfrm>
                <a:off x="3984" y="1392"/>
                <a:ext cx="244" cy="327"/>
                <a:chOff x="3984" y="1392"/>
                <a:chExt cx="244" cy="327"/>
              </a:xfrm>
            </p:grpSpPr>
            <p:sp>
              <p:nvSpPr>
                <p:cNvPr id="6167" name="Oval 23"/>
                <p:cNvSpPr/>
                <p:nvPr/>
              </p:nvSpPr>
              <p:spPr>
                <a:xfrm>
                  <a:off x="4032" y="1488"/>
                  <a:ext cx="144" cy="144"/>
                </a:xfrm>
                <a:prstGeom prst="ellipse">
                  <a:avLst/>
                </a:prstGeom>
                <a:solidFill>
                  <a:srgbClr val="F5C5BB"/>
                </a:solidFill>
                <a:ln w="9525" cap="flat" cmpd="sng">
                  <a:solidFill>
                    <a:schemeClr val="tx1"/>
                  </a:solidFill>
                  <a:prstDash val="solid"/>
                  <a:roun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6168" name="Text Box 24"/>
                <p:cNvSpPr txBox="1"/>
                <p:nvPr/>
              </p:nvSpPr>
              <p:spPr>
                <a:xfrm>
                  <a:off x="3984" y="1392"/>
                  <a:ext cx="244" cy="327"/>
                </a:xfrm>
                <a:prstGeom prst="rect">
                  <a:avLst/>
                </a:prstGeom>
                <a:noFill/>
                <a:ln w="9525">
                  <a:noFill/>
                </a:ln>
              </p:spPr>
              <p:txBody>
                <a:bodyPr wrap="none" anchor="t">
                  <a:spAutoFit/>
                </a:bodyPr>
                <a:lstStyle/>
                <a:p>
                  <a:pPr>
                    <a:spcBef>
                      <a:spcPct val="50000"/>
                    </a:spcBef>
                  </a:pPr>
                  <a:r>
                    <a:rPr lang="zh-CN" altLang="en-US" sz="2800" b="1" dirty="0">
                      <a:solidFill>
                        <a:srgbClr val="FF0066"/>
                      </a:solidFill>
                      <a:latin typeface="Times New Roman" panose="02020603050405020304" pitchFamily="18" charset="0"/>
                    </a:rPr>
                    <a:t>+</a:t>
                  </a:r>
                  <a:endParaRPr lang="zh-CN" altLang="en-US" sz="2800" b="1" dirty="0">
                    <a:latin typeface="Times New Roman" panose="02020603050405020304" pitchFamily="18" charset="0"/>
                  </a:endParaRPr>
                </a:p>
              </p:txBody>
            </p:sp>
          </p:grpSp>
          <p:sp>
            <p:nvSpPr>
              <p:cNvPr id="6169" name="Line 25"/>
              <p:cNvSpPr/>
              <p:nvPr/>
            </p:nvSpPr>
            <p:spPr>
              <a:xfrm>
                <a:off x="4176" y="1584"/>
                <a:ext cx="144" cy="0"/>
              </a:xfrm>
              <a:prstGeom prst="line">
                <a:avLst/>
              </a:prstGeom>
              <a:ln w="19050" cap="flat" cmpd="sng">
                <a:solidFill>
                  <a:srgbClr val="0000FF"/>
                </a:solidFill>
                <a:prstDash val="solid"/>
                <a:round/>
                <a:headEnd type="none" w="med" len="med"/>
                <a:tailEnd type="triangle" w="sm" len="lg"/>
              </a:ln>
            </p:spPr>
          </p:sp>
        </p:grpSp>
        <p:grpSp>
          <p:nvGrpSpPr>
            <p:cNvPr id="6170" name="Group 26"/>
            <p:cNvGrpSpPr/>
            <p:nvPr/>
          </p:nvGrpSpPr>
          <p:grpSpPr>
            <a:xfrm>
              <a:off x="4003" y="1514"/>
              <a:ext cx="336" cy="327"/>
              <a:chOff x="3984" y="1392"/>
              <a:chExt cx="336" cy="327"/>
            </a:xfrm>
          </p:grpSpPr>
          <p:grpSp>
            <p:nvGrpSpPr>
              <p:cNvPr id="6171" name="Group 27"/>
              <p:cNvGrpSpPr/>
              <p:nvPr/>
            </p:nvGrpSpPr>
            <p:grpSpPr>
              <a:xfrm>
                <a:off x="3984" y="1392"/>
                <a:ext cx="244" cy="327"/>
                <a:chOff x="3984" y="1392"/>
                <a:chExt cx="244" cy="327"/>
              </a:xfrm>
            </p:grpSpPr>
            <p:sp>
              <p:nvSpPr>
                <p:cNvPr id="6172" name="Oval 28"/>
                <p:cNvSpPr/>
                <p:nvPr/>
              </p:nvSpPr>
              <p:spPr>
                <a:xfrm>
                  <a:off x="4032" y="1488"/>
                  <a:ext cx="144" cy="144"/>
                </a:xfrm>
                <a:prstGeom prst="ellipse">
                  <a:avLst/>
                </a:prstGeom>
                <a:solidFill>
                  <a:srgbClr val="F5C5BB"/>
                </a:solidFill>
                <a:ln w="9525" cap="flat" cmpd="sng">
                  <a:solidFill>
                    <a:schemeClr val="tx1"/>
                  </a:solidFill>
                  <a:prstDash val="solid"/>
                  <a:roun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6173" name="Text Box 29"/>
                <p:cNvSpPr txBox="1"/>
                <p:nvPr/>
              </p:nvSpPr>
              <p:spPr>
                <a:xfrm>
                  <a:off x="3984" y="1392"/>
                  <a:ext cx="244" cy="327"/>
                </a:xfrm>
                <a:prstGeom prst="rect">
                  <a:avLst/>
                </a:prstGeom>
                <a:noFill/>
                <a:ln w="9525">
                  <a:noFill/>
                </a:ln>
              </p:spPr>
              <p:txBody>
                <a:bodyPr wrap="none" anchor="t">
                  <a:spAutoFit/>
                </a:bodyPr>
                <a:lstStyle/>
                <a:p>
                  <a:pPr>
                    <a:spcBef>
                      <a:spcPct val="50000"/>
                    </a:spcBef>
                  </a:pPr>
                  <a:r>
                    <a:rPr lang="zh-CN" altLang="en-US" sz="2800" b="1" dirty="0">
                      <a:solidFill>
                        <a:srgbClr val="FF0066"/>
                      </a:solidFill>
                      <a:latin typeface="Times New Roman" panose="02020603050405020304" pitchFamily="18" charset="0"/>
                    </a:rPr>
                    <a:t>+</a:t>
                  </a:r>
                  <a:endParaRPr lang="zh-CN" altLang="en-US" sz="2800" b="1" dirty="0">
                    <a:latin typeface="Times New Roman" panose="02020603050405020304" pitchFamily="18" charset="0"/>
                  </a:endParaRPr>
                </a:p>
              </p:txBody>
            </p:sp>
          </p:grpSp>
          <p:sp>
            <p:nvSpPr>
              <p:cNvPr id="6174" name="Line 30"/>
              <p:cNvSpPr/>
              <p:nvPr/>
            </p:nvSpPr>
            <p:spPr>
              <a:xfrm>
                <a:off x="4176" y="1584"/>
                <a:ext cx="144" cy="0"/>
              </a:xfrm>
              <a:prstGeom prst="line">
                <a:avLst/>
              </a:prstGeom>
              <a:ln w="19050" cap="flat" cmpd="sng">
                <a:solidFill>
                  <a:srgbClr val="0000FF"/>
                </a:solidFill>
                <a:prstDash val="solid"/>
                <a:round/>
                <a:headEnd type="none" w="med" len="med"/>
                <a:tailEnd type="triangle" w="sm" len="lg"/>
              </a:ln>
            </p:spPr>
          </p:sp>
        </p:grpSp>
        <p:grpSp>
          <p:nvGrpSpPr>
            <p:cNvPr id="6175" name="Group 31"/>
            <p:cNvGrpSpPr/>
            <p:nvPr/>
          </p:nvGrpSpPr>
          <p:grpSpPr>
            <a:xfrm>
              <a:off x="4675" y="1274"/>
              <a:ext cx="336" cy="327"/>
              <a:chOff x="3984" y="1392"/>
              <a:chExt cx="336" cy="327"/>
            </a:xfrm>
          </p:grpSpPr>
          <p:grpSp>
            <p:nvGrpSpPr>
              <p:cNvPr id="6176" name="Group 32"/>
              <p:cNvGrpSpPr/>
              <p:nvPr/>
            </p:nvGrpSpPr>
            <p:grpSpPr>
              <a:xfrm>
                <a:off x="3984" y="1392"/>
                <a:ext cx="244" cy="327"/>
                <a:chOff x="3984" y="1392"/>
                <a:chExt cx="244" cy="327"/>
              </a:xfrm>
            </p:grpSpPr>
            <p:sp>
              <p:nvSpPr>
                <p:cNvPr id="6177" name="Oval 33"/>
                <p:cNvSpPr/>
                <p:nvPr/>
              </p:nvSpPr>
              <p:spPr>
                <a:xfrm>
                  <a:off x="4032" y="1488"/>
                  <a:ext cx="144" cy="144"/>
                </a:xfrm>
                <a:prstGeom prst="ellipse">
                  <a:avLst/>
                </a:prstGeom>
                <a:solidFill>
                  <a:srgbClr val="F5C5BB"/>
                </a:solidFill>
                <a:ln w="9525" cap="flat" cmpd="sng">
                  <a:solidFill>
                    <a:schemeClr val="tx1"/>
                  </a:solidFill>
                  <a:prstDash val="solid"/>
                  <a:roun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6178" name="Text Box 34"/>
                <p:cNvSpPr txBox="1"/>
                <p:nvPr/>
              </p:nvSpPr>
              <p:spPr>
                <a:xfrm>
                  <a:off x="3984" y="1392"/>
                  <a:ext cx="244" cy="327"/>
                </a:xfrm>
                <a:prstGeom prst="rect">
                  <a:avLst/>
                </a:prstGeom>
                <a:noFill/>
                <a:ln w="9525">
                  <a:noFill/>
                </a:ln>
              </p:spPr>
              <p:txBody>
                <a:bodyPr wrap="none" anchor="t">
                  <a:spAutoFit/>
                </a:bodyPr>
                <a:lstStyle/>
                <a:p>
                  <a:pPr>
                    <a:spcBef>
                      <a:spcPct val="50000"/>
                    </a:spcBef>
                  </a:pPr>
                  <a:r>
                    <a:rPr lang="zh-CN" altLang="en-US" sz="2800" b="1" dirty="0">
                      <a:solidFill>
                        <a:srgbClr val="FF0066"/>
                      </a:solidFill>
                      <a:latin typeface="Times New Roman" panose="02020603050405020304" pitchFamily="18" charset="0"/>
                    </a:rPr>
                    <a:t>+</a:t>
                  </a:r>
                  <a:endParaRPr lang="zh-CN" altLang="en-US" sz="2800" b="1" dirty="0">
                    <a:latin typeface="Times New Roman" panose="02020603050405020304" pitchFamily="18" charset="0"/>
                  </a:endParaRPr>
                </a:p>
              </p:txBody>
            </p:sp>
          </p:grpSp>
          <p:sp>
            <p:nvSpPr>
              <p:cNvPr id="6179" name="Line 35"/>
              <p:cNvSpPr/>
              <p:nvPr/>
            </p:nvSpPr>
            <p:spPr>
              <a:xfrm>
                <a:off x="4176" y="1584"/>
                <a:ext cx="144" cy="0"/>
              </a:xfrm>
              <a:prstGeom prst="line">
                <a:avLst/>
              </a:prstGeom>
              <a:ln w="19050" cap="flat" cmpd="sng">
                <a:solidFill>
                  <a:srgbClr val="0000FF"/>
                </a:solidFill>
                <a:prstDash val="solid"/>
                <a:round/>
                <a:headEnd type="none" w="med" len="med"/>
                <a:tailEnd type="triangle" w="sm" len="lg"/>
              </a:ln>
            </p:spPr>
          </p:sp>
        </p:grpSp>
        <p:sp>
          <p:nvSpPr>
            <p:cNvPr id="5156" name="AutoShape 36"/>
            <p:cNvSpPr>
              <a:spLocks noChangeArrowheads="1"/>
            </p:cNvSpPr>
            <p:nvPr/>
          </p:nvSpPr>
          <p:spPr bwMode="auto">
            <a:xfrm>
              <a:off x="4387" y="986"/>
              <a:ext cx="240" cy="288"/>
            </a:xfrm>
            <a:prstGeom prst="wedgeRoundRectCallout">
              <a:avLst>
                <a:gd name="adj1" fmla="val -28333"/>
                <a:gd name="adj2" fmla="val 130556"/>
                <a:gd name="adj3" fmla="val 16667"/>
              </a:avLst>
            </a:prstGeom>
            <a:gradFill rotWithShape="0">
              <a:gsLst>
                <a:gs pos="0">
                  <a:schemeClr val="folHlink"/>
                </a:gs>
                <a:gs pos="50000">
                  <a:schemeClr val="bg1"/>
                </a:gs>
                <a:gs pos="100000">
                  <a:schemeClr val="folHlink"/>
                </a:gs>
              </a:gsLst>
              <a:lin ang="5400000" scaled="1"/>
            </a:gradFill>
            <a:ln w="9525">
              <a:solidFill>
                <a:srgbClr val="CC00CC"/>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6181" name="Line 37"/>
            <p:cNvSpPr/>
            <p:nvPr/>
          </p:nvSpPr>
          <p:spPr>
            <a:xfrm rot="-5373966">
              <a:off x="4771" y="1754"/>
              <a:ext cx="0" cy="576"/>
            </a:xfrm>
            <a:prstGeom prst="line">
              <a:avLst/>
            </a:prstGeom>
            <a:ln w="9525" cap="flat" cmpd="sng">
              <a:solidFill>
                <a:schemeClr val="tx1"/>
              </a:solidFill>
              <a:prstDash val="solid"/>
              <a:round/>
              <a:headEnd type="none" w="med" len="med"/>
              <a:tailEnd type="none" w="sm" len="lg"/>
            </a:ln>
          </p:spPr>
        </p:sp>
        <p:sp>
          <p:nvSpPr>
            <p:cNvPr id="6182" name="Line 38"/>
            <p:cNvSpPr/>
            <p:nvPr/>
          </p:nvSpPr>
          <p:spPr>
            <a:xfrm>
              <a:off x="4435" y="1322"/>
              <a:ext cx="624" cy="0"/>
            </a:xfrm>
            <a:prstGeom prst="line">
              <a:avLst/>
            </a:prstGeom>
            <a:ln w="9525" cap="flat" cmpd="sng">
              <a:solidFill>
                <a:schemeClr val="tx1"/>
              </a:solidFill>
              <a:prstDash val="solid"/>
              <a:round/>
              <a:headEnd type="none" w="med" len="med"/>
              <a:tailEnd type="none" w="sm" len="lg"/>
            </a:ln>
          </p:spPr>
        </p:sp>
        <p:sp>
          <p:nvSpPr>
            <p:cNvPr id="6183" name="Line 39"/>
            <p:cNvSpPr/>
            <p:nvPr/>
          </p:nvSpPr>
          <p:spPr>
            <a:xfrm>
              <a:off x="4099" y="2186"/>
              <a:ext cx="720" cy="0"/>
            </a:xfrm>
            <a:prstGeom prst="line">
              <a:avLst/>
            </a:prstGeom>
            <a:ln w="38100" cap="flat" cmpd="sng">
              <a:solidFill>
                <a:srgbClr val="FF0000"/>
              </a:solidFill>
              <a:prstDash val="solid"/>
              <a:round/>
              <a:headEnd type="none" w="med" len="med"/>
              <a:tailEnd type="triangle" w="sm" len="lg"/>
            </a:ln>
          </p:spPr>
        </p:sp>
        <p:graphicFrame>
          <p:nvGraphicFramePr>
            <p:cNvPr id="6184" name="Object 40"/>
            <p:cNvGraphicFramePr>
              <a:graphicFrameLocks noChangeAspect="1"/>
            </p:cNvGraphicFramePr>
            <p:nvPr/>
          </p:nvGraphicFramePr>
          <p:xfrm>
            <a:off x="4819" y="2042"/>
            <a:ext cx="173" cy="240"/>
          </p:xfrm>
          <a:graphic>
            <a:graphicData uri="http://schemas.openxmlformats.org/presentationml/2006/ole">
              <mc:AlternateContent xmlns:mc="http://schemas.openxmlformats.org/markup-compatibility/2006">
                <mc:Choice xmlns:v="urn:schemas-microsoft-com:vml" Requires="v">
                  <p:oleObj r:id="rId2" imgW="165100" imgH="228600" progId="Equation.3">
                    <p:embed/>
                  </p:oleObj>
                </mc:Choice>
                <mc:Fallback>
                  <p:oleObj r:id="rId2" imgW="165100" imgH="228600" progId="Equation.3">
                    <p:embed/>
                    <p:pic>
                      <p:nvPicPr>
                        <p:cNvPr id="0" name="图片 3122"/>
                        <p:cNvPicPr/>
                        <p:nvPr/>
                      </p:nvPicPr>
                      <p:blipFill>
                        <a:blip r:embed="rId3"/>
                        <a:stretch>
                          <a:fillRect/>
                        </a:stretch>
                      </p:blipFill>
                      <p:spPr>
                        <a:xfrm>
                          <a:off x="4819" y="2042"/>
                          <a:ext cx="173" cy="240"/>
                        </a:xfrm>
                        <a:prstGeom prst="rect">
                          <a:avLst/>
                        </a:prstGeom>
                        <a:noFill/>
                        <a:ln w="38100">
                          <a:noFill/>
                          <a:miter/>
                        </a:ln>
                      </p:spPr>
                    </p:pic>
                  </p:oleObj>
                </mc:Fallback>
              </mc:AlternateContent>
            </a:graphicData>
          </a:graphic>
        </p:graphicFrame>
        <p:graphicFrame>
          <p:nvGraphicFramePr>
            <p:cNvPr id="6185" name="Object 41"/>
            <p:cNvGraphicFramePr>
              <a:graphicFrameLocks noChangeAspect="1"/>
            </p:cNvGraphicFramePr>
            <p:nvPr/>
          </p:nvGraphicFramePr>
          <p:xfrm>
            <a:off x="4387" y="1026"/>
            <a:ext cx="196" cy="248"/>
          </p:xfrm>
          <a:graphic>
            <a:graphicData uri="http://schemas.openxmlformats.org/presentationml/2006/ole">
              <mc:AlternateContent xmlns:mc="http://schemas.openxmlformats.org/markup-compatibility/2006">
                <mc:Choice xmlns:v="urn:schemas-microsoft-com:vml" Requires="v">
                  <p:oleObj r:id="rId4" imgW="190500" imgH="241300" progId="Equation.3">
                    <p:embed/>
                  </p:oleObj>
                </mc:Choice>
                <mc:Fallback>
                  <p:oleObj r:id="rId4" imgW="190500" imgH="241300" progId="Equation.3">
                    <p:embed/>
                    <p:pic>
                      <p:nvPicPr>
                        <p:cNvPr id="0" name="图片 3121"/>
                        <p:cNvPicPr/>
                        <p:nvPr/>
                      </p:nvPicPr>
                      <p:blipFill>
                        <a:blip r:embed="rId5"/>
                        <a:stretch>
                          <a:fillRect/>
                        </a:stretch>
                      </p:blipFill>
                      <p:spPr>
                        <a:xfrm>
                          <a:off x="4387" y="1026"/>
                          <a:ext cx="196" cy="248"/>
                        </a:xfrm>
                        <a:prstGeom prst="rect">
                          <a:avLst/>
                        </a:prstGeom>
                        <a:noFill/>
                        <a:ln w="38100">
                          <a:noFill/>
                          <a:miter/>
                        </a:ln>
                      </p:spPr>
                    </p:pic>
                  </p:oleObj>
                </mc:Fallback>
              </mc:AlternateContent>
            </a:graphicData>
          </a:graphic>
        </p:graphicFrame>
      </p:grpSp>
      <p:sp>
        <p:nvSpPr>
          <p:cNvPr id="5162" name="Text Box 42"/>
          <p:cNvSpPr txBox="1">
            <a:spLocks noChangeArrowheads="1"/>
          </p:cNvSpPr>
          <p:nvPr/>
        </p:nvSpPr>
        <p:spPr bwMode="auto">
          <a:xfrm>
            <a:off x="252413" y="549275"/>
            <a:ext cx="4679950" cy="519113"/>
          </a:xfrm>
          <a:prstGeom prst="rect">
            <a:avLst/>
          </a:prstGeom>
          <a:noFill/>
          <a:ln>
            <a:noFill/>
          </a:ln>
          <a:effectLst/>
        </p:spPr>
        <p:txBody>
          <a:bodyPr>
            <a:spAutoFit/>
          </a:bodyPr>
          <a:lstStyle/>
          <a:p>
            <a:pPr marR="0" defTabSz="914400">
              <a:spcBef>
                <a:spcPct val="50000"/>
              </a:spcBef>
              <a:buClrTx/>
              <a:buSzTx/>
              <a:buFontTx/>
              <a:defRPr/>
            </a:pPr>
            <a:r>
              <a:rPr kumimoji="0" lang="zh-CN" altLang="en-US" sz="2800" b="1" kern="1200" cap="none" spc="0" normalizeH="0" baseline="0" noProof="0">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一、电流  电流密度</a:t>
            </a:r>
          </a:p>
        </p:txBody>
      </p:sp>
      <p:sp>
        <p:nvSpPr>
          <p:cNvPr id="5164" name="Text Box 44"/>
          <p:cNvSpPr txBox="1"/>
          <p:nvPr/>
        </p:nvSpPr>
        <p:spPr>
          <a:xfrm>
            <a:off x="468313" y="1519238"/>
            <a:ext cx="5040312" cy="566737"/>
          </a:xfrm>
          <a:prstGeom prst="rect">
            <a:avLst/>
          </a:prstGeom>
          <a:noFill/>
          <a:ln w="9525">
            <a:noFill/>
          </a:ln>
        </p:spPr>
        <p:txBody>
          <a:bodyPr anchor="t">
            <a:spAutoFit/>
          </a:bodyPr>
          <a:lstStyle/>
          <a:p>
            <a:pPr>
              <a:lnSpc>
                <a:spcPct val="130000"/>
              </a:lnSpc>
            </a:pPr>
            <a:r>
              <a:rPr lang="zh-CN" altLang="en-US" b="1" dirty="0">
                <a:solidFill>
                  <a:srgbClr val="1C1C1C"/>
                </a:solidFill>
                <a:latin typeface="Times New Roman" panose="02020603050405020304" pitchFamily="18" charset="0"/>
              </a:rPr>
              <a:t>单位时间内通过截面</a:t>
            </a:r>
            <a:r>
              <a:rPr lang="en-US" altLang="zh-CN" b="1" i="1" dirty="0">
                <a:solidFill>
                  <a:srgbClr val="1C1C1C"/>
                </a:solidFill>
                <a:latin typeface="Times New Roman" panose="02020603050405020304" pitchFamily="18" charset="0"/>
              </a:rPr>
              <a:t>S </a:t>
            </a:r>
            <a:r>
              <a:rPr lang="zh-CN" altLang="en-US" b="1" dirty="0">
                <a:solidFill>
                  <a:srgbClr val="1C1C1C"/>
                </a:solidFill>
                <a:latin typeface="Times New Roman" panose="02020603050405020304" pitchFamily="18" charset="0"/>
              </a:rPr>
              <a:t>的电量</a:t>
            </a:r>
            <a:endParaRPr lang="zh-CN" altLang="en-US" b="1" dirty="0">
              <a:solidFill>
                <a:srgbClr val="CC0000"/>
              </a:solidFill>
              <a:latin typeface="Times New Roman" panose="02020603050405020304" pitchFamily="18" charset="0"/>
            </a:endParaRPr>
          </a:p>
        </p:txBody>
      </p:sp>
      <p:sp>
        <p:nvSpPr>
          <p:cNvPr id="5169" name="Text Box 49"/>
          <p:cNvSpPr txBox="1"/>
          <p:nvPr/>
        </p:nvSpPr>
        <p:spPr>
          <a:xfrm>
            <a:off x="468313" y="2808288"/>
            <a:ext cx="3741737" cy="457200"/>
          </a:xfrm>
          <a:prstGeom prst="rect">
            <a:avLst/>
          </a:prstGeom>
          <a:noFill/>
          <a:ln w="9525">
            <a:noFill/>
          </a:ln>
        </p:spPr>
        <p:txBody>
          <a:bodyPr anchor="t">
            <a:spAutoFit/>
          </a:bodyPr>
          <a:lstStyle/>
          <a:p>
            <a:r>
              <a:rPr lang="zh-CN" altLang="en-US" b="1" dirty="0">
                <a:solidFill>
                  <a:srgbClr val="CC0000"/>
                </a:solidFill>
                <a:latin typeface="Times New Roman" panose="02020603050405020304" pitchFamily="18" charset="0"/>
              </a:rPr>
              <a:t>电流单位</a:t>
            </a:r>
            <a:r>
              <a:rPr lang="zh-CN" altLang="en-US" b="1" dirty="0">
                <a:solidFill>
                  <a:srgbClr val="1C1C1C"/>
                </a:solidFill>
                <a:latin typeface="Times New Roman" panose="02020603050405020304" pitchFamily="18" charset="0"/>
              </a:rPr>
              <a:t>:  </a:t>
            </a:r>
            <a:r>
              <a:rPr lang="en-US" altLang="zh-CN" dirty="0">
                <a:solidFill>
                  <a:srgbClr val="1C1C1C"/>
                </a:solidFill>
                <a:latin typeface="Times New Roman" panose="02020603050405020304" pitchFamily="18" charset="0"/>
              </a:rPr>
              <a:t>A</a:t>
            </a:r>
            <a:r>
              <a:rPr lang="zh-CN" altLang="en-US" dirty="0">
                <a:solidFill>
                  <a:srgbClr val="1C1C1C"/>
                </a:solidFill>
                <a:latin typeface="Times New Roman" panose="02020603050405020304" pitchFamily="18" charset="0"/>
              </a:rPr>
              <a:t>（安培）</a:t>
            </a:r>
            <a:endParaRPr lang="zh-CN" altLang="en-US" b="1" dirty="0">
              <a:solidFill>
                <a:srgbClr val="1C1C1C"/>
              </a:solidFill>
              <a:latin typeface="Times New Roman" panose="02020603050405020304" pitchFamily="18" charset="0"/>
            </a:endParaRPr>
          </a:p>
        </p:txBody>
      </p:sp>
      <p:graphicFrame>
        <p:nvGraphicFramePr>
          <p:cNvPr id="5170" name="Object 50"/>
          <p:cNvGraphicFramePr>
            <a:graphicFrameLocks noChangeAspect="1"/>
          </p:cNvGraphicFramePr>
          <p:nvPr/>
        </p:nvGraphicFramePr>
        <p:xfrm>
          <a:off x="1187450" y="3244850"/>
          <a:ext cx="3408363" cy="544513"/>
        </p:xfrm>
        <a:graphic>
          <a:graphicData uri="http://schemas.openxmlformats.org/presentationml/2006/ole">
            <mc:AlternateContent xmlns:mc="http://schemas.openxmlformats.org/markup-compatibility/2006">
              <mc:Choice xmlns:v="urn:schemas-microsoft-com:vml" Requires="v">
                <p:oleObj r:id="rId6" imgW="1536700" imgH="228600" progId="Equation.DSMT4">
                  <p:embed/>
                </p:oleObj>
              </mc:Choice>
              <mc:Fallback>
                <p:oleObj r:id="rId6" imgW="1536700" imgH="228600" progId="Equation.DSMT4">
                  <p:embed/>
                  <p:pic>
                    <p:nvPicPr>
                      <p:cNvPr id="0" name="图片 3100"/>
                      <p:cNvPicPr/>
                      <p:nvPr/>
                    </p:nvPicPr>
                    <p:blipFill>
                      <a:blip r:embed="rId7"/>
                      <a:stretch>
                        <a:fillRect/>
                      </a:stretch>
                    </p:blipFill>
                    <p:spPr>
                      <a:xfrm>
                        <a:off x="1187450" y="3244850"/>
                        <a:ext cx="3408363" cy="544513"/>
                      </a:xfrm>
                      <a:prstGeom prst="rect">
                        <a:avLst/>
                      </a:prstGeom>
                      <a:noFill/>
                      <a:ln w="38100">
                        <a:noFill/>
                        <a:miter/>
                      </a:ln>
                    </p:spPr>
                  </p:pic>
                </p:oleObj>
              </mc:Fallback>
            </mc:AlternateContent>
          </a:graphicData>
        </a:graphic>
      </p:graphicFrame>
      <p:graphicFrame>
        <p:nvGraphicFramePr>
          <p:cNvPr id="5171" name="Object 51"/>
          <p:cNvGraphicFramePr>
            <a:graphicFrameLocks noChangeAspect="1"/>
          </p:cNvGraphicFramePr>
          <p:nvPr/>
        </p:nvGraphicFramePr>
        <p:xfrm>
          <a:off x="1835150" y="1928813"/>
          <a:ext cx="1158875" cy="938212"/>
        </p:xfrm>
        <a:graphic>
          <a:graphicData uri="http://schemas.openxmlformats.org/presentationml/2006/ole">
            <mc:AlternateContent xmlns:mc="http://schemas.openxmlformats.org/markup-compatibility/2006">
              <mc:Choice xmlns:v="urn:schemas-microsoft-com:vml" Requires="v">
                <p:oleObj r:id="rId8" imgW="457200" imgH="393700" progId="Equation.DSMT4">
                  <p:embed/>
                </p:oleObj>
              </mc:Choice>
              <mc:Fallback>
                <p:oleObj r:id="rId8" imgW="457200" imgH="393700" progId="Equation.DSMT4">
                  <p:embed/>
                  <p:pic>
                    <p:nvPicPr>
                      <p:cNvPr id="0" name="图片 3101"/>
                      <p:cNvPicPr/>
                      <p:nvPr/>
                    </p:nvPicPr>
                    <p:blipFill>
                      <a:blip r:embed="rId9"/>
                      <a:stretch>
                        <a:fillRect/>
                      </a:stretch>
                    </p:blipFill>
                    <p:spPr>
                      <a:xfrm>
                        <a:off x="1835150" y="1928813"/>
                        <a:ext cx="1158875" cy="938212"/>
                      </a:xfrm>
                      <a:prstGeom prst="rect">
                        <a:avLst/>
                      </a:prstGeom>
                      <a:noFill/>
                      <a:ln w="38100">
                        <a:noFill/>
                        <a:miter/>
                      </a:ln>
                    </p:spPr>
                  </p:pic>
                </p:oleObj>
              </mc:Fallback>
            </mc:AlternateContent>
          </a:graphicData>
        </a:graphic>
      </p:graphicFrame>
      <p:sp>
        <p:nvSpPr>
          <p:cNvPr id="5186" name="Text Box 66"/>
          <p:cNvSpPr txBox="1">
            <a:spLocks noChangeArrowheads="1"/>
          </p:cNvSpPr>
          <p:nvPr/>
        </p:nvSpPr>
        <p:spPr bwMode="auto">
          <a:xfrm>
            <a:off x="115888" y="44450"/>
            <a:ext cx="3295650" cy="519113"/>
          </a:xfrm>
          <a:prstGeom prst="rect">
            <a:avLst/>
          </a:prstGeom>
          <a:noFill/>
          <a:ln>
            <a:noFill/>
          </a:ln>
          <a:effectLst/>
        </p:spPr>
        <p:txBody>
          <a:bodyPr wrap="none">
            <a:spAutoFit/>
          </a:bodyPr>
          <a:lstStyle/>
          <a:p>
            <a:pPr marR="0" defTabSz="914400">
              <a:buClrTx/>
              <a:buSzTx/>
              <a:buFontTx/>
              <a:defRPr/>
            </a:pPr>
            <a:r>
              <a:rPr kumimoji="0" lang="en-US" altLang="zh-CN" sz="2800" b="1"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§8.1  </a:t>
            </a:r>
            <a:r>
              <a:rPr kumimoji="0" lang="zh-CN" altLang="en-US" sz="2800" b="1"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电流与电动势</a:t>
            </a:r>
            <a:endParaRPr kumimoji="0" lang="en-US" altLang="zh-CN" sz="2800" b="1"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215" name="Picture 95"/>
          <p:cNvPicPr>
            <a:picLocks noChangeAspect="1"/>
          </p:cNvPicPr>
          <p:nvPr/>
        </p:nvPicPr>
        <p:blipFill>
          <a:blip r:embed="rId10"/>
          <a:stretch>
            <a:fillRect/>
          </a:stretch>
        </p:blipFill>
        <p:spPr>
          <a:xfrm>
            <a:off x="323850" y="3789363"/>
            <a:ext cx="4679950" cy="3068637"/>
          </a:xfrm>
          <a:prstGeom prst="rect">
            <a:avLst/>
          </a:prstGeom>
          <a:noFill/>
          <a:ln w="9525">
            <a:noFill/>
          </a:ln>
        </p:spPr>
      </p:pic>
      <p:sp>
        <p:nvSpPr>
          <p:cNvPr id="5216" name="Rectangle 96"/>
          <p:cNvSpPr/>
          <p:nvPr/>
        </p:nvSpPr>
        <p:spPr>
          <a:xfrm>
            <a:off x="5435600" y="4043363"/>
            <a:ext cx="3078163" cy="2282825"/>
          </a:xfrm>
          <a:prstGeom prst="rect">
            <a:avLst/>
          </a:prstGeom>
          <a:noFill/>
          <a:ln w="9525">
            <a:noFill/>
          </a:ln>
        </p:spPr>
        <p:txBody>
          <a:bodyPr wrap="none" anchor="ctr">
            <a:spAutoFit/>
          </a:bodyPr>
          <a:lstStyle/>
          <a:p>
            <a:pPr>
              <a:lnSpc>
                <a:spcPct val="120000"/>
              </a:lnSpc>
            </a:pPr>
            <a:r>
              <a:rPr lang="zh-CN" altLang="en-US" b="1" dirty="0">
                <a:latin typeface="Times New Roman" panose="02020603050405020304" pitchFamily="18" charset="0"/>
              </a:rPr>
              <a:t>电暖器： </a:t>
            </a:r>
            <a:r>
              <a:rPr lang="en-US" altLang="zh-CN" b="1" dirty="0">
                <a:latin typeface="Times New Roman" panose="02020603050405020304" pitchFamily="18" charset="0"/>
              </a:rPr>
              <a:t>5.5A </a:t>
            </a:r>
            <a:br>
              <a:rPr lang="en-US" altLang="zh-CN" b="1" dirty="0">
                <a:latin typeface="Times New Roman" panose="02020603050405020304" pitchFamily="18" charset="0"/>
              </a:rPr>
            </a:br>
            <a:r>
              <a:rPr lang="zh-CN" altLang="en-US" b="1" dirty="0">
                <a:latin typeface="Times New Roman" panose="02020603050405020304" pitchFamily="18" charset="0"/>
              </a:rPr>
              <a:t>热水器： </a:t>
            </a:r>
            <a:r>
              <a:rPr lang="en-US" altLang="zh-CN" b="1" dirty="0">
                <a:latin typeface="Times New Roman" panose="02020603050405020304" pitchFamily="18" charset="0"/>
              </a:rPr>
              <a:t>4A </a:t>
            </a:r>
            <a:br>
              <a:rPr lang="en-US" altLang="zh-CN" b="1" dirty="0">
                <a:latin typeface="Times New Roman" panose="02020603050405020304" pitchFamily="18" charset="0"/>
              </a:rPr>
            </a:br>
            <a:r>
              <a:rPr lang="zh-CN" altLang="en-US" b="1" dirty="0">
                <a:latin typeface="Times New Roman" panose="02020603050405020304" pitchFamily="18" charset="0"/>
              </a:rPr>
              <a:t>空    调：制冷 </a:t>
            </a:r>
            <a:r>
              <a:rPr lang="en-US" altLang="zh-CN" b="1" dirty="0">
                <a:latin typeface="Times New Roman" panose="02020603050405020304" pitchFamily="18" charset="0"/>
              </a:rPr>
              <a:t>8~9A </a:t>
            </a:r>
            <a:br>
              <a:rPr lang="en-US" altLang="zh-CN" b="1" dirty="0">
                <a:latin typeface="Times New Roman" panose="02020603050405020304" pitchFamily="18" charset="0"/>
              </a:rPr>
            </a:br>
            <a:r>
              <a:rPr lang="en-US" altLang="zh-CN" b="1" dirty="0">
                <a:latin typeface="Times New Roman" panose="02020603050405020304" pitchFamily="18" charset="0"/>
              </a:rPr>
              <a:t>                </a:t>
            </a:r>
            <a:r>
              <a:rPr lang="zh-CN" altLang="en-US" b="1" dirty="0">
                <a:latin typeface="Times New Roman" panose="02020603050405020304" pitchFamily="18" charset="0"/>
              </a:rPr>
              <a:t>制热 </a:t>
            </a:r>
            <a:r>
              <a:rPr lang="en-US" altLang="zh-CN" b="1" dirty="0">
                <a:latin typeface="Times New Roman" panose="02020603050405020304" pitchFamily="18" charset="0"/>
              </a:rPr>
              <a:t>9~10A </a:t>
            </a:r>
            <a:r>
              <a:rPr lang="zh-CN" altLang="en-US" b="1" dirty="0">
                <a:latin typeface="Times New Roman" panose="02020603050405020304" pitchFamily="18" charset="0"/>
              </a:rPr>
              <a:t> </a:t>
            </a:r>
            <a:br>
              <a:rPr lang="zh-CN" altLang="en-US" b="1" dirty="0">
                <a:latin typeface="Times New Roman" panose="02020603050405020304" pitchFamily="18" charset="0"/>
              </a:rPr>
            </a:br>
            <a:r>
              <a:rPr lang="zh-CN" altLang="en-US" b="1" dirty="0">
                <a:latin typeface="Times New Roman" panose="02020603050405020304" pitchFamily="18" charset="0"/>
              </a:rPr>
              <a:t>电炉子：</a:t>
            </a:r>
            <a:r>
              <a:rPr lang="en-US" altLang="zh-CN" b="1" dirty="0">
                <a:latin typeface="Times New Roman" panose="02020603050405020304" pitchFamily="18" charset="0"/>
              </a:rPr>
              <a:t>4.5A</a:t>
            </a:r>
            <a:r>
              <a:rPr lang="zh-CN" altLang="en-US" b="1" dirty="0">
                <a:latin typeface="Times New Roman" panose="02020603050405020304" pitchFamily="18" charset="0"/>
              </a:rPr>
              <a:t> </a:t>
            </a:r>
          </a:p>
        </p:txBody>
      </p:sp>
      <p:sp>
        <p:nvSpPr>
          <p:cNvPr id="6194" name="Text Box 98"/>
          <p:cNvSpPr txBox="1"/>
          <p:nvPr/>
        </p:nvSpPr>
        <p:spPr>
          <a:xfrm>
            <a:off x="519113" y="1100138"/>
            <a:ext cx="1708150" cy="457200"/>
          </a:xfrm>
          <a:prstGeom prst="rect">
            <a:avLst/>
          </a:prstGeom>
          <a:noFill/>
          <a:ln w="9525">
            <a:noFill/>
          </a:ln>
        </p:spPr>
        <p:txBody>
          <a:bodyPr wrap="none" anchor="t">
            <a:spAutoFit/>
          </a:bodyPr>
          <a:lstStyle/>
          <a:p>
            <a:r>
              <a:rPr lang="en-US" altLang="zh-CN" b="1" dirty="0">
                <a:solidFill>
                  <a:srgbClr val="0000FF"/>
                </a:solidFill>
                <a:latin typeface="Times New Roman" panose="02020603050405020304" pitchFamily="18" charset="0"/>
              </a:rPr>
              <a:t>1. </a:t>
            </a:r>
            <a:r>
              <a:rPr lang="zh-CN" altLang="en-US" b="1" dirty="0">
                <a:solidFill>
                  <a:srgbClr val="0000FF"/>
                </a:solidFill>
                <a:latin typeface="Times New Roman" panose="02020603050405020304" pitchFamily="18" charset="0"/>
              </a:rPr>
              <a:t>电流强度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64"/>
                                        </p:tgtEl>
                                        <p:attrNameLst>
                                          <p:attrName>style.visibility</p:attrName>
                                        </p:attrNameLst>
                                      </p:cBhvr>
                                      <p:to>
                                        <p:strVal val="visible"/>
                                      </p:to>
                                    </p:set>
                                    <p:animEffect transition="in" filter="blinds(horizontal)">
                                      <p:cBhvr>
                                        <p:cTn id="7" dur="500"/>
                                        <p:tgtEl>
                                          <p:spTgt spid="516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71"/>
                                        </p:tgtEl>
                                        <p:attrNameLst>
                                          <p:attrName>style.visibility</p:attrName>
                                        </p:attrNameLst>
                                      </p:cBhvr>
                                      <p:to>
                                        <p:strVal val="visible"/>
                                      </p:to>
                                    </p:set>
                                    <p:animEffect transition="in" filter="blinds(horizontal)">
                                      <p:cBhvr>
                                        <p:cTn id="12" dur="500"/>
                                        <p:tgtEl>
                                          <p:spTgt spid="517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6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17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2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2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4" grpId="0"/>
      <p:bldP spid="5169" grpId="0"/>
      <p:bldP spid="521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600" b="1" dirty="0">
                <a:solidFill>
                  <a:srgbClr val="0033CC"/>
                </a:solidFill>
              </a:rPr>
              <a:t>30</a:t>
            </a:fld>
            <a:endParaRPr lang="zh-CN" altLang="en-US" sz="1600" b="1" dirty="0">
              <a:solidFill>
                <a:srgbClr val="0033CC"/>
              </a:solidFill>
            </a:endParaRPr>
          </a:p>
        </p:txBody>
      </p:sp>
      <p:grpSp>
        <p:nvGrpSpPr>
          <p:cNvPr id="124932" name="Group 4"/>
          <p:cNvGrpSpPr/>
          <p:nvPr/>
        </p:nvGrpSpPr>
        <p:grpSpPr>
          <a:xfrm>
            <a:off x="719138" y="1268413"/>
            <a:ext cx="2989262" cy="1420812"/>
            <a:chOff x="694" y="2496"/>
            <a:chExt cx="1968" cy="952"/>
          </a:xfrm>
        </p:grpSpPr>
        <p:sp>
          <p:nvSpPr>
            <p:cNvPr id="31758" name="Text Box 5"/>
            <p:cNvSpPr txBox="1"/>
            <p:nvPr/>
          </p:nvSpPr>
          <p:spPr>
            <a:xfrm>
              <a:off x="694" y="2544"/>
              <a:ext cx="1418" cy="306"/>
            </a:xfrm>
            <a:prstGeom prst="rect">
              <a:avLst/>
            </a:prstGeom>
            <a:noFill/>
            <a:ln w="9525">
              <a:noFill/>
            </a:ln>
          </p:spPr>
          <p:txBody>
            <a:bodyPr>
              <a:spAutoFit/>
            </a:bodyPr>
            <a:lstStyle/>
            <a:p>
              <a:pPr eaLnBrk="1" hangingPunct="1">
                <a:spcBef>
                  <a:spcPct val="50000"/>
                </a:spcBef>
              </a:pPr>
              <a:r>
                <a:rPr lang="zh-CN" altLang="en-US" b="1" dirty="0">
                  <a:latin typeface="Times New Roman" panose="02020603050405020304" pitchFamily="18" charset="0"/>
                </a:rPr>
                <a:t>顺磁质 </a:t>
              </a:r>
              <a:endParaRPr lang="zh-CN" altLang="en-US" b="1" dirty="0">
                <a:solidFill>
                  <a:srgbClr val="A50021"/>
                </a:solidFill>
                <a:latin typeface="Times New Roman" panose="02020603050405020304" pitchFamily="18" charset="0"/>
              </a:endParaRPr>
            </a:p>
          </p:txBody>
        </p:sp>
        <p:graphicFrame>
          <p:nvGraphicFramePr>
            <p:cNvPr id="31759" name="Object 6"/>
            <p:cNvGraphicFramePr>
              <a:graphicFrameLocks noChangeAspect="1"/>
            </p:cNvGraphicFramePr>
            <p:nvPr/>
          </p:nvGraphicFramePr>
          <p:xfrm>
            <a:off x="1702" y="2496"/>
            <a:ext cx="960" cy="520"/>
          </p:xfrm>
          <a:graphic>
            <a:graphicData uri="http://schemas.openxmlformats.org/presentationml/2006/ole">
              <mc:AlternateContent xmlns:mc="http://schemas.openxmlformats.org/markup-compatibility/2006">
                <mc:Choice xmlns:v="urn:schemas-microsoft-com:vml" Requires="v">
                  <p:oleObj r:id="rId2" imgW="444500" imgH="241300" progId="Equation.3">
                    <p:embed/>
                  </p:oleObj>
                </mc:Choice>
                <mc:Fallback>
                  <p:oleObj r:id="rId2" imgW="444500" imgH="241300" progId="Equation.3">
                    <p:embed/>
                    <p:pic>
                      <p:nvPicPr>
                        <p:cNvPr id="0" name="图片 3277"/>
                        <p:cNvPicPr/>
                        <p:nvPr/>
                      </p:nvPicPr>
                      <p:blipFill>
                        <a:blip r:embed="rId3"/>
                        <a:stretch>
                          <a:fillRect/>
                        </a:stretch>
                      </p:blipFill>
                      <p:spPr>
                        <a:xfrm>
                          <a:off x="1702" y="2496"/>
                          <a:ext cx="960" cy="520"/>
                        </a:xfrm>
                        <a:prstGeom prst="rect">
                          <a:avLst/>
                        </a:prstGeom>
                        <a:noFill/>
                        <a:ln w="38100">
                          <a:noFill/>
                          <a:miter/>
                        </a:ln>
                      </p:spPr>
                    </p:pic>
                  </p:oleObj>
                </mc:Fallback>
              </mc:AlternateContent>
            </a:graphicData>
          </a:graphic>
        </p:graphicFrame>
        <p:graphicFrame>
          <p:nvGraphicFramePr>
            <p:cNvPr id="31760" name="Object 7"/>
            <p:cNvGraphicFramePr>
              <a:graphicFrameLocks noChangeAspect="1"/>
            </p:cNvGraphicFramePr>
            <p:nvPr/>
          </p:nvGraphicFramePr>
          <p:xfrm>
            <a:off x="1702" y="2928"/>
            <a:ext cx="960" cy="520"/>
          </p:xfrm>
          <a:graphic>
            <a:graphicData uri="http://schemas.openxmlformats.org/presentationml/2006/ole">
              <mc:AlternateContent xmlns:mc="http://schemas.openxmlformats.org/markup-compatibility/2006">
                <mc:Choice xmlns:v="urn:schemas-microsoft-com:vml" Requires="v">
                  <p:oleObj r:id="rId4" imgW="444500" imgH="241300" progId="Equation.3">
                    <p:embed/>
                  </p:oleObj>
                </mc:Choice>
                <mc:Fallback>
                  <p:oleObj r:id="rId4" imgW="444500" imgH="241300" progId="Equation.3">
                    <p:embed/>
                    <p:pic>
                      <p:nvPicPr>
                        <p:cNvPr id="0" name="图片 3274"/>
                        <p:cNvPicPr/>
                        <p:nvPr/>
                      </p:nvPicPr>
                      <p:blipFill>
                        <a:blip r:embed="rId5"/>
                        <a:stretch>
                          <a:fillRect/>
                        </a:stretch>
                      </p:blipFill>
                      <p:spPr>
                        <a:xfrm>
                          <a:off x="1702" y="2928"/>
                          <a:ext cx="960" cy="520"/>
                        </a:xfrm>
                        <a:prstGeom prst="rect">
                          <a:avLst/>
                        </a:prstGeom>
                        <a:noFill/>
                        <a:ln w="38100">
                          <a:noFill/>
                          <a:miter/>
                        </a:ln>
                      </p:spPr>
                    </p:pic>
                  </p:oleObj>
                </mc:Fallback>
              </mc:AlternateContent>
            </a:graphicData>
          </a:graphic>
        </p:graphicFrame>
        <p:sp>
          <p:nvSpPr>
            <p:cNvPr id="31761" name="Rectangle 8"/>
            <p:cNvSpPr/>
            <p:nvPr/>
          </p:nvSpPr>
          <p:spPr>
            <a:xfrm>
              <a:off x="694" y="3024"/>
              <a:ext cx="1034" cy="306"/>
            </a:xfrm>
            <a:prstGeom prst="rect">
              <a:avLst/>
            </a:prstGeom>
            <a:noFill/>
            <a:ln w="9525">
              <a:noFill/>
            </a:ln>
          </p:spPr>
          <p:txBody>
            <a:bodyPr>
              <a:spAutoFit/>
            </a:bodyPr>
            <a:lstStyle/>
            <a:p>
              <a:pPr eaLnBrk="1" hangingPunct="1"/>
              <a:r>
                <a:rPr lang="zh-CN" altLang="en-US" b="1" dirty="0">
                  <a:solidFill>
                    <a:srgbClr val="0000FF"/>
                  </a:solidFill>
                  <a:latin typeface="Times New Roman" panose="02020603050405020304" pitchFamily="18" charset="0"/>
                </a:rPr>
                <a:t>抗</a:t>
              </a:r>
              <a:r>
                <a:rPr lang="zh-CN" altLang="en-US" b="1" dirty="0">
                  <a:latin typeface="Times New Roman" panose="02020603050405020304" pitchFamily="18" charset="0"/>
                </a:rPr>
                <a:t>磁质</a:t>
              </a:r>
              <a:endParaRPr lang="zh-CN" altLang="en-US" b="1" dirty="0">
                <a:solidFill>
                  <a:srgbClr val="3333CC"/>
                </a:solidFill>
                <a:latin typeface="Times New Roman" panose="02020603050405020304" pitchFamily="18" charset="0"/>
              </a:endParaRPr>
            </a:p>
          </p:txBody>
        </p:sp>
      </p:grpSp>
      <p:grpSp>
        <p:nvGrpSpPr>
          <p:cNvPr id="124937" name="Group 9"/>
          <p:cNvGrpSpPr/>
          <p:nvPr/>
        </p:nvGrpSpPr>
        <p:grpSpPr>
          <a:xfrm>
            <a:off x="684213" y="2792413"/>
            <a:ext cx="7010400" cy="762000"/>
            <a:chOff x="672" y="3456"/>
            <a:chExt cx="4368" cy="443"/>
          </a:xfrm>
        </p:grpSpPr>
        <p:graphicFrame>
          <p:nvGraphicFramePr>
            <p:cNvPr id="31755" name="Object 10"/>
            <p:cNvGraphicFramePr>
              <a:graphicFrameLocks noChangeAspect="1"/>
            </p:cNvGraphicFramePr>
            <p:nvPr/>
          </p:nvGraphicFramePr>
          <p:xfrm>
            <a:off x="1728" y="3456"/>
            <a:ext cx="864" cy="443"/>
          </p:xfrm>
          <a:graphic>
            <a:graphicData uri="http://schemas.openxmlformats.org/presentationml/2006/ole">
              <mc:AlternateContent xmlns:mc="http://schemas.openxmlformats.org/markup-compatibility/2006">
                <mc:Choice xmlns:v="urn:schemas-microsoft-com:vml" Requires="v">
                  <p:oleObj r:id="rId6" imgW="520700" imgH="241300" progId="Equation.3">
                    <p:embed/>
                  </p:oleObj>
                </mc:Choice>
                <mc:Fallback>
                  <p:oleObj r:id="rId6" imgW="520700" imgH="241300" progId="Equation.3">
                    <p:embed/>
                    <p:pic>
                      <p:nvPicPr>
                        <p:cNvPr id="0" name="图片 3275"/>
                        <p:cNvPicPr/>
                        <p:nvPr/>
                      </p:nvPicPr>
                      <p:blipFill>
                        <a:blip r:embed="rId7"/>
                        <a:stretch>
                          <a:fillRect/>
                        </a:stretch>
                      </p:blipFill>
                      <p:spPr>
                        <a:xfrm>
                          <a:off x="1728" y="3456"/>
                          <a:ext cx="864" cy="443"/>
                        </a:xfrm>
                        <a:prstGeom prst="rect">
                          <a:avLst/>
                        </a:prstGeom>
                        <a:noFill/>
                        <a:ln w="38100">
                          <a:noFill/>
                          <a:miter/>
                        </a:ln>
                      </p:spPr>
                    </p:pic>
                  </p:oleObj>
                </mc:Fallback>
              </mc:AlternateContent>
            </a:graphicData>
          </a:graphic>
        </p:graphicFrame>
        <p:sp>
          <p:nvSpPr>
            <p:cNvPr id="31756" name="Rectangle 11"/>
            <p:cNvSpPr/>
            <p:nvPr/>
          </p:nvSpPr>
          <p:spPr>
            <a:xfrm>
              <a:off x="672" y="3504"/>
              <a:ext cx="1968" cy="266"/>
            </a:xfrm>
            <a:prstGeom prst="rect">
              <a:avLst/>
            </a:prstGeom>
            <a:noFill/>
            <a:ln w="9525">
              <a:noFill/>
            </a:ln>
          </p:spPr>
          <p:txBody>
            <a:bodyPr>
              <a:spAutoFit/>
            </a:bodyPr>
            <a:lstStyle/>
            <a:p>
              <a:pPr eaLnBrk="1" hangingPunct="1"/>
              <a:r>
                <a:rPr lang="zh-CN" altLang="en-US" b="1" dirty="0">
                  <a:solidFill>
                    <a:srgbClr val="CC3300"/>
                  </a:solidFill>
                  <a:latin typeface="Times New Roman" panose="02020603050405020304" pitchFamily="18" charset="0"/>
                </a:rPr>
                <a:t>铁</a:t>
              </a:r>
              <a:r>
                <a:rPr lang="zh-CN" altLang="en-US" b="1" dirty="0">
                  <a:latin typeface="Times New Roman" panose="02020603050405020304" pitchFamily="18" charset="0"/>
                </a:rPr>
                <a:t>磁质</a:t>
              </a:r>
              <a:endParaRPr lang="zh-CN" altLang="en-US" b="1" dirty="0">
                <a:solidFill>
                  <a:srgbClr val="A50021"/>
                </a:solidFill>
                <a:latin typeface="Times New Roman" panose="02020603050405020304" pitchFamily="18" charset="0"/>
              </a:endParaRPr>
            </a:p>
          </p:txBody>
        </p:sp>
        <p:sp>
          <p:nvSpPr>
            <p:cNvPr id="31757" name="Text Box 12"/>
            <p:cNvSpPr txBox="1"/>
            <p:nvPr/>
          </p:nvSpPr>
          <p:spPr>
            <a:xfrm>
              <a:off x="2818" y="3504"/>
              <a:ext cx="2222" cy="266"/>
            </a:xfrm>
            <a:prstGeom prst="rect">
              <a:avLst/>
            </a:prstGeom>
            <a:noFill/>
            <a:ln w="9525">
              <a:noFill/>
            </a:ln>
          </p:spPr>
          <p:txBody>
            <a:bodyPr>
              <a:spAutoFit/>
            </a:bodyPr>
            <a:lstStyle/>
            <a:p>
              <a:pPr eaLnBrk="1" hangingPunct="1">
                <a:spcBef>
                  <a:spcPct val="50000"/>
                </a:spcBef>
              </a:pPr>
              <a:r>
                <a:rPr lang="zh-CN" altLang="en-US" b="1" dirty="0">
                  <a:latin typeface="Times New Roman" panose="02020603050405020304" pitchFamily="18" charset="0"/>
                </a:rPr>
                <a:t>（铁、钴、镍等）</a:t>
              </a:r>
            </a:p>
          </p:txBody>
        </p:sp>
      </p:grpSp>
      <p:grpSp>
        <p:nvGrpSpPr>
          <p:cNvPr id="124941" name="Group 13"/>
          <p:cNvGrpSpPr/>
          <p:nvPr/>
        </p:nvGrpSpPr>
        <p:grpSpPr>
          <a:xfrm>
            <a:off x="4113213" y="1344613"/>
            <a:ext cx="4486275" cy="1143000"/>
            <a:chOff x="2832" y="2544"/>
            <a:chExt cx="2826" cy="720"/>
          </a:xfrm>
        </p:grpSpPr>
        <p:sp>
          <p:nvSpPr>
            <p:cNvPr id="31751" name="Text Box 14"/>
            <p:cNvSpPr txBox="1"/>
            <p:nvPr/>
          </p:nvSpPr>
          <p:spPr>
            <a:xfrm>
              <a:off x="2832" y="2544"/>
              <a:ext cx="2544" cy="288"/>
            </a:xfrm>
            <a:prstGeom prst="rect">
              <a:avLst/>
            </a:prstGeom>
            <a:noFill/>
            <a:ln w="9525">
              <a:noFill/>
            </a:ln>
          </p:spPr>
          <p:txBody>
            <a:bodyPr>
              <a:spAutoFit/>
            </a:bodyPr>
            <a:lstStyle/>
            <a:p>
              <a:pPr eaLnBrk="1" hangingPunct="1">
                <a:spcBef>
                  <a:spcPct val="50000"/>
                </a:spcBef>
              </a:pPr>
              <a:r>
                <a:rPr lang="zh-CN" altLang="en-US" b="1" dirty="0">
                  <a:latin typeface="Times New Roman" panose="02020603050405020304" pitchFamily="18" charset="0"/>
                </a:rPr>
                <a:t>（铝、氧、锰等）</a:t>
              </a:r>
            </a:p>
          </p:txBody>
        </p:sp>
        <p:sp>
          <p:nvSpPr>
            <p:cNvPr id="31752" name="Text Box 15"/>
            <p:cNvSpPr txBox="1"/>
            <p:nvPr/>
          </p:nvSpPr>
          <p:spPr>
            <a:xfrm>
              <a:off x="2854" y="2976"/>
              <a:ext cx="2282" cy="288"/>
            </a:xfrm>
            <a:prstGeom prst="rect">
              <a:avLst/>
            </a:prstGeom>
            <a:noFill/>
            <a:ln w="9525">
              <a:noFill/>
            </a:ln>
          </p:spPr>
          <p:txBody>
            <a:bodyPr>
              <a:spAutoFit/>
            </a:bodyPr>
            <a:lstStyle/>
            <a:p>
              <a:pPr eaLnBrk="1" hangingPunct="1">
                <a:spcBef>
                  <a:spcPct val="50000"/>
                </a:spcBef>
              </a:pPr>
              <a:r>
                <a:rPr lang="zh-CN" altLang="en-US" b="1" dirty="0">
                  <a:latin typeface="Times New Roman" panose="02020603050405020304" pitchFamily="18" charset="0"/>
                </a:rPr>
                <a:t>（铜、铋、氢等）</a:t>
              </a:r>
            </a:p>
          </p:txBody>
        </p:sp>
        <p:sp>
          <p:nvSpPr>
            <p:cNvPr id="31753" name="Text Box 16"/>
            <p:cNvSpPr txBox="1"/>
            <p:nvPr/>
          </p:nvSpPr>
          <p:spPr>
            <a:xfrm>
              <a:off x="4966" y="2736"/>
              <a:ext cx="692" cy="288"/>
            </a:xfrm>
            <a:prstGeom prst="rect">
              <a:avLst/>
            </a:prstGeom>
            <a:noFill/>
            <a:ln w="9525">
              <a:noFill/>
            </a:ln>
          </p:spPr>
          <p:txBody>
            <a:bodyPr wrap="none">
              <a:spAutoFit/>
            </a:bodyPr>
            <a:lstStyle/>
            <a:p>
              <a:pPr eaLnBrk="1" hangingPunct="1">
                <a:spcBef>
                  <a:spcPct val="50000"/>
                </a:spcBef>
              </a:pPr>
              <a:r>
                <a:rPr lang="zh-CN" altLang="en-US" b="1" dirty="0">
                  <a:latin typeface="Times New Roman" panose="02020603050405020304" pitchFamily="18" charset="0"/>
                </a:rPr>
                <a:t>弱磁质</a:t>
              </a:r>
            </a:p>
          </p:txBody>
        </p:sp>
        <p:sp>
          <p:nvSpPr>
            <p:cNvPr id="31754" name="AutoShape 17"/>
            <p:cNvSpPr/>
            <p:nvPr/>
          </p:nvSpPr>
          <p:spPr>
            <a:xfrm>
              <a:off x="4752" y="2688"/>
              <a:ext cx="144" cy="432"/>
            </a:xfrm>
            <a:prstGeom prst="rightBrace">
              <a:avLst>
                <a:gd name="adj1" fmla="val 25000"/>
                <a:gd name="adj2" fmla="val 50000"/>
              </a:avLst>
            </a:prstGeom>
            <a:noFill/>
            <a:ln w="28575" cap="flat" cmpd="sng">
              <a:solidFill>
                <a:srgbClr val="FF0000"/>
              </a:solidFill>
              <a:prstDash val="solid"/>
              <a:miter/>
              <a:headEnd type="none" w="med" len="med"/>
              <a:tailEnd type="none" w="med" len="med"/>
            </a:ln>
          </p:spPr>
          <p:txBody>
            <a:bodyPr wrap="none" anchor="ctr"/>
            <a:lstStyle/>
            <a:p>
              <a:pPr eaLnBrk="1" hangingPunct="1"/>
              <a:endParaRPr lang="zh-CN" altLang="en-US" dirty="0">
                <a:latin typeface="Times New Roman" panose="02020603050405020304" pitchFamily="18" charset="0"/>
              </a:endParaRPr>
            </a:p>
          </p:txBody>
        </p:sp>
      </p:grpSp>
      <p:sp>
        <p:nvSpPr>
          <p:cNvPr id="31750" name="Text Box 18"/>
          <p:cNvSpPr txBox="1"/>
          <p:nvPr/>
        </p:nvSpPr>
        <p:spPr>
          <a:xfrm>
            <a:off x="539750" y="307975"/>
            <a:ext cx="3260725" cy="457200"/>
          </a:xfrm>
          <a:prstGeom prst="rect">
            <a:avLst/>
          </a:prstGeom>
          <a:noFill/>
          <a:ln w="9525">
            <a:noFill/>
          </a:ln>
        </p:spPr>
        <p:txBody>
          <a:bodyPr>
            <a:spAutoFit/>
          </a:bodyPr>
          <a:lstStyle/>
          <a:p>
            <a:pPr eaLnBrk="1" hangingPunct="1"/>
            <a:r>
              <a:rPr lang="zh-CN" altLang="en-US" b="1" dirty="0">
                <a:solidFill>
                  <a:srgbClr val="0033CC"/>
                </a:solidFill>
                <a:latin typeface="Times New Roman" panose="02020603050405020304" pitchFamily="18" charset="0"/>
              </a:rPr>
              <a:t>磁介质的分类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4932"/>
                                        </p:tgtEl>
                                        <p:attrNameLst>
                                          <p:attrName>style.visibility</p:attrName>
                                        </p:attrNameLst>
                                      </p:cBhvr>
                                      <p:to>
                                        <p:strVal val="visible"/>
                                      </p:to>
                                    </p:set>
                                    <p:animEffect transition="in" filter="blinds(horizontal)">
                                      <p:cBhvr>
                                        <p:cTn id="7" dur="500"/>
                                        <p:tgtEl>
                                          <p:spTgt spid="12493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124941"/>
                                        </p:tgtEl>
                                        <p:attrNameLst>
                                          <p:attrName>style.visibility</p:attrName>
                                        </p:attrNameLst>
                                      </p:cBhvr>
                                      <p:to>
                                        <p:strVal val="visible"/>
                                      </p:to>
                                    </p:set>
                                    <p:animEffect transition="in" filter="barn(outVertical)">
                                      <p:cBhvr>
                                        <p:cTn id="12" dur="500"/>
                                        <p:tgtEl>
                                          <p:spTgt spid="12494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124937"/>
                                        </p:tgtEl>
                                        <p:attrNameLst>
                                          <p:attrName>style.visibility</p:attrName>
                                        </p:attrNameLst>
                                      </p:cBhvr>
                                      <p:to>
                                        <p:strVal val="visible"/>
                                      </p:to>
                                    </p:set>
                                    <p:animEffect transition="in" filter="barn(outVertical)">
                                      <p:cBhvr>
                                        <p:cTn id="17" dur="500"/>
                                        <p:tgtEl>
                                          <p:spTgt spid="1249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600" b="1" dirty="0">
                <a:solidFill>
                  <a:srgbClr val="0033CC"/>
                </a:solidFill>
              </a:rPr>
              <a:t>31</a:t>
            </a:fld>
            <a:endParaRPr lang="zh-CN" altLang="en-US" sz="1600" b="1" dirty="0">
              <a:solidFill>
                <a:srgbClr val="0033CC"/>
              </a:solidFill>
            </a:endParaRPr>
          </a:p>
        </p:txBody>
      </p:sp>
      <p:sp>
        <p:nvSpPr>
          <p:cNvPr id="128004" name="Text Box 4"/>
          <p:cNvSpPr txBox="1">
            <a:spLocks noChangeArrowheads="1"/>
          </p:cNvSpPr>
          <p:nvPr/>
        </p:nvSpPr>
        <p:spPr bwMode="auto">
          <a:xfrm>
            <a:off x="250825" y="317500"/>
            <a:ext cx="5780088" cy="519113"/>
          </a:xfrm>
          <a:prstGeom prst="rect">
            <a:avLst/>
          </a:prstGeom>
          <a:noFill/>
          <a:ln>
            <a:noFill/>
          </a:ln>
          <a:effectLst/>
        </p:spPr>
        <p:txBody>
          <a:bodyPr>
            <a:spAutoFit/>
          </a:bodyPr>
          <a:lstStyle/>
          <a:p>
            <a:pPr marR="0" defTabSz="914400" eaLnBrk="1" hangingPunct="1">
              <a:buClrTx/>
              <a:buSzTx/>
              <a:buFontTx/>
              <a:defRPr/>
            </a:pPr>
            <a:r>
              <a:rPr kumimoji="0" lang="zh-CN" altLang="en-US" sz="2800" b="1" kern="1200" cap="none" spc="0" normalizeH="0" baseline="0" noProof="0" dirty="0">
                <a:solidFill>
                  <a:srgbClr val="FF00FF"/>
                </a:solidFill>
                <a:effectLst>
                  <a:outerShdw blurRad="38100" dist="38100" dir="2700000" algn="tl">
                    <a:srgbClr val="000000"/>
                  </a:outerShdw>
                </a:effectLst>
                <a:latin typeface="宋体" panose="02010600030101010101" pitchFamily="2" charset="-122"/>
                <a:ea typeface="宋体" panose="02010600030101010101" pitchFamily="2" charset="-122"/>
                <a:cs typeface="+mn-cs"/>
              </a:rPr>
              <a:t>三、有磁介质时的安培环路定理 </a:t>
            </a:r>
          </a:p>
        </p:txBody>
      </p:sp>
      <p:graphicFrame>
        <p:nvGraphicFramePr>
          <p:cNvPr id="128005" name="Object 5"/>
          <p:cNvGraphicFramePr>
            <a:graphicFrameLocks noChangeAspect="1"/>
          </p:cNvGraphicFramePr>
          <p:nvPr/>
        </p:nvGraphicFramePr>
        <p:xfrm>
          <a:off x="2809875" y="1052513"/>
          <a:ext cx="2778125" cy="758825"/>
        </p:xfrm>
        <a:graphic>
          <a:graphicData uri="http://schemas.openxmlformats.org/presentationml/2006/ole">
            <mc:AlternateContent xmlns:mc="http://schemas.openxmlformats.org/markup-compatibility/2006">
              <mc:Choice xmlns:v="urn:schemas-microsoft-com:vml" Requires="v">
                <p:oleObj r:id="rId2" imgW="761365" imgH="241300" progId="Equation.DSMT4">
                  <p:embed/>
                </p:oleObj>
              </mc:Choice>
              <mc:Fallback>
                <p:oleObj r:id="rId2" imgW="761365" imgH="241300" progId="Equation.DSMT4">
                  <p:embed/>
                  <p:pic>
                    <p:nvPicPr>
                      <p:cNvPr id="0" name="图片 3300"/>
                      <p:cNvPicPr/>
                      <p:nvPr/>
                    </p:nvPicPr>
                    <p:blipFill>
                      <a:blip r:embed="rId3"/>
                      <a:stretch>
                        <a:fillRect/>
                      </a:stretch>
                    </p:blipFill>
                    <p:spPr>
                      <a:xfrm>
                        <a:off x="2809875" y="1052513"/>
                        <a:ext cx="2778125" cy="758825"/>
                      </a:xfrm>
                      <a:prstGeom prst="rect">
                        <a:avLst/>
                      </a:prstGeom>
                      <a:noFill/>
                      <a:ln w="38100">
                        <a:noFill/>
                        <a:miter/>
                      </a:ln>
                    </p:spPr>
                  </p:pic>
                </p:oleObj>
              </mc:Fallback>
            </mc:AlternateContent>
          </a:graphicData>
        </a:graphic>
      </p:graphicFrame>
      <p:grpSp>
        <p:nvGrpSpPr>
          <p:cNvPr id="128006" name="Group 6"/>
          <p:cNvGrpSpPr/>
          <p:nvPr/>
        </p:nvGrpSpPr>
        <p:grpSpPr>
          <a:xfrm>
            <a:off x="5349875" y="1916113"/>
            <a:ext cx="1949450" cy="779462"/>
            <a:chOff x="3648" y="1488"/>
            <a:chExt cx="1680" cy="720"/>
          </a:xfrm>
        </p:grpSpPr>
        <p:sp>
          <p:nvSpPr>
            <p:cNvPr id="128007" name="AutoShape 7"/>
            <p:cNvSpPr>
              <a:spLocks noChangeArrowheads="1"/>
            </p:cNvSpPr>
            <p:nvPr/>
          </p:nvSpPr>
          <p:spPr bwMode="auto">
            <a:xfrm>
              <a:off x="3648" y="1488"/>
              <a:ext cx="1536" cy="720"/>
            </a:xfrm>
            <a:prstGeom prst="wedgeRectCallout">
              <a:avLst>
                <a:gd name="adj1" fmla="val -53514"/>
                <a:gd name="adj2" fmla="val -107500"/>
              </a:avLst>
            </a:prstGeom>
            <a:gradFill rotWithShape="0">
              <a:gsLst>
                <a:gs pos="0">
                  <a:schemeClr val="accent1"/>
                </a:gs>
                <a:gs pos="50000">
                  <a:schemeClr val="bg1"/>
                </a:gs>
                <a:gs pos="100000">
                  <a:schemeClr val="accent1"/>
                </a:gs>
              </a:gsLst>
              <a:lin ang="5400000" scaled="1"/>
            </a:gradFill>
            <a:ln w="9525">
              <a:solidFill>
                <a:schemeClr val="tx2"/>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4837" name="Text Box 8"/>
            <p:cNvSpPr txBox="1"/>
            <p:nvPr/>
          </p:nvSpPr>
          <p:spPr>
            <a:xfrm>
              <a:off x="3695" y="1536"/>
              <a:ext cx="1633" cy="649"/>
            </a:xfrm>
            <a:prstGeom prst="rect">
              <a:avLst/>
            </a:prstGeom>
            <a:noFill/>
            <a:ln w="19050">
              <a:noFill/>
            </a:ln>
          </p:spPr>
          <p:txBody>
            <a:bodyPr>
              <a:spAutoFit/>
            </a:bodyPr>
            <a:lstStyle/>
            <a:p>
              <a:pPr eaLnBrk="1" hangingPunct="1">
                <a:spcBef>
                  <a:spcPct val="50000"/>
                </a:spcBef>
              </a:pPr>
              <a:r>
                <a:rPr lang="zh-CN" altLang="en-US" sz="2000" b="1" dirty="0">
                  <a:latin typeface="Times New Roman" panose="02020603050405020304" pitchFamily="18" charset="0"/>
                </a:rPr>
                <a:t>介质磁化后的附加磁感强度</a:t>
              </a:r>
            </a:p>
          </p:txBody>
        </p:sp>
      </p:grpSp>
      <p:grpSp>
        <p:nvGrpSpPr>
          <p:cNvPr id="128009" name="Group 9"/>
          <p:cNvGrpSpPr/>
          <p:nvPr/>
        </p:nvGrpSpPr>
        <p:grpSpPr>
          <a:xfrm>
            <a:off x="3719513" y="1768475"/>
            <a:ext cx="1485900" cy="996950"/>
            <a:chOff x="2352" y="1296"/>
            <a:chExt cx="1104" cy="968"/>
          </a:xfrm>
        </p:grpSpPr>
        <p:sp>
          <p:nvSpPr>
            <p:cNvPr id="34832" name="AutoShape 10"/>
            <p:cNvSpPr/>
            <p:nvPr/>
          </p:nvSpPr>
          <p:spPr>
            <a:xfrm>
              <a:off x="2352" y="1536"/>
              <a:ext cx="1104" cy="672"/>
            </a:xfrm>
            <a:prstGeom prst="wedgeRectCallout">
              <a:avLst>
                <a:gd name="adj1" fmla="val -13588"/>
                <a:gd name="adj2" fmla="val -111310"/>
              </a:avLst>
            </a:prstGeom>
            <a:gradFill rotWithShape="0">
              <a:gsLst>
                <a:gs pos="0">
                  <a:schemeClr val="bg1"/>
                </a:gs>
                <a:gs pos="100000">
                  <a:schemeClr val="folHlink"/>
                </a:gs>
              </a:gsLst>
              <a:lin ang="5400000" scaled="1"/>
              <a:tileRect/>
            </a:gradFill>
            <a:ln w="9525" cap="flat" cmpd="sng">
              <a:solidFill>
                <a:srgbClr val="9900CC"/>
              </a:solidFill>
              <a:prstDash val="solid"/>
              <a:miter/>
              <a:headEnd type="none" w="med" len="med"/>
              <a:tailEnd type="none" w="med" len="med"/>
            </a:ln>
          </p:spPr>
          <p:txBody>
            <a:bodyPr/>
            <a:lstStyle/>
            <a:p>
              <a:pPr algn="ctr" eaLnBrk="1" hangingPunct="1"/>
              <a:endParaRPr lang="zh-CN" altLang="en-US" sz="2000" b="1" dirty="0">
                <a:solidFill>
                  <a:srgbClr val="1C1C1C"/>
                </a:solidFill>
                <a:latin typeface="Times New Roman" panose="02020603050405020304" pitchFamily="18" charset="0"/>
              </a:endParaRPr>
            </a:p>
          </p:txBody>
        </p:sp>
        <p:grpSp>
          <p:nvGrpSpPr>
            <p:cNvPr id="34833" name="Group 11"/>
            <p:cNvGrpSpPr/>
            <p:nvPr/>
          </p:nvGrpSpPr>
          <p:grpSpPr>
            <a:xfrm>
              <a:off x="2400" y="1296"/>
              <a:ext cx="1056" cy="968"/>
              <a:chOff x="2640" y="1344"/>
              <a:chExt cx="1056" cy="968"/>
            </a:xfrm>
          </p:grpSpPr>
          <p:sp>
            <p:nvSpPr>
              <p:cNvPr id="34834" name="Text Box 12"/>
              <p:cNvSpPr txBox="1"/>
              <p:nvPr/>
            </p:nvSpPr>
            <p:spPr>
              <a:xfrm>
                <a:off x="2640" y="1632"/>
                <a:ext cx="1056" cy="680"/>
              </a:xfrm>
              <a:prstGeom prst="rect">
                <a:avLst/>
              </a:prstGeom>
              <a:noFill/>
              <a:ln w="19050">
                <a:noFill/>
              </a:ln>
            </p:spPr>
            <p:txBody>
              <a:bodyPr>
                <a:spAutoFit/>
              </a:bodyPr>
              <a:lstStyle/>
              <a:p>
                <a:pPr eaLnBrk="1" hangingPunct="1">
                  <a:spcBef>
                    <a:spcPct val="50000"/>
                  </a:spcBef>
                </a:pPr>
                <a:r>
                  <a:rPr lang="zh-CN" altLang="en-US" sz="2000" b="1" dirty="0">
                    <a:latin typeface="Times New Roman" panose="02020603050405020304" pitchFamily="18" charset="0"/>
                  </a:rPr>
                  <a:t>真空中的磁感强度</a:t>
                </a:r>
              </a:p>
            </p:txBody>
          </p:sp>
          <p:sp>
            <p:nvSpPr>
              <p:cNvPr id="34835" name="Line 13"/>
              <p:cNvSpPr/>
              <p:nvPr/>
            </p:nvSpPr>
            <p:spPr>
              <a:xfrm flipV="1">
                <a:off x="3072" y="1344"/>
                <a:ext cx="1" cy="528"/>
              </a:xfrm>
              <a:prstGeom prst="line">
                <a:avLst/>
              </a:prstGeom>
              <a:ln w="38100">
                <a:noFill/>
              </a:ln>
            </p:spPr>
          </p:sp>
        </p:grpSp>
      </p:grpSp>
      <p:grpSp>
        <p:nvGrpSpPr>
          <p:cNvPr id="128014" name="Group 14"/>
          <p:cNvGrpSpPr/>
          <p:nvPr/>
        </p:nvGrpSpPr>
        <p:grpSpPr>
          <a:xfrm>
            <a:off x="1403350" y="2041525"/>
            <a:ext cx="1714500" cy="666750"/>
            <a:chOff x="576" y="1584"/>
            <a:chExt cx="1440" cy="692"/>
          </a:xfrm>
        </p:grpSpPr>
        <p:sp>
          <p:nvSpPr>
            <p:cNvPr id="34830" name="AutoShape 15"/>
            <p:cNvSpPr/>
            <p:nvPr/>
          </p:nvSpPr>
          <p:spPr>
            <a:xfrm>
              <a:off x="576" y="1584"/>
              <a:ext cx="1440" cy="672"/>
            </a:xfrm>
            <a:prstGeom prst="wedgeRectCallout">
              <a:avLst>
                <a:gd name="adj1" fmla="val 46319"/>
                <a:gd name="adj2" fmla="val -125148"/>
              </a:avLst>
            </a:prstGeom>
            <a:gradFill rotWithShape="0">
              <a:gsLst>
                <a:gs pos="0">
                  <a:schemeClr val="bg1"/>
                </a:gs>
                <a:gs pos="100000">
                  <a:srgbClr val="FFCCFF"/>
                </a:gs>
              </a:gsLst>
              <a:lin ang="5400000" scaled="1"/>
              <a:tileRect/>
            </a:gradFill>
            <a:ln w="9525" cap="flat" cmpd="sng">
              <a:solidFill>
                <a:srgbClr val="D60093"/>
              </a:solidFill>
              <a:prstDash val="solid"/>
              <a:miter/>
              <a:headEnd type="none" w="med" len="med"/>
              <a:tailEnd type="none" w="med" len="med"/>
            </a:ln>
          </p:spPr>
          <p:txBody>
            <a:bodyPr/>
            <a:lstStyle/>
            <a:p>
              <a:pPr algn="ctr" eaLnBrk="1" hangingPunct="1"/>
              <a:endParaRPr lang="zh-CN" altLang="en-US" sz="1800" b="1" dirty="0">
                <a:solidFill>
                  <a:srgbClr val="1C1C1C"/>
                </a:solidFill>
                <a:latin typeface="Times New Roman" panose="02020603050405020304" pitchFamily="18" charset="0"/>
              </a:endParaRPr>
            </a:p>
          </p:txBody>
        </p:sp>
        <p:sp>
          <p:nvSpPr>
            <p:cNvPr id="34831" name="Text Box 16"/>
            <p:cNvSpPr txBox="1"/>
            <p:nvPr/>
          </p:nvSpPr>
          <p:spPr>
            <a:xfrm>
              <a:off x="672" y="1666"/>
              <a:ext cx="1344" cy="610"/>
            </a:xfrm>
            <a:prstGeom prst="rect">
              <a:avLst/>
            </a:prstGeom>
            <a:noFill/>
            <a:ln w="19050">
              <a:noFill/>
            </a:ln>
          </p:spPr>
          <p:txBody>
            <a:bodyPr>
              <a:spAutoFit/>
            </a:bodyPr>
            <a:lstStyle/>
            <a:p>
              <a:pPr eaLnBrk="1" hangingPunct="1">
                <a:lnSpc>
                  <a:spcPct val="90000"/>
                </a:lnSpc>
                <a:spcBef>
                  <a:spcPct val="50000"/>
                </a:spcBef>
              </a:pPr>
              <a:r>
                <a:rPr lang="zh-CN" altLang="en-US" sz="1800" b="1" dirty="0">
                  <a:latin typeface="Times New Roman" panose="02020603050405020304" pitchFamily="18" charset="0"/>
                </a:rPr>
                <a:t> 磁介质中的总磁感强度</a:t>
              </a:r>
            </a:p>
          </p:txBody>
        </p:sp>
      </p:grpSp>
      <p:sp>
        <p:nvSpPr>
          <p:cNvPr id="34824" name="Text Box 17"/>
          <p:cNvSpPr txBox="1"/>
          <p:nvPr/>
        </p:nvSpPr>
        <p:spPr>
          <a:xfrm>
            <a:off x="1023938" y="2997200"/>
            <a:ext cx="4451350" cy="457200"/>
          </a:xfrm>
          <a:prstGeom prst="rect">
            <a:avLst/>
          </a:prstGeom>
          <a:noFill/>
          <a:ln w="9525">
            <a:noFill/>
          </a:ln>
        </p:spPr>
        <p:txBody>
          <a:bodyPr wrap="none">
            <a:spAutoFit/>
          </a:bodyPr>
          <a:lstStyle/>
          <a:p>
            <a:pPr eaLnBrk="1" hangingPunct="1"/>
            <a:r>
              <a:rPr lang="zh-CN" altLang="en-US" b="1" dirty="0">
                <a:latin typeface="Times New Roman" panose="02020603050405020304" pitchFamily="18" charset="0"/>
              </a:rPr>
              <a:t>根据真空中的安培环路定理，有</a:t>
            </a:r>
          </a:p>
        </p:txBody>
      </p:sp>
      <p:graphicFrame>
        <p:nvGraphicFramePr>
          <p:cNvPr id="34825" name="Object 18"/>
          <p:cNvGraphicFramePr>
            <a:graphicFrameLocks noChangeAspect="1"/>
          </p:cNvGraphicFramePr>
          <p:nvPr/>
        </p:nvGraphicFramePr>
        <p:xfrm>
          <a:off x="3419475" y="3644900"/>
          <a:ext cx="2808288" cy="525463"/>
        </p:xfrm>
        <a:graphic>
          <a:graphicData uri="http://schemas.openxmlformats.org/presentationml/2006/ole">
            <mc:AlternateContent xmlns:mc="http://schemas.openxmlformats.org/markup-compatibility/2006">
              <mc:Choice xmlns:v="urn:schemas-microsoft-com:vml" Requires="v">
                <p:oleObj r:id="rId4" imgW="1968500" imgH="368300" progId="Equation.3">
                  <p:embed/>
                </p:oleObj>
              </mc:Choice>
              <mc:Fallback>
                <p:oleObj r:id="rId4" imgW="1968500" imgH="368300" progId="Equation.3">
                  <p:embed/>
                  <p:pic>
                    <p:nvPicPr>
                      <p:cNvPr id="0" name="图片 3301"/>
                      <p:cNvPicPr/>
                      <p:nvPr/>
                    </p:nvPicPr>
                    <p:blipFill>
                      <a:blip r:embed="rId5"/>
                      <a:stretch>
                        <a:fillRect/>
                      </a:stretch>
                    </p:blipFill>
                    <p:spPr>
                      <a:xfrm>
                        <a:off x="3419475" y="3644900"/>
                        <a:ext cx="2808288" cy="525463"/>
                      </a:xfrm>
                      <a:prstGeom prst="rect">
                        <a:avLst/>
                      </a:prstGeom>
                      <a:noFill/>
                      <a:ln w="38100">
                        <a:noFill/>
                        <a:miter/>
                      </a:ln>
                    </p:spPr>
                  </p:pic>
                </p:oleObj>
              </mc:Fallback>
            </mc:AlternateContent>
          </a:graphicData>
        </a:graphic>
      </p:graphicFrame>
      <p:sp>
        <p:nvSpPr>
          <p:cNvPr id="34826" name="Text Box 19"/>
          <p:cNvSpPr txBox="1"/>
          <p:nvPr/>
        </p:nvSpPr>
        <p:spPr>
          <a:xfrm>
            <a:off x="1239838" y="4508500"/>
            <a:ext cx="2012950" cy="457200"/>
          </a:xfrm>
          <a:prstGeom prst="rect">
            <a:avLst/>
          </a:prstGeom>
          <a:noFill/>
          <a:ln w="9525">
            <a:noFill/>
          </a:ln>
        </p:spPr>
        <p:txBody>
          <a:bodyPr wrap="none">
            <a:spAutoFit/>
          </a:bodyPr>
          <a:lstStyle/>
          <a:p>
            <a:pPr eaLnBrk="1" hangingPunct="1"/>
            <a:r>
              <a:rPr lang="zh-CN" altLang="en-US" b="1" dirty="0">
                <a:latin typeface="Times New Roman" panose="02020603050405020304" pitchFamily="18" charset="0"/>
              </a:rPr>
              <a:t>引入辅助矢量</a:t>
            </a:r>
          </a:p>
        </p:txBody>
      </p:sp>
      <p:graphicFrame>
        <p:nvGraphicFramePr>
          <p:cNvPr id="34827" name="Object 20"/>
          <p:cNvGraphicFramePr>
            <a:graphicFrameLocks noChangeAspect="1"/>
          </p:cNvGraphicFramePr>
          <p:nvPr/>
        </p:nvGraphicFramePr>
        <p:xfrm>
          <a:off x="3563938" y="4365625"/>
          <a:ext cx="1079500" cy="674688"/>
        </p:xfrm>
        <a:graphic>
          <a:graphicData uri="http://schemas.openxmlformats.org/presentationml/2006/ole">
            <mc:AlternateContent xmlns:mc="http://schemas.openxmlformats.org/markup-compatibility/2006">
              <mc:Choice xmlns:v="urn:schemas-microsoft-com:vml" Requires="v">
                <p:oleObj r:id="rId6" imgW="584200" imgH="419100" progId="Equation.3">
                  <p:embed/>
                </p:oleObj>
              </mc:Choice>
              <mc:Fallback>
                <p:oleObj r:id="rId6" imgW="584200" imgH="419100" progId="Equation.3">
                  <p:embed/>
                  <p:pic>
                    <p:nvPicPr>
                      <p:cNvPr id="0" name="图片 3302"/>
                      <p:cNvPicPr/>
                      <p:nvPr/>
                    </p:nvPicPr>
                    <p:blipFill>
                      <a:blip r:embed="rId7"/>
                      <a:stretch>
                        <a:fillRect/>
                      </a:stretch>
                    </p:blipFill>
                    <p:spPr>
                      <a:xfrm>
                        <a:off x="3563938" y="4365625"/>
                        <a:ext cx="1079500" cy="674688"/>
                      </a:xfrm>
                      <a:prstGeom prst="rect">
                        <a:avLst/>
                      </a:prstGeom>
                      <a:noFill/>
                      <a:ln w="38100">
                        <a:noFill/>
                        <a:miter/>
                      </a:ln>
                    </p:spPr>
                  </p:pic>
                </p:oleObj>
              </mc:Fallback>
            </mc:AlternateContent>
          </a:graphicData>
        </a:graphic>
      </p:graphicFrame>
      <p:sp>
        <p:nvSpPr>
          <p:cNvPr id="34828" name="Text Box 21"/>
          <p:cNvSpPr txBox="1"/>
          <p:nvPr/>
        </p:nvSpPr>
        <p:spPr>
          <a:xfrm>
            <a:off x="1239838" y="5300663"/>
            <a:ext cx="3232150" cy="457200"/>
          </a:xfrm>
          <a:prstGeom prst="rect">
            <a:avLst/>
          </a:prstGeom>
          <a:noFill/>
          <a:ln w="9525">
            <a:noFill/>
          </a:ln>
        </p:spPr>
        <p:txBody>
          <a:bodyPr wrap="none">
            <a:spAutoFit/>
          </a:bodyPr>
          <a:lstStyle/>
          <a:p>
            <a:pPr eaLnBrk="1" hangingPunct="1"/>
            <a:r>
              <a:rPr lang="zh-CN" altLang="en-US" b="1" dirty="0">
                <a:latin typeface="Times New Roman" panose="02020603050405020304" pitchFamily="18" charset="0"/>
              </a:rPr>
              <a:t>安培环路定理可以写成</a:t>
            </a:r>
          </a:p>
        </p:txBody>
      </p:sp>
      <p:graphicFrame>
        <p:nvGraphicFramePr>
          <p:cNvPr id="34829" name="Object 22"/>
          <p:cNvGraphicFramePr>
            <a:graphicFrameLocks noChangeAspect="1"/>
          </p:cNvGraphicFramePr>
          <p:nvPr/>
        </p:nvGraphicFramePr>
        <p:xfrm>
          <a:off x="2987675" y="5949950"/>
          <a:ext cx="2949575" cy="719138"/>
        </p:xfrm>
        <a:graphic>
          <a:graphicData uri="http://schemas.openxmlformats.org/presentationml/2006/ole">
            <mc:AlternateContent xmlns:mc="http://schemas.openxmlformats.org/markup-compatibility/2006">
              <mc:Choice xmlns:v="urn:schemas-microsoft-com:vml" Requires="v">
                <p:oleObj r:id="rId8" imgW="1768475" imgH="431165" progId="Equation.3">
                  <p:embed/>
                </p:oleObj>
              </mc:Choice>
              <mc:Fallback>
                <p:oleObj r:id="rId8" imgW="1768475" imgH="431165" progId="Equation.3">
                  <p:embed/>
                  <p:pic>
                    <p:nvPicPr>
                      <p:cNvPr id="0" name="图片 3303"/>
                      <p:cNvPicPr/>
                      <p:nvPr/>
                    </p:nvPicPr>
                    <p:blipFill>
                      <a:blip r:embed="rId9">
                        <a:clrChange>
                          <a:clrFrom>
                            <a:srgbClr val="000000"/>
                          </a:clrFrom>
                          <a:clrTo>
                            <a:srgbClr val="FF0000"/>
                          </a:clrTo>
                        </a:clrChange>
                      </a:blip>
                      <a:stretch>
                        <a:fillRect/>
                      </a:stretch>
                    </p:blipFill>
                    <p:spPr>
                      <a:xfrm>
                        <a:off x="2987675" y="5949950"/>
                        <a:ext cx="2949575" cy="719138"/>
                      </a:xfrm>
                      <a:prstGeom prst="rect">
                        <a:avLst/>
                      </a:prstGeom>
                      <a:solidFill>
                        <a:schemeClr val="bg1"/>
                      </a:solidFill>
                      <a:ln w="9525" cap="flat" cmpd="sng">
                        <a:solidFill>
                          <a:srgbClr val="FF00FF"/>
                        </a:solidFill>
                        <a:prstDash val="solid"/>
                        <a:miter/>
                        <a:headEnd type="none" w="med" len="med"/>
                        <a:tailEnd type="none" w="med" len="me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128005"/>
                                        </p:tgtEl>
                                        <p:attrNameLst>
                                          <p:attrName>style.visibility</p:attrName>
                                        </p:attrNameLst>
                                      </p:cBhvr>
                                      <p:to>
                                        <p:strVal val="visible"/>
                                      </p:to>
                                    </p:set>
                                    <p:animEffect transition="in" filter="blinds(vertical)">
                                      <p:cBhvr>
                                        <p:cTn id="7" dur="500"/>
                                        <p:tgtEl>
                                          <p:spTgt spid="12800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8009"/>
                                        </p:tgtEl>
                                        <p:attrNameLst>
                                          <p:attrName>style.visibility</p:attrName>
                                        </p:attrNameLst>
                                      </p:cBhvr>
                                      <p:to>
                                        <p:strVal val="visible"/>
                                      </p:to>
                                    </p:set>
                                    <p:animEffect transition="in" filter="blinds(horizontal)">
                                      <p:cBhvr>
                                        <p:cTn id="12" dur="500"/>
                                        <p:tgtEl>
                                          <p:spTgt spid="12800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8006"/>
                                        </p:tgtEl>
                                        <p:attrNameLst>
                                          <p:attrName>style.visibility</p:attrName>
                                        </p:attrNameLst>
                                      </p:cBhvr>
                                      <p:to>
                                        <p:strVal val="visible"/>
                                      </p:to>
                                    </p:set>
                                    <p:animEffect transition="in" filter="blinds(horizontal)">
                                      <p:cBhvr>
                                        <p:cTn id="17" dur="500"/>
                                        <p:tgtEl>
                                          <p:spTgt spid="12800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8014"/>
                                        </p:tgtEl>
                                        <p:attrNameLst>
                                          <p:attrName>style.visibility</p:attrName>
                                        </p:attrNameLst>
                                      </p:cBhvr>
                                      <p:to>
                                        <p:strVal val="visible"/>
                                      </p:to>
                                    </p:set>
                                    <p:animEffect transition="in" filter="blinds(horizontal)">
                                      <p:cBhvr>
                                        <p:cTn id="22" dur="500"/>
                                        <p:tgtEl>
                                          <p:spTgt spid="128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文本框 2"/>
          <p:cNvSpPr txBox="1"/>
          <p:nvPr>
            <p:custDataLst>
              <p:tags r:id="rId2"/>
            </p:custDataLst>
          </p:nvPr>
        </p:nvSpPr>
        <p:spPr>
          <a:xfrm>
            <a:off x="1828800" y="1333500"/>
            <a:ext cx="5486400" cy="976313"/>
          </a:xfrm>
          <a:prstGeom prst="rect">
            <a:avLst/>
          </a:prstGeom>
          <a:noFill/>
          <a:ln w="9525">
            <a:noFill/>
          </a:ln>
        </p:spPr>
        <p:txBody>
          <a:bodyPr wrap="square" anchor="ctr" anchorCtr="0"/>
          <a:lstStyle/>
          <a:p>
            <a:endParaRPr lang="zh-CN" altLang="en-US" sz="1950">
              <a:solidFill>
                <a:srgbClr val="000000"/>
              </a:solidFill>
              <a:latin typeface="微软雅黑" panose="020B0503020204020204" charset="-122"/>
              <a:ea typeface="微软雅黑" panose="020B0503020204020204" charset="-122"/>
            </a:endParaRPr>
          </a:p>
          <a:p>
            <a:r>
              <a:rPr sz="1950">
                <a:solidFill>
                  <a:srgbClr val="000000"/>
                </a:solidFill>
                <a:latin typeface="微软雅黑" panose="020B0503020204020204" charset="-122"/>
                <a:ea typeface="微软雅黑" panose="020B0503020204020204" charset="-122"/>
              </a:rPr>
              <a:t>对于某一回路L，安培环路积分等于零，则可以断定（　   　）</a:t>
            </a:r>
          </a:p>
          <a:p>
            <a:r>
              <a:rPr lang="zh-CN" altLang="en-US" sz="1950">
                <a:solidFill>
                  <a:srgbClr val="000000"/>
                </a:solidFill>
                <a:latin typeface="微软雅黑" panose="020B0503020204020204" charset="-122"/>
                <a:ea typeface="微软雅黑" panose="020B0503020204020204" charset="-122"/>
              </a:rPr>
              <a:t>     </a:t>
            </a:r>
          </a:p>
          <a:p>
            <a:r>
              <a:rPr lang="zh-CN" altLang="en-US" sz="1950">
                <a:solidFill>
                  <a:srgbClr val="000000"/>
                </a:solidFill>
                <a:latin typeface="微软雅黑" panose="020B0503020204020204" charset="-122"/>
                <a:ea typeface="微软雅黑" panose="020B0503020204020204" charset="-122"/>
              </a:rPr>
              <a:t>     </a:t>
            </a:r>
          </a:p>
        </p:txBody>
      </p:sp>
      <p:sp>
        <p:nvSpPr>
          <p:cNvPr id="37890" name="文本框 3"/>
          <p:cNvSpPr txBox="1"/>
          <p:nvPr>
            <p:custDataLst>
              <p:tags r:id="rId3"/>
            </p:custDataLst>
          </p:nvPr>
        </p:nvSpPr>
        <p:spPr>
          <a:xfrm>
            <a:off x="2523234" y="2954269"/>
            <a:ext cx="4791885" cy="355589"/>
          </a:xfrm>
          <a:prstGeom prst="rect">
            <a:avLst/>
          </a:prstGeom>
          <a:noFill/>
          <a:ln w="9525">
            <a:noFill/>
          </a:ln>
        </p:spPr>
        <p:txBody>
          <a:bodyPr wrap="square" anchor="ctr" anchorCtr="0"/>
          <a:lstStyle/>
          <a:p>
            <a:r>
              <a:rPr lang="zh-CN" altLang="en-US" sz="1950">
                <a:solidFill>
                  <a:srgbClr val="000000"/>
                </a:solidFill>
                <a:latin typeface="微软雅黑" panose="020B0503020204020204" charset="-122"/>
                <a:ea typeface="微软雅黑" panose="020B0503020204020204" charset="-122"/>
                <a:sym typeface="+mn-ea"/>
              </a:rPr>
              <a:t>回路L内可能有电流，但代数和为零</a:t>
            </a:r>
          </a:p>
        </p:txBody>
      </p:sp>
      <p:sp>
        <p:nvSpPr>
          <p:cNvPr id="37891" name="文本框 4"/>
          <p:cNvSpPr txBox="1"/>
          <p:nvPr>
            <p:custDataLst>
              <p:tags r:id="rId4"/>
            </p:custDataLst>
          </p:nvPr>
        </p:nvSpPr>
        <p:spPr>
          <a:xfrm>
            <a:off x="2523393" y="3640570"/>
            <a:ext cx="4791885" cy="481328"/>
          </a:xfrm>
          <a:prstGeom prst="rect">
            <a:avLst/>
          </a:prstGeom>
          <a:noFill/>
          <a:ln w="9525">
            <a:noFill/>
          </a:ln>
        </p:spPr>
        <p:txBody>
          <a:bodyPr wrap="square" anchor="ctr" anchorCtr="0"/>
          <a:lstStyle/>
          <a:p>
            <a:r>
              <a:rPr lang="zh-CN" altLang="en-US" sz="1950">
                <a:solidFill>
                  <a:srgbClr val="000000"/>
                </a:solidFill>
                <a:latin typeface="微软雅黑" panose="020B0503020204020204" charset="-122"/>
                <a:ea typeface="微软雅黑" panose="020B0503020204020204" charset="-122"/>
                <a:sym typeface="+mn-ea"/>
              </a:rPr>
              <a:t>回路L内一定无电流</a:t>
            </a:r>
          </a:p>
        </p:txBody>
      </p:sp>
      <p:sp>
        <p:nvSpPr>
          <p:cNvPr id="37892" name="文本框 5"/>
          <p:cNvSpPr txBox="1"/>
          <p:nvPr>
            <p:custDataLst>
              <p:tags r:id="rId5"/>
            </p:custDataLst>
          </p:nvPr>
        </p:nvSpPr>
        <p:spPr>
          <a:xfrm>
            <a:off x="2503708" y="4234715"/>
            <a:ext cx="4791885" cy="481328"/>
          </a:xfrm>
          <a:prstGeom prst="rect">
            <a:avLst/>
          </a:prstGeom>
          <a:noFill/>
          <a:ln w="9525">
            <a:noFill/>
          </a:ln>
        </p:spPr>
        <p:txBody>
          <a:bodyPr wrap="square" anchor="ctr" anchorCtr="0"/>
          <a:lstStyle/>
          <a:p>
            <a:r>
              <a:rPr lang="zh-CN" altLang="en-US" sz="1950">
                <a:solidFill>
                  <a:srgbClr val="000000"/>
                </a:solidFill>
                <a:latin typeface="微软雅黑" panose="020B0503020204020204" charset="-122"/>
                <a:ea typeface="微软雅黑" panose="020B0503020204020204" charset="-122"/>
                <a:sym typeface="+mn-ea"/>
              </a:rPr>
              <a:t>回路L内可能有电流，且代数和不为零</a:t>
            </a:r>
          </a:p>
        </p:txBody>
      </p:sp>
      <p:sp>
        <p:nvSpPr>
          <p:cNvPr id="37893" name="文本框 6"/>
          <p:cNvSpPr txBox="1"/>
          <p:nvPr>
            <p:custDataLst>
              <p:tags r:id="rId6"/>
            </p:custDataLst>
          </p:nvPr>
        </p:nvSpPr>
        <p:spPr>
          <a:xfrm>
            <a:off x="2503708" y="4876485"/>
            <a:ext cx="4791885" cy="481328"/>
          </a:xfrm>
          <a:prstGeom prst="rect">
            <a:avLst/>
          </a:prstGeom>
          <a:noFill/>
          <a:ln w="9525">
            <a:noFill/>
          </a:ln>
        </p:spPr>
        <p:txBody>
          <a:bodyPr wrap="square" anchor="ctr" anchorCtr="0"/>
          <a:lstStyle/>
          <a:p>
            <a:r>
              <a:rPr lang="zh-CN" altLang="en-US" sz="1950">
                <a:solidFill>
                  <a:srgbClr val="000000"/>
                </a:solidFill>
                <a:latin typeface="微软雅黑" panose="020B0503020204020204" charset="-122"/>
                <a:ea typeface="微软雅黑" panose="020B0503020204020204" charset="-122"/>
                <a:sym typeface="+mn-ea"/>
              </a:rPr>
              <a:t>.回路L内一定有电流</a:t>
            </a:r>
          </a:p>
        </p:txBody>
      </p:sp>
      <p:sp>
        <p:nvSpPr>
          <p:cNvPr id="8" name="椭圆 7"/>
          <p:cNvSpPr>
            <a:spLocks noChangeAspect="1"/>
          </p:cNvSpPr>
          <p:nvPr>
            <p:custDataLst>
              <p:tags r:id="rId7"/>
            </p:custDataLst>
          </p:nvPr>
        </p:nvSpPr>
        <p:spPr>
          <a:xfrm>
            <a:off x="1968899" y="2998712"/>
            <a:ext cx="385062" cy="385062"/>
          </a:xfrm>
          <a:prstGeom prst="ellipse">
            <a:avLst/>
          </a:prstGeom>
          <a:solidFill>
            <a:schemeClr val="accent1"/>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fontAlgn="base"/>
            <a:r>
              <a:rPr lang="zh-CN" altLang="en-US" sz="1200" strike="noStrike" noProof="1">
                <a:solidFill>
                  <a:srgbClr val="FFFFFF"/>
                </a:solidFill>
                <a:latin typeface="微软雅黑" panose="020B0503020204020204" charset="-122"/>
                <a:ea typeface="微软雅黑" panose="020B0503020204020204" charset="-122"/>
              </a:rPr>
              <a:t>A</a:t>
            </a:r>
          </a:p>
        </p:txBody>
      </p:sp>
      <p:sp>
        <p:nvSpPr>
          <p:cNvPr id="9" name="椭圆 8"/>
          <p:cNvSpPr>
            <a:spLocks noChangeAspect="1"/>
          </p:cNvSpPr>
          <p:nvPr>
            <p:custDataLst>
              <p:tags r:id="rId8"/>
            </p:custDataLst>
          </p:nvPr>
        </p:nvSpPr>
        <p:spPr>
          <a:xfrm>
            <a:off x="1968899" y="3640483"/>
            <a:ext cx="385062" cy="385062"/>
          </a:xfrm>
          <a:prstGeom prst="ellipse">
            <a:avLst/>
          </a:prstGeom>
          <a:solidFill>
            <a:schemeClr val="tx1">
              <a:lumMod val="50000"/>
              <a:lumOff val="50000"/>
            </a:schemeClr>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fontAlgn="base"/>
            <a:r>
              <a:rPr lang="zh-CN" altLang="en-US" sz="1200" strike="noStrike" noProof="1">
                <a:solidFill>
                  <a:srgbClr val="FFFFFF"/>
                </a:solidFill>
                <a:latin typeface="微软雅黑" panose="020B0503020204020204" charset="-122"/>
                <a:ea typeface="微软雅黑" panose="020B0503020204020204" charset="-122"/>
              </a:rPr>
              <a:t>B</a:t>
            </a:r>
          </a:p>
        </p:txBody>
      </p:sp>
      <p:sp>
        <p:nvSpPr>
          <p:cNvPr id="10" name="椭圆 9"/>
          <p:cNvSpPr>
            <a:spLocks noChangeAspect="1"/>
          </p:cNvSpPr>
          <p:nvPr>
            <p:custDataLst>
              <p:tags r:id="rId9"/>
            </p:custDataLst>
          </p:nvPr>
        </p:nvSpPr>
        <p:spPr>
          <a:xfrm>
            <a:off x="1968899" y="4282253"/>
            <a:ext cx="385062" cy="385062"/>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fontAlgn="base"/>
            <a:r>
              <a:rPr lang="zh-CN" altLang="en-US" sz="1200" strike="noStrike" noProof="1">
                <a:solidFill>
                  <a:srgbClr val="FFFFFF"/>
                </a:solidFill>
                <a:latin typeface="微软雅黑" panose="020B0503020204020204" charset="-122"/>
                <a:ea typeface="微软雅黑" panose="020B0503020204020204" charset="-122"/>
              </a:rPr>
              <a:t>C</a:t>
            </a:r>
          </a:p>
        </p:txBody>
      </p:sp>
      <p:sp>
        <p:nvSpPr>
          <p:cNvPr id="11" name="椭圆 10"/>
          <p:cNvSpPr>
            <a:spLocks noChangeAspect="1"/>
          </p:cNvSpPr>
          <p:nvPr>
            <p:custDataLst>
              <p:tags r:id="rId10"/>
            </p:custDataLst>
          </p:nvPr>
        </p:nvSpPr>
        <p:spPr>
          <a:xfrm>
            <a:off x="1968899" y="4924023"/>
            <a:ext cx="385062" cy="385062"/>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fontAlgn="base"/>
            <a:r>
              <a:rPr lang="zh-CN" altLang="en-US" sz="1200" strike="noStrike" noProof="1">
                <a:solidFill>
                  <a:srgbClr val="FFFFFF"/>
                </a:solidFill>
                <a:latin typeface="微软雅黑" panose="020B0503020204020204" charset="-122"/>
                <a:ea typeface="微软雅黑" panose="020B0503020204020204" charset="-122"/>
              </a:rPr>
              <a:t>D</a:t>
            </a:r>
          </a:p>
        </p:txBody>
      </p:sp>
      <p:sp>
        <p:nvSpPr>
          <p:cNvPr id="12" name="圆角矩形 11"/>
          <p:cNvSpPr/>
          <p:nvPr>
            <p:custDataLst>
              <p:tags r:id="rId11"/>
            </p:custDataLst>
          </p:nvPr>
        </p:nvSpPr>
        <p:spPr>
          <a:xfrm>
            <a:off x="5772150" y="5518547"/>
            <a:ext cx="1157288" cy="30837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fontAlgn="base"/>
            <a:r>
              <a:rPr lang="zh-CN" altLang="en-US" sz="1200" strike="noStrike" noProof="1">
                <a:solidFill>
                  <a:srgbClr val="FFFFFF"/>
                </a:solidFill>
                <a:latin typeface="微软雅黑" panose="020B0503020204020204" charset="-122"/>
                <a:ea typeface="微软雅黑" panose="020B0503020204020204" charset="-122"/>
              </a:rPr>
              <a:t>提交</a:t>
            </a:r>
          </a:p>
        </p:txBody>
      </p:sp>
      <p:grpSp>
        <p:nvGrpSpPr>
          <p:cNvPr id="37899" name="组合 16"/>
          <p:cNvGrpSpPr/>
          <p:nvPr/>
        </p:nvGrpSpPr>
        <p:grpSpPr>
          <a:xfrm>
            <a:off x="1143000" y="857250"/>
            <a:ext cx="6858000" cy="476250"/>
            <a:chOff x="0" y="0"/>
            <a:chExt cx="14400" cy="1000"/>
          </a:xfrm>
        </p:grpSpPr>
        <p:sp>
          <p:nvSpPr>
            <p:cNvPr id="13" name="TitleBackground"/>
            <p:cNvSpPr/>
            <p:nvPr>
              <p:custDataLst>
                <p:tags r:id="rId13"/>
              </p:custDataLst>
            </p:nvPr>
          </p:nvSpPr>
          <p:spPr>
            <a:xfrm>
              <a:off x="0" y="0"/>
              <a:ext cx="144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14" name="ColorBlock"/>
            <p:cNvSpPr/>
            <p:nvPr>
              <p:custDataLst>
                <p:tags r:id="rId14"/>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37902" name="TypeText"/>
            <p:cNvSpPr txBox="1"/>
            <p:nvPr>
              <p:custDataLst>
                <p:tags r:id="rId15"/>
              </p:custDataLst>
            </p:nvPr>
          </p:nvSpPr>
          <p:spPr>
            <a:xfrm>
              <a:off x="400" y="0"/>
              <a:ext cx="3000" cy="1000"/>
            </a:xfrm>
            <a:prstGeom prst="rect">
              <a:avLst/>
            </a:prstGeom>
            <a:noFill/>
            <a:ln w="9525">
              <a:noFill/>
            </a:ln>
          </p:spPr>
          <p:txBody>
            <a:bodyPr wrap="none" anchor="ctr" anchorCtr="0"/>
            <a:lstStyle/>
            <a:p>
              <a:r>
                <a:rPr lang="zh-CN" altLang="en-US" sz="1950">
                  <a:solidFill>
                    <a:srgbClr val="000000"/>
                  </a:solidFill>
                  <a:latin typeface="微软雅黑" panose="020B0503020204020204" charset="-122"/>
                  <a:ea typeface="微软雅黑" panose="020B0503020204020204" charset="-122"/>
                </a:rPr>
                <a:t>单选题</a:t>
              </a:r>
            </a:p>
          </p:txBody>
        </p:sp>
        <p:sp>
          <p:nvSpPr>
            <p:cNvPr id="37903" name="TipText"/>
            <p:cNvSpPr txBox="1"/>
            <p:nvPr>
              <p:custDataLst>
                <p:tags r:id="rId16"/>
              </p:custDataLst>
            </p:nvPr>
          </p:nvSpPr>
          <p:spPr>
            <a:xfrm>
              <a:off x="2248" y="172"/>
              <a:ext cx="3600" cy="800"/>
            </a:xfrm>
            <a:prstGeom prst="rect">
              <a:avLst/>
            </a:prstGeom>
            <a:noFill/>
            <a:ln w="9525">
              <a:noFill/>
            </a:ln>
          </p:spPr>
          <p:txBody>
            <a:bodyPr wrap="none" anchor="ctr" anchorCtr="0"/>
            <a:lstStyle/>
            <a:p>
              <a:r>
                <a:rPr lang="en-US" altLang="zh-CN" sz="1500">
                  <a:solidFill>
                    <a:srgbClr val="808080"/>
                  </a:solidFill>
                  <a:latin typeface="微软雅黑" panose="020B0503020204020204" charset="-122"/>
                  <a:ea typeface="微软雅黑" panose="020B0503020204020204" charset="-122"/>
                </a:rPr>
                <a:t>2</a:t>
              </a:r>
              <a:r>
                <a:rPr lang="zh-CN" altLang="en-US" sz="1500">
                  <a:solidFill>
                    <a:srgbClr val="808080"/>
                  </a:solidFill>
                  <a:latin typeface="微软雅黑" panose="020B0503020204020204" charset="-122"/>
                  <a:ea typeface="微软雅黑" panose="020B0503020204020204" charset="-122"/>
                </a:rPr>
                <a:t>分</a:t>
              </a:r>
            </a:p>
          </p:txBody>
        </p:sp>
      </p:grpSp>
      <p:pic>
        <p:nvPicPr>
          <p:cNvPr id="37904" name="图片 1" descr="tmpC2A3"/>
          <p:cNvPicPr>
            <a:picLocks noChangeAspect="1"/>
          </p:cNvPicPr>
          <p:nvPr>
            <p:custDataLst>
              <p:tags r:id="rId12"/>
            </p:custDataLst>
          </p:nvPr>
        </p:nvPicPr>
        <p:blipFill>
          <a:blip r:embed="rId18"/>
          <a:stretch>
            <a:fillRect/>
          </a:stretch>
        </p:blipFill>
        <p:spPr>
          <a:xfrm>
            <a:off x="6838950" y="904875"/>
            <a:ext cx="1066800" cy="381000"/>
          </a:xfrm>
          <a:prstGeom prst="rect">
            <a:avLst/>
          </a:prstGeom>
          <a:noFill/>
          <a:ln w="9525">
            <a:noFill/>
          </a:ln>
        </p:spPr>
      </p:pic>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文本框 2"/>
          <p:cNvSpPr txBox="1"/>
          <p:nvPr>
            <p:custDataLst>
              <p:tags r:id="rId2"/>
            </p:custDataLst>
          </p:nvPr>
        </p:nvSpPr>
        <p:spPr>
          <a:xfrm>
            <a:off x="1828800" y="1333500"/>
            <a:ext cx="5486400" cy="976313"/>
          </a:xfrm>
          <a:prstGeom prst="rect">
            <a:avLst/>
          </a:prstGeom>
          <a:noFill/>
          <a:ln w="9525">
            <a:noFill/>
          </a:ln>
        </p:spPr>
        <p:txBody>
          <a:bodyPr wrap="square" anchor="ctr" anchorCtr="0"/>
          <a:lstStyle/>
          <a:p>
            <a:endParaRPr lang="zh-CN" altLang="en-US" sz="1950">
              <a:solidFill>
                <a:srgbClr val="000000"/>
              </a:solidFill>
              <a:latin typeface="微软雅黑" panose="020B0503020204020204" charset="-122"/>
              <a:ea typeface="微软雅黑" panose="020B0503020204020204" charset="-122"/>
            </a:endParaRPr>
          </a:p>
          <a:p>
            <a:r>
              <a:rPr sz="1950">
                <a:solidFill>
                  <a:srgbClr val="000000"/>
                </a:solidFill>
                <a:latin typeface="微软雅黑" panose="020B0503020204020204" charset="-122"/>
                <a:ea typeface="微软雅黑" panose="020B0503020204020204" charset="-122"/>
              </a:rPr>
              <a:t>非静电力把正电荷由负极运送到正极，保持两极间恒定电势差，正确的是（　   　）。</a:t>
            </a:r>
            <a:r>
              <a:rPr lang="zh-CN" altLang="en-US" sz="1950">
                <a:solidFill>
                  <a:srgbClr val="000000"/>
                </a:solidFill>
                <a:latin typeface="微软雅黑" panose="020B0503020204020204" charset="-122"/>
                <a:ea typeface="微软雅黑" panose="020B0503020204020204" charset="-122"/>
              </a:rPr>
              <a:t>     </a:t>
            </a:r>
          </a:p>
          <a:p>
            <a:r>
              <a:rPr lang="zh-CN" altLang="en-US" sz="1950">
                <a:solidFill>
                  <a:srgbClr val="000000"/>
                </a:solidFill>
                <a:latin typeface="微软雅黑" panose="020B0503020204020204" charset="-122"/>
                <a:ea typeface="微软雅黑" panose="020B0503020204020204" charset="-122"/>
              </a:rPr>
              <a:t>     </a:t>
            </a:r>
          </a:p>
        </p:txBody>
      </p:sp>
      <p:sp>
        <p:nvSpPr>
          <p:cNvPr id="37890" name="文本框 3"/>
          <p:cNvSpPr txBox="1"/>
          <p:nvPr>
            <p:custDataLst>
              <p:tags r:id="rId3"/>
            </p:custDataLst>
          </p:nvPr>
        </p:nvSpPr>
        <p:spPr>
          <a:xfrm>
            <a:off x="2523234" y="2954269"/>
            <a:ext cx="4791885" cy="355589"/>
          </a:xfrm>
          <a:prstGeom prst="rect">
            <a:avLst/>
          </a:prstGeom>
          <a:noFill/>
          <a:ln w="9525">
            <a:noFill/>
          </a:ln>
        </p:spPr>
        <p:txBody>
          <a:bodyPr wrap="square" anchor="ctr" anchorCtr="0"/>
          <a:lstStyle/>
          <a:p>
            <a:r>
              <a:rPr lang="zh-CN" altLang="en-US" sz="1950">
                <a:solidFill>
                  <a:srgbClr val="000000"/>
                </a:solidFill>
                <a:latin typeface="微软雅黑" panose="020B0503020204020204" charset="-122"/>
                <a:ea typeface="微软雅黑" panose="020B0503020204020204" charset="-122"/>
                <a:sym typeface="+mn-ea"/>
              </a:rPr>
              <a:t>金属导体中</a:t>
            </a:r>
          </a:p>
        </p:txBody>
      </p:sp>
      <p:sp>
        <p:nvSpPr>
          <p:cNvPr id="37891" name="文本框 4"/>
          <p:cNvSpPr txBox="1"/>
          <p:nvPr>
            <p:custDataLst>
              <p:tags r:id="rId4"/>
            </p:custDataLst>
          </p:nvPr>
        </p:nvSpPr>
        <p:spPr>
          <a:xfrm>
            <a:off x="2523393" y="3640570"/>
            <a:ext cx="4791885" cy="481328"/>
          </a:xfrm>
          <a:prstGeom prst="rect">
            <a:avLst/>
          </a:prstGeom>
          <a:noFill/>
          <a:ln w="9525">
            <a:noFill/>
          </a:ln>
        </p:spPr>
        <p:txBody>
          <a:bodyPr wrap="square" anchor="ctr" anchorCtr="0"/>
          <a:lstStyle/>
          <a:p>
            <a:r>
              <a:rPr lang="zh-CN" altLang="en-US" sz="1950">
                <a:solidFill>
                  <a:srgbClr val="000000"/>
                </a:solidFill>
                <a:latin typeface="微软雅黑" panose="020B0503020204020204" charset="-122"/>
                <a:ea typeface="微软雅黑" panose="020B0503020204020204" charset="-122"/>
                <a:sym typeface="+mn-ea"/>
              </a:rPr>
              <a:t>.电源外部 </a:t>
            </a:r>
          </a:p>
        </p:txBody>
      </p:sp>
      <p:sp>
        <p:nvSpPr>
          <p:cNvPr id="37892" name="文本框 5"/>
          <p:cNvSpPr txBox="1"/>
          <p:nvPr>
            <p:custDataLst>
              <p:tags r:id="rId5"/>
            </p:custDataLst>
          </p:nvPr>
        </p:nvSpPr>
        <p:spPr>
          <a:xfrm>
            <a:off x="2503708" y="4234715"/>
            <a:ext cx="4791885" cy="481328"/>
          </a:xfrm>
          <a:prstGeom prst="rect">
            <a:avLst/>
          </a:prstGeom>
          <a:noFill/>
          <a:ln w="9525">
            <a:noFill/>
          </a:ln>
        </p:spPr>
        <p:txBody>
          <a:bodyPr wrap="square" anchor="ctr" anchorCtr="0"/>
          <a:lstStyle/>
          <a:p>
            <a:r>
              <a:rPr lang="zh-CN" altLang="en-US" sz="1950">
                <a:solidFill>
                  <a:srgbClr val="000000"/>
                </a:solidFill>
                <a:latin typeface="微软雅黑" panose="020B0503020204020204" charset="-122"/>
                <a:ea typeface="微软雅黑" panose="020B0503020204020204" charset="-122"/>
                <a:sym typeface="+mn-ea"/>
              </a:rPr>
              <a:t>电源内部 </a:t>
            </a:r>
          </a:p>
        </p:txBody>
      </p:sp>
      <p:sp>
        <p:nvSpPr>
          <p:cNvPr id="37893" name="文本框 6"/>
          <p:cNvSpPr txBox="1"/>
          <p:nvPr>
            <p:custDataLst>
              <p:tags r:id="rId6"/>
            </p:custDataLst>
          </p:nvPr>
        </p:nvSpPr>
        <p:spPr>
          <a:xfrm>
            <a:off x="2503708" y="4876485"/>
            <a:ext cx="4791885" cy="481328"/>
          </a:xfrm>
          <a:prstGeom prst="rect">
            <a:avLst/>
          </a:prstGeom>
          <a:noFill/>
          <a:ln w="9525">
            <a:noFill/>
          </a:ln>
        </p:spPr>
        <p:txBody>
          <a:bodyPr wrap="square" anchor="ctr" anchorCtr="0"/>
          <a:lstStyle/>
          <a:p>
            <a:r>
              <a:rPr lang="zh-CN" altLang="en-US" sz="1950">
                <a:solidFill>
                  <a:srgbClr val="000000"/>
                </a:solidFill>
                <a:latin typeface="微软雅黑" panose="020B0503020204020204" charset="-122"/>
                <a:ea typeface="微软雅黑" panose="020B0503020204020204" charset="-122"/>
                <a:sym typeface="+mn-ea"/>
              </a:rPr>
              <a:t>整个闭合回路</a:t>
            </a:r>
          </a:p>
        </p:txBody>
      </p:sp>
      <p:sp>
        <p:nvSpPr>
          <p:cNvPr id="8" name="椭圆 7"/>
          <p:cNvSpPr>
            <a:spLocks noChangeAspect="1"/>
          </p:cNvSpPr>
          <p:nvPr>
            <p:custDataLst>
              <p:tags r:id="rId7"/>
            </p:custDataLst>
          </p:nvPr>
        </p:nvSpPr>
        <p:spPr>
          <a:xfrm>
            <a:off x="1968899" y="2998712"/>
            <a:ext cx="385062" cy="385062"/>
          </a:xfrm>
          <a:prstGeom prst="ellipse">
            <a:avLst/>
          </a:prstGeom>
          <a:solidFill>
            <a:schemeClr val="bg1">
              <a:lumMod val="50000"/>
            </a:schemeClr>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fontAlgn="base"/>
            <a:r>
              <a:rPr lang="zh-CN" altLang="en-US" sz="1200" strike="noStrike" noProof="1">
                <a:solidFill>
                  <a:srgbClr val="FFFFFF"/>
                </a:solidFill>
                <a:latin typeface="微软雅黑" panose="020B0503020204020204" charset="-122"/>
                <a:ea typeface="微软雅黑" panose="020B0503020204020204" charset="-122"/>
              </a:rPr>
              <a:t>A</a:t>
            </a:r>
          </a:p>
        </p:txBody>
      </p:sp>
      <p:sp>
        <p:nvSpPr>
          <p:cNvPr id="9" name="椭圆 8"/>
          <p:cNvSpPr>
            <a:spLocks noChangeAspect="1"/>
          </p:cNvSpPr>
          <p:nvPr>
            <p:custDataLst>
              <p:tags r:id="rId8"/>
            </p:custDataLst>
          </p:nvPr>
        </p:nvSpPr>
        <p:spPr>
          <a:xfrm>
            <a:off x="1968899" y="3640483"/>
            <a:ext cx="385062" cy="385062"/>
          </a:xfrm>
          <a:prstGeom prst="ellipse">
            <a:avLst/>
          </a:prstGeom>
          <a:solidFill>
            <a:schemeClr val="tx1">
              <a:lumMod val="50000"/>
              <a:lumOff val="50000"/>
            </a:schemeClr>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fontAlgn="base"/>
            <a:r>
              <a:rPr lang="zh-CN" altLang="en-US" sz="1200" strike="noStrike" noProof="1">
                <a:solidFill>
                  <a:srgbClr val="FFFFFF"/>
                </a:solidFill>
                <a:latin typeface="微软雅黑" panose="020B0503020204020204" charset="-122"/>
                <a:ea typeface="微软雅黑" panose="020B0503020204020204" charset="-122"/>
              </a:rPr>
              <a:t>B</a:t>
            </a:r>
          </a:p>
        </p:txBody>
      </p:sp>
      <p:sp>
        <p:nvSpPr>
          <p:cNvPr id="10" name="椭圆 9"/>
          <p:cNvSpPr>
            <a:spLocks noChangeAspect="1"/>
          </p:cNvSpPr>
          <p:nvPr>
            <p:custDataLst>
              <p:tags r:id="rId9"/>
            </p:custDataLst>
          </p:nvPr>
        </p:nvSpPr>
        <p:spPr>
          <a:xfrm>
            <a:off x="1968899" y="4282253"/>
            <a:ext cx="385062" cy="385062"/>
          </a:xfrm>
          <a:prstGeom prst="ellipse">
            <a:avLst/>
          </a:prstGeom>
          <a:solidFill>
            <a:srgbClr val="00B05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fontAlgn="base"/>
            <a:r>
              <a:rPr lang="zh-CN" altLang="en-US" sz="1200" strike="noStrike" noProof="1">
                <a:solidFill>
                  <a:srgbClr val="FFFFFF"/>
                </a:solidFill>
                <a:latin typeface="微软雅黑" panose="020B0503020204020204" charset="-122"/>
                <a:ea typeface="微软雅黑" panose="020B0503020204020204" charset="-122"/>
              </a:rPr>
              <a:t>C</a:t>
            </a:r>
          </a:p>
        </p:txBody>
      </p:sp>
      <p:sp>
        <p:nvSpPr>
          <p:cNvPr id="11" name="椭圆 10"/>
          <p:cNvSpPr>
            <a:spLocks noChangeAspect="1"/>
          </p:cNvSpPr>
          <p:nvPr>
            <p:custDataLst>
              <p:tags r:id="rId10"/>
            </p:custDataLst>
          </p:nvPr>
        </p:nvSpPr>
        <p:spPr>
          <a:xfrm>
            <a:off x="1968899" y="4924023"/>
            <a:ext cx="385062" cy="385062"/>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fontAlgn="base"/>
            <a:r>
              <a:rPr lang="zh-CN" altLang="en-US" sz="1200" strike="noStrike" noProof="1">
                <a:solidFill>
                  <a:srgbClr val="FFFFFF"/>
                </a:solidFill>
                <a:latin typeface="微软雅黑" panose="020B0503020204020204" charset="-122"/>
                <a:ea typeface="微软雅黑" panose="020B0503020204020204" charset="-122"/>
              </a:rPr>
              <a:t>D</a:t>
            </a:r>
          </a:p>
        </p:txBody>
      </p:sp>
      <p:sp>
        <p:nvSpPr>
          <p:cNvPr id="12" name="圆角矩形 11"/>
          <p:cNvSpPr/>
          <p:nvPr>
            <p:custDataLst>
              <p:tags r:id="rId11"/>
            </p:custDataLst>
          </p:nvPr>
        </p:nvSpPr>
        <p:spPr>
          <a:xfrm>
            <a:off x="5772150" y="5518547"/>
            <a:ext cx="1157288" cy="30837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fontAlgn="base"/>
            <a:r>
              <a:rPr lang="zh-CN" altLang="en-US" sz="1200" strike="noStrike" noProof="1">
                <a:solidFill>
                  <a:srgbClr val="FFFFFF"/>
                </a:solidFill>
                <a:latin typeface="微软雅黑" panose="020B0503020204020204" charset="-122"/>
                <a:ea typeface="微软雅黑" panose="020B0503020204020204" charset="-122"/>
              </a:rPr>
              <a:t>提交</a:t>
            </a:r>
          </a:p>
        </p:txBody>
      </p:sp>
      <p:grpSp>
        <p:nvGrpSpPr>
          <p:cNvPr id="37899" name="组合 16"/>
          <p:cNvGrpSpPr/>
          <p:nvPr/>
        </p:nvGrpSpPr>
        <p:grpSpPr>
          <a:xfrm>
            <a:off x="1143000" y="857250"/>
            <a:ext cx="6858000" cy="476250"/>
            <a:chOff x="0" y="0"/>
            <a:chExt cx="14400" cy="1000"/>
          </a:xfrm>
        </p:grpSpPr>
        <p:sp>
          <p:nvSpPr>
            <p:cNvPr id="13" name="TitleBackground"/>
            <p:cNvSpPr/>
            <p:nvPr>
              <p:custDataLst>
                <p:tags r:id="rId13"/>
              </p:custDataLst>
            </p:nvPr>
          </p:nvSpPr>
          <p:spPr>
            <a:xfrm>
              <a:off x="0" y="0"/>
              <a:ext cx="144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14" name="ColorBlock"/>
            <p:cNvSpPr/>
            <p:nvPr>
              <p:custDataLst>
                <p:tags r:id="rId14"/>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37902" name="TypeText"/>
            <p:cNvSpPr txBox="1"/>
            <p:nvPr>
              <p:custDataLst>
                <p:tags r:id="rId15"/>
              </p:custDataLst>
            </p:nvPr>
          </p:nvSpPr>
          <p:spPr>
            <a:xfrm>
              <a:off x="400" y="0"/>
              <a:ext cx="3000" cy="1000"/>
            </a:xfrm>
            <a:prstGeom prst="rect">
              <a:avLst/>
            </a:prstGeom>
            <a:noFill/>
            <a:ln w="9525">
              <a:noFill/>
            </a:ln>
          </p:spPr>
          <p:txBody>
            <a:bodyPr wrap="none" anchor="ctr" anchorCtr="0"/>
            <a:lstStyle/>
            <a:p>
              <a:r>
                <a:rPr lang="zh-CN" altLang="en-US" sz="1950">
                  <a:solidFill>
                    <a:srgbClr val="000000"/>
                  </a:solidFill>
                  <a:latin typeface="微软雅黑" panose="020B0503020204020204" charset="-122"/>
                  <a:ea typeface="微软雅黑" panose="020B0503020204020204" charset="-122"/>
                </a:rPr>
                <a:t>单选题</a:t>
              </a:r>
            </a:p>
          </p:txBody>
        </p:sp>
        <p:sp>
          <p:nvSpPr>
            <p:cNvPr id="37903" name="TipText"/>
            <p:cNvSpPr txBox="1"/>
            <p:nvPr>
              <p:custDataLst>
                <p:tags r:id="rId16"/>
              </p:custDataLst>
            </p:nvPr>
          </p:nvSpPr>
          <p:spPr>
            <a:xfrm>
              <a:off x="2248" y="172"/>
              <a:ext cx="3600" cy="800"/>
            </a:xfrm>
            <a:prstGeom prst="rect">
              <a:avLst/>
            </a:prstGeom>
            <a:noFill/>
            <a:ln w="9525">
              <a:noFill/>
            </a:ln>
          </p:spPr>
          <p:txBody>
            <a:bodyPr wrap="none" anchor="ctr" anchorCtr="0"/>
            <a:lstStyle/>
            <a:p>
              <a:r>
                <a:rPr lang="en-US" altLang="zh-CN" sz="1500">
                  <a:solidFill>
                    <a:srgbClr val="808080"/>
                  </a:solidFill>
                  <a:latin typeface="微软雅黑" panose="020B0503020204020204" charset="-122"/>
                  <a:ea typeface="微软雅黑" panose="020B0503020204020204" charset="-122"/>
                </a:rPr>
                <a:t>2</a:t>
              </a:r>
              <a:r>
                <a:rPr lang="zh-CN" altLang="en-US" sz="1500">
                  <a:solidFill>
                    <a:srgbClr val="808080"/>
                  </a:solidFill>
                  <a:latin typeface="微软雅黑" panose="020B0503020204020204" charset="-122"/>
                  <a:ea typeface="微软雅黑" panose="020B0503020204020204" charset="-122"/>
                </a:rPr>
                <a:t>分</a:t>
              </a:r>
            </a:p>
          </p:txBody>
        </p:sp>
      </p:grpSp>
      <p:pic>
        <p:nvPicPr>
          <p:cNvPr id="37904" name="图片 1" descr="tmpC2A3"/>
          <p:cNvPicPr>
            <a:picLocks noChangeAspect="1"/>
          </p:cNvPicPr>
          <p:nvPr>
            <p:custDataLst>
              <p:tags r:id="rId12"/>
            </p:custDataLst>
          </p:nvPr>
        </p:nvPicPr>
        <p:blipFill>
          <a:blip r:embed="rId18"/>
          <a:stretch>
            <a:fillRect/>
          </a:stretch>
        </p:blipFill>
        <p:spPr>
          <a:xfrm>
            <a:off x="6838950" y="904875"/>
            <a:ext cx="1066800" cy="381000"/>
          </a:xfrm>
          <a:prstGeom prst="rect">
            <a:avLst/>
          </a:prstGeom>
          <a:noFill/>
          <a:ln w="9525">
            <a:noFill/>
          </a:ln>
        </p:spPr>
      </p:pic>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文本框 2"/>
          <p:cNvSpPr txBox="1"/>
          <p:nvPr>
            <p:custDataLst>
              <p:tags r:id="rId2"/>
            </p:custDataLst>
          </p:nvPr>
        </p:nvSpPr>
        <p:spPr>
          <a:xfrm>
            <a:off x="1828800" y="1333500"/>
            <a:ext cx="6798945" cy="976630"/>
          </a:xfrm>
          <a:prstGeom prst="rect">
            <a:avLst/>
          </a:prstGeom>
          <a:noFill/>
          <a:ln w="9525">
            <a:noFill/>
          </a:ln>
        </p:spPr>
        <p:txBody>
          <a:bodyPr wrap="square" anchor="ctr" anchorCtr="0"/>
          <a:lstStyle/>
          <a:p>
            <a:endParaRPr lang="zh-CN" altLang="en-US" sz="1950">
              <a:solidFill>
                <a:srgbClr val="000000"/>
              </a:solidFill>
              <a:latin typeface="微软雅黑" panose="020B0503020204020204" charset="-122"/>
              <a:ea typeface="微软雅黑" panose="020B0503020204020204" charset="-122"/>
            </a:endParaRPr>
          </a:p>
          <a:p>
            <a:r>
              <a:rPr sz="1950">
                <a:solidFill>
                  <a:srgbClr val="000000"/>
                </a:solidFill>
                <a:latin typeface="微软雅黑" panose="020B0503020204020204" charset="-122"/>
                <a:ea typeface="微软雅黑" panose="020B0503020204020204" charset="-122"/>
              </a:rPr>
              <a:t>如图所示，三条长直导线都通以垂直于纸面向外的电流，且I1=I2=I3，则距三导线等距的A点的磁场方向为（   　　）。</a:t>
            </a:r>
          </a:p>
        </p:txBody>
      </p:sp>
      <p:sp>
        <p:nvSpPr>
          <p:cNvPr id="37890" name="文本框 3"/>
          <p:cNvSpPr txBox="1"/>
          <p:nvPr>
            <p:custDataLst>
              <p:tags r:id="rId3"/>
            </p:custDataLst>
          </p:nvPr>
        </p:nvSpPr>
        <p:spPr>
          <a:xfrm>
            <a:off x="2523234" y="2954269"/>
            <a:ext cx="4791885" cy="355589"/>
          </a:xfrm>
          <a:prstGeom prst="rect">
            <a:avLst/>
          </a:prstGeom>
          <a:noFill/>
          <a:ln w="9525">
            <a:noFill/>
          </a:ln>
        </p:spPr>
        <p:txBody>
          <a:bodyPr wrap="square" anchor="ctr" anchorCtr="0"/>
          <a:lstStyle/>
          <a:p>
            <a:r>
              <a:rPr lang="zh-CN" altLang="en-US" sz="1950">
                <a:solidFill>
                  <a:srgbClr val="000000"/>
                </a:solidFill>
                <a:latin typeface="微软雅黑" panose="020B0503020204020204" charset="-122"/>
                <a:ea typeface="微软雅黑" panose="020B0503020204020204" charset="-122"/>
                <a:sym typeface="+mn-ea"/>
              </a:rPr>
              <a:t>向右</a:t>
            </a:r>
          </a:p>
        </p:txBody>
      </p:sp>
      <p:sp>
        <p:nvSpPr>
          <p:cNvPr id="37891" name="文本框 4"/>
          <p:cNvSpPr txBox="1"/>
          <p:nvPr>
            <p:custDataLst>
              <p:tags r:id="rId4"/>
            </p:custDataLst>
          </p:nvPr>
        </p:nvSpPr>
        <p:spPr>
          <a:xfrm>
            <a:off x="2523393" y="3640570"/>
            <a:ext cx="4791885" cy="481328"/>
          </a:xfrm>
          <a:prstGeom prst="rect">
            <a:avLst/>
          </a:prstGeom>
          <a:noFill/>
          <a:ln w="9525">
            <a:noFill/>
          </a:ln>
        </p:spPr>
        <p:txBody>
          <a:bodyPr wrap="square" anchor="ctr" anchorCtr="0"/>
          <a:lstStyle/>
          <a:p>
            <a:r>
              <a:rPr lang="zh-CN" altLang="en-US" sz="1950">
                <a:solidFill>
                  <a:srgbClr val="000000"/>
                </a:solidFill>
                <a:latin typeface="微软雅黑" panose="020B0503020204020204" charset="-122"/>
                <a:ea typeface="微软雅黑" panose="020B0503020204020204" charset="-122"/>
                <a:sym typeface="+mn-ea"/>
              </a:rPr>
              <a:t>向上</a:t>
            </a:r>
          </a:p>
        </p:txBody>
      </p:sp>
      <p:sp>
        <p:nvSpPr>
          <p:cNvPr id="37892" name="文本框 5"/>
          <p:cNvSpPr txBox="1"/>
          <p:nvPr>
            <p:custDataLst>
              <p:tags r:id="rId5"/>
            </p:custDataLst>
          </p:nvPr>
        </p:nvSpPr>
        <p:spPr>
          <a:xfrm>
            <a:off x="2503708" y="4234715"/>
            <a:ext cx="4791885" cy="481328"/>
          </a:xfrm>
          <a:prstGeom prst="rect">
            <a:avLst/>
          </a:prstGeom>
          <a:noFill/>
          <a:ln w="9525">
            <a:noFill/>
          </a:ln>
        </p:spPr>
        <p:txBody>
          <a:bodyPr wrap="square" anchor="ctr" anchorCtr="0"/>
          <a:lstStyle/>
          <a:p>
            <a:r>
              <a:rPr lang="zh-CN" altLang="en-US" sz="1950">
                <a:solidFill>
                  <a:srgbClr val="000000"/>
                </a:solidFill>
                <a:latin typeface="微软雅黑" panose="020B0503020204020204" charset="-122"/>
                <a:ea typeface="微软雅黑" panose="020B0503020204020204" charset="-122"/>
                <a:sym typeface="+mn-ea"/>
              </a:rPr>
              <a:t>向左  </a:t>
            </a:r>
          </a:p>
        </p:txBody>
      </p:sp>
      <p:sp>
        <p:nvSpPr>
          <p:cNvPr id="37893" name="文本框 6"/>
          <p:cNvSpPr txBox="1"/>
          <p:nvPr>
            <p:custDataLst>
              <p:tags r:id="rId6"/>
            </p:custDataLst>
          </p:nvPr>
        </p:nvSpPr>
        <p:spPr>
          <a:xfrm>
            <a:off x="2503708" y="4875215"/>
            <a:ext cx="4791885" cy="481328"/>
          </a:xfrm>
          <a:prstGeom prst="rect">
            <a:avLst/>
          </a:prstGeom>
          <a:noFill/>
          <a:ln w="9525">
            <a:noFill/>
          </a:ln>
        </p:spPr>
        <p:txBody>
          <a:bodyPr wrap="square" anchor="ctr" anchorCtr="0"/>
          <a:lstStyle/>
          <a:p>
            <a:r>
              <a:rPr lang="zh-CN" altLang="en-US" sz="1950">
                <a:solidFill>
                  <a:srgbClr val="000000"/>
                </a:solidFill>
                <a:latin typeface="微软雅黑" panose="020B0503020204020204" charset="-122"/>
                <a:ea typeface="微软雅黑" panose="020B0503020204020204" charset="-122"/>
                <a:sym typeface="+mn-ea"/>
              </a:rPr>
              <a:t>向下</a:t>
            </a:r>
          </a:p>
        </p:txBody>
      </p:sp>
      <p:sp>
        <p:nvSpPr>
          <p:cNvPr id="8" name="椭圆 7"/>
          <p:cNvSpPr>
            <a:spLocks noChangeAspect="1"/>
          </p:cNvSpPr>
          <p:nvPr>
            <p:custDataLst>
              <p:tags r:id="rId7"/>
            </p:custDataLst>
          </p:nvPr>
        </p:nvSpPr>
        <p:spPr>
          <a:xfrm>
            <a:off x="1968899" y="2998712"/>
            <a:ext cx="385062" cy="385062"/>
          </a:xfrm>
          <a:prstGeom prst="ellipse">
            <a:avLst/>
          </a:prstGeom>
          <a:solidFill>
            <a:srgbClr val="00B05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fontAlgn="base"/>
            <a:r>
              <a:rPr lang="zh-CN" altLang="en-US" sz="1200" strike="noStrike" noProof="1">
                <a:solidFill>
                  <a:srgbClr val="FFFFFF"/>
                </a:solidFill>
                <a:latin typeface="微软雅黑" panose="020B0503020204020204" charset="-122"/>
                <a:ea typeface="微软雅黑" panose="020B0503020204020204" charset="-122"/>
              </a:rPr>
              <a:t>A</a:t>
            </a:r>
          </a:p>
        </p:txBody>
      </p:sp>
      <p:sp>
        <p:nvSpPr>
          <p:cNvPr id="9" name="椭圆 8"/>
          <p:cNvSpPr>
            <a:spLocks noChangeAspect="1"/>
          </p:cNvSpPr>
          <p:nvPr>
            <p:custDataLst>
              <p:tags r:id="rId8"/>
            </p:custDataLst>
          </p:nvPr>
        </p:nvSpPr>
        <p:spPr>
          <a:xfrm>
            <a:off x="1968899" y="3640483"/>
            <a:ext cx="385062" cy="385062"/>
          </a:xfrm>
          <a:prstGeom prst="ellipse">
            <a:avLst/>
          </a:prstGeom>
          <a:solidFill>
            <a:schemeClr val="tx1">
              <a:lumMod val="50000"/>
              <a:lumOff val="50000"/>
            </a:schemeClr>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fontAlgn="base"/>
            <a:r>
              <a:rPr lang="zh-CN" altLang="en-US" sz="1200" strike="noStrike" noProof="1">
                <a:solidFill>
                  <a:srgbClr val="FFFFFF"/>
                </a:solidFill>
                <a:latin typeface="微软雅黑" panose="020B0503020204020204" charset="-122"/>
                <a:ea typeface="微软雅黑" panose="020B0503020204020204" charset="-122"/>
              </a:rPr>
              <a:t>B</a:t>
            </a:r>
          </a:p>
        </p:txBody>
      </p:sp>
      <p:sp>
        <p:nvSpPr>
          <p:cNvPr id="10" name="椭圆 9"/>
          <p:cNvSpPr>
            <a:spLocks noChangeAspect="1"/>
          </p:cNvSpPr>
          <p:nvPr>
            <p:custDataLst>
              <p:tags r:id="rId9"/>
            </p:custDataLst>
          </p:nvPr>
        </p:nvSpPr>
        <p:spPr>
          <a:xfrm>
            <a:off x="1968899" y="4282253"/>
            <a:ext cx="385062" cy="385062"/>
          </a:xfrm>
          <a:prstGeom prst="ellipse">
            <a:avLst/>
          </a:prstGeom>
          <a:solidFill>
            <a:schemeClr val="bg1">
              <a:lumMod val="50000"/>
            </a:schemeClr>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fontAlgn="base"/>
            <a:r>
              <a:rPr lang="zh-CN" altLang="en-US" sz="1200" strike="noStrike" noProof="1">
                <a:solidFill>
                  <a:srgbClr val="FFFFFF"/>
                </a:solidFill>
                <a:latin typeface="微软雅黑" panose="020B0503020204020204" charset="-122"/>
                <a:ea typeface="微软雅黑" panose="020B0503020204020204" charset="-122"/>
              </a:rPr>
              <a:t>C</a:t>
            </a:r>
          </a:p>
        </p:txBody>
      </p:sp>
      <p:sp>
        <p:nvSpPr>
          <p:cNvPr id="11" name="椭圆 10"/>
          <p:cNvSpPr>
            <a:spLocks noChangeAspect="1"/>
          </p:cNvSpPr>
          <p:nvPr>
            <p:custDataLst>
              <p:tags r:id="rId10"/>
            </p:custDataLst>
          </p:nvPr>
        </p:nvSpPr>
        <p:spPr>
          <a:xfrm>
            <a:off x="1968899" y="4924023"/>
            <a:ext cx="385062" cy="385062"/>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fontAlgn="base"/>
            <a:r>
              <a:rPr lang="zh-CN" altLang="en-US" sz="1200" strike="noStrike" noProof="1">
                <a:solidFill>
                  <a:srgbClr val="FFFFFF"/>
                </a:solidFill>
                <a:latin typeface="微软雅黑" panose="020B0503020204020204" charset="-122"/>
                <a:ea typeface="微软雅黑" panose="020B0503020204020204" charset="-122"/>
              </a:rPr>
              <a:t>D</a:t>
            </a:r>
          </a:p>
        </p:txBody>
      </p:sp>
      <p:sp>
        <p:nvSpPr>
          <p:cNvPr id="12" name="圆角矩形 11"/>
          <p:cNvSpPr/>
          <p:nvPr>
            <p:custDataLst>
              <p:tags r:id="rId11"/>
            </p:custDataLst>
          </p:nvPr>
        </p:nvSpPr>
        <p:spPr>
          <a:xfrm>
            <a:off x="5772150" y="5518547"/>
            <a:ext cx="1157288" cy="30837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fontAlgn="base"/>
            <a:r>
              <a:rPr lang="zh-CN" altLang="en-US" sz="1200" strike="noStrike" noProof="1">
                <a:solidFill>
                  <a:srgbClr val="FFFFFF"/>
                </a:solidFill>
                <a:latin typeface="微软雅黑" panose="020B0503020204020204" charset="-122"/>
                <a:ea typeface="微软雅黑" panose="020B0503020204020204" charset="-122"/>
              </a:rPr>
              <a:t>提交</a:t>
            </a:r>
          </a:p>
        </p:txBody>
      </p:sp>
      <p:grpSp>
        <p:nvGrpSpPr>
          <p:cNvPr id="37899" name="组合 16"/>
          <p:cNvGrpSpPr/>
          <p:nvPr/>
        </p:nvGrpSpPr>
        <p:grpSpPr>
          <a:xfrm>
            <a:off x="1143000" y="857250"/>
            <a:ext cx="6858000" cy="476250"/>
            <a:chOff x="0" y="0"/>
            <a:chExt cx="14400" cy="1000"/>
          </a:xfrm>
        </p:grpSpPr>
        <p:sp>
          <p:nvSpPr>
            <p:cNvPr id="13" name="TitleBackground"/>
            <p:cNvSpPr/>
            <p:nvPr>
              <p:custDataLst>
                <p:tags r:id="rId13"/>
              </p:custDataLst>
            </p:nvPr>
          </p:nvSpPr>
          <p:spPr>
            <a:xfrm>
              <a:off x="0" y="0"/>
              <a:ext cx="144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14" name="ColorBlock"/>
            <p:cNvSpPr/>
            <p:nvPr>
              <p:custDataLst>
                <p:tags r:id="rId14"/>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37902" name="TypeText"/>
            <p:cNvSpPr txBox="1"/>
            <p:nvPr>
              <p:custDataLst>
                <p:tags r:id="rId15"/>
              </p:custDataLst>
            </p:nvPr>
          </p:nvSpPr>
          <p:spPr>
            <a:xfrm>
              <a:off x="400" y="0"/>
              <a:ext cx="3000" cy="1000"/>
            </a:xfrm>
            <a:prstGeom prst="rect">
              <a:avLst/>
            </a:prstGeom>
            <a:noFill/>
            <a:ln w="9525">
              <a:noFill/>
            </a:ln>
          </p:spPr>
          <p:txBody>
            <a:bodyPr wrap="none" anchor="ctr" anchorCtr="0"/>
            <a:lstStyle/>
            <a:p>
              <a:r>
                <a:rPr lang="zh-CN" altLang="en-US" sz="1950">
                  <a:solidFill>
                    <a:srgbClr val="000000"/>
                  </a:solidFill>
                  <a:latin typeface="微软雅黑" panose="020B0503020204020204" charset="-122"/>
                  <a:ea typeface="微软雅黑" panose="020B0503020204020204" charset="-122"/>
                </a:rPr>
                <a:t>单选题</a:t>
              </a:r>
            </a:p>
          </p:txBody>
        </p:sp>
        <p:sp>
          <p:nvSpPr>
            <p:cNvPr id="37903" name="TipText"/>
            <p:cNvSpPr txBox="1"/>
            <p:nvPr>
              <p:custDataLst>
                <p:tags r:id="rId16"/>
              </p:custDataLst>
            </p:nvPr>
          </p:nvSpPr>
          <p:spPr>
            <a:xfrm>
              <a:off x="2248" y="172"/>
              <a:ext cx="3600" cy="800"/>
            </a:xfrm>
            <a:prstGeom prst="rect">
              <a:avLst/>
            </a:prstGeom>
            <a:noFill/>
            <a:ln w="9525">
              <a:noFill/>
            </a:ln>
          </p:spPr>
          <p:txBody>
            <a:bodyPr wrap="none" anchor="ctr" anchorCtr="0"/>
            <a:lstStyle/>
            <a:p>
              <a:r>
                <a:rPr lang="en-US" altLang="zh-CN" sz="1500">
                  <a:solidFill>
                    <a:srgbClr val="808080"/>
                  </a:solidFill>
                  <a:latin typeface="微软雅黑" panose="020B0503020204020204" charset="-122"/>
                  <a:ea typeface="微软雅黑" panose="020B0503020204020204" charset="-122"/>
                </a:rPr>
                <a:t>2</a:t>
              </a:r>
              <a:r>
                <a:rPr lang="zh-CN" altLang="en-US" sz="1500">
                  <a:solidFill>
                    <a:srgbClr val="808080"/>
                  </a:solidFill>
                  <a:latin typeface="微软雅黑" panose="020B0503020204020204" charset="-122"/>
                  <a:ea typeface="微软雅黑" panose="020B0503020204020204" charset="-122"/>
                </a:rPr>
                <a:t>分</a:t>
              </a:r>
            </a:p>
          </p:txBody>
        </p:sp>
      </p:grpSp>
      <p:pic>
        <p:nvPicPr>
          <p:cNvPr id="37904" name="图片 1" descr="tmpC2A3"/>
          <p:cNvPicPr>
            <a:picLocks noChangeAspect="1"/>
          </p:cNvPicPr>
          <p:nvPr>
            <p:custDataLst>
              <p:tags r:id="rId12"/>
            </p:custDataLst>
          </p:nvPr>
        </p:nvPicPr>
        <p:blipFill>
          <a:blip r:embed="rId18"/>
          <a:stretch>
            <a:fillRect/>
          </a:stretch>
        </p:blipFill>
        <p:spPr>
          <a:xfrm>
            <a:off x="6838950" y="904875"/>
            <a:ext cx="1066800" cy="381000"/>
          </a:xfrm>
          <a:prstGeom prst="rect">
            <a:avLst/>
          </a:prstGeom>
          <a:noFill/>
          <a:ln w="9525">
            <a:noFill/>
          </a:ln>
        </p:spPr>
      </p:pic>
      <p:pic>
        <p:nvPicPr>
          <p:cNvPr id="2" name="图片 18" descr="IMG_256"/>
          <p:cNvPicPr>
            <a:picLocks noChangeAspect="1"/>
          </p:cNvPicPr>
          <p:nvPr/>
        </p:nvPicPr>
        <p:blipFill>
          <a:blip r:embed="rId19"/>
          <a:stretch>
            <a:fillRect/>
          </a:stretch>
        </p:blipFill>
        <p:spPr>
          <a:xfrm>
            <a:off x="6181090" y="3461385"/>
            <a:ext cx="1820545" cy="1254760"/>
          </a:xfrm>
          <a:prstGeom prst="rect">
            <a:avLst/>
          </a:prstGeom>
          <a:noFill/>
          <a:ln w="9525">
            <a:noFill/>
          </a:ln>
        </p:spPr>
      </p:pic>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文本框 2"/>
          <p:cNvSpPr txBox="1"/>
          <p:nvPr>
            <p:custDataLst>
              <p:tags r:id="rId2"/>
            </p:custDataLst>
          </p:nvPr>
        </p:nvSpPr>
        <p:spPr>
          <a:xfrm>
            <a:off x="1828800" y="1333500"/>
            <a:ext cx="6445885" cy="1607185"/>
          </a:xfrm>
          <a:prstGeom prst="rect">
            <a:avLst/>
          </a:prstGeom>
          <a:noFill/>
          <a:ln w="9525">
            <a:noFill/>
          </a:ln>
        </p:spPr>
        <p:txBody>
          <a:bodyPr wrap="square" anchor="ctr" anchorCtr="0"/>
          <a:lstStyle/>
          <a:p>
            <a:r>
              <a:rPr sz="1950">
                <a:latin typeface="微软雅黑" panose="020B0503020204020204" charset="-122"/>
                <a:ea typeface="微软雅黑" panose="020B0503020204020204" charset="-122"/>
              </a:rPr>
              <a:t>在真空中有一根半径为R的半圆形细导线，流过的电流为I，则圆心处的磁感强度为   </a:t>
            </a:r>
            <a:r>
              <a:rPr lang="zh-CN" sz="1950">
                <a:latin typeface="微软雅黑" panose="020B0503020204020204" charset="-122"/>
                <a:ea typeface="微软雅黑" panose="020B0503020204020204" charset="-122"/>
              </a:rPr>
              <a:t>（</a:t>
            </a:r>
            <a:r>
              <a:rPr sz="1950">
                <a:latin typeface="微软雅黑" panose="020B0503020204020204" charset="-122"/>
                <a:ea typeface="微软雅黑" panose="020B0503020204020204" charset="-122"/>
              </a:rPr>
              <a:t>  </a:t>
            </a:r>
            <a:r>
              <a:rPr sz="1950">
                <a:solidFill>
                  <a:srgbClr val="C00000"/>
                </a:solidFill>
                <a:latin typeface="微软雅黑" panose="020B0503020204020204" charset="-122"/>
                <a:ea typeface="微软雅黑" panose="020B0503020204020204" charset="-122"/>
              </a:rPr>
              <a:t>  </a:t>
            </a:r>
            <a:r>
              <a:rPr sz="1950">
                <a:solidFill>
                  <a:srgbClr val="C00000"/>
                </a:solidFill>
                <a:latin typeface="Arial" panose="020B0604020202020204" pitchFamily="34" charset="0"/>
                <a:ea typeface="微软雅黑" panose="020B0503020204020204" charset="-122"/>
                <a:cs typeface="Arial" panose="020B0604020202020204" pitchFamily="34" charset="0"/>
              </a:rPr>
              <a:t>µ</a:t>
            </a:r>
            <a:r>
              <a:rPr sz="1950">
                <a:solidFill>
                  <a:srgbClr val="C00000"/>
                </a:solidFill>
                <a:latin typeface="微软雅黑" panose="020B0503020204020204" charset="-122"/>
                <a:ea typeface="微软雅黑" panose="020B0503020204020204" charset="-122"/>
              </a:rPr>
              <a:t> </a:t>
            </a:r>
            <a:r>
              <a:rPr lang="en-US" sz="1950">
                <a:solidFill>
                  <a:srgbClr val="C00000"/>
                </a:solidFill>
                <a:latin typeface="微软雅黑" panose="020B0503020204020204" charset="-122"/>
                <a:ea typeface="微软雅黑" panose="020B0503020204020204" charset="-122"/>
              </a:rPr>
              <a:t>I/4R</a:t>
            </a:r>
            <a:r>
              <a:rPr sz="1950">
                <a:solidFill>
                  <a:srgbClr val="C00000"/>
                </a:solidFill>
                <a:latin typeface="微软雅黑" panose="020B0503020204020204" charset="-122"/>
                <a:ea typeface="微软雅黑" panose="020B0503020204020204" charset="-122"/>
              </a:rPr>
              <a:t> </a:t>
            </a:r>
            <a:r>
              <a:rPr sz="1950">
                <a:latin typeface="微软雅黑" panose="020B0503020204020204" charset="-122"/>
                <a:ea typeface="微软雅黑" panose="020B0503020204020204" charset="-122"/>
              </a:rPr>
              <a:t>      </a:t>
            </a:r>
            <a:r>
              <a:rPr lang="zh-CN" sz="1950">
                <a:latin typeface="微软雅黑" panose="020B0503020204020204" charset="-122"/>
                <a:ea typeface="微软雅黑" panose="020B0503020204020204" charset="-122"/>
              </a:rPr>
              <a:t>）</a:t>
            </a:r>
            <a:r>
              <a:rPr sz="1950">
                <a:latin typeface="微软雅黑" panose="020B0503020204020204" charset="-122"/>
                <a:ea typeface="微软雅黑" panose="020B0503020204020204" charset="-122"/>
              </a:rPr>
              <a:t>  。</a:t>
            </a:r>
          </a:p>
        </p:txBody>
      </p:sp>
      <p:sp>
        <p:nvSpPr>
          <p:cNvPr id="4" name="圆角矩形 3"/>
          <p:cNvSpPr/>
          <p:nvPr>
            <p:custDataLst>
              <p:tags r:id="rId3"/>
            </p:custDataLst>
          </p:nvPr>
        </p:nvSpPr>
        <p:spPr>
          <a:xfrm>
            <a:off x="5772150" y="5518547"/>
            <a:ext cx="1157288" cy="30837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fontAlgn="base"/>
            <a:r>
              <a:rPr lang="zh-CN" altLang="en-US" sz="1200" strike="noStrike" noProof="1">
                <a:solidFill>
                  <a:srgbClr val="FFFFFF"/>
                </a:solidFill>
                <a:latin typeface="微软雅黑" panose="020B0503020204020204" charset="-122"/>
                <a:ea typeface="微软雅黑" panose="020B0503020204020204" charset="-122"/>
              </a:rPr>
              <a:t>作答</a:t>
            </a:r>
          </a:p>
        </p:txBody>
      </p:sp>
      <p:sp>
        <p:nvSpPr>
          <p:cNvPr id="10" name="矩形 9"/>
          <p:cNvSpPr/>
          <p:nvPr>
            <p:custDataLst>
              <p:tags r:id="rId4"/>
            </p:custDataLst>
          </p:nvPr>
        </p:nvSpPr>
        <p:spPr>
          <a:xfrm>
            <a:off x="1143000" y="5243513"/>
            <a:ext cx="6858000" cy="275035"/>
          </a:xfrm>
          <a:prstGeom prst="rect">
            <a:avLst/>
          </a:prstGeom>
          <a:solidFill>
            <a:srgbClr val="FBFAEF"/>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noAutofit/>
          </a:bodyPr>
          <a:lstStyle/>
          <a:p>
            <a:pPr lvl="0" algn="l" fontAlgn="base">
              <a:buNone/>
            </a:pPr>
            <a:r>
              <a:rPr lang="zh-CN" altLang="en-US" sz="900" strike="noStrike" noProof="1">
                <a:solidFill>
                  <a:srgbClr val="F84F41"/>
                </a:solidFill>
                <a:latin typeface="微软雅黑" panose="020B0503020204020204" charset="-122"/>
                <a:ea typeface="微软雅黑" panose="020B0503020204020204" charset="-122"/>
                <a:cs typeface="微软雅黑" panose="020B0503020204020204" charset="-122"/>
              </a:rPr>
              <a:t>正常使用填空题需3.0以上版本雨课堂</a:t>
            </a:r>
          </a:p>
        </p:txBody>
      </p:sp>
      <p:sp>
        <p:nvSpPr>
          <p:cNvPr id="11268" name="文本框 10"/>
          <p:cNvSpPr txBox="1"/>
          <p:nvPr>
            <p:custDataLst>
              <p:tags r:id="rId5"/>
            </p:custDataLst>
          </p:nvPr>
        </p:nvSpPr>
        <p:spPr>
          <a:xfrm>
            <a:off x="1828800" y="1333500"/>
            <a:ext cx="5486400" cy="273844"/>
          </a:xfrm>
          <a:prstGeom prst="rect">
            <a:avLst/>
          </a:prstGeom>
          <a:solidFill>
            <a:srgbClr val="FBFAEF">
              <a:alpha val="89998"/>
            </a:srgbClr>
          </a:solidFill>
          <a:ln w="9525">
            <a:noFill/>
          </a:ln>
        </p:spPr>
        <p:txBody>
          <a:bodyPr wrap="none" anchor="ctr" anchorCtr="1"/>
          <a:lstStyle/>
          <a:p>
            <a:r>
              <a:rPr lang="zh-CN" altLang="en-US" sz="900">
                <a:solidFill>
                  <a:srgbClr val="F84F41"/>
                </a:solidFill>
                <a:latin typeface="微软雅黑" panose="020B0503020204020204" charset="-122"/>
                <a:ea typeface="微软雅黑" panose="020B0503020204020204" charset="-122"/>
              </a:rPr>
              <a:t>此题未设答案</a:t>
            </a:r>
          </a:p>
        </p:txBody>
      </p:sp>
      <p:grpSp>
        <p:nvGrpSpPr>
          <p:cNvPr id="11269" name="组合 8"/>
          <p:cNvGrpSpPr/>
          <p:nvPr/>
        </p:nvGrpSpPr>
        <p:grpSpPr>
          <a:xfrm>
            <a:off x="1143000" y="857250"/>
            <a:ext cx="6858000" cy="476250"/>
            <a:chOff x="0" y="0"/>
            <a:chExt cx="14400" cy="1000"/>
          </a:xfrm>
        </p:grpSpPr>
        <p:sp>
          <p:nvSpPr>
            <p:cNvPr id="5" name="TitleBackground"/>
            <p:cNvSpPr/>
            <p:nvPr>
              <p:custDataLst>
                <p:tags r:id="rId7"/>
              </p:custDataLst>
            </p:nvPr>
          </p:nvSpPr>
          <p:spPr>
            <a:xfrm>
              <a:off x="0" y="0"/>
              <a:ext cx="144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6" name="ColorBlock"/>
            <p:cNvSpPr/>
            <p:nvPr>
              <p:custDataLst>
                <p:tags r:id="rId8"/>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11272" name="TypeText"/>
            <p:cNvSpPr txBox="1"/>
            <p:nvPr>
              <p:custDataLst>
                <p:tags r:id="rId9"/>
              </p:custDataLst>
            </p:nvPr>
          </p:nvSpPr>
          <p:spPr>
            <a:xfrm>
              <a:off x="400" y="0"/>
              <a:ext cx="3000" cy="1000"/>
            </a:xfrm>
            <a:prstGeom prst="rect">
              <a:avLst/>
            </a:prstGeom>
            <a:noFill/>
            <a:ln w="9525">
              <a:noFill/>
            </a:ln>
          </p:spPr>
          <p:txBody>
            <a:bodyPr wrap="none" anchor="ctr" anchorCtr="0"/>
            <a:lstStyle/>
            <a:p>
              <a:r>
                <a:rPr lang="zh-CN" altLang="en-US" sz="1950">
                  <a:solidFill>
                    <a:srgbClr val="000000"/>
                  </a:solidFill>
                  <a:latin typeface="微软雅黑" panose="020B0503020204020204" charset="-122"/>
                  <a:ea typeface="微软雅黑" panose="020B0503020204020204" charset="-122"/>
                </a:rPr>
                <a:t>填空题</a:t>
              </a:r>
            </a:p>
          </p:txBody>
        </p:sp>
        <p:sp>
          <p:nvSpPr>
            <p:cNvPr id="11273" name="TipText"/>
            <p:cNvSpPr txBox="1"/>
            <p:nvPr>
              <p:custDataLst>
                <p:tags r:id="rId10"/>
              </p:custDataLst>
            </p:nvPr>
          </p:nvSpPr>
          <p:spPr>
            <a:xfrm>
              <a:off x="2248" y="172"/>
              <a:ext cx="3600" cy="800"/>
            </a:xfrm>
            <a:prstGeom prst="rect">
              <a:avLst/>
            </a:prstGeom>
            <a:noFill/>
            <a:ln w="9525">
              <a:noFill/>
            </a:ln>
          </p:spPr>
          <p:txBody>
            <a:bodyPr wrap="none" anchor="ctr" anchorCtr="0"/>
            <a:lstStyle/>
            <a:p>
              <a:r>
                <a:rPr lang="en-US" altLang="zh-CN" sz="1500">
                  <a:solidFill>
                    <a:srgbClr val="808080"/>
                  </a:solidFill>
                  <a:latin typeface="微软雅黑" panose="020B0503020204020204" charset="-122"/>
                  <a:ea typeface="微软雅黑" panose="020B0503020204020204" charset="-122"/>
                </a:rPr>
                <a:t>2</a:t>
              </a:r>
              <a:r>
                <a:rPr lang="zh-CN" altLang="en-US" sz="1500">
                  <a:solidFill>
                    <a:srgbClr val="808080"/>
                  </a:solidFill>
                  <a:latin typeface="微软雅黑" panose="020B0503020204020204" charset="-122"/>
                  <a:ea typeface="微软雅黑" panose="020B0503020204020204" charset="-122"/>
                </a:rPr>
                <a:t>分</a:t>
              </a:r>
            </a:p>
          </p:txBody>
        </p:sp>
      </p:grpSp>
      <p:pic>
        <p:nvPicPr>
          <p:cNvPr id="11274" name="图片 1" descr="tmpA352"/>
          <p:cNvPicPr>
            <a:picLocks noChangeAspect="1"/>
          </p:cNvPicPr>
          <p:nvPr>
            <p:custDataLst>
              <p:tags r:id="rId6"/>
            </p:custDataLst>
          </p:nvPr>
        </p:nvPicPr>
        <p:blipFill>
          <a:blip r:embed="rId12"/>
          <a:stretch>
            <a:fillRect/>
          </a:stretch>
        </p:blipFill>
        <p:spPr>
          <a:xfrm>
            <a:off x="6838950" y="904875"/>
            <a:ext cx="1066800" cy="381000"/>
          </a:xfrm>
          <a:prstGeom prst="rect">
            <a:avLst/>
          </a:prstGeom>
          <a:noFill/>
          <a:ln w="9525">
            <a:noFill/>
          </a:ln>
        </p:spPr>
      </p:pic>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文本框 2"/>
          <p:cNvSpPr txBox="1"/>
          <p:nvPr>
            <p:custDataLst>
              <p:tags r:id="rId2"/>
            </p:custDataLst>
          </p:nvPr>
        </p:nvSpPr>
        <p:spPr>
          <a:xfrm>
            <a:off x="1828800" y="1333500"/>
            <a:ext cx="6445885" cy="1607185"/>
          </a:xfrm>
          <a:prstGeom prst="rect">
            <a:avLst/>
          </a:prstGeom>
          <a:noFill/>
          <a:ln w="9525">
            <a:noFill/>
          </a:ln>
        </p:spPr>
        <p:txBody>
          <a:bodyPr wrap="square" anchor="ctr" anchorCtr="0"/>
          <a:lstStyle/>
          <a:p>
            <a:r>
              <a:rPr sz="1950">
                <a:ea typeface="微软雅黑" panose="020B0503020204020204" charset="-122"/>
              </a:rPr>
              <a:t>磁感应线可以形象地表示出磁场的   </a:t>
            </a:r>
            <a:r>
              <a:rPr lang="en-US" sz="1950">
                <a:ea typeface="微软雅黑" panose="020B0503020204020204" charset="-122"/>
              </a:rPr>
              <a:t>(</a:t>
            </a:r>
            <a:r>
              <a:rPr sz="1950">
                <a:ea typeface="微软雅黑" panose="020B0503020204020204" charset="-122"/>
              </a:rPr>
              <a:t> </a:t>
            </a:r>
            <a:r>
              <a:rPr sz="1950">
                <a:solidFill>
                  <a:srgbClr val="C00000"/>
                </a:solidFill>
                <a:ea typeface="微软雅黑" panose="020B0503020204020204" charset="-122"/>
              </a:rPr>
              <a:t> </a:t>
            </a:r>
            <a:r>
              <a:rPr lang="zh-CN" sz="1950">
                <a:solidFill>
                  <a:srgbClr val="C00000"/>
                </a:solidFill>
                <a:ea typeface="微软雅黑" panose="020B0503020204020204" charset="-122"/>
              </a:rPr>
              <a:t>方向</a:t>
            </a:r>
            <a:r>
              <a:rPr sz="1950">
                <a:ea typeface="微软雅黑" panose="020B0503020204020204" charset="-122"/>
              </a:rPr>
              <a:t>    </a:t>
            </a:r>
            <a:r>
              <a:rPr lang="en-US" sz="1950">
                <a:ea typeface="微软雅黑" panose="020B0503020204020204" charset="-122"/>
              </a:rPr>
              <a:t>)</a:t>
            </a:r>
            <a:r>
              <a:rPr sz="1950">
                <a:ea typeface="微软雅黑" panose="020B0503020204020204" charset="-122"/>
              </a:rPr>
              <a:t>和强弱。</a:t>
            </a:r>
          </a:p>
        </p:txBody>
      </p:sp>
      <p:sp>
        <p:nvSpPr>
          <p:cNvPr id="4" name="圆角矩形 3"/>
          <p:cNvSpPr/>
          <p:nvPr>
            <p:custDataLst>
              <p:tags r:id="rId3"/>
            </p:custDataLst>
          </p:nvPr>
        </p:nvSpPr>
        <p:spPr>
          <a:xfrm>
            <a:off x="5772150" y="5518547"/>
            <a:ext cx="1157288" cy="30837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fontAlgn="base"/>
            <a:r>
              <a:rPr lang="zh-CN" altLang="en-US" sz="1200" strike="noStrike" noProof="1">
                <a:solidFill>
                  <a:srgbClr val="FFFFFF"/>
                </a:solidFill>
                <a:latin typeface="微软雅黑" panose="020B0503020204020204" charset="-122"/>
                <a:ea typeface="微软雅黑" panose="020B0503020204020204" charset="-122"/>
              </a:rPr>
              <a:t>作答</a:t>
            </a:r>
          </a:p>
        </p:txBody>
      </p:sp>
      <p:sp>
        <p:nvSpPr>
          <p:cNvPr id="10" name="矩形 9"/>
          <p:cNvSpPr/>
          <p:nvPr>
            <p:custDataLst>
              <p:tags r:id="rId4"/>
            </p:custDataLst>
          </p:nvPr>
        </p:nvSpPr>
        <p:spPr>
          <a:xfrm>
            <a:off x="1143000" y="5243513"/>
            <a:ext cx="6858000" cy="275035"/>
          </a:xfrm>
          <a:prstGeom prst="rect">
            <a:avLst/>
          </a:prstGeom>
          <a:solidFill>
            <a:srgbClr val="FBFAEF"/>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noAutofit/>
          </a:bodyPr>
          <a:lstStyle/>
          <a:p>
            <a:pPr lvl="0" algn="l" fontAlgn="base">
              <a:buNone/>
            </a:pPr>
            <a:r>
              <a:rPr lang="zh-CN" altLang="en-US" sz="900" strike="noStrike" noProof="1">
                <a:solidFill>
                  <a:srgbClr val="F84F41"/>
                </a:solidFill>
                <a:latin typeface="微软雅黑" panose="020B0503020204020204" charset="-122"/>
                <a:ea typeface="微软雅黑" panose="020B0503020204020204" charset="-122"/>
                <a:cs typeface="微软雅黑" panose="020B0503020204020204" charset="-122"/>
              </a:rPr>
              <a:t>正常使用填空题需3.0以上版本雨课堂</a:t>
            </a:r>
          </a:p>
        </p:txBody>
      </p:sp>
      <p:sp>
        <p:nvSpPr>
          <p:cNvPr id="11268" name="文本框 10"/>
          <p:cNvSpPr txBox="1"/>
          <p:nvPr>
            <p:custDataLst>
              <p:tags r:id="rId5"/>
            </p:custDataLst>
          </p:nvPr>
        </p:nvSpPr>
        <p:spPr>
          <a:xfrm>
            <a:off x="1828800" y="1333500"/>
            <a:ext cx="5486400" cy="273844"/>
          </a:xfrm>
          <a:prstGeom prst="rect">
            <a:avLst/>
          </a:prstGeom>
          <a:solidFill>
            <a:srgbClr val="FBFAEF">
              <a:alpha val="89998"/>
            </a:srgbClr>
          </a:solidFill>
          <a:ln w="9525">
            <a:noFill/>
          </a:ln>
        </p:spPr>
        <p:txBody>
          <a:bodyPr wrap="none" anchor="ctr" anchorCtr="1"/>
          <a:lstStyle/>
          <a:p>
            <a:r>
              <a:rPr lang="zh-CN" altLang="en-US" sz="900">
                <a:solidFill>
                  <a:srgbClr val="F84F41"/>
                </a:solidFill>
                <a:latin typeface="微软雅黑" panose="020B0503020204020204" charset="-122"/>
                <a:ea typeface="微软雅黑" panose="020B0503020204020204" charset="-122"/>
              </a:rPr>
              <a:t>此题未设答案</a:t>
            </a:r>
          </a:p>
        </p:txBody>
      </p:sp>
      <p:grpSp>
        <p:nvGrpSpPr>
          <p:cNvPr id="11269" name="组合 8"/>
          <p:cNvGrpSpPr/>
          <p:nvPr/>
        </p:nvGrpSpPr>
        <p:grpSpPr>
          <a:xfrm>
            <a:off x="1143000" y="857250"/>
            <a:ext cx="6858000" cy="476250"/>
            <a:chOff x="0" y="0"/>
            <a:chExt cx="14400" cy="1000"/>
          </a:xfrm>
        </p:grpSpPr>
        <p:sp>
          <p:nvSpPr>
            <p:cNvPr id="5" name="TitleBackground"/>
            <p:cNvSpPr/>
            <p:nvPr>
              <p:custDataLst>
                <p:tags r:id="rId7"/>
              </p:custDataLst>
            </p:nvPr>
          </p:nvSpPr>
          <p:spPr>
            <a:xfrm>
              <a:off x="0" y="0"/>
              <a:ext cx="144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6" name="ColorBlock"/>
            <p:cNvSpPr/>
            <p:nvPr>
              <p:custDataLst>
                <p:tags r:id="rId8"/>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11272" name="TypeText"/>
            <p:cNvSpPr txBox="1"/>
            <p:nvPr>
              <p:custDataLst>
                <p:tags r:id="rId9"/>
              </p:custDataLst>
            </p:nvPr>
          </p:nvSpPr>
          <p:spPr>
            <a:xfrm>
              <a:off x="400" y="0"/>
              <a:ext cx="3000" cy="1000"/>
            </a:xfrm>
            <a:prstGeom prst="rect">
              <a:avLst/>
            </a:prstGeom>
            <a:noFill/>
            <a:ln w="9525">
              <a:noFill/>
            </a:ln>
          </p:spPr>
          <p:txBody>
            <a:bodyPr wrap="none" anchor="ctr" anchorCtr="0"/>
            <a:lstStyle/>
            <a:p>
              <a:r>
                <a:rPr lang="zh-CN" altLang="en-US" sz="1950">
                  <a:solidFill>
                    <a:srgbClr val="000000"/>
                  </a:solidFill>
                  <a:latin typeface="微软雅黑" panose="020B0503020204020204" charset="-122"/>
                  <a:ea typeface="微软雅黑" panose="020B0503020204020204" charset="-122"/>
                </a:rPr>
                <a:t>填空题</a:t>
              </a:r>
            </a:p>
          </p:txBody>
        </p:sp>
        <p:sp>
          <p:nvSpPr>
            <p:cNvPr id="11273" name="TipText"/>
            <p:cNvSpPr txBox="1"/>
            <p:nvPr>
              <p:custDataLst>
                <p:tags r:id="rId10"/>
              </p:custDataLst>
            </p:nvPr>
          </p:nvSpPr>
          <p:spPr>
            <a:xfrm>
              <a:off x="2248" y="172"/>
              <a:ext cx="3600" cy="800"/>
            </a:xfrm>
            <a:prstGeom prst="rect">
              <a:avLst/>
            </a:prstGeom>
            <a:noFill/>
            <a:ln w="9525">
              <a:noFill/>
            </a:ln>
          </p:spPr>
          <p:txBody>
            <a:bodyPr wrap="none" anchor="ctr" anchorCtr="0"/>
            <a:lstStyle/>
            <a:p>
              <a:r>
                <a:rPr lang="en-US" altLang="zh-CN" sz="1500">
                  <a:solidFill>
                    <a:srgbClr val="808080"/>
                  </a:solidFill>
                  <a:latin typeface="微软雅黑" panose="020B0503020204020204" charset="-122"/>
                  <a:ea typeface="微软雅黑" panose="020B0503020204020204" charset="-122"/>
                </a:rPr>
                <a:t>2</a:t>
              </a:r>
              <a:r>
                <a:rPr lang="zh-CN" altLang="en-US" sz="1500">
                  <a:solidFill>
                    <a:srgbClr val="808080"/>
                  </a:solidFill>
                  <a:latin typeface="微软雅黑" panose="020B0503020204020204" charset="-122"/>
                  <a:ea typeface="微软雅黑" panose="020B0503020204020204" charset="-122"/>
                </a:rPr>
                <a:t>分</a:t>
              </a:r>
            </a:p>
          </p:txBody>
        </p:sp>
      </p:grpSp>
      <p:pic>
        <p:nvPicPr>
          <p:cNvPr id="11274" name="图片 1" descr="tmpA352"/>
          <p:cNvPicPr>
            <a:picLocks noChangeAspect="1"/>
          </p:cNvPicPr>
          <p:nvPr>
            <p:custDataLst>
              <p:tags r:id="rId6"/>
            </p:custDataLst>
          </p:nvPr>
        </p:nvPicPr>
        <p:blipFill>
          <a:blip r:embed="rId12"/>
          <a:stretch>
            <a:fillRect/>
          </a:stretch>
        </p:blipFill>
        <p:spPr>
          <a:xfrm>
            <a:off x="6838950" y="904875"/>
            <a:ext cx="1066800" cy="381000"/>
          </a:xfrm>
          <a:prstGeom prst="rect">
            <a:avLst/>
          </a:prstGeom>
          <a:noFill/>
          <a:ln w="9525">
            <a:noFill/>
          </a:ln>
        </p:spPr>
      </p:pic>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文本框 2"/>
          <p:cNvSpPr txBox="1"/>
          <p:nvPr>
            <p:custDataLst>
              <p:tags r:id="rId2"/>
            </p:custDataLst>
          </p:nvPr>
        </p:nvSpPr>
        <p:spPr>
          <a:xfrm>
            <a:off x="1828800" y="1333500"/>
            <a:ext cx="5486400" cy="1607344"/>
          </a:xfrm>
          <a:prstGeom prst="rect">
            <a:avLst/>
          </a:prstGeom>
          <a:noFill/>
          <a:ln w="9525">
            <a:noFill/>
          </a:ln>
        </p:spPr>
        <p:txBody>
          <a:bodyPr wrap="square" anchor="ctr" anchorCtr="0"/>
          <a:lstStyle/>
          <a:p>
            <a:r>
              <a:rPr sz="1950">
                <a:ea typeface="微软雅黑" panose="020B0503020204020204" charset="-122"/>
              </a:rPr>
              <a:t>磁现象的本质起源于运动电荷（电源）。（ </a:t>
            </a:r>
            <a:r>
              <a:rPr lang="zh-CN" altLang="en-US" sz="1950">
                <a:solidFill>
                  <a:srgbClr val="FF0000"/>
                </a:solidFill>
                <a:latin typeface="Arial" panose="020B0604020202020204" pitchFamily="34" charset="0"/>
                <a:ea typeface="微软雅黑" panose="020B0503020204020204" charset="-122"/>
                <a:cs typeface="Arial" panose="020B0604020202020204" pitchFamily="34" charset="0"/>
                <a:sym typeface="+mn-ea"/>
              </a:rPr>
              <a:t>√</a:t>
            </a:r>
            <a:r>
              <a:rPr lang="zh-CN" altLang="en-US" sz="1950">
                <a:solidFill>
                  <a:srgbClr val="FF0000"/>
                </a:solidFill>
                <a:latin typeface="微软雅黑" panose="020B0503020204020204" charset="-122"/>
                <a:ea typeface="微软雅黑" panose="020B0503020204020204" charset="-122"/>
                <a:sym typeface="+mn-ea"/>
              </a:rPr>
              <a:t> </a:t>
            </a:r>
            <a:r>
              <a:rPr sz="1950">
                <a:ea typeface="微软雅黑" panose="020B0503020204020204" charset="-122"/>
              </a:rPr>
              <a:t>  ）</a:t>
            </a:r>
          </a:p>
        </p:txBody>
      </p:sp>
      <p:sp>
        <p:nvSpPr>
          <p:cNvPr id="4" name="圆角矩形 3"/>
          <p:cNvSpPr/>
          <p:nvPr>
            <p:custDataLst>
              <p:tags r:id="rId3"/>
            </p:custDataLst>
          </p:nvPr>
        </p:nvSpPr>
        <p:spPr>
          <a:xfrm>
            <a:off x="5772150" y="5518547"/>
            <a:ext cx="1157288" cy="30837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fontAlgn="base"/>
            <a:r>
              <a:rPr lang="zh-CN" altLang="en-US" sz="1200" strike="noStrike" noProof="1">
                <a:solidFill>
                  <a:srgbClr val="FFFFFF"/>
                </a:solidFill>
                <a:latin typeface="微软雅黑" panose="020B0503020204020204" charset="-122"/>
                <a:ea typeface="微软雅黑" panose="020B0503020204020204" charset="-122"/>
              </a:rPr>
              <a:t>作答</a:t>
            </a:r>
          </a:p>
        </p:txBody>
      </p:sp>
      <p:sp>
        <p:nvSpPr>
          <p:cNvPr id="10" name="矩形 9"/>
          <p:cNvSpPr/>
          <p:nvPr>
            <p:custDataLst>
              <p:tags r:id="rId4"/>
            </p:custDataLst>
          </p:nvPr>
        </p:nvSpPr>
        <p:spPr>
          <a:xfrm>
            <a:off x="1143000" y="5243513"/>
            <a:ext cx="6858000" cy="275035"/>
          </a:xfrm>
          <a:prstGeom prst="rect">
            <a:avLst/>
          </a:prstGeom>
          <a:solidFill>
            <a:srgbClr val="FBFAEF"/>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noAutofit/>
          </a:bodyPr>
          <a:lstStyle/>
          <a:p>
            <a:pPr lvl="0" algn="l" fontAlgn="base">
              <a:buNone/>
            </a:pPr>
            <a:r>
              <a:rPr lang="zh-CN" altLang="en-US" sz="900" strike="noStrike" noProof="1">
                <a:solidFill>
                  <a:srgbClr val="F84F41"/>
                </a:solidFill>
                <a:latin typeface="微软雅黑" panose="020B0503020204020204" charset="-122"/>
                <a:ea typeface="微软雅黑" panose="020B0503020204020204" charset="-122"/>
                <a:cs typeface="微软雅黑" panose="020B0503020204020204" charset="-122"/>
              </a:rPr>
              <a:t>正常使用填空题需3.0以上版本雨课堂</a:t>
            </a:r>
          </a:p>
        </p:txBody>
      </p:sp>
      <p:grpSp>
        <p:nvGrpSpPr>
          <p:cNvPr id="50180" name="组合 8"/>
          <p:cNvGrpSpPr/>
          <p:nvPr/>
        </p:nvGrpSpPr>
        <p:grpSpPr>
          <a:xfrm>
            <a:off x="1143000" y="857250"/>
            <a:ext cx="6858000" cy="476250"/>
            <a:chOff x="0" y="0"/>
            <a:chExt cx="14400" cy="1000"/>
          </a:xfrm>
        </p:grpSpPr>
        <p:sp>
          <p:nvSpPr>
            <p:cNvPr id="5" name="TitleBackground"/>
            <p:cNvSpPr/>
            <p:nvPr>
              <p:custDataLst>
                <p:tags r:id="rId6"/>
              </p:custDataLst>
            </p:nvPr>
          </p:nvSpPr>
          <p:spPr>
            <a:xfrm>
              <a:off x="0" y="0"/>
              <a:ext cx="144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6" name="ColorBlock"/>
            <p:cNvSpPr/>
            <p:nvPr>
              <p:custDataLst>
                <p:tags r:id="rId7"/>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50183" name="TypeText"/>
            <p:cNvSpPr txBox="1"/>
            <p:nvPr>
              <p:custDataLst>
                <p:tags r:id="rId8"/>
              </p:custDataLst>
            </p:nvPr>
          </p:nvSpPr>
          <p:spPr>
            <a:xfrm>
              <a:off x="400" y="0"/>
              <a:ext cx="3000" cy="1000"/>
            </a:xfrm>
            <a:prstGeom prst="rect">
              <a:avLst/>
            </a:prstGeom>
            <a:noFill/>
            <a:ln w="9525">
              <a:noFill/>
            </a:ln>
          </p:spPr>
          <p:txBody>
            <a:bodyPr wrap="none" anchor="ctr" anchorCtr="0"/>
            <a:lstStyle/>
            <a:p>
              <a:r>
                <a:rPr lang="zh-CN" altLang="en-US" sz="1950">
                  <a:solidFill>
                    <a:srgbClr val="000000"/>
                  </a:solidFill>
                  <a:latin typeface="微软雅黑" panose="020B0503020204020204" charset="-122"/>
                  <a:ea typeface="微软雅黑" panose="020B0503020204020204" charset="-122"/>
                </a:rPr>
                <a:t>判断题</a:t>
              </a:r>
            </a:p>
          </p:txBody>
        </p:sp>
        <p:sp>
          <p:nvSpPr>
            <p:cNvPr id="50184" name="TipText"/>
            <p:cNvSpPr txBox="1"/>
            <p:nvPr>
              <p:custDataLst>
                <p:tags r:id="rId9"/>
              </p:custDataLst>
            </p:nvPr>
          </p:nvSpPr>
          <p:spPr>
            <a:xfrm>
              <a:off x="2248" y="172"/>
              <a:ext cx="3600" cy="800"/>
            </a:xfrm>
            <a:prstGeom prst="rect">
              <a:avLst/>
            </a:prstGeom>
            <a:noFill/>
            <a:ln w="9525">
              <a:noFill/>
            </a:ln>
          </p:spPr>
          <p:txBody>
            <a:bodyPr wrap="none" anchor="ctr" anchorCtr="0"/>
            <a:lstStyle/>
            <a:p>
              <a:r>
                <a:rPr lang="en-US" altLang="zh-CN" sz="1500">
                  <a:solidFill>
                    <a:srgbClr val="808080"/>
                  </a:solidFill>
                  <a:latin typeface="微软雅黑" panose="020B0503020204020204" charset="-122"/>
                  <a:ea typeface="微软雅黑" panose="020B0503020204020204" charset="-122"/>
                </a:rPr>
                <a:t>2</a:t>
              </a:r>
              <a:r>
                <a:rPr lang="zh-CN" altLang="en-US" sz="1500">
                  <a:solidFill>
                    <a:srgbClr val="808080"/>
                  </a:solidFill>
                  <a:latin typeface="微软雅黑" panose="020B0503020204020204" charset="-122"/>
                  <a:ea typeface="微软雅黑" panose="020B0503020204020204" charset="-122"/>
                </a:rPr>
                <a:t>分</a:t>
              </a:r>
            </a:p>
          </p:txBody>
        </p:sp>
      </p:grpSp>
      <p:pic>
        <p:nvPicPr>
          <p:cNvPr id="50185" name="图片 1" descr="tmpC2A3"/>
          <p:cNvPicPr>
            <a:picLocks noChangeAspect="1"/>
          </p:cNvPicPr>
          <p:nvPr>
            <p:custDataLst>
              <p:tags r:id="rId5"/>
            </p:custDataLst>
          </p:nvPr>
        </p:nvPicPr>
        <p:blipFill>
          <a:blip r:embed="rId11"/>
          <a:stretch>
            <a:fillRect/>
          </a:stretch>
        </p:blipFill>
        <p:spPr>
          <a:xfrm>
            <a:off x="6838950" y="904875"/>
            <a:ext cx="1066800" cy="381000"/>
          </a:xfrm>
          <a:prstGeom prst="rect">
            <a:avLst/>
          </a:prstGeom>
          <a:noFill/>
          <a:ln w="9525">
            <a:noFill/>
          </a:ln>
        </p:spPr>
      </p:pic>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文本框 2"/>
          <p:cNvSpPr txBox="1"/>
          <p:nvPr>
            <p:custDataLst>
              <p:tags r:id="rId2"/>
            </p:custDataLst>
          </p:nvPr>
        </p:nvSpPr>
        <p:spPr>
          <a:xfrm>
            <a:off x="1828800" y="1333500"/>
            <a:ext cx="5486400" cy="1607344"/>
          </a:xfrm>
          <a:prstGeom prst="rect">
            <a:avLst/>
          </a:prstGeom>
          <a:noFill/>
          <a:ln w="9525">
            <a:noFill/>
          </a:ln>
        </p:spPr>
        <p:txBody>
          <a:bodyPr wrap="square" anchor="ctr" anchorCtr="0"/>
          <a:lstStyle/>
          <a:p>
            <a:r>
              <a:rPr sz="1950">
                <a:ea typeface="微软雅黑" panose="020B0503020204020204" charset="-122"/>
              </a:rPr>
              <a:t>.分子磁矩是由分子电流产生的。（ </a:t>
            </a:r>
            <a:r>
              <a:rPr lang="en-US" altLang="zh-CN" sz="1950">
                <a:solidFill>
                  <a:srgbClr val="FF0000"/>
                </a:solidFill>
                <a:latin typeface="Arial" panose="020B0604020202020204" pitchFamily="34" charset="0"/>
                <a:ea typeface="微软雅黑" panose="020B0503020204020204" charset="-122"/>
                <a:cs typeface="Arial" panose="020B0604020202020204" pitchFamily="34" charset="0"/>
                <a:sym typeface="+mn-ea"/>
              </a:rPr>
              <a:t>X</a:t>
            </a:r>
            <a:r>
              <a:rPr sz="1950">
                <a:ea typeface="微软雅黑" panose="020B0503020204020204" charset="-122"/>
              </a:rPr>
              <a:t>  ）</a:t>
            </a:r>
          </a:p>
        </p:txBody>
      </p:sp>
      <p:sp>
        <p:nvSpPr>
          <p:cNvPr id="4" name="圆角矩形 3"/>
          <p:cNvSpPr/>
          <p:nvPr>
            <p:custDataLst>
              <p:tags r:id="rId3"/>
            </p:custDataLst>
          </p:nvPr>
        </p:nvSpPr>
        <p:spPr>
          <a:xfrm>
            <a:off x="5772150" y="5518547"/>
            <a:ext cx="1157288" cy="30837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fontAlgn="base"/>
            <a:r>
              <a:rPr lang="zh-CN" altLang="en-US" sz="1200" strike="noStrike" noProof="1">
                <a:solidFill>
                  <a:srgbClr val="FFFFFF"/>
                </a:solidFill>
                <a:latin typeface="微软雅黑" panose="020B0503020204020204" charset="-122"/>
                <a:ea typeface="微软雅黑" panose="020B0503020204020204" charset="-122"/>
              </a:rPr>
              <a:t>作答</a:t>
            </a:r>
          </a:p>
        </p:txBody>
      </p:sp>
      <p:sp>
        <p:nvSpPr>
          <p:cNvPr id="10" name="矩形 9"/>
          <p:cNvSpPr/>
          <p:nvPr>
            <p:custDataLst>
              <p:tags r:id="rId4"/>
            </p:custDataLst>
          </p:nvPr>
        </p:nvSpPr>
        <p:spPr>
          <a:xfrm>
            <a:off x="1143000" y="5243513"/>
            <a:ext cx="6858000" cy="275035"/>
          </a:xfrm>
          <a:prstGeom prst="rect">
            <a:avLst/>
          </a:prstGeom>
          <a:solidFill>
            <a:srgbClr val="FBFAEF"/>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noAutofit/>
          </a:bodyPr>
          <a:lstStyle/>
          <a:p>
            <a:pPr lvl="0" algn="l" fontAlgn="base">
              <a:buNone/>
            </a:pPr>
            <a:r>
              <a:rPr lang="zh-CN" altLang="en-US" sz="900" strike="noStrike" noProof="1">
                <a:solidFill>
                  <a:srgbClr val="F84F41"/>
                </a:solidFill>
                <a:latin typeface="微软雅黑" panose="020B0503020204020204" charset="-122"/>
                <a:ea typeface="微软雅黑" panose="020B0503020204020204" charset="-122"/>
                <a:cs typeface="微软雅黑" panose="020B0503020204020204" charset="-122"/>
              </a:rPr>
              <a:t>正常使用填空题需3.0以上版本雨课堂</a:t>
            </a:r>
          </a:p>
        </p:txBody>
      </p:sp>
      <p:grpSp>
        <p:nvGrpSpPr>
          <p:cNvPr id="50180" name="组合 8"/>
          <p:cNvGrpSpPr/>
          <p:nvPr/>
        </p:nvGrpSpPr>
        <p:grpSpPr>
          <a:xfrm>
            <a:off x="1143000" y="857250"/>
            <a:ext cx="6858000" cy="476250"/>
            <a:chOff x="0" y="0"/>
            <a:chExt cx="14400" cy="1000"/>
          </a:xfrm>
        </p:grpSpPr>
        <p:sp>
          <p:nvSpPr>
            <p:cNvPr id="5" name="TitleBackground"/>
            <p:cNvSpPr/>
            <p:nvPr>
              <p:custDataLst>
                <p:tags r:id="rId6"/>
              </p:custDataLst>
            </p:nvPr>
          </p:nvSpPr>
          <p:spPr>
            <a:xfrm>
              <a:off x="0" y="0"/>
              <a:ext cx="144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6" name="ColorBlock"/>
            <p:cNvSpPr/>
            <p:nvPr>
              <p:custDataLst>
                <p:tags r:id="rId7"/>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50183" name="TypeText"/>
            <p:cNvSpPr txBox="1"/>
            <p:nvPr>
              <p:custDataLst>
                <p:tags r:id="rId8"/>
              </p:custDataLst>
            </p:nvPr>
          </p:nvSpPr>
          <p:spPr>
            <a:xfrm>
              <a:off x="400" y="0"/>
              <a:ext cx="3000" cy="1000"/>
            </a:xfrm>
            <a:prstGeom prst="rect">
              <a:avLst/>
            </a:prstGeom>
            <a:noFill/>
            <a:ln w="9525">
              <a:noFill/>
            </a:ln>
          </p:spPr>
          <p:txBody>
            <a:bodyPr wrap="none" anchor="ctr" anchorCtr="0"/>
            <a:lstStyle/>
            <a:p>
              <a:r>
                <a:rPr lang="zh-CN" altLang="en-US" sz="1950">
                  <a:solidFill>
                    <a:srgbClr val="000000"/>
                  </a:solidFill>
                  <a:latin typeface="微软雅黑" panose="020B0503020204020204" charset="-122"/>
                  <a:ea typeface="微软雅黑" panose="020B0503020204020204" charset="-122"/>
                </a:rPr>
                <a:t>判断题</a:t>
              </a:r>
            </a:p>
          </p:txBody>
        </p:sp>
        <p:sp>
          <p:nvSpPr>
            <p:cNvPr id="50184" name="TipText"/>
            <p:cNvSpPr txBox="1"/>
            <p:nvPr>
              <p:custDataLst>
                <p:tags r:id="rId9"/>
              </p:custDataLst>
            </p:nvPr>
          </p:nvSpPr>
          <p:spPr>
            <a:xfrm>
              <a:off x="2248" y="172"/>
              <a:ext cx="3600" cy="800"/>
            </a:xfrm>
            <a:prstGeom prst="rect">
              <a:avLst/>
            </a:prstGeom>
            <a:noFill/>
            <a:ln w="9525">
              <a:noFill/>
            </a:ln>
          </p:spPr>
          <p:txBody>
            <a:bodyPr wrap="none" anchor="ctr" anchorCtr="0"/>
            <a:lstStyle/>
            <a:p>
              <a:r>
                <a:rPr lang="en-US" altLang="zh-CN" sz="1500">
                  <a:solidFill>
                    <a:srgbClr val="808080"/>
                  </a:solidFill>
                  <a:latin typeface="微软雅黑" panose="020B0503020204020204" charset="-122"/>
                  <a:ea typeface="微软雅黑" panose="020B0503020204020204" charset="-122"/>
                </a:rPr>
                <a:t>2</a:t>
              </a:r>
              <a:r>
                <a:rPr lang="zh-CN" altLang="en-US" sz="1500">
                  <a:solidFill>
                    <a:srgbClr val="808080"/>
                  </a:solidFill>
                  <a:latin typeface="微软雅黑" panose="020B0503020204020204" charset="-122"/>
                  <a:ea typeface="微软雅黑" panose="020B0503020204020204" charset="-122"/>
                </a:rPr>
                <a:t>分</a:t>
              </a:r>
            </a:p>
          </p:txBody>
        </p:sp>
      </p:grpSp>
      <p:pic>
        <p:nvPicPr>
          <p:cNvPr id="50185" name="图片 1" descr="tmpC2A3"/>
          <p:cNvPicPr>
            <a:picLocks noChangeAspect="1"/>
          </p:cNvPicPr>
          <p:nvPr>
            <p:custDataLst>
              <p:tags r:id="rId5"/>
            </p:custDataLst>
          </p:nvPr>
        </p:nvPicPr>
        <p:blipFill>
          <a:blip r:embed="rId11"/>
          <a:stretch>
            <a:fillRect/>
          </a:stretch>
        </p:blipFill>
        <p:spPr>
          <a:xfrm>
            <a:off x="6838950" y="904875"/>
            <a:ext cx="1066800" cy="381000"/>
          </a:xfrm>
          <a:prstGeom prst="rect">
            <a:avLst/>
          </a:prstGeom>
          <a:noFill/>
          <a:ln w="9525">
            <a:noFill/>
          </a:ln>
        </p:spPr>
      </p:pic>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文本框 2"/>
          <p:cNvSpPr txBox="1"/>
          <p:nvPr>
            <p:custDataLst>
              <p:tags r:id="rId2"/>
            </p:custDataLst>
          </p:nvPr>
        </p:nvSpPr>
        <p:spPr>
          <a:xfrm>
            <a:off x="1828800" y="1333500"/>
            <a:ext cx="6868160" cy="1607185"/>
          </a:xfrm>
          <a:prstGeom prst="rect">
            <a:avLst/>
          </a:prstGeom>
          <a:noFill/>
          <a:ln w="9525">
            <a:noFill/>
          </a:ln>
        </p:spPr>
        <p:txBody>
          <a:bodyPr wrap="square" anchor="ctr" anchorCtr="0"/>
          <a:lstStyle/>
          <a:p>
            <a:r>
              <a:rPr sz="1950">
                <a:latin typeface="微软雅黑" panose="020B0503020204020204" charset="-122"/>
                <a:ea typeface="微软雅黑" panose="020B0503020204020204" charset="-122"/>
              </a:rPr>
              <a:t>非静电力在电源内部把正电荷从负极送到正极。</a:t>
            </a:r>
            <a:r>
              <a:rPr lang="zh-CN" altLang="en-US" sz="1950">
                <a:latin typeface="微软雅黑" panose="020B0503020204020204" charset="-122"/>
                <a:ea typeface="微软雅黑" panose="020B0503020204020204" charset="-122"/>
              </a:rPr>
              <a:t>（ </a:t>
            </a:r>
            <a:r>
              <a:rPr lang="zh-CN" altLang="en-US" sz="1950">
                <a:solidFill>
                  <a:srgbClr val="FF0000"/>
                </a:solidFill>
                <a:latin typeface="微软雅黑" panose="020B0503020204020204" charset="-122"/>
                <a:ea typeface="微软雅黑" panose="020B0503020204020204" charset="-122"/>
              </a:rPr>
              <a:t> </a:t>
            </a:r>
            <a:r>
              <a:rPr lang="zh-CN" altLang="en-US" sz="1950">
                <a:solidFill>
                  <a:srgbClr val="FF0000"/>
                </a:solidFill>
                <a:latin typeface="Arial" panose="020B0604020202020204" pitchFamily="34" charset="0"/>
                <a:ea typeface="微软雅黑" panose="020B0503020204020204" charset="-122"/>
                <a:cs typeface="Arial" panose="020B0604020202020204" pitchFamily="34" charset="0"/>
              </a:rPr>
              <a:t>√</a:t>
            </a:r>
            <a:r>
              <a:rPr lang="zh-CN" altLang="en-US" sz="1950">
                <a:solidFill>
                  <a:srgbClr val="FF0000"/>
                </a:solidFill>
                <a:latin typeface="微软雅黑" panose="020B0503020204020204" charset="-122"/>
                <a:ea typeface="微软雅黑" panose="020B0503020204020204" charset="-122"/>
              </a:rPr>
              <a:t> </a:t>
            </a:r>
            <a:r>
              <a:rPr lang="zh-CN" altLang="en-US" sz="1950">
                <a:latin typeface="微软雅黑" panose="020B0503020204020204" charset="-122"/>
                <a:ea typeface="微软雅黑" panose="020B0503020204020204" charset="-122"/>
              </a:rPr>
              <a:t>   ）</a:t>
            </a:r>
          </a:p>
        </p:txBody>
      </p:sp>
      <p:sp>
        <p:nvSpPr>
          <p:cNvPr id="4" name="圆角矩形 3"/>
          <p:cNvSpPr/>
          <p:nvPr>
            <p:custDataLst>
              <p:tags r:id="rId3"/>
            </p:custDataLst>
          </p:nvPr>
        </p:nvSpPr>
        <p:spPr>
          <a:xfrm>
            <a:off x="5772150" y="5518547"/>
            <a:ext cx="1157288" cy="30837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fontAlgn="base"/>
            <a:r>
              <a:rPr lang="zh-CN" altLang="en-US" sz="1200" strike="noStrike" noProof="1">
                <a:solidFill>
                  <a:srgbClr val="FFFFFF"/>
                </a:solidFill>
                <a:latin typeface="微软雅黑" panose="020B0503020204020204" charset="-122"/>
                <a:ea typeface="微软雅黑" panose="020B0503020204020204" charset="-122"/>
              </a:rPr>
              <a:t>作答</a:t>
            </a:r>
          </a:p>
        </p:txBody>
      </p:sp>
      <p:sp>
        <p:nvSpPr>
          <p:cNvPr id="10" name="矩形 9"/>
          <p:cNvSpPr/>
          <p:nvPr>
            <p:custDataLst>
              <p:tags r:id="rId4"/>
            </p:custDataLst>
          </p:nvPr>
        </p:nvSpPr>
        <p:spPr>
          <a:xfrm>
            <a:off x="1143000" y="5243513"/>
            <a:ext cx="6858000" cy="275035"/>
          </a:xfrm>
          <a:prstGeom prst="rect">
            <a:avLst/>
          </a:prstGeom>
          <a:solidFill>
            <a:srgbClr val="FBFAEF"/>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noAutofit/>
          </a:bodyPr>
          <a:lstStyle/>
          <a:p>
            <a:pPr lvl="0" algn="l" fontAlgn="base">
              <a:buNone/>
            </a:pPr>
            <a:r>
              <a:rPr lang="zh-CN" altLang="en-US" sz="900" strike="noStrike" noProof="1">
                <a:solidFill>
                  <a:srgbClr val="F84F41"/>
                </a:solidFill>
                <a:latin typeface="微软雅黑" panose="020B0503020204020204" charset="-122"/>
                <a:ea typeface="微软雅黑" panose="020B0503020204020204" charset="-122"/>
                <a:cs typeface="微软雅黑" panose="020B0503020204020204" charset="-122"/>
              </a:rPr>
              <a:t>正常使用填空题需3.0以上版本雨课堂</a:t>
            </a:r>
          </a:p>
        </p:txBody>
      </p:sp>
      <p:grpSp>
        <p:nvGrpSpPr>
          <p:cNvPr id="50180" name="组合 8"/>
          <p:cNvGrpSpPr/>
          <p:nvPr/>
        </p:nvGrpSpPr>
        <p:grpSpPr>
          <a:xfrm>
            <a:off x="1143000" y="857250"/>
            <a:ext cx="6858000" cy="476250"/>
            <a:chOff x="0" y="0"/>
            <a:chExt cx="14400" cy="1000"/>
          </a:xfrm>
        </p:grpSpPr>
        <p:sp>
          <p:nvSpPr>
            <p:cNvPr id="5" name="TitleBackground"/>
            <p:cNvSpPr/>
            <p:nvPr>
              <p:custDataLst>
                <p:tags r:id="rId6"/>
              </p:custDataLst>
            </p:nvPr>
          </p:nvSpPr>
          <p:spPr>
            <a:xfrm>
              <a:off x="0" y="0"/>
              <a:ext cx="144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6" name="ColorBlock"/>
            <p:cNvSpPr/>
            <p:nvPr>
              <p:custDataLst>
                <p:tags r:id="rId7"/>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50183" name="TypeText"/>
            <p:cNvSpPr txBox="1"/>
            <p:nvPr>
              <p:custDataLst>
                <p:tags r:id="rId8"/>
              </p:custDataLst>
            </p:nvPr>
          </p:nvSpPr>
          <p:spPr>
            <a:xfrm>
              <a:off x="400" y="0"/>
              <a:ext cx="3000" cy="1000"/>
            </a:xfrm>
            <a:prstGeom prst="rect">
              <a:avLst/>
            </a:prstGeom>
            <a:noFill/>
            <a:ln w="9525">
              <a:noFill/>
            </a:ln>
          </p:spPr>
          <p:txBody>
            <a:bodyPr wrap="none" anchor="ctr" anchorCtr="0"/>
            <a:lstStyle/>
            <a:p>
              <a:r>
                <a:rPr lang="zh-CN" altLang="en-US" sz="1950">
                  <a:solidFill>
                    <a:srgbClr val="000000"/>
                  </a:solidFill>
                  <a:latin typeface="微软雅黑" panose="020B0503020204020204" charset="-122"/>
                  <a:ea typeface="微软雅黑" panose="020B0503020204020204" charset="-122"/>
                </a:rPr>
                <a:t>判断题</a:t>
              </a:r>
            </a:p>
          </p:txBody>
        </p:sp>
        <p:sp>
          <p:nvSpPr>
            <p:cNvPr id="50184" name="TipText"/>
            <p:cNvSpPr txBox="1"/>
            <p:nvPr>
              <p:custDataLst>
                <p:tags r:id="rId9"/>
              </p:custDataLst>
            </p:nvPr>
          </p:nvSpPr>
          <p:spPr>
            <a:xfrm>
              <a:off x="2248" y="172"/>
              <a:ext cx="3600" cy="800"/>
            </a:xfrm>
            <a:prstGeom prst="rect">
              <a:avLst/>
            </a:prstGeom>
            <a:noFill/>
            <a:ln w="9525">
              <a:noFill/>
            </a:ln>
          </p:spPr>
          <p:txBody>
            <a:bodyPr wrap="none" anchor="ctr" anchorCtr="0"/>
            <a:lstStyle/>
            <a:p>
              <a:r>
                <a:rPr lang="en-US" altLang="zh-CN" sz="1500">
                  <a:solidFill>
                    <a:srgbClr val="808080"/>
                  </a:solidFill>
                  <a:latin typeface="微软雅黑" panose="020B0503020204020204" charset="-122"/>
                  <a:ea typeface="微软雅黑" panose="020B0503020204020204" charset="-122"/>
                </a:rPr>
                <a:t>2</a:t>
              </a:r>
              <a:r>
                <a:rPr lang="zh-CN" altLang="en-US" sz="1500">
                  <a:solidFill>
                    <a:srgbClr val="808080"/>
                  </a:solidFill>
                  <a:latin typeface="微软雅黑" panose="020B0503020204020204" charset="-122"/>
                  <a:ea typeface="微软雅黑" panose="020B0503020204020204" charset="-122"/>
                </a:rPr>
                <a:t>分</a:t>
              </a:r>
            </a:p>
          </p:txBody>
        </p:sp>
      </p:grpSp>
      <p:pic>
        <p:nvPicPr>
          <p:cNvPr id="50185" name="图片 1" descr="tmpC2A3"/>
          <p:cNvPicPr>
            <a:picLocks noChangeAspect="1"/>
          </p:cNvPicPr>
          <p:nvPr>
            <p:custDataLst>
              <p:tags r:id="rId5"/>
            </p:custDataLst>
          </p:nvPr>
        </p:nvPicPr>
        <p:blipFill>
          <a:blip r:embed="rId11"/>
          <a:stretch>
            <a:fillRect/>
          </a:stretch>
        </p:blipFill>
        <p:spPr>
          <a:xfrm>
            <a:off x="6838950" y="904875"/>
            <a:ext cx="1066800" cy="381000"/>
          </a:xfrm>
          <a:prstGeom prst="rect">
            <a:avLst/>
          </a:prstGeom>
          <a:noFill/>
          <a:ln w="9525">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灯片编号占位符 3"/>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600" b="1" dirty="0">
                <a:solidFill>
                  <a:srgbClr val="0000FF"/>
                </a:solidFill>
              </a:rPr>
              <a:t>4</a:t>
            </a:fld>
            <a:endParaRPr lang="zh-CN" altLang="en-US" sz="1600" b="1" dirty="0">
              <a:solidFill>
                <a:srgbClr val="0000FF"/>
              </a:solidFill>
            </a:endParaRPr>
          </a:p>
        </p:txBody>
      </p:sp>
      <p:grpSp>
        <p:nvGrpSpPr>
          <p:cNvPr id="31748" name="Group 4"/>
          <p:cNvGrpSpPr/>
          <p:nvPr/>
        </p:nvGrpSpPr>
        <p:grpSpPr>
          <a:xfrm>
            <a:off x="5611813" y="1916113"/>
            <a:ext cx="3352800" cy="2133600"/>
            <a:chOff x="3360" y="2496"/>
            <a:chExt cx="2112" cy="1344"/>
          </a:xfrm>
        </p:grpSpPr>
        <p:sp>
          <p:nvSpPr>
            <p:cNvPr id="7171" name="Rectangle 5"/>
            <p:cNvSpPr/>
            <p:nvPr/>
          </p:nvSpPr>
          <p:spPr>
            <a:xfrm>
              <a:off x="3360" y="2496"/>
              <a:ext cx="2112" cy="1344"/>
            </a:xfrm>
            <a:prstGeom prst="rect">
              <a:avLst/>
            </a:prstGeom>
            <a:solidFill>
              <a:schemeClr val="bg1"/>
            </a:solidFill>
            <a:ln w="12700" cap="flat" cmpd="sng">
              <a:solidFill>
                <a:schemeClr val="tx2"/>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172" name="Oval 6"/>
            <p:cNvSpPr/>
            <p:nvPr/>
          </p:nvSpPr>
          <p:spPr>
            <a:xfrm>
              <a:off x="3571" y="2909"/>
              <a:ext cx="174" cy="510"/>
            </a:xfrm>
            <a:prstGeom prst="ellipse">
              <a:avLst/>
            </a:prstGeom>
            <a:solidFill>
              <a:schemeClr val="bg1"/>
            </a:solidFill>
            <a:ln w="22225" cap="flat" cmpd="sng">
              <a:solidFill>
                <a:srgbClr val="0000FF"/>
              </a:solidFill>
              <a:prstDash val="solid"/>
              <a:roun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173" name="Oval 7"/>
            <p:cNvSpPr/>
            <p:nvPr/>
          </p:nvSpPr>
          <p:spPr>
            <a:xfrm>
              <a:off x="4989" y="2695"/>
              <a:ext cx="259" cy="1016"/>
            </a:xfrm>
            <a:prstGeom prst="ellipse">
              <a:avLst/>
            </a:prstGeom>
            <a:solidFill>
              <a:schemeClr val="bg1"/>
            </a:solidFill>
            <a:ln w="22225" cap="flat" cmpd="sng">
              <a:solidFill>
                <a:srgbClr val="0000FF"/>
              </a:solidFill>
              <a:prstDash val="solid"/>
              <a:roun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174" name="Freeform 8"/>
            <p:cNvSpPr/>
            <p:nvPr/>
          </p:nvSpPr>
          <p:spPr>
            <a:xfrm>
              <a:off x="3657" y="2664"/>
              <a:ext cx="1460" cy="245"/>
            </a:xfrm>
            <a:custGeom>
              <a:avLst/>
              <a:gdLst/>
              <a:ahLst/>
              <a:cxnLst>
                <a:cxn ang="0">
                  <a:pos x="0" y="245"/>
                </a:cxn>
                <a:cxn ang="0">
                  <a:pos x="232" y="148"/>
                </a:cxn>
                <a:cxn ang="0">
                  <a:pos x="513" y="71"/>
                </a:cxn>
                <a:cxn ang="0">
                  <a:pos x="763" y="26"/>
                </a:cxn>
                <a:cxn ang="0">
                  <a:pos x="1121" y="1"/>
                </a:cxn>
                <a:cxn ang="0">
                  <a:pos x="1460" y="18"/>
                </a:cxn>
              </a:cxnLst>
              <a:rect l="0" t="0" r="0" b="0"/>
              <a:pathLst>
                <a:path w="1509" h="207">
                  <a:moveTo>
                    <a:pt x="0" y="207"/>
                  </a:moveTo>
                  <a:cubicBezTo>
                    <a:pt x="40" y="193"/>
                    <a:pt x="152" y="149"/>
                    <a:pt x="240" y="125"/>
                  </a:cubicBezTo>
                  <a:cubicBezTo>
                    <a:pt x="328" y="101"/>
                    <a:pt x="439" y="77"/>
                    <a:pt x="530" y="60"/>
                  </a:cubicBezTo>
                  <a:cubicBezTo>
                    <a:pt x="621" y="43"/>
                    <a:pt x="684" y="32"/>
                    <a:pt x="789" y="22"/>
                  </a:cubicBezTo>
                  <a:cubicBezTo>
                    <a:pt x="894" y="12"/>
                    <a:pt x="1039" y="2"/>
                    <a:pt x="1159" y="1"/>
                  </a:cubicBezTo>
                  <a:cubicBezTo>
                    <a:pt x="1279" y="0"/>
                    <a:pt x="1436" y="12"/>
                    <a:pt x="1509" y="15"/>
                  </a:cubicBezTo>
                </a:path>
              </a:pathLst>
            </a:custGeom>
            <a:solidFill>
              <a:schemeClr val="bg1"/>
            </a:solidFill>
            <a:ln w="22225" cap="flat" cmpd="sng">
              <a:solidFill>
                <a:srgbClr val="0000FF"/>
              </a:solidFill>
              <a:prstDash val="solid"/>
              <a:round/>
              <a:headEnd type="none" w="med" len="med"/>
              <a:tailEnd type="none" w="sm" len="lg"/>
            </a:ln>
          </p:spPr>
          <p:txBody>
            <a:bodyPr/>
            <a:lstStyle/>
            <a:p>
              <a:endParaRPr lang="zh-CN" altLang="en-US"/>
            </a:p>
          </p:txBody>
        </p:sp>
        <p:sp>
          <p:nvSpPr>
            <p:cNvPr id="7175" name="Freeform 9"/>
            <p:cNvSpPr/>
            <p:nvPr/>
          </p:nvSpPr>
          <p:spPr>
            <a:xfrm>
              <a:off x="3650" y="3420"/>
              <a:ext cx="1461" cy="291"/>
            </a:xfrm>
            <a:custGeom>
              <a:avLst/>
              <a:gdLst/>
              <a:ahLst/>
              <a:cxnLst>
                <a:cxn ang="0">
                  <a:pos x="0" y="0"/>
                </a:cxn>
                <a:cxn ang="0">
                  <a:pos x="504" y="113"/>
                </a:cxn>
                <a:cxn ang="0">
                  <a:pos x="1461" y="291"/>
                </a:cxn>
              </a:cxnLst>
              <a:rect l="0" t="0" r="0" b="0"/>
              <a:pathLst>
                <a:path w="1509" h="247">
                  <a:moveTo>
                    <a:pt x="0" y="0"/>
                  </a:moveTo>
                  <a:cubicBezTo>
                    <a:pt x="87" y="16"/>
                    <a:pt x="270" y="55"/>
                    <a:pt x="521" y="96"/>
                  </a:cubicBezTo>
                  <a:cubicBezTo>
                    <a:pt x="772" y="137"/>
                    <a:pt x="1303" y="216"/>
                    <a:pt x="1509" y="247"/>
                  </a:cubicBezTo>
                </a:path>
              </a:pathLst>
            </a:custGeom>
            <a:solidFill>
              <a:schemeClr val="bg1"/>
            </a:solidFill>
            <a:ln w="22225" cap="flat" cmpd="sng">
              <a:solidFill>
                <a:srgbClr val="0000FF"/>
              </a:solidFill>
              <a:prstDash val="solid"/>
              <a:round/>
              <a:headEnd type="none" w="med" len="med"/>
              <a:tailEnd type="none" w="sm" len="lg"/>
            </a:ln>
          </p:spPr>
          <p:txBody>
            <a:bodyPr/>
            <a:lstStyle/>
            <a:p>
              <a:endParaRPr lang="zh-CN" altLang="en-US"/>
            </a:p>
          </p:txBody>
        </p:sp>
        <p:sp>
          <p:nvSpPr>
            <p:cNvPr id="7176" name="Line 10"/>
            <p:cNvSpPr/>
            <p:nvPr/>
          </p:nvSpPr>
          <p:spPr>
            <a:xfrm>
              <a:off x="5050" y="3210"/>
              <a:ext cx="367" cy="91"/>
            </a:xfrm>
            <a:prstGeom prst="line">
              <a:avLst/>
            </a:prstGeom>
            <a:ln w="38100" cap="flat" cmpd="sng">
              <a:solidFill>
                <a:srgbClr val="FF0000"/>
              </a:solidFill>
              <a:prstDash val="solid"/>
              <a:round/>
              <a:headEnd type="none" w="med" len="med"/>
              <a:tailEnd type="triangle" w="sm" len="lg"/>
            </a:ln>
          </p:spPr>
        </p:sp>
        <p:graphicFrame>
          <p:nvGraphicFramePr>
            <p:cNvPr id="7177" name="Object 11"/>
            <p:cNvGraphicFramePr>
              <a:graphicFrameLocks noChangeAspect="1"/>
            </p:cNvGraphicFramePr>
            <p:nvPr/>
          </p:nvGraphicFramePr>
          <p:xfrm>
            <a:off x="5299" y="2992"/>
            <a:ext cx="131" cy="241"/>
          </p:xfrm>
          <a:graphic>
            <a:graphicData uri="http://schemas.openxmlformats.org/presentationml/2006/ole">
              <mc:AlternateContent xmlns:mc="http://schemas.openxmlformats.org/markup-compatibility/2006">
                <mc:Choice xmlns:v="urn:schemas-microsoft-com:vml" Requires="v">
                  <p:oleObj r:id="rId2" imgW="165100" imgH="228600" progId="Equation.3">
                    <p:embed/>
                  </p:oleObj>
                </mc:Choice>
                <mc:Fallback>
                  <p:oleObj r:id="rId2" imgW="165100" imgH="228600" progId="Equation.3">
                    <p:embed/>
                    <p:pic>
                      <p:nvPicPr>
                        <p:cNvPr id="0" name="图片 3104"/>
                        <p:cNvPicPr/>
                        <p:nvPr/>
                      </p:nvPicPr>
                      <p:blipFill>
                        <a:blip r:embed="rId3"/>
                        <a:stretch>
                          <a:fillRect/>
                        </a:stretch>
                      </p:blipFill>
                      <p:spPr>
                        <a:xfrm>
                          <a:off x="5299" y="2992"/>
                          <a:ext cx="131" cy="241"/>
                        </a:xfrm>
                        <a:prstGeom prst="rect">
                          <a:avLst/>
                        </a:prstGeom>
                        <a:solidFill>
                          <a:schemeClr val="bg1"/>
                        </a:solidFill>
                        <a:ln w="38100">
                          <a:noFill/>
                          <a:miter/>
                        </a:ln>
                      </p:spPr>
                    </p:pic>
                  </p:oleObj>
                </mc:Fallback>
              </mc:AlternateContent>
            </a:graphicData>
          </a:graphic>
        </p:graphicFrame>
      </p:grpSp>
      <p:sp>
        <p:nvSpPr>
          <p:cNvPr id="7178" name="Rectangle 12"/>
          <p:cNvSpPr/>
          <p:nvPr/>
        </p:nvSpPr>
        <p:spPr>
          <a:xfrm>
            <a:off x="539750" y="188913"/>
            <a:ext cx="1708150" cy="457200"/>
          </a:xfrm>
          <a:prstGeom prst="rect">
            <a:avLst/>
          </a:prstGeom>
          <a:noFill/>
          <a:ln w="9525">
            <a:noFill/>
          </a:ln>
        </p:spPr>
        <p:txBody>
          <a:bodyPr wrap="none" anchor="t">
            <a:spAutoFit/>
          </a:bodyPr>
          <a:lstStyle/>
          <a:p>
            <a:r>
              <a:rPr lang="en-US" altLang="zh-CN" b="1" dirty="0">
                <a:solidFill>
                  <a:srgbClr val="0000FF"/>
                </a:solidFill>
                <a:latin typeface="Times New Roman" panose="02020603050405020304" pitchFamily="18" charset="0"/>
              </a:rPr>
              <a:t>2. </a:t>
            </a:r>
            <a:r>
              <a:rPr lang="zh-CN" altLang="en-US" b="1" dirty="0">
                <a:solidFill>
                  <a:srgbClr val="0000FF"/>
                </a:solidFill>
                <a:latin typeface="Times New Roman" panose="02020603050405020304" pitchFamily="18" charset="0"/>
              </a:rPr>
              <a:t>电流密度</a:t>
            </a:r>
          </a:p>
        </p:txBody>
      </p:sp>
      <p:sp>
        <p:nvSpPr>
          <p:cNvPr id="31757" name="Oval 13"/>
          <p:cNvSpPr/>
          <p:nvPr/>
        </p:nvSpPr>
        <p:spPr>
          <a:xfrm rot="715387">
            <a:off x="6630988" y="2749550"/>
            <a:ext cx="228600" cy="669925"/>
          </a:xfrm>
          <a:prstGeom prst="ellipse">
            <a:avLst/>
          </a:prstGeom>
          <a:solidFill>
            <a:srgbClr val="FFCCFF"/>
          </a:solidFill>
          <a:ln w="9525" cap="flat" cmpd="sng">
            <a:solidFill>
              <a:srgbClr val="CC00CC"/>
            </a:solidFill>
            <a:prstDash val="solid"/>
            <a:roun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31758" name="Oval 14"/>
          <p:cNvSpPr/>
          <p:nvPr/>
        </p:nvSpPr>
        <p:spPr>
          <a:xfrm rot="-877252">
            <a:off x="6781800" y="2735263"/>
            <a:ext cx="227013" cy="728662"/>
          </a:xfrm>
          <a:prstGeom prst="ellipse">
            <a:avLst/>
          </a:prstGeom>
          <a:solidFill>
            <a:srgbClr val="FF66FF"/>
          </a:solidFill>
          <a:ln w="9525" cap="flat" cmpd="sng">
            <a:solidFill>
              <a:srgbClr val="CC00CC"/>
            </a:solidFill>
            <a:prstDash val="solid"/>
            <a:round/>
            <a:headEnd type="none" w="med" len="med"/>
            <a:tailEnd type="none" w="med" len="med"/>
          </a:ln>
        </p:spPr>
        <p:txBody>
          <a:bodyPr wrap="none" anchor="ctr"/>
          <a:lstStyle/>
          <a:p>
            <a:endParaRPr lang="zh-CN" altLang="en-US" dirty="0">
              <a:latin typeface="Times New Roman" panose="02020603050405020304" pitchFamily="18" charset="0"/>
            </a:endParaRPr>
          </a:p>
        </p:txBody>
      </p:sp>
      <p:grpSp>
        <p:nvGrpSpPr>
          <p:cNvPr id="31759" name="Group 15"/>
          <p:cNvGrpSpPr/>
          <p:nvPr/>
        </p:nvGrpSpPr>
        <p:grpSpPr>
          <a:xfrm>
            <a:off x="7019925" y="2205038"/>
            <a:ext cx="825500" cy="836612"/>
            <a:chOff x="2426" y="1271"/>
            <a:chExt cx="520" cy="527"/>
          </a:xfrm>
        </p:grpSpPr>
        <p:sp>
          <p:nvSpPr>
            <p:cNvPr id="7182" name="Line 16"/>
            <p:cNvSpPr/>
            <p:nvPr/>
          </p:nvSpPr>
          <p:spPr>
            <a:xfrm flipV="1">
              <a:off x="2426" y="1605"/>
              <a:ext cx="475" cy="193"/>
            </a:xfrm>
            <a:prstGeom prst="line">
              <a:avLst/>
            </a:prstGeom>
            <a:ln w="28575" cap="flat" cmpd="sng">
              <a:solidFill>
                <a:srgbClr val="0000FF"/>
              </a:solidFill>
              <a:prstDash val="solid"/>
              <a:round/>
              <a:headEnd type="none" w="med" len="med"/>
              <a:tailEnd type="triangle" w="sm" len="lg"/>
            </a:ln>
          </p:spPr>
        </p:sp>
        <p:graphicFrame>
          <p:nvGraphicFramePr>
            <p:cNvPr id="7183" name="Object 17"/>
            <p:cNvGraphicFramePr>
              <a:graphicFrameLocks noChangeAspect="1"/>
            </p:cNvGraphicFramePr>
            <p:nvPr/>
          </p:nvGraphicFramePr>
          <p:xfrm>
            <a:off x="2562" y="1271"/>
            <a:ext cx="384" cy="390"/>
          </p:xfrm>
          <a:graphic>
            <a:graphicData uri="http://schemas.openxmlformats.org/presentationml/2006/ole">
              <mc:AlternateContent xmlns:mc="http://schemas.openxmlformats.org/markup-compatibility/2006">
                <mc:Choice xmlns:v="urn:schemas-microsoft-com:vml" Requires="v">
                  <p:oleObj r:id="rId4" imgW="215900" imgH="215900" progId="Equation.DSMT4">
                    <p:embed/>
                  </p:oleObj>
                </mc:Choice>
                <mc:Fallback>
                  <p:oleObj r:id="rId4" imgW="215900" imgH="215900" progId="Equation.DSMT4">
                    <p:embed/>
                    <p:pic>
                      <p:nvPicPr>
                        <p:cNvPr id="0" name="图片 3108"/>
                        <p:cNvPicPr/>
                        <p:nvPr/>
                      </p:nvPicPr>
                      <p:blipFill>
                        <a:blip r:embed="rId5"/>
                        <a:stretch>
                          <a:fillRect/>
                        </a:stretch>
                      </p:blipFill>
                      <p:spPr>
                        <a:xfrm>
                          <a:off x="2562" y="1271"/>
                          <a:ext cx="384" cy="390"/>
                        </a:xfrm>
                        <a:prstGeom prst="rect">
                          <a:avLst/>
                        </a:prstGeom>
                        <a:noFill/>
                        <a:ln w="38100">
                          <a:noFill/>
                          <a:miter/>
                        </a:ln>
                      </p:spPr>
                    </p:pic>
                  </p:oleObj>
                </mc:Fallback>
              </mc:AlternateContent>
            </a:graphicData>
          </a:graphic>
        </p:graphicFrame>
      </p:grpSp>
      <p:grpSp>
        <p:nvGrpSpPr>
          <p:cNvPr id="31762" name="Group 18"/>
          <p:cNvGrpSpPr/>
          <p:nvPr/>
        </p:nvGrpSpPr>
        <p:grpSpPr>
          <a:xfrm>
            <a:off x="6934200" y="3084513"/>
            <a:ext cx="1268413" cy="736600"/>
            <a:chOff x="4080" y="3264"/>
            <a:chExt cx="799" cy="528"/>
          </a:xfrm>
        </p:grpSpPr>
        <p:sp>
          <p:nvSpPr>
            <p:cNvPr id="7185" name="Line 19"/>
            <p:cNvSpPr/>
            <p:nvPr/>
          </p:nvSpPr>
          <p:spPr>
            <a:xfrm>
              <a:off x="4080" y="3264"/>
              <a:ext cx="470" cy="144"/>
            </a:xfrm>
            <a:prstGeom prst="line">
              <a:avLst/>
            </a:prstGeom>
            <a:ln w="38100" cap="flat" cmpd="sng">
              <a:solidFill>
                <a:srgbClr val="FF0000"/>
              </a:solidFill>
              <a:prstDash val="solid"/>
              <a:round/>
              <a:headEnd type="none" w="med" len="med"/>
              <a:tailEnd type="triangle" w="sm" len="lg"/>
            </a:ln>
          </p:spPr>
        </p:sp>
        <p:graphicFrame>
          <p:nvGraphicFramePr>
            <p:cNvPr id="7186" name="Object 20"/>
            <p:cNvGraphicFramePr>
              <a:graphicFrameLocks noChangeAspect="1"/>
            </p:cNvGraphicFramePr>
            <p:nvPr/>
          </p:nvGraphicFramePr>
          <p:xfrm>
            <a:off x="4512" y="3312"/>
            <a:ext cx="367" cy="480"/>
          </p:xfrm>
          <a:graphic>
            <a:graphicData uri="http://schemas.openxmlformats.org/presentationml/2006/ole">
              <mc:AlternateContent xmlns:mc="http://schemas.openxmlformats.org/markup-compatibility/2006">
                <mc:Choice xmlns:v="urn:schemas-microsoft-com:vml" Requires="v">
                  <p:oleObj r:id="rId6" imgW="139700" imgH="215900" progId="Equation.3">
                    <p:embed/>
                  </p:oleObj>
                </mc:Choice>
                <mc:Fallback>
                  <p:oleObj r:id="rId6" imgW="139700" imgH="215900" progId="Equation.3">
                    <p:embed/>
                    <p:pic>
                      <p:nvPicPr>
                        <p:cNvPr id="0" name="图片 3102"/>
                        <p:cNvPicPr/>
                        <p:nvPr/>
                      </p:nvPicPr>
                      <p:blipFill>
                        <a:blip r:embed="rId7"/>
                        <a:stretch>
                          <a:fillRect/>
                        </a:stretch>
                      </p:blipFill>
                      <p:spPr>
                        <a:xfrm>
                          <a:off x="4512" y="3312"/>
                          <a:ext cx="367" cy="480"/>
                        </a:xfrm>
                        <a:prstGeom prst="rect">
                          <a:avLst/>
                        </a:prstGeom>
                        <a:noFill/>
                        <a:ln w="38100">
                          <a:noFill/>
                          <a:miter/>
                        </a:ln>
                      </p:spPr>
                    </p:pic>
                  </p:oleObj>
                </mc:Fallback>
              </mc:AlternateContent>
            </a:graphicData>
          </a:graphic>
        </p:graphicFrame>
      </p:grpSp>
      <p:graphicFrame>
        <p:nvGraphicFramePr>
          <p:cNvPr id="31765" name="Object 21"/>
          <p:cNvGraphicFramePr>
            <a:graphicFrameLocks noChangeAspect="1"/>
          </p:cNvGraphicFramePr>
          <p:nvPr/>
        </p:nvGraphicFramePr>
        <p:xfrm>
          <a:off x="7150100" y="2887663"/>
          <a:ext cx="274638" cy="334962"/>
        </p:xfrm>
        <a:graphic>
          <a:graphicData uri="http://schemas.openxmlformats.org/presentationml/2006/ole">
            <mc:AlternateContent xmlns:mc="http://schemas.openxmlformats.org/markup-compatibility/2006">
              <mc:Choice xmlns:v="urn:schemas-microsoft-com:vml" Requires="v">
                <p:oleObj r:id="rId8" imgW="139700" imgH="139700" progId="Equation.3">
                  <p:embed/>
                </p:oleObj>
              </mc:Choice>
              <mc:Fallback>
                <p:oleObj r:id="rId8" imgW="139700" imgH="139700" progId="Equation.3">
                  <p:embed/>
                  <p:pic>
                    <p:nvPicPr>
                      <p:cNvPr id="0" name="图片 3109"/>
                      <p:cNvPicPr/>
                      <p:nvPr/>
                    </p:nvPicPr>
                    <p:blipFill>
                      <a:blip r:embed="rId9"/>
                      <a:stretch>
                        <a:fillRect/>
                      </a:stretch>
                    </p:blipFill>
                    <p:spPr>
                      <a:xfrm>
                        <a:off x="7150100" y="2887663"/>
                        <a:ext cx="274638" cy="334962"/>
                      </a:xfrm>
                      <a:prstGeom prst="rect">
                        <a:avLst/>
                      </a:prstGeom>
                      <a:noFill/>
                      <a:ln w="38100">
                        <a:noFill/>
                        <a:miter/>
                      </a:ln>
                    </p:spPr>
                  </p:pic>
                </p:oleObj>
              </mc:Fallback>
            </mc:AlternateContent>
          </a:graphicData>
        </a:graphic>
      </p:graphicFrame>
      <p:graphicFrame>
        <p:nvGraphicFramePr>
          <p:cNvPr id="31766" name="Object 22"/>
          <p:cNvGraphicFramePr>
            <a:graphicFrameLocks noChangeAspect="1"/>
          </p:cNvGraphicFramePr>
          <p:nvPr/>
        </p:nvGraphicFramePr>
        <p:xfrm>
          <a:off x="2268538" y="1844675"/>
          <a:ext cx="1944687" cy="938213"/>
        </p:xfrm>
        <a:graphic>
          <a:graphicData uri="http://schemas.openxmlformats.org/presentationml/2006/ole">
            <mc:AlternateContent xmlns:mc="http://schemas.openxmlformats.org/markup-compatibility/2006">
              <mc:Choice xmlns:v="urn:schemas-microsoft-com:vml" Requires="v">
                <p:oleObj r:id="rId10" imgW="812165" imgH="393700" progId="Equation.DSMT4">
                  <p:embed/>
                </p:oleObj>
              </mc:Choice>
              <mc:Fallback>
                <p:oleObj r:id="rId10" imgW="812165" imgH="393700" progId="Equation.DSMT4">
                  <p:embed/>
                  <p:pic>
                    <p:nvPicPr>
                      <p:cNvPr id="0" name="图片 3106"/>
                      <p:cNvPicPr/>
                      <p:nvPr/>
                    </p:nvPicPr>
                    <p:blipFill>
                      <a:blip r:embed="rId11"/>
                      <a:stretch>
                        <a:fillRect/>
                      </a:stretch>
                    </p:blipFill>
                    <p:spPr>
                      <a:xfrm>
                        <a:off x="2268538" y="1844675"/>
                        <a:ext cx="1944687" cy="938213"/>
                      </a:xfrm>
                      <a:prstGeom prst="rect">
                        <a:avLst/>
                      </a:prstGeom>
                      <a:noFill/>
                      <a:ln w="38100">
                        <a:noFill/>
                        <a:miter/>
                      </a:ln>
                    </p:spPr>
                  </p:pic>
                </p:oleObj>
              </mc:Fallback>
            </mc:AlternateContent>
          </a:graphicData>
        </a:graphic>
      </p:graphicFrame>
      <p:graphicFrame>
        <p:nvGraphicFramePr>
          <p:cNvPr id="31767" name="Object 23"/>
          <p:cNvGraphicFramePr>
            <a:graphicFrameLocks noChangeAspect="1"/>
          </p:cNvGraphicFramePr>
          <p:nvPr/>
        </p:nvGraphicFramePr>
        <p:xfrm>
          <a:off x="827088" y="2997200"/>
          <a:ext cx="1655762" cy="630238"/>
        </p:xfrm>
        <a:graphic>
          <a:graphicData uri="http://schemas.openxmlformats.org/presentationml/2006/ole">
            <mc:AlternateContent xmlns:mc="http://schemas.openxmlformats.org/markup-compatibility/2006">
              <mc:Choice xmlns:v="urn:schemas-microsoft-com:vml" Requires="v">
                <p:oleObj r:id="rId12" imgW="673100" imgH="241300" progId="Equation.DSMT4">
                  <p:embed/>
                </p:oleObj>
              </mc:Choice>
              <mc:Fallback>
                <p:oleObj r:id="rId12" imgW="673100" imgH="241300" progId="Equation.DSMT4">
                  <p:embed/>
                  <p:pic>
                    <p:nvPicPr>
                      <p:cNvPr id="0" name="图片 3103"/>
                      <p:cNvPicPr/>
                      <p:nvPr/>
                    </p:nvPicPr>
                    <p:blipFill>
                      <a:blip r:embed="rId13"/>
                      <a:stretch>
                        <a:fillRect/>
                      </a:stretch>
                    </p:blipFill>
                    <p:spPr>
                      <a:xfrm>
                        <a:off x="827088" y="2997200"/>
                        <a:ext cx="1655762" cy="630238"/>
                      </a:xfrm>
                      <a:prstGeom prst="rect">
                        <a:avLst/>
                      </a:prstGeom>
                      <a:noFill/>
                      <a:ln w="38100">
                        <a:noFill/>
                        <a:miter/>
                      </a:ln>
                    </p:spPr>
                  </p:pic>
                </p:oleObj>
              </mc:Fallback>
            </mc:AlternateContent>
          </a:graphicData>
        </a:graphic>
      </p:graphicFrame>
      <p:graphicFrame>
        <p:nvGraphicFramePr>
          <p:cNvPr id="31768" name="Object 24"/>
          <p:cNvGraphicFramePr>
            <a:graphicFrameLocks noChangeAspect="1"/>
          </p:cNvGraphicFramePr>
          <p:nvPr/>
        </p:nvGraphicFramePr>
        <p:xfrm>
          <a:off x="2916238" y="2997200"/>
          <a:ext cx="2098675" cy="876300"/>
        </p:xfrm>
        <a:graphic>
          <a:graphicData uri="http://schemas.openxmlformats.org/presentationml/2006/ole">
            <mc:AlternateContent xmlns:mc="http://schemas.openxmlformats.org/markup-compatibility/2006">
              <mc:Choice xmlns:v="urn:schemas-microsoft-com:vml" Requires="v">
                <p:oleObj r:id="rId14" imgW="723900" imgH="292100" progId="Equation.DSMT4">
                  <p:embed/>
                </p:oleObj>
              </mc:Choice>
              <mc:Fallback>
                <p:oleObj r:id="rId14" imgW="723900" imgH="292100" progId="Equation.DSMT4">
                  <p:embed/>
                  <p:pic>
                    <p:nvPicPr>
                      <p:cNvPr id="0" name="图片 3105"/>
                      <p:cNvPicPr/>
                      <p:nvPr/>
                    </p:nvPicPr>
                    <p:blipFill>
                      <a:blip r:embed="rId15"/>
                      <a:stretch>
                        <a:fillRect/>
                      </a:stretch>
                    </p:blipFill>
                    <p:spPr>
                      <a:xfrm>
                        <a:off x="2916238" y="2997200"/>
                        <a:ext cx="2098675" cy="876300"/>
                      </a:xfrm>
                      <a:prstGeom prst="rect">
                        <a:avLst/>
                      </a:prstGeom>
                      <a:solidFill>
                        <a:srgbClr val="FFCCFF">
                          <a:alpha val="54117"/>
                        </a:srgbClr>
                      </a:solidFill>
                      <a:ln w="12700" cap="flat" cmpd="sng">
                        <a:solidFill>
                          <a:srgbClr val="FF00FF"/>
                        </a:solidFill>
                        <a:prstDash val="dash"/>
                        <a:miter/>
                        <a:headEnd type="none" w="med" len="med"/>
                        <a:tailEnd type="none" w="med" len="med"/>
                      </a:ln>
                    </p:spPr>
                  </p:pic>
                </p:oleObj>
              </mc:Fallback>
            </mc:AlternateContent>
          </a:graphicData>
        </a:graphic>
      </p:graphicFrame>
      <p:sp>
        <p:nvSpPr>
          <p:cNvPr id="31769" name="Rectangle 25"/>
          <p:cNvSpPr/>
          <p:nvPr/>
        </p:nvSpPr>
        <p:spPr>
          <a:xfrm>
            <a:off x="971550" y="4149725"/>
            <a:ext cx="7840663" cy="968375"/>
          </a:xfrm>
          <a:prstGeom prst="rect">
            <a:avLst/>
          </a:prstGeom>
          <a:noFill/>
          <a:ln w="9525">
            <a:noFill/>
          </a:ln>
        </p:spPr>
        <p:txBody>
          <a:bodyPr anchor="t">
            <a:spAutoFit/>
          </a:bodyPr>
          <a:lstStyle/>
          <a:p>
            <a:pPr>
              <a:lnSpc>
                <a:spcPct val="120000"/>
              </a:lnSpc>
            </a:pPr>
            <a:r>
              <a:rPr lang="en-US" altLang="zh-CN" b="1" dirty="0">
                <a:solidFill>
                  <a:srgbClr val="000000"/>
                </a:solidFill>
                <a:latin typeface="Arial" panose="020B0604020202020204" pitchFamily="34" charset="0"/>
              </a:rPr>
              <a:t>——</a:t>
            </a:r>
            <a:r>
              <a:rPr lang="zh-CN" altLang="en-US" b="1" dirty="0">
                <a:solidFill>
                  <a:srgbClr val="000000"/>
                </a:solidFill>
                <a:latin typeface="Times New Roman" panose="02020603050405020304" pitchFamily="18" charset="0"/>
              </a:rPr>
              <a:t>单位时间内过该点附近垂直于正电荷运动方向的单位面积的电荷。电流密度矢量沿</a:t>
            </a:r>
            <a:r>
              <a:rPr lang="zh-CN" altLang="en-US" b="1" dirty="0">
                <a:solidFill>
                  <a:srgbClr val="CC0000"/>
                </a:solidFill>
                <a:latin typeface="Times New Roman" panose="02020603050405020304" pitchFamily="18" charset="0"/>
              </a:rPr>
              <a:t>正</a:t>
            </a:r>
            <a:r>
              <a:rPr lang="zh-CN" altLang="en-US" b="1" dirty="0">
                <a:solidFill>
                  <a:srgbClr val="333333"/>
                </a:solidFill>
                <a:latin typeface="Times New Roman" panose="02020603050405020304" pitchFamily="18" charset="0"/>
              </a:rPr>
              <a:t>电荷</a:t>
            </a:r>
            <a:r>
              <a:rPr lang="zh-CN" altLang="en-US" b="1" dirty="0">
                <a:solidFill>
                  <a:srgbClr val="000000"/>
                </a:solidFill>
                <a:latin typeface="Times New Roman" panose="02020603050405020304" pitchFamily="18" charset="0"/>
              </a:rPr>
              <a:t>运动方向。</a:t>
            </a:r>
          </a:p>
        </p:txBody>
      </p:sp>
      <p:graphicFrame>
        <p:nvGraphicFramePr>
          <p:cNvPr id="31770" name="Object 26"/>
          <p:cNvGraphicFramePr>
            <a:graphicFrameLocks noChangeAspect="1"/>
          </p:cNvGraphicFramePr>
          <p:nvPr/>
        </p:nvGraphicFramePr>
        <p:xfrm>
          <a:off x="6573838" y="2932113"/>
          <a:ext cx="274637" cy="334962"/>
        </p:xfrm>
        <a:graphic>
          <a:graphicData uri="http://schemas.openxmlformats.org/presentationml/2006/ole">
            <mc:AlternateContent xmlns:mc="http://schemas.openxmlformats.org/markup-compatibility/2006">
              <mc:Choice xmlns:v="urn:schemas-microsoft-com:vml" Requires="v">
                <p:oleObj r:id="rId16" imgW="139700" imgH="139700" progId="Equation.3">
                  <p:embed/>
                </p:oleObj>
              </mc:Choice>
              <mc:Fallback>
                <p:oleObj r:id="rId16" imgW="139700" imgH="139700" progId="Equation.3">
                  <p:embed/>
                  <p:pic>
                    <p:nvPicPr>
                      <p:cNvPr id="0" name="图片 3107"/>
                      <p:cNvPicPr/>
                      <p:nvPr/>
                    </p:nvPicPr>
                    <p:blipFill>
                      <a:blip r:embed="rId9"/>
                      <a:stretch>
                        <a:fillRect/>
                      </a:stretch>
                    </p:blipFill>
                    <p:spPr>
                      <a:xfrm>
                        <a:off x="6573838" y="2932113"/>
                        <a:ext cx="274637" cy="334962"/>
                      </a:xfrm>
                      <a:prstGeom prst="rect">
                        <a:avLst/>
                      </a:prstGeom>
                      <a:noFill/>
                      <a:ln w="38100">
                        <a:noFill/>
                        <a:miter/>
                      </a:ln>
                    </p:spPr>
                  </p:pic>
                </p:oleObj>
              </mc:Fallback>
            </mc:AlternateContent>
          </a:graphicData>
        </a:graphic>
      </p:graphicFrame>
      <p:sp>
        <p:nvSpPr>
          <p:cNvPr id="31772" name="Text Box 28"/>
          <p:cNvSpPr txBox="1"/>
          <p:nvPr/>
        </p:nvSpPr>
        <p:spPr>
          <a:xfrm>
            <a:off x="684213" y="692150"/>
            <a:ext cx="8101012" cy="1041400"/>
          </a:xfrm>
          <a:prstGeom prst="rect">
            <a:avLst/>
          </a:prstGeom>
          <a:noFill/>
          <a:ln w="12700">
            <a:noFill/>
          </a:ln>
        </p:spPr>
        <p:txBody>
          <a:bodyPr anchor="t">
            <a:spAutoFit/>
          </a:bodyPr>
          <a:lstStyle/>
          <a:p>
            <a:pPr defTabSz="762000">
              <a:lnSpc>
                <a:spcPct val="130000"/>
              </a:lnSpc>
            </a:pPr>
            <a:r>
              <a:rPr lang="zh-CN" altLang="en-US" b="1" dirty="0">
                <a:latin typeface="Times New Roman" panose="02020603050405020304" pitchFamily="18" charset="0"/>
                <a:ea typeface="楷体_GB2312" pitchFamily="49" charset="-122"/>
              </a:rPr>
              <a:t>         </a:t>
            </a:r>
            <a:r>
              <a:rPr lang="zh-CN" altLang="en-US" b="1" dirty="0">
                <a:latin typeface="Times New Roman" panose="02020603050405020304" pitchFamily="18" charset="0"/>
              </a:rPr>
              <a:t>对大块导体不仅需用物理量电流强度来描述，还需建立</a:t>
            </a:r>
            <a:r>
              <a:rPr lang="zh-CN" altLang="en-US" b="1" dirty="0">
                <a:solidFill>
                  <a:srgbClr val="FF0066"/>
                </a:solidFill>
                <a:latin typeface="Times New Roman" panose="02020603050405020304" pitchFamily="18" charset="0"/>
              </a:rPr>
              <a:t>电流密度</a:t>
            </a:r>
            <a:r>
              <a:rPr lang="zh-CN" altLang="en-US" b="1" dirty="0">
                <a:latin typeface="Times New Roman" panose="02020603050405020304" pitchFamily="18" charset="0"/>
              </a:rPr>
              <a:t>的概念  进一步描述电流强度的分布。</a:t>
            </a:r>
            <a:endParaRPr lang="zh-CN" altLang="en-US" dirty="0">
              <a:latin typeface="Times New Roman" panose="02020603050405020304" pitchFamily="18" charset="0"/>
            </a:endParaRPr>
          </a:p>
        </p:txBody>
      </p:sp>
      <p:grpSp>
        <p:nvGrpSpPr>
          <p:cNvPr id="31773" name="Group 29"/>
          <p:cNvGrpSpPr/>
          <p:nvPr/>
        </p:nvGrpSpPr>
        <p:grpSpPr>
          <a:xfrm>
            <a:off x="5059363" y="5211763"/>
            <a:ext cx="3257550" cy="1530350"/>
            <a:chOff x="1488" y="2448"/>
            <a:chExt cx="2868" cy="1735"/>
          </a:xfrm>
        </p:grpSpPr>
        <p:grpSp>
          <p:nvGrpSpPr>
            <p:cNvPr id="7195" name="Group 30"/>
            <p:cNvGrpSpPr/>
            <p:nvPr/>
          </p:nvGrpSpPr>
          <p:grpSpPr>
            <a:xfrm>
              <a:off x="1989" y="3298"/>
              <a:ext cx="1661" cy="885"/>
              <a:chOff x="888" y="3264"/>
              <a:chExt cx="1776" cy="912"/>
            </a:xfrm>
          </p:grpSpPr>
          <p:sp>
            <p:nvSpPr>
              <p:cNvPr id="7196" name="Arc 31"/>
              <p:cNvSpPr/>
              <p:nvPr/>
            </p:nvSpPr>
            <p:spPr>
              <a:xfrm flipV="1">
                <a:off x="1752" y="3264"/>
                <a:ext cx="912" cy="912"/>
              </a:xfrm>
              <a:custGeom>
                <a:avLst/>
                <a:gdLst/>
                <a:ahLst/>
                <a:cxnLst>
                  <a:cxn ang="0">
                    <a:pos x="0" y="0"/>
                  </a:cxn>
                  <a:cxn ang="0">
                    <a:pos x="912" y="912"/>
                  </a:cxn>
                  <a:cxn ang="0">
                    <a:pos x="0" y="912"/>
                  </a:cxn>
                </a:cxnLst>
                <a:rect l="0" t="0" r="0" b="0"/>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9050" cap="flat" cmpd="sng">
                <a:solidFill>
                  <a:srgbClr val="0033CC"/>
                </a:solidFill>
                <a:prstDash val="solid"/>
                <a:round/>
                <a:headEnd type="none" w="med" len="med"/>
                <a:tailEnd type="none" w="med" len="med"/>
              </a:ln>
            </p:spPr>
            <p:txBody>
              <a:bodyPr/>
              <a:lstStyle/>
              <a:p>
                <a:endParaRPr lang="zh-CN" altLang="en-US"/>
              </a:p>
            </p:txBody>
          </p:sp>
          <p:sp>
            <p:nvSpPr>
              <p:cNvPr id="7197" name="Arc 32"/>
              <p:cNvSpPr/>
              <p:nvPr/>
            </p:nvSpPr>
            <p:spPr>
              <a:xfrm flipH="1" flipV="1">
                <a:off x="888" y="3264"/>
                <a:ext cx="912" cy="912"/>
              </a:xfrm>
              <a:custGeom>
                <a:avLst/>
                <a:gdLst/>
                <a:ahLst/>
                <a:cxnLst>
                  <a:cxn ang="0">
                    <a:pos x="0" y="0"/>
                  </a:cxn>
                  <a:cxn ang="0">
                    <a:pos x="912" y="912"/>
                  </a:cxn>
                  <a:cxn ang="0">
                    <a:pos x="0" y="912"/>
                  </a:cxn>
                </a:cxnLst>
                <a:rect l="0" t="0" r="0" b="0"/>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9050" cap="flat" cmpd="sng">
                <a:solidFill>
                  <a:srgbClr val="0033CC"/>
                </a:solidFill>
                <a:prstDash val="solid"/>
                <a:round/>
                <a:headEnd type="none" w="med" len="med"/>
                <a:tailEnd type="none" w="med" len="med"/>
              </a:ln>
            </p:spPr>
            <p:txBody>
              <a:bodyPr/>
              <a:lstStyle/>
              <a:p>
                <a:endParaRPr lang="zh-CN" altLang="en-US"/>
              </a:p>
            </p:txBody>
          </p:sp>
        </p:grpSp>
        <p:sp>
          <p:nvSpPr>
            <p:cNvPr id="7198" name="Line 33"/>
            <p:cNvSpPr/>
            <p:nvPr/>
          </p:nvSpPr>
          <p:spPr>
            <a:xfrm>
              <a:off x="1534" y="2908"/>
              <a:ext cx="2822" cy="0"/>
            </a:xfrm>
            <a:prstGeom prst="line">
              <a:avLst/>
            </a:prstGeom>
            <a:ln w="38100" cap="flat" cmpd="sng">
              <a:solidFill>
                <a:schemeClr val="tx1"/>
              </a:solidFill>
              <a:prstDash val="solid"/>
              <a:round/>
              <a:headEnd type="none" w="med" len="med"/>
              <a:tailEnd type="none" w="med" len="med"/>
            </a:ln>
          </p:spPr>
        </p:sp>
        <p:sp>
          <p:nvSpPr>
            <p:cNvPr id="7199" name="Rectangle 34"/>
            <p:cNvSpPr/>
            <p:nvPr/>
          </p:nvSpPr>
          <p:spPr>
            <a:xfrm>
              <a:off x="1579" y="2920"/>
              <a:ext cx="2731" cy="142"/>
            </a:xfrm>
            <a:prstGeom prst="rect">
              <a:avLst/>
            </a:prstGeom>
            <a:pattFill prst="dkUpDiag">
              <a:fgClr>
                <a:schemeClr val="tx1"/>
              </a:fgClr>
              <a:bgClr>
                <a:schemeClr val="bg1"/>
              </a:bgClr>
            </a:patt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200" name="Line 35"/>
            <p:cNvSpPr/>
            <p:nvPr/>
          </p:nvSpPr>
          <p:spPr>
            <a:xfrm>
              <a:off x="1989" y="2554"/>
              <a:ext cx="637" cy="0"/>
            </a:xfrm>
            <a:prstGeom prst="line">
              <a:avLst/>
            </a:prstGeom>
            <a:ln w="28575" cap="flat" cmpd="sng">
              <a:solidFill>
                <a:srgbClr val="008000"/>
              </a:solidFill>
              <a:prstDash val="solid"/>
              <a:round/>
              <a:headEnd type="none" w="med" len="med"/>
              <a:tailEnd type="none" w="med" len="med"/>
            </a:ln>
          </p:spPr>
        </p:sp>
        <p:grpSp>
          <p:nvGrpSpPr>
            <p:cNvPr id="7201" name="Group 36"/>
            <p:cNvGrpSpPr/>
            <p:nvPr/>
          </p:nvGrpSpPr>
          <p:grpSpPr>
            <a:xfrm>
              <a:off x="2626" y="2448"/>
              <a:ext cx="46" cy="236"/>
              <a:chOff x="1584" y="2580"/>
              <a:chExt cx="48" cy="240"/>
            </a:xfrm>
          </p:grpSpPr>
          <p:sp>
            <p:nvSpPr>
              <p:cNvPr id="7202" name="Line 37"/>
              <p:cNvSpPr/>
              <p:nvPr/>
            </p:nvSpPr>
            <p:spPr>
              <a:xfrm>
                <a:off x="1584" y="2580"/>
                <a:ext cx="0" cy="240"/>
              </a:xfrm>
              <a:prstGeom prst="line">
                <a:avLst/>
              </a:prstGeom>
              <a:ln w="28575" cap="flat" cmpd="sng">
                <a:solidFill>
                  <a:schemeClr val="tx1"/>
                </a:solidFill>
                <a:prstDash val="solid"/>
                <a:round/>
                <a:headEnd type="none" w="med" len="med"/>
                <a:tailEnd type="none" w="med" len="med"/>
              </a:ln>
            </p:spPr>
          </p:sp>
          <p:sp>
            <p:nvSpPr>
              <p:cNvPr id="7203" name="Line 38"/>
              <p:cNvSpPr/>
              <p:nvPr/>
            </p:nvSpPr>
            <p:spPr>
              <a:xfrm>
                <a:off x="1632" y="2640"/>
                <a:ext cx="0" cy="96"/>
              </a:xfrm>
              <a:prstGeom prst="line">
                <a:avLst/>
              </a:prstGeom>
              <a:ln w="57150" cap="flat" cmpd="sng">
                <a:solidFill>
                  <a:schemeClr val="tx1"/>
                </a:solidFill>
                <a:prstDash val="solid"/>
                <a:round/>
                <a:headEnd type="none" w="med" len="med"/>
                <a:tailEnd type="none" w="med" len="med"/>
              </a:ln>
            </p:spPr>
          </p:sp>
        </p:grpSp>
        <p:grpSp>
          <p:nvGrpSpPr>
            <p:cNvPr id="7204" name="Group 39"/>
            <p:cNvGrpSpPr/>
            <p:nvPr/>
          </p:nvGrpSpPr>
          <p:grpSpPr>
            <a:xfrm>
              <a:off x="2945" y="2448"/>
              <a:ext cx="45" cy="236"/>
              <a:chOff x="1584" y="2580"/>
              <a:chExt cx="48" cy="240"/>
            </a:xfrm>
          </p:grpSpPr>
          <p:sp>
            <p:nvSpPr>
              <p:cNvPr id="7205" name="Line 40"/>
              <p:cNvSpPr/>
              <p:nvPr/>
            </p:nvSpPr>
            <p:spPr>
              <a:xfrm>
                <a:off x="1584" y="2580"/>
                <a:ext cx="0" cy="240"/>
              </a:xfrm>
              <a:prstGeom prst="line">
                <a:avLst/>
              </a:prstGeom>
              <a:ln w="28575" cap="flat" cmpd="sng">
                <a:solidFill>
                  <a:schemeClr val="tx1"/>
                </a:solidFill>
                <a:prstDash val="solid"/>
                <a:round/>
                <a:headEnd type="none" w="med" len="med"/>
                <a:tailEnd type="none" w="med" len="med"/>
              </a:ln>
            </p:spPr>
          </p:sp>
          <p:sp>
            <p:nvSpPr>
              <p:cNvPr id="7206" name="Line 41"/>
              <p:cNvSpPr/>
              <p:nvPr/>
            </p:nvSpPr>
            <p:spPr>
              <a:xfrm>
                <a:off x="1632" y="2640"/>
                <a:ext cx="0" cy="96"/>
              </a:xfrm>
              <a:prstGeom prst="line">
                <a:avLst/>
              </a:prstGeom>
              <a:ln w="57150" cap="flat" cmpd="sng">
                <a:solidFill>
                  <a:schemeClr val="tx1"/>
                </a:solidFill>
                <a:prstDash val="solid"/>
                <a:round/>
                <a:headEnd type="none" w="med" len="med"/>
                <a:tailEnd type="none" w="med" len="med"/>
              </a:ln>
            </p:spPr>
          </p:sp>
        </p:grpSp>
        <p:sp>
          <p:nvSpPr>
            <p:cNvPr id="7207" name="Line 42"/>
            <p:cNvSpPr/>
            <p:nvPr/>
          </p:nvSpPr>
          <p:spPr>
            <a:xfrm>
              <a:off x="3024" y="2554"/>
              <a:ext cx="638" cy="0"/>
            </a:xfrm>
            <a:prstGeom prst="line">
              <a:avLst/>
            </a:prstGeom>
            <a:ln w="28575" cap="flat" cmpd="sng">
              <a:solidFill>
                <a:srgbClr val="008000"/>
              </a:solidFill>
              <a:prstDash val="solid"/>
              <a:round/>
              <a:headEnd type="none" w="med" len="med"/>
              <a:tailEnd type="none" w="med" len="med"/>
            </a:ln>
          </p:spPr>
        </p:sp>
        <p:sp>
          <p:nvSpPr>
            <p:cNvPr id="7208" name="Line 43"/>
            <p:cNvSpPr/>
            <p:nvPr/>
          </p:nvSpPr>
          <p:spPr>
            <a:xfrm>
              <a:off x="2717" y="2554"/>
              <a:ext cx="228" cy="0"/>
            </a:xfrm>
            <a:prstGeom prst="line">
              <a:avLst/>
            </a:prstGeom>
            <a:ln w="38100" cap="flat" cmpd="sng">
              <a:solidFill>
                <a:schemeClr val="tx1"/>
              </a:solidFill>
              <a:prstDash val="sysDot"/>
              <a:round/>
              <a:headEnd type="none" w="med" len="med"/>
              <a:tailEnd type="none" w="med" len="med"/>
            </a:ln>
          </p:spPr>
        </p:sp>
        <p:sp>
          <p:nvSpPr>
            <p:cNvPr id="7209" name="Line 44"/>
            <p:cNvSpPr/>
            <p:nvPr/>
          </p:nvSpPr>
          <p:spPr>
            <a:xfrm>
              <a:off x="1989" y="2554"/>
              <a:ext cx="0" cy="661"/>
            </a:xfrm>
            <a:prstGeom prst="line">
              <a:avLst/>
            </a:prstGeom>
            <a:ln w="28575" cap="flat" cmpd="sng">
              <a:solidFill>
                <a:srgbClr val="008000"/>
              </a:solidFill>
              <a:prstDash val="solid"/>
              <a:round/>
              <a:headEnd type="none" w="med" len="med"/>
              <a:tailEnd type="none" w="med" len="med"/>
            </a:ln>
          </p:spPr>
        </p:sp>
        <p:sp>
          <p:nvSpPr>
            <p:cNvPr id="7210" name="Line 45"/>
            <p:cNvSpPr/>
            <p:nvPr/>
          </p:nvSpPr>
          <p:spPr>
            <a:xfrm>
              <a:off x="3662" y="2554"/>
              <a:ext cx="0" cy="661"/>
            </a:xfrm>
            <a:prstGeom prst="line">
              <a:avLst/>
            </a:prstGeom>
            <a:ln w="28575" cap="flat" cmpd="sng">
              <a:solidFill>
                <a:srgbClr val="008000"/>
              </a:solidFill>
              <a:prstDash val="solid"/>
              <a:round/>
              <a:headEnd type="none" w="med" len="med"/>
              <a:tailEnd type="none" w="med" len="med"/>
            </a:ln>
          </p:spPr>
        </p:sp>
        <p:sp>
          <p:nvSpPr>
            <p:cNvPr id="7211" name="Text Box 46"/>
            <p:cNvSpPr txBox="1"/>
            <p:nvPr/>
          </p:nvSpPr>
          <p:spPr>
            <a:xfrm>
              <a:off x="1829" y="2911"/>
              <a:ext cx="368" cy="1141"/>
            </a:xfrm>
            <a:prstGeom prst="rect">
              <a:avLst/>
            </a:prstGeom>
            <a:noFill/>
            <a:ln w="9525">
              <a:noFill/>
            </a:ln>
          </p:spPr>
          <p:txBody>
            <a:bodyPr anchor="t">
              <a:spAutoFit/>
            </a:bodyPr>
            <a:lstStyle/>
            <a:p>
              <a:pPr>
                <a:spcBef>
                  <a:spcPct val="50000"/>
                </a:spcBef>
              </a:pPr>
              <a:r>
                <a:rPr lang="zh-CN" altLang="en-US" sz="6000" dirty="0">
                  <a:solidFill>
                    <a:srgbClr val="FF0066"/>
                  </a:solidFill>
                  <a:latin typeface="Times New Roman" panose="02020603050405020304" pitchFamily="18" charset="0"/>
                  <a:ea typeface="楷体_GB2312" pitchFamily="49" charset="-122"/>
                  <a:sym typeface="Symbol" panose="05050102010706020507" pitchFamily="18" charset="2"/>
                </a:rPr>
                <a:t></a:t>
              </a:r>
              <a:endParaRPr lang="zh-CN" altLang="en-US" sz="6000" dirty="0">
                <a:solidFill>
                  <a:srgbClr val="FF0066"/>
                </a:solidFill>
                <a:latin typeface="Times New Roman" panose="02020603050405020304" pitchFamily="18" charset="0"/>
                <a:ea typeface="楷体_GB2312" pitchFamily="49" charset="-122"/>
              </a:endParaRPr>
            </a:p>
          </p:txBody>
        </p:sp>
        <p:sp>
          <p:nvSpPr>
            <p:cNvPr id="7212" name="Text Box 47"/>
            <p:cNvSpPr txBox="1"/>
            <p:nvPr/>
          </p:nvSpPr>
          <p:spPr>
            <a:xfrm>
              <a:off x="3501" y="2911"/>
              <a:ext cx="366" cy="1141"/>
            </a:xfrm>
            <a:prstGeom prst="rect">
              <a:avLst/>
            </a:prstGeom>
            <a:noFill/>
            <a:ln w="9525">
              <a:noFill/>
            </a:ln>
          </p:spPr>
          <p:txBody>
            <a:bodyPr anchor="t">
              <a:spAutoFit/>
            </a:bodyPr>
            <a:lstStyle/>
            <a:p>
              <a:pPr>
                <a:spcBef>
                  <a:spcPct val="50000"/>
                </a:spcBef>
              </a:pPr>
              <a:r>
                <a:rPr lang="zh-CN" altLang="en-US" sz="6000" dirty="0">
                  <a:solidFill>
                    <a:srgbClr val="FF0066"/>
                  </a:solidFill>
                  <a:latin typeface="Times New Roman" panose="02020603050405020304" pitchFamily="18" charset="0"/>
                  <a:ea typeface="楷体_GB2312" pitchFamily="49" charset="-122"/>
                  <a:sym typeface="Symbol" panose="05050102010706020507" pitchFamily="18" charset="2"/>
                </a:rPr>
                <a:t></a:t>
              </a:r>
              <a:endParaRPr lang="zh-CN" altLang="en-US" sz="6000" dirty="0">
                <a:solidFill>
                  <a:srgbClr val="FF0066"/>
                </a:solidFill>
                <a:latin typeface="Times New Roman" panose="02020603050405020304" pitchFamily="18" charset="0"/>
                <a:ea typeface="楷体_GB2312" pitchFamily="49" charset="-122"/>
              </a:endParaRPr>
            </a:p>
          </p:txBody>
        </p:sp>
        <p:sp>
          <p:nvSpPr>
            <p:cNvPr id="7213" name="Line 48"/>
            <p:cNvSpPr/>
            <p:nvPr/>
          </p:nvSpPr>
          <p:spPr>
            <a:xfrm>
              <a:off x="1989" y="3262"/>
              <a:ext cx="1639" cy="0"/>
            </a:xfrm>
            <a:prstGeom prst="line">
              <a:avLst/>
            </a:prstGeom>
            <a:ln w="19050" cap="flat" cmpd="sng">
              <a:solidFill>
                <a:srgbClr val="0033CC"/>
              </a:solidFill>
              <a:prstDash val="solid"/>
              <a:round/>
              <a:headEnd type="none" w="med" len="med"/>
              <a:tailEnd type="none" w="med" len="med"/>
            </a:ln>
          </p:spPr>
        </p:sp>
        <p:sp>
          <p:nvSpPr>
            <p:cNvPr id="7214" name="Freeform 49"/>
            <p:cNvSpPr/>
            <p:nvPr/>
          </p:nvSpPr>
          <p:spPr>
            <a:xfrm>
              <a:off x="1989" y="3274"/>
              <a:ext cx="1684" cy="224"/>
            </a:xfrm>
            <a:custGeom>
              <a:avLst/>
              <a:gdLst/>
              <a:ahLst/>
              <a:cxnLst>
                <a:cxn ang="0">
                  <a:pos x="0" y="0"/>
                </a:cxn>
                <a:cxn ang="0">
                  <a:pos x="774" y="224"/>
                </a:cxn>
                <a:cxn ang="0">
                  <a:pos x="1684" y="0"/>
                </a:cxn>
              </a:cxnLst>
              <a:rect l="0" t="0" r="0" b="0"/>
              <a:pathLst>
                <a:path w="1776" h="240">
                  <a:moveTo>
                    <a:pt x="0" y="0"/>
                  </a:moveTo>
                  <a:cubicBezTo>
                    <a:pt x="260" y="120"/>
                    <a:pt x="520" y="240"/>
                    <a:pt x="816" y="240"/>
                  </a:cubicBezTo>
                  <a:cubicBezTo>
                    <a:pt x="1112" y="240"/>
                    <a:pt x="1444" y="120"/>
                    <a:pt x="1776" y="0"/>
                  </a:cubicBezTo>
                </a:path>
              </a:pathLst>
            </a:custGeom>
            <a:noFill/>
            <a:ln w="19050" cap="flat" cmpd="sng">
              <a:solidFill>
                <a:srgbClr val="0033CC"/>
              </a:solidFill>
              <a:prstDash val="solid"/>
              <a:round/>
              <a:headEnd type="none" w="med" len="med"/>
              <a:tailEnd type="none" w="med" len="med"/>
            </a:ln>
          </p:spPr>
          <p:txBody>
            <a:bodyPr/>
            <a:lstStyle/>
            <a:p>
              <a:endParaRPr lang="zh-CN" altLang="en-US"/>
            </a:p>
          </p:txBody>
        </p:sp>
        <p:sp>
          <p:nvSpPr>
            <p:cNvPr id="7215" name="Freeform 50"/>
            <p:cNvSpPr/>
            <p:nvPr/>
          </p:nvSpPr>
          <p:spPr>
            <a:xfrm>
              <a:off x="2012" y="3310"/>
              <a:ext cx="1638" cy="472"/>
            </a:xfrm>
            <a:custGeom>
              <a:avLst/>
              <a:gdLst/>
              <a:ahLst/>
              <a:cxnLst>
                <a:cxn ang="0">
                  <a:pos x="0" y="0"/>
                </a:cxn>
                <a:cxn ang="0">
                  <a:pos x="753" y="472"/>
                </a:cxn>
                <a:cxn ang="0">
                  <a:pos x="1638" y="0"/>
                </a:cxn>
              </a:cxnLst>
              <a:rect l="0" t="0" r="0" b="0"/>
              <a:pathLst>
                <a:path w="1776" h="240">
                  <a:moveTo>
                    <a:pt x="0" y="0"/>
                  </a:moveTo>
                  <a:cubicBezTo>
                    <a:pt x="260" y="120"/>
                    <a:pt x="520" y="240"/>
                    <a:pt x="816" y="240"/>
                  </a:cubicBezTo>
                  <a:cubicBezTo>
                    <a:pt x="1112" y="240"/>
                    <a:pt x="1444" y="120"/>
                    <a:pt x="1776" y="0"/>
                  </a:cubicBezTo>
                </a:path>
              </a:pathLst>
            </a:custGeom>
            <a:noFill/>
            <a:ln w="19050" cap="flat" cmpd="sng">
              <a:solidFill>
                <a:srgbClr val="0033CC"/>
              </a:solidFill>
              <a:prstDash val="solid"/>
              <a:round/>
              <a:headEnd type="none" w="med" len="med"/>
              <a:tailEnd type="none" w="med" len="med"/>
            </a:ln>
          </p:spPr>
          <p:txBody>
            <a:bodyPr/>
            <a:lstStyle/>
            <a:p>
              <a:endParaRPr lang="zh-CN" altLang="en-US"/>
            </a:p>
          </p:txBody>
        </p:sp>
        <p:grpSp>
          <p:nvGrpSpPr>
            <p:cNvPr id="7216" name="Group 51"/>
            <p:cNvGrpSpPr/>
            <p:nvPr/>
          </p:nvGrpSpPr>
          <p:grpSpPr>
            <a:xfrm>
              <a:off x="1488" y="3262"/>
              <a:ext cx="455" cy="661"/>
              <a:chOff x="288" y="3264"/>
              <a:chExt cx="576" cy="672"/>
            </a:xfrm>
          </p:grpSpPr>
          <p:sp>
            <p:nvSpPr>
              <p:cNvPr id="7217" name="Freeform 52"/>
              <p:cNvSpPr/>
              <p:nvPr/>
            </p:nvSpPr>
            <p:spPr>
              <a:xfrm>
                <a:off x="672" y="3312"/>
                <a:ext cx="192" cy="624"/>
              </a:xfrm>
              <a:custGeom>
                <a:avLst/>
                <a:gdLst/>
                <a:ahLst/>
                <a:cxnLst>
                  <a:cxn ang="0">
                    <a:pos x="192" y="0"/>
                  </a:cxn>
                  <a:cxn ang="0">
                    <a:pos x="48" y="240"/>
                  </a:cxn>
                  <a:cxn ang="0">
                    <a:pos x="0" y="624"/>
                  </a:cxn>
                </a:cxnLst>
                <a:rect l="0" t="0" r="0" b="0"/>
                <a:pathLst>
                  <a:path w="192" h="624">
                    <a:moveTo>
                      <a:pt x="192" y="0"/>
                    </a:moveTo>
                    <a:cubicBezTo>
                      <a:pt x="136" y="68"/>
                      <a:pt x="80" y="136"/>
                      <a:pt x="48" y="240"/>
                    </a:cubicBezTo>
                    <a:cubicBezTo>
                      <a:pt x="16" y="344"/>
                      <a:pt x="8" y="484"/>
                      <a:pt x="0" y="624"/>
                    </a:cubicBezTo>
                  </a:path>
                </a:pathLst>
              </a:custGeom>
              <a:noFill/>
              <a:ln w="19050" cap="flat" cmpd="sng">
                <a:solidFill>
                  <a:srgbClr val="0033CC"/>
                </a:solidFill>
                <a:prstDash val="solid"/>
                <a:round/>
                <a:headEnd type="none" w="med" len="med"/>
                <a:tailEnd type="triangle" w="sm" len="lg"/>
              </a:ln>
            </p:spPr>
            <p:txBody>
              <a:bodyPr/>
              <a:lstStyle/>
              <a:p>
                <a:endParaRPr lang="zh-CN" altLang="en-US"/>
              </a:p>
            </p:txBody>
          </p:sp>
          <p:sp>
            <p:nvSpPr>
              <p:cNvPr id="7218" name="Freeform 53"/>
              <p:cNvSpPr/>
              <p:nvPr/>
            </p:nvSpPr>
            <p:spPr>
              <a:xfrm>
                <a:off x="288" y="3264"/>
                <a:ext cx="576" cy="480"/>
              </a:xfrm>
              <a:custGeom>
                <a:avLst/>
                <a:gdLst/>
                <a:ahLst/>
                <a:cxnLst>
                  <a:cxn ang="0">
                    <a:pos x="576" y="0"/>
                  </a:cxn>
                  <a:cxn ang="0">
                    <a:pos x="192" y="192"/>
                  </a:cxn>
                  <a:cxn ang="0">
                    <a:pos x="0" y="480"/>
                  </a:cxn>
                </a:cxnLst>
                <a:rect l="0" t="0" r="0" b="0"/>
                <a:pathLst>
                  <a:path w="576" h="480">
                    <a:moveTo>
                      <a:pt x="576" y="0"/>
                    </a:moveTo>
                    <a:cubicBezTo>
                      <a:pt x="432" y="56"/>
                      <a:pt x="288" y="112"/>
                      <a:pt x="192" y="192"/>
                    </a:cubicBezTo>
                    <a:cubicBezTo>
                      <a:pt x="96" y="272"/>
                      <a:pt x="48" y="376"/>
                      <a:pt x="0" y="480"/>
                    </a:cubicBezTo>
                  </a:path>
                </a:pathLst>
              </a:custGeom>
              <a:noFill/>
              <a:ln w="19050" cap="flat" cmpd="sng">
                <a:solidFill>
                  <a:srgbClr val="0033CC"/>
                </a:solidFill>
                <a:prstDash val="solid"/>
                <a:round/>
                <a:headEnd type="none" w="med" len="med"/>
                <a:tailEnd type="triangle" w="sm" len="lg"/>
              </a:ln>
            </p:spPr>
            <p:txBody>
              <a:bodyPr/>
              <a:lstStyle/>
              <a:p>
                <a:endParaRPr lang="zh-CN" altLang="en-US"/>
              </a:p>
            </p:txBody>
          </p:sp>
        </p:grpSp>
        <p:grpSp>
          <p:nvGrpSpPr>
            <p:cNvPr id="7219" name="Group 54"/>
            <p:cNvGrpSpPr/>
            <p:nvPr/>
          </p:nvGrpSpPr>
          <p:grpSpPr>
            <a:xfrm flipH="1">
              <a:off x="3696" y="3286"/>
              <a:ext cx="455" cy="661"/>
              <a:chOff x="288" y="3264"/>
              <a:chExt cx="576" cy="672"/>
            </a:xfrm>
          </p:grpSpPr>
          <p:sp>
            <p:nvSpPr>
              <p:cNvPr id="7220" name="Freeform 55"/>
              <p:cNvSpPr/>
              <p:nvPr/>
            </p:nvSpPr>
            <p:spPr>
              <a:xfrm>
                <a:off x="672" y="3312"/>
                <a:ext cx="192" cy="624"/>
              </a:xfrm>
              <a:custGeom>
                <a:avLst/>
                <a:gdLst/>
                <a:ahLst/>
                <a:cxnLst>
                  <a:cxn ang="0">
                    <a:pos x="192" y="0"/>
                  </a:cxn>
                  <a:cxn ang="0">
                    <a:pos x="48" y="240"/>
                  </a:cxn>
                  <a:cxn ang="0">
                    <a:pos x="0" y="624"/>
                  </a:cxn>
                </a:cxnLst>
                <a:rect l="0" t="0" r="0" b="0"/>
                <a:pathLst>
                  <a:path w="192" h="624">
                    <a:moveTo>
                      <a:pt x="192" y="0"/>
                    </a:moveTo>
                    <a:cubicBezTo>
                      <a:pt x="136" y="68"/>
                      <a:pt x="80" y="136"/>
                      <a:pt x="48" y="240"/>
                    </a:cubicBezTo>
                    <a:cubicBezTo>
                      <a:pt x="16" y="344"/>
                      <a:pt x="8" y="484"/>
                      <a:pt x="0" y="624"/>
                    </a:cubicBezTo>
                  </a:path>
                </a:pathLst>
              </a:custGeom>
              <a:noFill/>
              <a:ln w="19050" cap="flat" cmpd="sng">
                <a:solidFill>
                  <a:srgbClr val="0033CC"/>
                </a:solidFill>
                <a:prstDash val="solid"/>
                <a:round/>
                <a:headEnd type="triangle" w="sm" len="lg"/>
                <a:tailEnd type="none" w="sm" len="lg"/>
              </a:ln>
            </p:spPr>
            <p:txBody>
              <a:bodyPr/>
              <a:lstStyle/>
              <a:p>
                <a:endParaRPr lang="zh-CN" altLang="en-US"/>
              </a:p>
            </p:txBody>
          </p:sp>
          <p:sp>
            <p:nvSpPr>
              <p:cNvPr id="7221" name="Freeform 56"/>
              <p:cNvSpPr/>
              <p:nvPr/>
            </p:nvSpPr>
            <p:spPr>
              <a:xfrm>
                <a:off x="288" y="3264"/>
                <a:ext cx="576" cy="480"/>
              </a:xfrm>
              <a:custGeom>
                <a:avLst/>
                <a:gdLst/>
                <a:ahLst/>
                <a:cxnLst>
                  <a:cxn ang="0">
                    <a:pos x="576" y="0"/>
                  </a:cxn>
                  <a:cxn ang="0">
                    <a:pos x="192" y="192"/>
                  </a:cxn>
                  <a:cxn ang="0">
                    <a:pos x="0" y="480"/>
                  </a:cxn>
                </a:cxnLst>
                <a:rect l="0" t="0" r="0" b="0"/>
                <a:pathLst>
                  <a:path w="576" h="480">
                    <a:moveTo>
                      <a:pt x="576" y="0"/>
                    </a:moveTo>
                    <a:cubicBezTo>
                      <a:pt x="432" y="56"/>
                      <a:pt x="288" y="112"/>
                      <a:pt x="192" y="192"/>
                    </a:cubicBezTo>
                    <a:cubicBezTo>
                      <a:pt x="96" y="272"/>
                      <a:pt x="48" y="376"/>
                      <a:pt x="0" y="480"/>
                    </a:cubicBezTo>
                  </a:path>
                </a:pathLst>
              </a:custGeom>
              <a:noFill/>
              <a:ln w="19050" cap="flat" cmpd="sng">
                <a:solidFill>
                  <a:srgbClr val="0033CC"/>
                </a:solidFill>
                <a:prstDash val="solid"/>
                <a:round/>
                <a:headEnd type="triangle" w="sm" len="lg"/>
                <a:tailEnd type="none" w="sm" len="lg"/>
              </a:ln>
            </p:spPr>
            <p:txBody>
              <a:bodyPr/>
              <a:lstStyle/>
              <a:p>
                <a:endParaRPr lang="zh-CN" altLang="en-US"/>
              </a:p>
            </p:txBody>
          </p:sp>
        </p:grpSp>
        <p:sp>
          <p:nvSpPr>
            <p:cNvPr id="7222" name="Line 57"/>
            <p:cNvSpPr/>
            <p:nvPr/>
          </p:nvSpPr>
          <p:spPr>
            <a:xfrm>
              <a:off x="2672" y="3262"/>
              <a:ext cx="182" cy="0"/>
            </a:xfrm>
            <a:prstGeom prst="line">
              <a:avLst/>
            </a:prstGeom>
            <a:ln w="19050" cap="flat" cmpd="sng">
              <a:solidFill>
                <a:schemeClr val="tx1"/>
              </a:solidFill>
              <a:prstDash val="solid"/>
              <a:round/>
              <a:headEnd type="none" w="med" len="med"/>
              <a:tailEnd type="triangle" w="med" len="lg"/>
            </a:ln>
          </p:spPr>
        </p:sp>
        <p:sp>
          <p:nvSpPr>
            <p:cNvPr id="7223" name="Line 58"/>
            <p:cNvSpPr/>
            <p:nvPr/>
          </p:nvSpPr>
          <p:spPr>
            <a:xfrm>
              <a:off x="2683" y="3498"/>
              <a:ext cx="182" cy="0"/>
            </a:xfrm>
            <a:prstGeom prst="line">
              <a:avLst/>
            </a:prstGeom>
            <a:ln w="19050" cap="flat" cmpd="sng">
              <a:solidFill>
                <a:schemeClr val="tx1"/>
              </a:solidFill>
              <a:prstDash val="solid"/>
              <a:round/>
              <a:headEnd type="none" w="med" len="med"/>
              <a:tailEnd type="triangle" w="med" len="lg"/>
            </a:ln>
          </p:spPr>
        </p:sp>
        <p:sp>
          <p:nvSpPr>
            <p:cNvPr id="7224" name="Line 59"/>
            <p:cNvSpPr/>
            <p:nvPr/>
          </p:nvSpPr>
          <p:spPr>
            <a:xfrm>
              <a:off x="2683" y="3782"/>
              <a:ext cx="182" cy="0"/>
            </a:xfrm>
            <a:prstGeom prst="line">
              <a:avLst/>
            </a:prstGeom>
            <a:ln w="19050" cap="flat" cmpd="sng">
              <a:solidFill>
                <a:schemeClr val="tx1"/>
              </a:solidFill>
              <a:prstDash val="solid"/>
              <a:round/>
              <a:headEnd type="none" w="med" len="med"/>
              <a:tailEnd type="triangle" w="med" len="lg"/>
            </a:ln>
          </p:spPr>
        </p:sp>
        <p:sp>
          <p:nvSpPr>
            <p:cNvPr id="7225" name="Line 60"/>
            <p:cNvSpPr/>
            <p:nvPr/>
          </p:nvSpPr>
          <p:spPr>
            <a:xfrm>
              <a:off x="2717" y="4183"/>
              <a:ext cx="182" cy="0"/>
            </a:xfrm>
            <a:prstGeom prst="line">
              <a:avLst/>
            </a:prstGeom>
            <a:ln w="19050" cap="flat" cmpd="sng">
              <a:solidFill>
                <a:schemeClr val="tx1"/>
              </a:solidFill>
              <a:prstDash val="solid"/>
              <a:round/>
              <a:headEnd type="none" w="med" len="med"/>
              <a:tailEnd type="triangle" w="med" len="lg"/>
            </a:ln>
          </p:spPr>
        </p:sp>
        <p:sp>
          <p:nvSpPr>
            <p:cNvPr id="7226" name="Line 61"/>
            <p:cNvSpPr/>
            <p:nvPr/>
          </p:nvSpPr>
          <p:spPr>
            <a:xfrm>
              <a:off x="1989" y="2696"/>
              <a:ext cx="0" cy="94"/>
            </a:xfrm>
            <a:prstGeom prst="line">
              <a:avLst/>
            </a:prstGeom>
            <a:ln w="19050" cap="flat" cmpd="sng">
              <a:solidFill>
                <a:schemeClr val="tx1"/>
              </a:solidFill>
              <a:prstDash val="solid"/>
              <a:round/>
              <a:headEnd type="none" w="med" len="med"/>
              <a:tailEnd type="triangle" w="sm" len="lg"/>
            </a:ln>
          </p:spPr>
        </p:sp>
        <p:sp>
          <p:nvSpPr>
            <p:cNvPr id="7227" name="Line 62"/>
            <p:cNvSpPr/>
            <p:nvPr/>
          </p:nvSpPr>
          <p:spPr>
            <a:xfrm flipV="1">
              <a:off x="3648" y="2649"/>
              <a:ext cx="0" cy="94"/>
            </a:xfrm>
            <a:prstGeom prst="line">
              <a:avLst/>
            </a:prstGeom>
            <a:ln w="28575" cap="flat" cmpd="sng">
              <a:solidFill>
                <a:schemeClr val="tx1"/>
              </a:solidFill>
              <a:prstDash val="solid"/>
              <a:round/>
              <a:headEnd type="none" w="med" len="med"/>
              <a:tailEnd type="triangle" w="med" len="med"/>
            </a:ln>
          </p:spPr>
        </p:sp>
      </p:grpSp>
      <p:sp>
        <p:nvSpPr>
          <p:cNvPr id="31807" name="Text Box 63"/>
          <p:cNvSpPr txBox="1"/>
          <p:nvPr/>
        </p:nvSpPr>
        <p:spPr>
          <a:xfrm>
            <a:off x="755650" y="5516563"/>
            <a:ext cx="3638550" cy="390525"/>
          </a:xfrm>
          <a:prstGeom prst="rect">
            <a:avLst/>
          </a:prstGeom>
          <a:noFill/>
          <a:ln w="9525">
            <a:noFill/>
          </a:ln>
        </p:spPr>
        <p:txBody>
          <a:bodyPr anchor="t">
            <a:spAutoFit/>
          </a:bodyPr>
          <a:lstStyle/>
          <a:p>
            <a:pPr>
              <a:lnSpc>
                <a:spcPct val="70000"/>
              </a:lnSpc>
              <a:spcBef>
                <a:spcPct val="50000"/>
              </a:spcBef>
            </a:pPr>
            <a:r>
              <a:rPr lang="zh-CN" altLang="en-US" sz="2800" b="1" dirty="0">
                <a:latin typeface="Times New Roman" panose="02020603050405020304" pitchFamily="18" charset="0"/>
                <a:ea typeface="楷体_GB2312" pitchFamily="49" charset="-122"/>
              </a:rPr>
              <a:t>例如：电阻法探矿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772">
                                            <p:txEl>
                                              <p:pRg st="0" end="0"/>
                                            </p:txEl>
                                          </p:spTgt>
                                        </p:tgtEl>
                                        <p:attrNameLst>
                                          <p:attrName>style.visibility</p:attrName>
                                        </p:attrNameLst>
                                      </p:cBhvr>
                                      <p:to>
                                        <p:strVal val="visible"/>
                                      </p:to>
                                    </p:set>
                                    <p:animEffect transition="in" filter="wipe(left)">
                                      <p:cBhvr>
                                        <p:cTn id="7" dur="500"/>
                                        <p:tgtEl>
                                          <p:spTgt spid="317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1748"/>
                                        </p:tgtEl>
                                        <p:attrNameLst>
                                          <p:attrName>style.visibility</p:attrName>
                                        </p:attrNameLst>
                                      </p:cBhvr>
                                      <p:to>
                                        <p:strVal val="visible"/>
                                      </p:to>
                                    </p:set>
                                    <p:animEffect transition="in" filter="box(in)">
                                      <p:cBhvr>
                                        <p:cTn id="12" dur="500"/>
                                        <p:tgtEl>
                                          <p:spTgt spid="3174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1758"/>
                                        </p:tgtEl>
                                        <p:attrNameLst>
                                          <p:attrName>style.visibility</p:attrName>
                                        </p:attrNameLst>
                                      </p:cBhvr>
                                      <p:to>
                                        <p:strVal val="visible"/>
                                      </p:to>
                                    </p:set>
                                    <p:animEffect transition="in" filter="box(in)">
                                      <p:cBhvr>
                                        <p:cTn id="17" dur="500"/>
                                        <p:tgtEl>
                                          <p:spTgt spid="3175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175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8" presetClass="entr" presetSubtype="6" fill="hold" nodeType="clickEffect">
                                  <p:stCondLst>
                                    <p:cond delay="0"/>
                                  </p:stCondLst>
                                  <p:childTnLst>
                                    <p:set>
                                      <p:cBhvr>
                                        <p:cTn id="25" dur="1" fill="hold">
                                          <p:stCondLst>
                                            <p:cond delay="0"/>
                                          </p:stCondLst>
                                        </p:cTn>
                                        <p:tgtEl>
                                          <p:spTgt spid="31762"/>
                                        </p:tgtEl>
                                        <p:attrNameLst>
                                          <p:attrName>style.visibility</p:attrName>
                                        </p:attrNameLst>
                                      </p:cBhvr>
                                      <p:to>
                                        <p:strVal val="visible"/>
                                      </p:to>
                                    </p:set>
                                    <p:animEffect transition="in" filter="strips(downRight)">
                                      <p:cBhvr>
                                        <p:cTn id="26" dur="500"/>
                                        <p:tgtEl>
                                          <p:spTgt spid="31762"/>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3176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 presetClass="entr" presetSubtype="32" fill="hold" nodeType="clickEffect">
                                  <p:stCondLst>
                                    <p:cond delay="0"/>
                                  </p:stCondLst>
                                  <p:childTnLst>
                                    <p:set>
                                      <p:cBhvr>
                                        <p:cTn id="34" dur="1" fill="hold">
                                          <p:stCondLst>
                                            <p:cond delay="0"/>
                                          </p:stCondLst>
                                        </p:cTn>
                                        <p:tgtEl>
                                          <p:spTgt spid="31757"/>
                                        </p:tgtEl>
                                        <p:attrNameLst>
                                          <p:attrName>style.visibility</p:attrName>
                                        </p:attrNameLst>
                                      </p:cBhvr>
                                      <p:to>
                                        <p:strVal val="visible"/>
                                      </p:to>
                                    </p:set>
                                    <p:animEffect transition="in" filter="box(out)">
                                      <p:cBhvr>
                                        <p:cTn id="35" dur="500"/>
                                        <p:tgtEl>
                                          <p:spTgt spid="31757"/>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499"/>
                                          </p:stCondLst>
                                        </p:cTn>
                                        <p:tgtEl>
                                          <p:spTgt spid="3177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31766"/>
                                        </p:tgtEl>
                                        <p:attrNameLst>
                                          <p:attrName>style.visibility</p:attrName>
                                        </p:attrNameLst>
                                      </p:cBhvr>
                                      <p:to>
                                        <p:strVal val="visible"/>
                                      </p:to>
                                    </p:set>
                                    <p:animEffect transition="in" filter="blinds(horizontal)">
                                      <p:cBhvr>
                                        <p:cTn id="44" dur="500"/>
                                        <p:tgtEl>
                                          <p:spTgt spid="31766"/>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31767"/>
                                        </p:tgtEl>
                                        <p:attrNameLst>
                                          <p:attrName>style.visibility</p:attrName>
                                        </p:attrNameLst>
                                      </p:cBhvr>
                                      <p:to>
                                        <p:strVal val="visible"/>
                                      </p:to>
                                    </p:set>
                                    <p:animEffect transition="in" filter="blinds(horizontal)">
                                      <p:cBhvr>
                                        <p:cTn id="49" dur="500"/>
                                        <p:tgtEl>
                                          <p:spTgt spid="31767"/>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499"/>
                                          </p:stCondLst>
                                        </p:cTn>
                                        <p:tgtEl>
                                          <p:spTgt spid="31768"/>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31769"/>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1807">
                                            <p:txEl>
                                              <p:pRg st="0" end="0"/>
                                            </p:txEl>
                                          </p:spTgt>
                                        </p:tgtEl>
                                        <p:attrNameLst>
                                          <p:attrName>style.visibility</p:attrName>
                                        </p:attrNameLst>
                                      </p:cBhvr>
                                      <p:to>
                                        <p:strVal val="visible"/>
                                      </p:to>
                                    </p:set>
                                    <p:animEffect transition="in" filter="wipe(left)">
                                      <p:cBhvr>
                                        <p:cTn id="62" dur="500"/>
                                        <p:tgtEl>
                                          <p:spTgt spid="31807">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31773"/>
                                        </p:tgtEl>
                                        <p:attrNameLst>
                                          <p:attrName>style.visibility</p:attrName>
                                        </p:attrNameLst>
                                      </p:cBhvr>
                                      <p:to>
                                        <p:strVal val="visible"/>
                                      </p:to>
                                    </p:set>
                                    <p:animEffect transition="in" filter="wipe(left)">
                                      <p:cBhvr>
                                        <p:cTn id="67" dur="500"/>
                                        <p:tgtEl>
                                          <p:spTgt spid="31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9" grpId="0"/>
      <p:bldP spid="31772" grpId="0" build="p"/>
      <p:bldP spid="3180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文本框 2"/>
          <p:cNvSpPr txBox="1"/>
          <p:nvPr>
            <p:custDataLst>
              <p:tags r:id="rId2"/>
            </p:custDataLst>
          </p:nvPr>
        </p:nvSpPr>
        <p:spPr>
          <a:xfrm>
            <a:off x="758190" y="1460500"/>
            <a:ext cx="8385810" cy="1607185"/>
          </a:xfrm>
          <a:prstGeom prst="rect">
            <a:avLst/>
          </a:prstGeom>
          <a:noFill/>
          <a:ln w="9525">
            <a:noFill/>
          </a:ln>
        </p:spPr>
        <p:txBody>
          <a:bodyPr wrap="square" anchor="ctr" anchorCtr="0"/>
          <a:lstStyle/>
          <a:p>
            <a:r>
              <a:rPr sz="1950">
                <a:latin typeface="微软雅黑" panose="020B0503020204020204" charset="-122"/>
                <a:ea typeface="微软雅黑" panose="020B0503020204020204" charset="-122"/>
              </a:rPr>
              <a:t>霍尔效应是由于带电粒子在磁场中运动时受到洛伦兹力而产生的。</a:t>
            </a:r>
            <a:r>
              <a:rPr lang="zh-CN" altLang="en-US" sz="1950">
                <a:latin typeface="微软雅黑" panose="020B0503020204020204" charset="-122"/>
                <a:ea typeface="微软雅黑" panose="020B0503020204020204" charset="-122"/>
              </a:rPr>
              <a:t>（ </a:t>
            </a:r>
            <a:r>
              <a:rPr lang="zh-CN" altLang="en-US" sz="1950">
                <a:solidFill>
                  <a:srgbClr val="FF0000"/>
                </a:solidFill>
                <a:latin typeface="微软雅黑" panose="020B0503020204020204" charset="-122"/>
                <a:ea typeface="微软雅黑" panose="020B0503020204020204" charset="-122"/>
              </a:rPr>
              <a:t> </a:t>
            </a:r>
            <a:r>
              <a:rPr lang="zh-CN" altLang="en-US" sz="1950">
                <a:solidFill>
                  <a:srgbClr val="FF0000"/>
                </a:solidFill>
                <a:latin typeface="Arial" panose="020B0604020202020204" pitchFamily="34" charset="0"/>
                <a:ea typeface="微软雅黑" panose="020B0503020204020204" charset="-122"/>
                <a:cs typeface="Arial" panose="020B0604020202020204" pitchFamily="34" charset="0"/>
              </a:rPr>
              <a:t>√</a:t>
            </a:r>
            <a:r>
              <a:rPr lang="zh-CN" altLang="en-US" sz="1950">
                <a:solidFill>
                  <a:srgbClr val="FF0000"/>
                </a:solidFill>
                <a:latin typeface="微软雅黑" panose="020B0503020204020204" charset="-122"/>
                <a:ea typeface="微软雅黑" panose="020B0503020204020204" charset="-122"/>
              </a:rPr>
              <a:t> </a:t>
            </a:r>
            <a:r>
              <a:rPr lang="zh-CN" altLang="en-US" sz="1950">
                <a:latin typeface="微软雅黑" panose="020B0503020204020204" charset="-122"/>
                <a:ea typeface="微软雅黑" panose="020B0503020204020204" charset="-122"/>
              </a:rPr>
              <a:t>   ）</a:t>
            </a:r>
          </a:p>
        </p:txBody>
      </p:sp>
      <p:sp>
        <p:nvSpPr>
          <p:cNvPr id="4" name="圆角矩形 3"/>
          <p:cNvSpPr/>
          <p:nvPr>
            <p:custDataLst>
              <p:tags r:id="rId3"/>
            </p:custDataLst>
          </p:nvPr>
        </p:nvSpPr>
        <p:spPr>
          <a:xfrm>
            <a:off x="5772150" y="5518547"/>
            <a:ext cx="1157288" cy="30837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fontAlgn="base"/>
            <a:r>
              <a:rPr lang="zh-CN" altLang="en-US" sz="1200" strike="noStrike" noProof="1">
                <a:solidFill>
                  <a:srgbClr val="FFFFFF"/>
                </a:solidFill>
                <a:latin typeface="微软雅黑" panose="020B0503020204020204" charset="-122"/>
                <a:ea typeface="微软雅黑" panose="020B0503020204020204" charset="-122"/>
              </a:rPr>
              <a:t>作答</a:t>
            </a:r>
          </a:p>
        </p:txBody>
      </p:sp>
      <p:sp>
        <p:nvSpPr>
          <p:cNvPr id="10" name="矩形 9"/>
          <p:cNvSpPr/>
          <p:nvPr>
            <p:custDataLst>
              <p:tags r:id="rId4"/>
            </p:custDataLst>
          </p:nvPr>
        </p:nvSpPr>
        <p:spPr>
          <a:xfrm>
            <a:off x="1143000" y="5243513"/>
            <a:ext cx="6858000" cy="275035"/>
          </a:xfrm>
          <a:prstGeom prst="rect">
            <a:avLst/>
          </a:prstGeom>
          <a:solidFill>
            <a:srgbClr val="FBFAEF"/>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noAutofit/>
          </a:bodyPr>
          <a:lstStyle/>
          <a:p>
            <a:pPr lvl="0" algn="l" fontAlgn="base">
              <a:buNone/>
            </a:pPr>
            <a:r>
              <a:rPr lang="zh-CN" altLang="en-US" sz="900" strike="noStrike" noProof="1">
                <a:solidFill>
                  <a:srgbClr val="F84F41"/>
                </a:solidFill>
                <a:latin typeface="微软雅黑" panose="020B0503020204020204" charset="-122"/>
                <a:ea typeface="微软雅黑" panose="020B0503020204020204" charset="-122"/>
                <a:cs typeface="微软雅黑" panose="020B0503020204020204" charset="-122"/>
              </a:rPr>
              <a:t>正常使用填空题需3.0以上版本雨课堂</a:t>
            </a:r>
          </a:p>
        </p:txBody>
      </p:sp>
      <p:grpSp>
        <p:nvGrpSpPr>
          <p:cNvPr id="50180" name="组合 8"/>
          <p:cNvGrpSpPr/>
          <p:nvPr/>
        </p:nvGrpSpPr>
        <p:grpSpPr>
          <a:xfrm>
            <a:off x="1143000" y="857250"/>
            <a:ext cx="6858000" cy="476250"/>
            <a:chOff x="0" y="0"/>
            <a:chExt cx="14400" cy="1000"/>
          </a:xfrm>
        </p:grpSpPr>
        <p:sp>
          <p:nvSpPr>
            <p:cNvPr id="5" name="TitleBackground"/>
            <p:cNvSpPr/>
            <p:nvPr>
              <p:custDataLst>
                <p:tags r:id="rId6"/>
              </p:custDataLst>
            </p:nvPr>
          </p:nvSpPr>
          <p:spPr>
            <a:xfrm>
              <a:off x="0" y="0"/>
              <a:ext cx="144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6" name="ColorBlock"/>
            <p:cNvSpPr/>
            <p:nvPr>
              <p:custDataLst>
                <p:tags r:id="rId7"/>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50183" name="TypeText"/>
            <p:cNvSpPr txBox="1"/>
            <p:nvPr>
              <p:custDataLst>
                <p:tags r:id="rId8"/>
              </p:custDataLst>
            </p:nvPr>
          </p:nvSpPr>
          <p:spPr>
            <a:xfrm>
              <a:off x="400" y="0"/>
              <a:ext cx="3000" cy="1000"/>
            </a:xfrm>
            <a:prstGeom prst="rect">
              <a:avLst/>
            </a:prstGeom>
            <a:noFill/>
            <a:ln w="9525">
              <a:noFill/>
            </a:ln>
          </p:spPr>
          <p:txBody>
            <a:bodyPr wrap="none" anchor="ctr" anchorCtr="0"/>
            <a:lstStyle/>
            <a:p>
              <a:r>
                <a:rPr lang="zh-CN" altLang="en-US" sz="1950">
                  <a:solidFill>
                    <a:srgbClr val="000000"/>
                  </a:solidFill>
                  <a:latin typeface="微软雅黑" panose="020B0503020204020204" charset="-122"/>
                  <a:ea typeface="微软雅黑" panose="020B0503020204020204" charset="-122"/>
                </a:rPr>
                <a:t>判断题</a:t>
              </a:r>
            </a:p>
          </p:txBody>
        </p:sp>
        <p:sp>
          <p:nvSpPr>
            <p:cNvPr id="50184" name="TipText"/>
            <p:cNvSpPr txBox="1"/>
            <p:nvPr>
              <p:custDataLst>
                <p:tags r:id="rId9"/>
              </p:custDataLst>
            </p:nvPr>
          </p:nvSpPr>
          <p:spPr>
            <a:xfrm>
              <a:off x="2248" y="172"/>
              <a:ext cx="3600" cy="800"/>
            </a:xfrm>
            <a:prstGeom prst="rect">
              <a:avLst/>
            </a:prstGeom>
            <a:noFill/>
            <a:ln w="9525">
              <a:noFill/>
            </a:ln>
          </p:spPr>
          <p:txBody>
            <a:bodyPr wrap="none" anchor="ctr" anchorCtr="0"/>
            <a:lstStyle/>
            <a:p>
              <a:r>
                <a:rPr lang="en-US" altLang="zh-CN" sz="1500">
                  <a:solidFill>
                    <a:srgbClr val="808080"/>
                  </a:solidFill>
                  <a:latin typeface="微软雅黑" panose="020B0503020204020204" charset="-122"/>
                  <a:ea typeface="微软雅黑" panose="020B0503020204020204" charset="-122"/>
                </a:rPr>
                <a:t>2</a:t>
              </a:r>
              <a:r>
                <a:rPr lang="zh-CN" altLang="en-US" sz="1500">
                  <a:solidFill>
                    <a:srgbClr val="808080"/>
                  </a:solidFill>
                  <a:latin typeface="微软雅黑" panose="020B0503020204020204" charset="-122"/>
                  <a:ea typeface="微软雅黑" panose="020B0503020204020204" charset="-122"/>
                </a:rPr>
                <a:t>分</a:t>
              </a:r>
            </a:p>
          </p:txBody>
        </p:sp>
      </p:grpSp>
      <p:pic>
        <p:nvPicPr>
          <p:cNvPr id="50185" name="图片 1" descr="tmpC2A3"/>
          <p:cNvPicPr>
            <a:picLocks noChangeAspect="1"/>
          </p:cNvPicPr>
          <p:nvPr>
            <p:custDataLst>
              <p:tags r:id="rId5"/>
            </p:custDataLst>
          </p:nvPr>
        </p:nvPicPr>
        <p:blipFill>
          <a:blip r:embed="rId11"/>
          <a:stretch>
            <a:fillRect/>
          </a:stretch>
        </p:blipFill>
        <p:spPr>
          <a:xfrm>
            <a:off x="6838950" y="904875"/>
            <a:ext cx="1066800" cy="381000"/>
          </a:xfrm>
          <a:prstGeom prst="rect">
            <a:avLst/>
          </a:prstGeom>
          <a:noFill/>
          <a:ln w="9525">
            <a:noFill/>
          </a:ln>
        </p:spPr>
      </p:pic>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文本框 2"/>
          <p:cNvSpPr txBox="1"/>
          <p:nvPr>
            <p:custDataLst>
              <p:tags r:id="rId2"/>
            </p:custDataLst>
          </p:nvPr>
        </p:nvSpPr>
        <p:spPr>
          <a:xfrm>
            <a:off x="758190" y="1460500"/>
            <a:ext cx="8385810" cy="1607185"/>
          </a:xfrm>
          <a:prstGeom prst="rect">
            <a:avLst/>
          </a:prstGeom>
          <a:noFill/>
          <a:ln w="9525">
            <a:noFill/>
          </a:ln>
        </p:spPr>
        <p:txBody>
          <a:bodyPr wrap="square" anchor="ctr" anchorCtr="0"/>
          <a:lstStyle/>
          <a:p>
            <a:r>
              <a:rPr sz="1950">
                <a:latin typeface="微软雅黑" panose="020B0503020204020204" charset="-122"/>
                <a:ea typeface="微软雅黑" panose="020B0503020204020204" charset="-122"/>
              </a:rPr>
              <a:t>毕奥—萨伐尔定律是在实验基础上经过科学抽象提出来的。</a:t>
            </a:r>
            <a:r>
              <a:rPr lang="zh-CN" altLang="en-US" sz="1950">
                <a:latin typeface="微软雅黑" panose="020B0503020204020204" charset="-122"/>
                <a:ea typeface="微软雅黑" panose="020B0503020204020204" charset="-122"/>
              </a:rPr>
              <a:t>（ </a:t>
            </a:r>
            <a:r>
              <a:rPr lang="zh-CN" altLang="en-US" sz="1950">
                <a:solidFill>
                  <a:srgbClr val="FF0000"/>
                </a:solidFill>
                <a:latin typeface="微软雅黑" panose="020B0503020204020204" charset="-122"/>
                <a:ea typeface="微软雅黑" panose="020B0503020204020204" charset="-122"/>
              </a:rPr>
              <a:t> </a:t>
            </a:r>
            <a:r>
              <a:rPr lang="zh-CN" altLang="en-US" sz="1950">
                <a:solidFill>
                  <a:srgbClr val="FF0000"/>
                </a:solidFill>
                <a:latin typeface="Arial" panose="020B0604020202020204" pitchFamily="34" charset="0"/>
                <a:ea typeface="微软雅黑" panose="020B0503020204020204" charset="-122"/>
                <a:cs typeface="Arial" panose="020B0604020202020204" pitchFamily="34" charset="0"/>
              </a:rPr>
              <a:t>√</a:t>
            </a:r>
            <a:r>
              <a:rPr lang="zh-CN" altLang="en-US" sz="1950">
                <a:solidFill>
                  <a:srgbClr val="FF0000"/>
                </a:solidFill>
                <a:latin typeface="微软雅黑" panose="020B0503020204020204" charset="-122"/>
                <a:ea typeface="微软雅黑" panose="020B0503020204020204" charset="-122"/>
              </a:rPr>
              <a:t> </a:t>
            </a:r>
            <a:r>
              <a:rPr lang="zh-CN" altLang="en-US" sz="1950">
                <a:latin typeface="微软雅黑" panose="020B0503020204020204" charset="-122"/>
                <a:ea typeface="微软雅黑" panose="020B0503020204020204" charset="-122"/>
              </a:rPr>
              <a:t>   ）</a:t>
            </a:r>
          </a:p>
        </p:txBody>
      </p:sp>
      <p:sp>
        <p:nvSpPr>
          <p:cNvPr id="4" name="圆角矩形 3"/>
          <p:cNvSpPr/>
          <p:nvPr>
            <p:custDataLst>
              <p:tags r:id="rId3"/>
            </p:custDataLst>
          </p:nvPr>
        </p:nvSpPr>
        <p:spPr>
          <a:xfrm>
            <a:off x="5772150" y="5518547"/>
            <a:ext cx="1157288" cy="30837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fontAlgn="base"/>
            <a:r>
              <a:rPr lang="zh-CN" altLang="en-US" sz="1200" strike="noStrike" noProof="1">
                <a:solidFill>
                  <a:srgbClr val="FFFFFF"/>
                </a:solidFill>
                <a:latin typeface="微软雅黑" panose="020B0503020204020204" charset="-122"/>
                <a:ea typeface="微软雅黑" panose="020B0503020204020204" charset="-122"/>
              </a:rPr>
              <a:t>作答</a:t>
            </a:r>
          </a:p>
        </p:txBody>
      </p:sp>
      <p:sp>
        <p:nvSpPr>
          <p:cNvPr id="10" name="矩形 9"/>
          <p:cNvSpPr/>
          <p:nvPr>
            <p:custDataLst>
              <p:tags r:id="rId4"/>
            </p:custDataLst>
          </p:nvPr>
        </p:nvSpPr>
        <p:spPr>
          <a:xfrm>
            <a:off x="1143000" y="5243513"/>
            <a:ext cx="6858000" cy="275035"/>
          </a:xfrm>
          <a:prstGeom prst="rect">
            <a:avLst/>
          </a:prstGeom>
          <a:solidFill>
            <a:srgbClr val="FBFAEF"/>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noAutofit/>
          </a:bodyPr>
          <a:lstStyle/>
          <a:p>
            <a:pPr lvl="0" algn="l" fontAlgn="base">
              <a:buNone/>
            </a:pPr>
            <a:r>
              <a:rPr lang="zh-CN" altLang="en-US" sz="900" strike="noStrike" noProof="1">
                <a:solidFill>
                  <a:srgbClr val="F84F41"/>
                </a:solidFill>
                <a:latin typeface="微软雅黑" panose="020B0503020204020204" charset="-122"/>
                <a:ea typeface="微软雅黑" panose="020B0503020204020204" charset="-122"/>
                <a:cs typeface="微软雅黑" panose="020B0503020204020204" charset="-122"/>
              </a:rPr>
              <a:t>正常使用填空题需3.0以上版本雨课堂</a:t>
            </a:r>
          </a:p>
        </p:txBody>
      </p:sp>
      <p:grpSp>
        <p:nvGrpSpPr>
          <p:cNvPr id="50180" name="组合 8"/>
          <p:cNvGrpSpPr/>
          <p:nvPr/>
        </p:nvGrpSpPr>
        <p:grpSpPr>
          <a:xfrm>
            <a:off x="1143000" y="857250"/>
            <a:ext cx="6858000" cy="476250"/>
            <a:chOff x="0" y="0"/>
            <a:chExt cx="14400" cy="1000"/>
          </a:xfrm>
        </p:grpSpPr>
        <p:sp>
          <p:nvSpPr>
            <p:cNvPr id="5" name="TitleBackground"/>
            <p:cNvSpPr/>
            <p:nvPr>
              <p:custDataLst>
                <p:tags r:id="rId6"/>
              </p:custDataLst>
            </p:nvPr>
          </p:nvSpPr>
          <p:spPr>
            <a:xfrm>
              <a:off x="0" y="0"/>
              <a:ext cx="144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6" name="ColorBlock"/>
            <p:cNvSpPr/>
            <p:nvPr>
              <p:custDataLst>
                <p:tags r:id="rId7"/>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50183" name="TypeText"/>
            <p:cNvSpPr txBox="1"/>
            <p:nvPr>
              <p:custDataLst>
                <p:tags r:id="rId8"/>
              </p:custDataLst>
            </p:nvPr>
          </p:nvSpPr>
          <p:spPr>
            <a:xfrm>
              <a:off x="400" y="0"/>
              <a:ext cx="3000" cy="1000"/>
            </a:xfrm>
            <a:prstGeom prst="rect">
              <a:avLst/>
            </a:prstGeom>
            <a:noFill/>
            <a:ln w="9525">
              <a:noFill/>
            </a:ln>
          </p:spPr>
          <p:txBody>
            <a:bodyPr wrap="none" anchor="ctr" anchorCtr="0"/>
            <a:lstStyle/>
            <a:p>
              <a:r>
                <a:rPr lang="zh-CN" altLang="en-US" sz="1950">
                  <a:solidFill>
                    <a:srgbClr val="000000"/>
                  </a:solidFill>
                  <a:latin typeface="微软雅黑" panose="020B0503020204020204" charset="-122"/>
                  <a:ea typeface="微软雅黑" panose="020B0503020204020204" charset="-122"/>
                </a:rPr>
                <a:t>判断题</a:t>
              </a:r>
            </a:p>
          </p:txBody>
        </p:sp>
        <p:sp>
          <p:nvSpPr>
            <p:cNvPr id="50184" name="TipText"/>
            <p:cNvSpPr txBox="1"/>
            <p:nvPr>
              <p:custDataLst>
                <p:tags r:id="rId9"/>
              </p:custDataLst>
            </p:nvPr>
          </p:nvSpPr>
          <p:spPr>
            <a:xfrm>
              <a:off x="2248" y="172"/>
              <a:ext cx="3600" cy="800"/>
            </a:xfrm>
            <a:prstGeom prst="rect">
              <a:avLst/>
            </a:prstGeom>
            <a:noFill/>
            <a:ln w="9525">
              <a:noFill/>
            </a:ln>
          </p:spPr>
          <p:txBody>
            <a:bodyPr wrap="none" anchor="ctr" anchorCtr="0"/>
            <a:lstStyle/>
            <a:p>
              <a:r>
                <a:rPr lang="en-US" altLang="zh-CN" sz="1500">
                  <a:solidFill>
                    <a:srgbClr val="808080"/>
                  </a:solidFill>
                  <a:latin typeface="微软雅黑" panose="020B0503020204020204" charset="-122"/>
                  <a:ea typeface="微软雅黑" panose="020B0503020204020204" charset="-122"/>
                </a:rPr>
                <a:t>2</a:t>
              </a:r>
              <a:r>
                <a:rPr lang="zh-CN" altLang="en-US" sz="1500">
                  <a:solidFill>
                    <a:srgbClr val="808080"/>
                  </a:solidFill>
                  <a:latin typeface="微软雅黑" panose="020B0503020204020204" charset="-122"/>
                  <a:ea typeface="微软雅黑" panose="020B0503020204020204" charset="-122"/>
                </a:rPr>
                <a:t>分</a:t>
              </a:r>
            </a:p>
          </p:txBody>
        </p:sp>
      </p:grpSp>
      <p:pic>
        <p:nvPicPr>
          <p:cNvPr id="50185" name="图片 1" descr="tmpC2A3"/>
          <p:cNvPicPr>
            <a:picLocks noChangeAspect="1"/>
          </p:cNvPicPr>
          <p:nvPr>
            <p:custDataLst>
              <p:tags r:id="rId5"/>
            </p:custDataLst>
          </p:nvPr>
        </p:nvPicPr>
        <p:blipFill>
          <a:blip r:embed="rId11"/>
          <a:stretch>
            <a:fillRect/>
          </a:stretch>
        </p:blipFill>
        <p:spPr>
          <a:xfrm>
            <a:off x="6838950" y="904875"/>
            <a:ext cx="1066800" cy="381000"/>
          </a:xfrm>
          <a:prstGeom prst="rect">
            <a:avLst/>
          </a:prstGeom>
          <a:noFill/>
          <a:ln w="9525">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灯片编号占位符 3"/>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600" b="1" dirty="0">
                <a:solidFill>
                  <a:srgbClr val="0000FF"/>
                </a:solidFill>
              </a:rPr>
              <a:t>5</a:t>
            </a:fld>
            <a:endParaRPr lang="zh-CN" altLang="en-US" sz="1600" b="1" dirty="0">
              <a:solidFill>
                <a:srgbClr val="0000FF"/>
              </a:solidFill>
            </a:endParaRPr>
          </a:p>
        </p:txBody>
      </p:sp>
      <p:sp>
        <p:nvSpPr>
          <p:cNvPr id="8194" name="Text Box 7"/>
          <p:cNvSpPr txBox="1"/>
          <p:nvPr/>
        </p:nvSpPr>
        <p:spPr>
          <a:xfrm>
            <a:off x="482600" y="234950"/>
            <a:ext cx="3657600" cy="457200"/>
          </a:xfrm>
          <a:prstGeom prst="rect">
            <a:avLst/>
          </a:prstGeom>
          <a:noFill/>
          <a:ln w="9525">
            <a:noFill/>
          </a:ln>
        </p:spPr>
        <p:txBody>
          <a:bodyPr anchor="t">
            <a:spAutoFit/>
          </a:bodyPr>
          <a:lstStyle/>
          <a:p>
            <a:r>
              <a:rPr lang="en-US" altLang="zh-CN" b="1" dirty="0">
                <a:solidFill>
                  <a:srgbClr val="0000FF"/>
                </a:solidFill>
                <a:latin typeface="Times New Roman" panose="02020603050405020304" pitchFamily="18" charset="0"/>
              </a:rPr>
              <a:t>3. </a:t>
            </a:r>
            <a:r>
              <a:rPr lang="zh-CN" altLang="en-US" b="1" dirty="0">
                <a:solidFill>
                  <a:srgbClr val="0000FF"/>
                </a:solidFill>
                <a:latin typeface="Times New Roman" panose="02020603050405020304" pitchFamily="18" charset="0"/>
              </a:rPr>
              <a:t>稳恒电流</a:t>
            </a:r>
          </a:p>
        </p:txBody>
      </p:sp>
      <p:grpSp>
        <p:nvGrpSpPr>
          <p:cNvPr id="8195" name="Group 8"/>
          <p:cNvGrpSpPr/>
          <p:nvPr/>
        </p:nvGrpSpPr>
        <p:grpSpPr>
          <a:xfrm>
            <a:off x="5795963" y="1330325"/>
            <a:ext cx="3009900" cy="4114800"/>
            <a:chOff x="3504" y="1152"/>
            <a:chExt cx="1896" cy="2592"/>
          </a:xfrm>
        </p:grpSpPr>
        <p:sp>
          <p:nvSpPr>
            <p:cNvPr id="8196" name="Rectangle 9"/>
            <p:cNvSpPr/>
            <p:nvPr/>
          </p:nvSpPr>
          <p:spPr>
            <a:xfrm>
              <a:off x="3504" y="1152"/>
              <a:ext cx="1896" cy="2592"/>
            </a:xfrm>
            <a:prstGeom prst="rect">
              <a:avLst/>
            </a:prstGeom>
            <a:solidFill>
              <a:schemeClr val="bg1"/>
            </a:solidFill>
            <a:ln w="12700" cap="flat" cmpd="sng">
              <a:solidFill>
                <a:schemeClr val="tx2"/>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197" name="Freeform 10"/>
            <p:cNvSpPr/>
            <p:nvPr/>
          </p:nvSpPr>
          <p:spPr>
            <a:xfrm>
              <a:off x="3699" y="1679"/>
              <a:ext cx="1160" cy="729"/>
            </a:xfrm>
            <a:custGeom>
              <a:avLst/>
              <a:gdLst/>
              <a:ahLst/>
              <a:cxnLst>
                <a:cxn ang="0">
                  <a:pos x="64" y="256"/>
                </a:cxn>
                <a:cxn ang="0">
                  <a:pos x="304" y="70"/>
                </a:cxn>
                <a:cxn ang="0">
                  <a:pos x="736" y="23"/>
                </a:cxn>
                <a:cxn ang="0">
                  <a:pos x="1024" y="209"/>
                </a:cxn>
                <a:cxn ang="0">
                  <a:pos x="1072" y="442"/>
                </a:cxn>
                <a:cxn ang="0">
                  <a:pos x="1072" y="675"/>
                </a:cxn>
                <a:cxn ang="0">
                  <a:pos x="544" y="721"/>
                </a:cxn>
                <a:cxn ang="0">
                  <a:pos x="160" y="628"/>
                </a:cxn>
                <a:cxn ang="0">
                  <a:pos x="16" y="442"/>
                </a:cxn>
                <a:cxn ang="0">
                  <a:pos x="64" y="256"/>
                </a:cxn>
              </a:cxnLst>
              <a:rect l="0" t="0" r="0" b="0"/>
              <a:pathLst>
                <a:path w="1160" h="752">
                  <a:moveTo>
                    <a:pt x="64" y="264"/>
                  </a:moveTo>
                  <a:cubicBezTo>
                    <a:pt x="112" y="200"/>
                    <a:pt x="192" y="112"/>
                    <a:pt x="304" y="72"/>
                  </a:cubicBezTo>
                  <a:cubicBezTo>
                    <a:pt x="416" y="32"/>
                    <a:pt x="616" y="0"/>
                    <a:pt x="736" y="24"/>
                  </a:cubicBezTo>
                  <a:cubicBezTo>
                    <a:pt x="856" y="48"/>
                    <a:pt x="968" y="144"/>
                    <a:pt x="1024" y="216"/>
                  </a:cubicBezTo>
                  <a:cubicBezTo>
                    <a:pt x="1080" y="288"/>
                    <a:pt x="1064" y="376"/>
                    <a:pt x="1072" y="456"/>
                  </a:cubicBezTo>
                  <a:cubicBezTo>
                    <a:pt x="1080" y="536"/>
                    <a:pt x="1160" y="648"/>
                    <a:pt x="1072" y="696"/>
                  </a:cubicBezTo>
                  <a:cubicBezTo>
                    <a:pt x="984" y="744"/>
                    <a:pt x="696" y="752"/>
                    <a:pt x="544" y="744"/>
                  </a:cubicBezTo>
                  <a:cubicBezTo>
                    <a:pt x="392" y="736"/>
                    <a:pt x="248" y="696"/>
                    <a:pt x="160" y="648"/>
                  </a:cubicBezTo>
                  <a:cubicBezTo>
                    <a:pt x="72" y="600"/>
                    <a:pt x="32" y="520"/>
                    <a:pt x="16" y="456"/>
                  </a:cubicBezTo>
                  <a:cubicBezTo>
                    <a:pt x="0" y="392"/>
                    <a:pt x="16" y="328"/>
                    <a:pt x="64" y="264"/>
                  </a:cubicBezTo>
                  <a:close/>
                </a:path>
              </a:pathLst>
            </a:custGeom>
            <a:gradFill rotWithShape="0">
              <a:gsLst>
                <a:gs pos="0">
                  <a:schemeClr val="accent1"/>
                </a:gs>
                <a:gs pos="100000">
                  <a:srgbClr val="A6E723"/>
                </a:gs>
              </a:gsLst>
              <a:path path="rect">
                <a:fillToRect l="50000" t="50000" r="50000" b="50000"/>
              </a:path>
              <a:tileRect/>
            </a:gradFill>
            <a:ln w="12700" cap="flat" cmpd="sng">
              <a:solidFill>
                <a:schemeClr val="tx2"/>
              </a:solidFill>
              <a:prstDash val="solid"/>
              <a:round/>
              <a:headEnd type="none" w="med" len="med"/>
              <a:tailEnd type="none" w="med" len="med"/>
            </a:ln>
          </p:spPr>
          <p:txBody>
            <a:bodyPr/>
            <a:lstStyle/>
            <a:p>
              <a:endParaRPr lang="zh-CN" altLang="en-US"/>
            </a:p>
          </p:txBody>
        </p:sp>
        <p:graphicFrame>
          <p:nvGraphicFramePr>
            <p:cNvPr id="8198" name="Object 11"/>
            <p:cNvGraphicFramePr>
              <a:graphicFrameLocks noChangeAspect="1"/>
            </p:cNvGraphicFramePr>
            <p:nvPr/>
          </p:nvGraphicFramePr>
          <p:xfrm>
            <a:off x="3843" y="1912"/>
            <a:ext cx="212" cy="259"/>
          </p:xfrm>
          <a:graphic>
            <a:graphicData uri="http://schemas.openxmlformats.org/presentationml/2006/ole">
              <mc:AlternateContent xmlns:mc="http://schemas.openxmlformats.org/markup-compatibility/2006">
                <mc:Choice xmlns:v="urn:schemas-microsoft-com:vml" Requires="v">
                  <p:oleObj r:id="rId2" imgW="190500" imgH="241300" progId="Equation.3">
                    <p:embed/>
                  </p:oleObj>
                </mc:Choice>
                <mc:Fallback>
                  <p:oleObj r:id="rId2" imgW="190500" imgH="241300" progId="Equation.3">
                    <p:embed/>
                    <p:pic>
                      <p:nvPicPr>
                        <p:cNvPr id="0" name="图片 3112"/>
                        <p:cNvPicPr/>
                        <p:nvPr/>
                      </p:nvPicPr>
                      <p:blipFill>
                        <a:blip r:embed="rId3"/>
                        <a:stretch>
                          <a:fillRect/>
                        </a:stretch>
                      </p:blipFill>
                      <p:spPr>
                        <a:xfrm>
                          <a:off x="3843" y="1912"/>
                          <a:ext cx="212" cy="259"/>
                        </a:xfrm>
                        <a:prstGeom prst="rect">
                          <a:avLst/>
                        </a:prstGeom>
                        <a:noFill/>
                        <a:ln w="38100">
                          <a:noFill/>
                          <a:miter/>
                        </a:ln>
                      </p:spPr>
                    </p:pic>
                  </p:oleObj>
                </mc:Fallback>
              </mc:AlternateContent>
            </a:graphicData>
          </a:graphic>
        </p:graphicFrame>
      </p:grpSp>
      <p:grpSp>
        <p:nvGrpSpPr>
          <p:cNvPr id="7180" name="Group 12"/>
          <p:cNvGrpSpPr/>
          <p:nvPr/>
        </p:nvGrpSpPr>
        <p:grpSpPr>
          <a:xfrm>
            <a:off x="6865938" y="1406525"/>
            <a:ext cx="1519237" cy="1298575"/>
            <a:chOff x="4419" y="864"/>
            <a:chExt cx="957" cy="818"/>
          </a:xfrm>
        </p:grpSpPr>
        <p:sp>
          <p:nvSpPr>
            <p:cNvPr id="8200" name="Oval 13"/>
            <p:cNvSpPr/>
            <p:nvPr/>
          </p:nvSpPr>
          <p:spPr>
            <a:xfrm rot="1290086">
              <a:off x="4419" y="1538"/>
              <a:ext cx="240" cy="144"/>
            </a:xfrm>
            <a:prstGeom prst="ellipse">
              <a:avLst/>
            </a:prstGeom>
            <a:pattFill prst="smConfetti">
              <a:fgClr>
                <a:schemeClr val="tx1"/>
              </a:fgClr>
              <a:bgClr>
                <a:schemeClr val="accent1"/>
              </a:bgClr>
            </a:pattFill>
            <a:ln w="19050" cap="flat" cmpd="sng">
              <a:solidFill>
                <a:schemeClr val="tx1"/>
              </a:solidFill>
              <a:prstDash val="solid"/>
              <a:roun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201" name="Line 14"/>
            <p:cNvSpPr/>
            <p:nvPr/>
          </p:nvSpPr>
          <p:spPr>
            <a:xfrm flipV="1">
              <a:off x="4515" y="1231"/>
              <a:ext cx="240" cy="403"/>
            </a:xfrm>
            <a:prstGeom prst="line">
              <a:avLst/>
            </a:prstGeom>
            <a:ln w="31750" cap="flat" cmpd="sng">
              <a:solidFill>
                <a:srgbClr val="0000FF"/>
              </a:solidFill>
              <a:prstDash val="solid"/>
              <a:round/>
              <a:headEnd type="none" w="med" len="med"/>
              <a:tailEnd type="triangle" w="sm" len="lg"/>
            </a:ln>
          </p:spPr>
        </p:sp>
        <p:sp>
          <p:nvSpPr>
            <p:cNvPr id="8202" name="Line 15"/>
            <p:cNvSpPr/>
            <p:nvPr/>
          </p:nvSpPr>
          <p:spPr>
            <a:xfrm flipV="1">
              <a:off x="4515" y="1394"/>
              <a:ext cx="576" cy="240"/>
            </a:xfrm>
            <a:prstGeom prst="line">
              <a:avLst/>
            </a:prstGeom>
            <a:ln w="31750" cap="flat" cmpd="sng">
              <a:solidFill>
                <a:srgbClr val="FF0000"/>
              </a:solidFill>
              <a:prstDash val="solid"/>
              <a:round/>
              <a:headEnd type="none" w="med" len="med"/>
              <a:tailEnd type="triangle" w="sm" len="lg"/>
            </a:ln>
          </p:spPr>
        </p:sp>
        <p:graphicFrame>
          <p:nvGraphicFramePr>
            <p:cNvPr id="8203" name="Object 16"/>
            <p:cNvGraphicFramePr>
              <a:graphicFrameLocks noChangeAspect="1"/>
            </p:cNvGraphicFramePr>
            <p:nvPr/>
          </p:nvGraphicFramePr>
          <p:xfrm>
            <a:off x="4608" y="864"/>
            <a:ext cx="352" cy="378"/>
          </p:xfrm>
          <a:graphic>
            <a:graphicData uri="http://schemas.openxmlformats.org/presentationml/2006/ole">
              <mc:AlternateContent xmlns:mc="http://schemas.openxmlformats.org/markup-compatibility/2006">
                <mc:Choice xmlns:v="urn:schemas-microsoft-com:vml" Requires="v">
                  <p:oleObj r:id="rId4" imgW="228600" imgH="215900" progId="Equation.3">
                    <p:embed/>
                  </p:oleObj>
                </mc:Choice>
                <mc:Fallback>
                  <p:oleObj r:id="rId4" imgW="228600" imgH="215900" progId="Equation.3">
                    <p:embed/>
                    <p:pic>
                      <p:nvPicPr>
                        <p:cNvPr id="0" name="图片 3110"/>
                        <p:cNvPicPr/>
                        <p:nvPr/>
                      </p:nvPicPr>
                      <p:blipFill>
                        <a:blip r:embed="rId5"/>
                        <a:stretch>
                          <a:fillRect/>
                        </a:stretch>
                      </p:blipFill>
                      <p:spPr>
                        <a:xfrm>
                          <a:off x="4608" y="864"/>
                          <a:ext cx="352" cy="378"/>
                        </a:xfrm>
                        <a:prstGeom prst="rect">
                          <a:avLst/>
                        </a:prstGeom>
                        <a:noFill/>
                        <a:ln w="38100">
                          <a:noFill/>
                          <a:miter/>
                        </a:ln>
                      </p:spPr>
                    </p:pic>
                  </p:oleObj>
                </mc:Fallback>
              </mc:AlternateContent>
            </a:graphicData>
          </a:graphic>
        </p:graphicFrame>
        <p:graphicFrame>
          <p:nvGraphicFramePr>
            <p:cNvPr id="8204" name="Object 17"/>
            <p:cNvGraphicFramePr>
              <a:graphicFrameLocks noChangeAspect="1"/>
            </p:cNvGraphicFramePr>
            <p:nvPr/>
          </p:nvGraphicFramePr>
          <p:xfrm>
            <a:off x="5091" y="1168"/>
            <a:ext cx="285" cy="438"/>
          </p:xfrm>
          <a:graphic>
            <a:graphicData uri="http://schemas.openxmlformats.org/presentationml/2006/ole">
              <mc:AlternateContent xmlns:mc="http://schemas.openxmlformats.org/markup-compatibility/2006">
                <mc:Choice xmlns:v="urn:schemas-microsoft-com:vml" Requires="v">
                  <p:oleObj r:id="rId6" imgW="139700" imgH="215900" progId="Equation.3">
                    <p:embed/>
                  </p:oleObj>
                </mc:Choice>
                <mc:Fallback>
                  <p:oleObj r:id="rId6" imgW="139700" imgH="215900" progId="Equation.3">
                    <p:embed/>
                    <p:pic>
                      <p:nvPicPr>
                        <p:cNvPr id="0" name="图片 3111"/>
                        <p:cNvPicPr/>
                        <p:nvPr/>
                      </p:nvPicPr>
                      <p:blipFill>
                        <a:blip r:embed="rId7"/>
                        <a:stretch>
                          <a:fillRect/>
                        </a:stretch>
                      </p:blipFill>
                      <p:spPr>
                        <a:xfrm>
                          <a:off x="5091" y="1168"/>
                          <a:ext cx="285" cy="438"/>
                        </a:xfrm>
                        <a:prstGeom prst="rect">
                          <a:avLst/>
                        </a:prstGeom>
                        <a:noFill/>
                        <a:ln w="38100">
                          <a:noFill/>
                          <a:miter/>
                        </a:ln>
                      </p:spPr>
                    </p:pic>
                  </p:oleObj>
                </mc:Fallback>
              </mc:AlternateContent>
            </a:graphicData>
          </a:graphic>
        </p:graphicFrame>
      </p:grpSp>
      <p:grpSp>
        <p:nvGrpSpPr>
          <p:cNvPr id="7186" name="Group 18"/>
          <p:cNvGrpSpPr/>
          <p:nvPr/>
        </p:nvGrpSpPr>
        <p:grpSpPr>
          <a:xfrm>
            <a:off x="5942013" y="3633788"/>
            <a:ext cx="2863850" cy="1585912"/>
            <a:chOff x="3600" y="2592"/>
            <a:chExt cx="1804" cy="999"/>
          </a:xfrm>
        </p:grpSpPr>
        <p:sp>
          <p:nvSpPr>
            <p:cNvPr id="8206" name="Oval 19"/>
            <p:cNvSpPr/>
            <p:nvPr/>
          </p:nvSpPr>
          <p:spPr>
            <a:xfrm>
              <a:off x="3984" y="2688"/>
              <a:ext cx="1056" cy="672"/>
            </a:xfrm>
            <a:prstGeom prst="ellipse">
              <a:avLst/>
            </a:prstGeom>
            <a:noFill/>
            <a:ln w="19050" cap="flat" cmpd="sng">
              <a:solidFill>
                <a:srgbClr val="0000FF"/>
              </a:solidFill>
              <a:prstDash val="dash"/>
              <a:roun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207" name="Text Box 20"/>
            <p:cNvSpPr txBox="1"/>
            <p:nvPr/>
          </p:nvSpPr>
          <p:spPr>
            <a:xfrm>
              <a:off x="4560" y="3264"/>
              <a:ext cx="528" cy="327"/>
            </a:xfrm>
            <a:prstGeom prst="rect">
              <a:avLst/>
            </a:prstGeom>
            <a:noFill/>
            <a:ln w="9525">
              <a:noFill/>
            </a:ln>
          </p:spPr>
          <p:txBody>
            <a:bodyPr anchor="t">
              <a:spAutoFit/>
            </a:bodyPr>
            <a:lstStyle/>
            <a:p>
              <a:pPr>
                <a:spcBef>
                  <a:spcPct val="50000"/>
                </a:spcBef>
              </a:pPr>
              <a:r>
                <a:rPr lang="en-US" altLang="zh-CN" sz="2800" b="1" i="1" dirty="0">
                  <a:solidFill>
                    <a:srgbClr val="000000"/>
                  </a:solidFill>
                  <a:latin typeface="Times New Roman" panose="02020603050405020304" pitchFamily="18" charset="0"/>
                </a:rPr>
                <a:t>S</a:t>
              </a:r>
            </a:p>
          </p:txBody>
        </p:sp>
        <p:sp>
          <p:nvSpPr>
            <p:cNvPr id="8208" name="Freeform 21"/>
            <p:cNvSpPr/>
            <p:nvPr/>
          </p:nvSpPr>
          <p:spPr>
            <a:xfrm>
              <a:off x="3645" y="2688"/>
              <a:ext cx="1519" cy="288"/>
            </a:xfrm>
            <a:custGeom>
              <a:avLst/>
              <a:gdLst/>
              <a:ahLst/>
              <a:cxnLst>
                <a:cxn ang="0">
                  <a:pos x="0" y="288"/>
                </a:cxn>
                <a:cxn ang="0">
                  <a:pos x="1270" y="48"/>
                </a:cxn>
                <a:cxn ang="0">
                  <a:pos x="1496" y="0"/>
                </a:cxn>
              </a:cxnLst>
              <a:rect l="0" t="0" r="0" b="0"/>
              <a:pathLst>
                <a:path w="1608" h="288">
                  <a:moveTo>
                    <a:pt x="0" y="288"/>
                  </a:moveTo>
                  <a:cubicBezTo>
                    <a:pt x="540" y="192"/>
                    <a:pt x="1080" y="96"/>
                    <a:pt x="1344" y="48"/>
                  </a:cubicBezTo>
                  <a:cubicBezTo>
                    <a:pt x="1608" y="0"/>
                    <a:pt x="1596" y="0"/>
                    <a:pt x="1584" y="0"/>
                  </a:cubicBezTo>
                </a:path>
              </a:pathLst>
            </a:custGeom>
            <a:noFill/>
            <a:ln w="19050" cap="flat" cmpd="sng">
              <a:solidFill>
                <a:schemeClr val="tx1"/>
              </a:solidFill>
              <a:prstDash val="solid"/>
              <a:round/>
              <a:headEnd type="none" w="med" len="med"/>
              <a:tailEnd type="none" w="sm" len="lg"/>
            </a:ln>
          </p:spPr>
          <p:txBody>
            <a:bodyPr/>
            <a:lstStyle/>
            <a:p>
              <a:endParaRPr lang="zh-CN" altLang="en-US"/>
            </a:p>
          </p:txBody>
        </p:sp>
        <p:sp>
          <p:nvSpPr>
            <p:cNvPr id="8209" name="Freeform 22"/>
            <p:cNvSpPr/>
            <p:nvPr/>
          </p:nvSpPr>
          <p:spPr>
            <a:xfrm>
              <a:off x="3696" y="3024"/>
              <a:ext cx="1541" cy="256"/>
            </a:xfrm>
            <a:custGeom>
              <a:avLst/>
              <a:gdLst/>
              <a:ahLst/>
              <a:cxnLst>
                <a:cxn ang="0">
                  <a:pos x="0" y="160"/>
                </a:cxn>
                <a:cxn ang="0">
                  <a:pos x="680" y="16"/>
                </a:cxn>
                <a:cxn ang="0">
                  <a:pos x="1541" y="256"/>
                </a:cxn>
              </a:cxnLst>
              <a:rect l="0" t="0" r="0" b="0"/>
              <a:pathLst>
                <a:path w="1632" h="256">
                  <a:moveTo>
                    <a:pt x="0" y="160"/>
                  </a:moveTo>
                  <a:cubicBezTo>
                    <a:pt x="224" y="80"/>
                    <a:pt x="448" y="0"/>
                    <a:pt x="720" y="16"/>
                  </a:cubicBezTo>
                  <a:cubicBezTo>
                    <a:pt x="992" y="32"/>
                    <a:pt x="1480" y="216"/>
                    <a:pt x="1632" y="256"/>
                  </a:cubicBezTo>
                </a:path>
              </a:pathLst>
            </a:custGeom>
            <a:noFill/>
            <a:ln w="19050" cap="flat" cmpd="sng">
              <a:solidFill>
                <a:schemeClr val="tx1"/>
              </a:solidFill>
              <a:prstDash val="solid"/>
              <a:round/>
              <a:headEnd type="none" w="med" len="med"/>
              <a:tailEnd type="none" w="sm" len="lg"/>
            </a:ln>
          </p:spPr>
          <p:txBody>
            <a:bodyPr/>
            <a:lstStyle/>
            <a:p>
              <a:endParaRPr lang="zh-CN" altLang="en-US"/>
            </a:p>
          </p:txBody>
        </p:sp>
        <p:sp>
          <p:nvSpPr>
            <p:cNvPr id="8210" name="Freeform 23"/>
            <p:cNvSpPr/>
            <p:nvPr/>
          </p:nvSpPr>
          <p:spPr>
            <a:xfrm>
              <a:off x="4469" y="2832"/>
              <a:ext cx="717" cy="288"/>
            </a:xfrm>
            <a:custGeom>
              <a:avLst/>
              <a:gdLst/>
              <a:ahLst/>
              <a:cxnLst>
                <a:cxn ang="0">
                  <a:pos x="672" y="0"/>
                </a:cxn>
                <a:cxn ang="0">
                  <a:pos x="83" y="96"/>
                </a:cxn>
                <a:cxn ang="0">
                  <a:pos x="174" y="144"/>
                </a:cxn>
                <a:cxn ang="0">
                  <a:pos x="717" y="288"/>
                </a:cxn>
              </a:cxnLst>
              <a:rect l="0" t="0" r="0" b="0"/>
              <a:pathLst>
                <a:path w="760" h="288">
                  <a:moveTo>
                    <a:pt x="712" y="0"/>
                  </a:moveTo>
                  <a:cubicBezTo>
                    <a:pt x="444" y="36"/>
                    <a:pt x="176" y="72"/>
                    <a:pt x="88" y="96"/>
                  </a:cubicBezTo>
                  <a:cubicBezTo>
                    <a:pt x="0" y="120"/>
                    <a:pt x="72" y="112"/>
                    <a:pt x="184" y="144"/>
                  </a:cubicBezTo>
                  <a:cubicBezTo>
                    <a:pt x="296" y="176"/>
                    <a:pt x="528" y="232"/>
                    <a:pt x="760" y="288"/>
                  </a:cubicBezTo>
                </a:path>
              </a:pathLst>
            </a:custGeom>
            <a:noFill/>
            <a:ln w="19050" cap="flat" cmpd="sng">
              <a:solidFill>
                <a:schemeClr val="tx1"/>
              </a:solidFill>
              <a:prstDash val="solid"/>
              <a:round/>
              <a:headEnd type="none" w="med" len="med"/>
              <a:tailEnd type="none" w="sm" len="lg"/>
            </a:ln>
          </p:spPr>
          <p:txBody>
            <a:bodyPr/>
            <a:lstStyle/>
            <a:p>
              <a:endParaRPr lang="zh-CN" altLang="en-US"/>
            </a:p>
          </p:txBody>
        </p:sp>
        <p:sp>
          <p:nvSpPr>
            <p:cNvPr id="8211" name="Line 24"/>
            <p:cNvSpPr/>
            <p:nvPr/>
          </p:nvSpPr>
          <p:spPr>
            <a:xfrm flipV="1">
              <a:off x="3793" y="2976"/>
              <a:ext cx="272" cy="48"/>
            </a:xfrm>
            <a:prstGeom prst="line">
              <a:avLst/>
            </a:prstGeom>
            <a:ln w="28575" cap="flat" cmpd="sng">
              <a:solidFill>
                <a:srgbClr val="FF0000"/>
              </a:solidFill>
              <a:prstDash val="solid"/>
              <a:round/>
              <a:headEnd type="none" w="med" len="med"/>
              <a:tailEnd type="triangle" w="sm" len="lg"/>
            </a:ln>
          </p:spPr>
        </p:sp>
        <p:sp>
          <p:nvSpPr>
            <p:cNvPr id="8212" name="Line 25"/>
            <p:cNvSpPr/>
            <p:nvPr/>
          </p:nvSpPr>
          <p:spPr>
            <a:xfrm flipV="1">
              <a:off x="4733" y="2784"/>
              <a:ext cx="272" cy="48"/>
            </a:xfrm>
            <a:prstGeom prst="line">
              <a:avLst/>
            </a:prstGeom>
            <a:ln w="28575" cap="flat" cmpd="sng">
              <a:solidFill>
                <a:srgbClr val="FF0000"/>
              </a:solidFill>
              <a:prstDash val="solid"/>
              <a:round/>
              <a:headEnd type="none" w="med" len="med"/>
              <a:tailEnd type="triangle" w="sm" len="lg"/>
            </a:ln>
          </p:spPr>
        </p:sp>
        <p:sp>
          <p:nvSpPr>
            <p:cNvPr id="8213" name="Line 26"/>
            <p:cNvSpPr/>
            <p:nvPr/>
          </p:nvSpPr>
          <p:spPr>
            <a:xfrm>
              <a:off x="4800" y="3072"/>
              <a:ext cx="272" cy="96"/>
            </a:xfrm>
            <a:prstGeom prst="line">
              <a:avLst/>
            </a:prstGeom>
            <a:ln w="28575" cap="flat" cmpd="sng">
              <a:solidFill>
                <a:srgbClr val="FF0000"/>
              </a:solidFill>
              <a:prstDash val="solid"/>
              <a:round/>
              <a:headEnd type="none" w="med" len="med"/>
              <a:tailEnd type="triangle" w="sm" len="lg"/>
            </a:ln>
          </p:spPr>
        </p:sp>
        <p:sp>
          <p:nvSpPr>
            <p:cNvPr id="8214" name="Text Box 27"/>
            <p:cNvSpPr txBox="1"/>
            <p:nvPr/>
          </p:nvSpPr>
          <p:spPr>
            <a:xfrm>
              <a:off x="3600" y="2880"/>
              <a:ext cx="480" cy="365"/>
            </a:xfrm>
            <a:prstGeom prst="rect">
              <a:avLst/>
            </a:prstGeom>
            <a:noFill/>
            <a:ln w="9525">
              <a:noFill/>
            </a:ln>
          </p:spPr>
          <p:txBody>
            <a:bodyPr anchor="t">
              <a:spAutoFit/>
            </a:bodyPr>
            <a:lstStyle/>
            <a:p>
              <a:pPr>
                <a:spcBef>
                  <a:spcPct val="50000"/>
                </a:spcBef>
              </a:pPr>
              <a:r>
                <a:rPr lang="en-US" altLang="zh-CN" sz="3200" b="1" i="1" dirty="0">
                  <a:solidFill>
                    <a:srgbClr val="000000"/>
                  </a:solidFill>
                  <a:latin typeface="Times New Roman" panose="02020603050405020304" pitchFamily="18" charset="0"/>
                </a:rPr>
                <a:t>I</a:t>
              </a:r>
            </a:p>
          </p:txBody>
        </p:sp>
        <p:graphicFrame>
          <p:nvGraphicFramePr>
            <p:cNvPr id="8215" name="Object 28"/>
            <p:cNvGraphicFramePr>
              <a:graphicFrameLocks noChangeAspect="1"/>
            </p:cNvGraphicFramePr>
            <p:nvPr/>
          </p:nvGraphicFramePr>
          <p:xfrm>
            <a:off x="5184" y="2592"/>
            <a:ext cx="220" cy="356"/>
          </p:xfrm>
          <a:graphic>
            <a:graphicData uri="http://schemas.openxmlformats.org/presentationml/2006/ole">
              <mc:AlternateContent xmlns:mc="http://schemas.openxmlformats.org/markup-compatibility/2006">
                <mc:Choice xmlns:v="urn:schemas-microsoft-com:vml" Requires="v">
                  <p:oleObj r:id="rId8" imgW="139700" imgH="215900" progId="Equation.3">
                    <p:embed/>
                  </p:oleObj>
                </mc:Choice>
                <mc:Fallback>
                  <p:oleObj r:id="rId8" imgW="139700" imgH="215900" progId="Equation.3">
                    <p:embed/>
                    <p:pic>
                      <p:nvPicPr>
                        <p:cNvPr id="0" name="图片 3113"/>
                        <p:cNvPicPr/>
                        <p:nvPr/>
                      </p:nvPicPr>
                      <p:blipFill>
                        <a:blip r:embed="rId9"/>
                        <a:stretch>
                          <a:fillRect/>
                        </a:stretch>
                      </p:blipFill>
                      <p:spPr>
                        <a:xfrm>
                          <a:off x="5184" y="2592"/>
                          <a:ext cx="220" cy="356"/>
                        </a:xfrm>
                        <a:prstGeom prst="rect">
                          <a:avLst/>
                        </a:prstGeom>
                        <a:noFill/>
                        <a:ln w="38100">
                          <a:noFill/>
                          <a:miter/>
                        </a:ln>
                      </p:spPr>
                    </p:pic>
                  </p:oleObj>
                </mc:Fallback>
              </mc:AlternateContent>
            </a:graphicData>
          </a:graphic>
        </p:graphicFrame>
        <p:graphicFrame>
          <p:nvGraphicFramePr>
            <p:cNvPr id="8216" name="Object 29"/>
            <p:cNvGraphicFramePr>
              <a:graphicFrameLocks noChangeAspect="1"/>
            </p:cNvGraphicFramePr>
            <p:nvPr/>
          </p:nvGraphicFramePr>
          <p:xfrm>
            <a:off x="5141" y="3004"/>
            <a:ext cx="257" cy="356"/>
          </p:xfrm>
          <a:graphic>
            <a:graphicData uri="http://schemas.openxmlformats.org/presentationml/2006/ole">
              <mc:AlternateContent xmlns:mc="http://schemas.openxmlformats.org/markup-compatibility/2006">
                <mc:Choice xmlns:v="urn:schemas-microsoft-com:vml" Requires="v">
                  <p:oleObj r:id="rId10" imgW="165100" imgH="215900" progId="Equation.3">
                    <p:embed/>
                  </p:oleObj>
                </mc:Choice>
                <mc:Fallback>
                  <p:oleObj r:id="rId10" imgW="165100" imgH="215900" progId="Equation.3">
                    <p:embed/>
                    <p:pic>
                      <p:nvPicPr>
                        <p:cNvPr id="0" name="图片 3075"/>
                        <p:cNvPicPr/>
                        <p:nvPr/>
                      </p:nvPicPr>
                      <p:blipFill>
                        <a:blip r:embed="rId11"/>
                        <a:stretch>
                          <a:fillRect/>
                        </a:stretch>
                      </p:blipFill>
                      <p:spPr>
                        <a:xfrm>
                          <a:off x="5141" y="3004"/>
                          <a:ext cx="257" cy="356"/>
                        </a:xfrm>
                        <a:prstGeom prst="rect">
                          <a:avLst/>
                        </a:prstGeom>
                        <a:noFill/>
                        <a:ln w="38100">
                          <a:noFill/>
                          <a:miter/>
                        </a:ln>
                      </p:spPr>
                    </p:pic>
                  </p:oleObj>
                </mc:Fallback>
              </mc:AlternateContent>
            </a:graphicData>
          </a:graphic>
        </p:graphicFrame>
      </p:grpSp>
      <p:graphicFrame>
        <p:nvGraphicFramePr>
          <p:cNvPr id="7199" name="Object 31"/>
          <p:cNvGraphicFramePr>
            <a:graphicFrameLocks noChangeAspect="1"/>
          </p:cNvGraphicFramePr>
          <p:nvPr/>
        </p:nvGraphicFramePr>
        <p:xfrm>
          <a:off x="1042988" y="3789363"/>
          <a:ext cx="1389062" cy="1016000"/>
        </p:xfrm>
        <a:graphic>
          <a:graphicData uri="http://schemas.openxmlformats.org/presentationml/2006/ole">
            <mc:AlternateContent xmlns:mc="http://schemas.openxmlformats.org/markup-compatibility/2006">
              <mc:Choice xmlns:v="urn:schemas-microsoft-com:vml" Requires="v">
                <p:oleObj r:id="rId12" imgW="558800" imgH="393700" progId="Equation.DSMT4">
                  <p:embed/>
                </p:oleObj>
              </mc:Choice>
              <mc:Fallback>
                <p:oleObj r:id="rId12" imgW="558800" imgH="393700" progId="Equation.DSMT4">
                  <p:embed/>
                  <p:pic>
                    <p:nvPicPr>
                      <p:cNvPr id="0" name="图片 3077"/>
                      <p:cNvPicPr/>
                      <p:nvPr/>
                    </p:nvPicPr>
                    <p:blipFill>
                      <a:blip r:embed="rId13"/>
                      <a:stretch>
                        <a:fillRect/>
                      </a:stretch>
                    </p:blipFill>
                    <p:spPr>
                      <a:xfrm>
                        <a:off x="1042988" y="3789363"/>
                        <a:ext cx="1389062" cy="1016000"/>
                      </a:xfrm>
                      <a:prstGeom prst="rect">
                        <a:avLst/>
                      </a:prstGeom>
                      <a:noFill/>
                      <a:ln w="38100">
                        <a:noFill/>
                        <a:miter/>
                      </a:ln>
                    </p:spPr>
                  </p:pic>
                </p:oleObj>
              </mc:Fallback>
            </mc:AlternateContent>
          </a:graphicData>
        </a:graphic>
      </p:graphicFrame>
      <p:sp>
        <p:nvSpPr>
          <p:cNvPr id="7200" name="Text Box 32"/>
          <p:cNvSpPr txBox="1"/>
          <p:nvPr/>
        </p:nvSpPr>
        <p:spPr>
          <a:xfrm>
            <a:off x="395288" y="2924175"/>
            <a:ext cx="4911725" cy="831850"/>
          </a:xfrm>
          <a:prstGeom prst="rect">
            <a:avLst/>
          </a:prstGeom>
          <a:solidFill>
            <a:srgbClr val="CCFFCC"/>
          </a:solidFill>
          <a:ln w="9525" cap="flat" cmpd="sng">
            <a:solidFill>
              <a:srgbClr val="008000"/>
            </a:solidFill>
            <a:prstDash val="solid"/>
            <a:miter/>
            <a:headEnd type="none" w="med" len="med"/>
            <a:tailEnd type="none" w="med" len="med"/>
          </a:ln>
        </p:spPr>
        <p:txBody>
          <a:bodyPr anchor="t">
            <a:spAutoFit/>
          </a:bodyPr>
          <a:lstStyle/>
          <a:p>
            <a:pPr>
              <a:spcBef>
                <a:spcPct val="50000"/>
              </a:spcBef>
            </a:pPr>
            <a:r>
              <a:rPr lang="zh-CN" altLang="en-US" b="1" dirty="0">
                <a:solidFill>
                  <a:srgbClr val="1C1C1C"/>
                </a:solidFill>
                <a:latin typeface="Times New Roman" panose="02020603050405020304" pitchFamily="18" charset="0"/>
              </a:rPr>
              <a:t>        若闭合曲面 </a:t>
            </a:r>
            <a:r>
              <a:rPr lang="en-US" altLang="zh-CN" b="1" i="1" dirty="0">
                <a:solidFill>
                  <a:srgbClr val="1C1C1C"/>
                </a:solidFill>
                <a:latin typeface="Times New Roman" panose="02020603050405020304" pitchFamily="18" charset="0"/>
              </a:rPr>
              <a:t>S </a:t>
            </a:r>
            <a:r>
              <a:rPr lang="zh-CN" altLang="en-US" b="1" dirty="0">
                <a:solidFill>
                  <a:srgbClr val="1C1C1C"/>
                </a:solidFill>
                <a:latin typeface="Times New Roman" panose="02020603050405020304" pitchFamily="18" charset="0"/>
              </a:rPr>
              <a:t>内的电荷不随时间而变化，导体内流有</a:t>
            </a:r>
            <a:r>
              <a:rPr lang="zh-CN" altLang="en-US" b="1" dirty="0">
                <a:solidFill>
                  <a:srgbClr val="FF3300"/>
                </a:solidFill>
                <a:latin typeface="Times New Roman" panose="02020603050405020304" pitchFamily="18" charset="0"/>
              </a:rPr>
              <a:t>恒定电流</a:t>
            </a:r>
            <a:endParaRPr lang="en-US" altLang="zh-CN" b="1" dirty="0">
              <a:solidFill>
                <a:srgbClr val="FF3300"/>
              </a:solidFill>
              <a:latin typeface="Times New Roman" panose="02020603050405020304" pitchFamily="18" charset="0"/>
            </a:endParaRPr>
          </a:p>
        </p:txBody>
      </p:sp>
      <p:sp>
        <p:nvSpPr>
          <p:cNvPr id="7201" name="Text Box 33"/>
          <p:cNvSpPr txBox="1"/>
          <p:nvPr/>
        </p:nvSpPr>
        <p:spPr>
          <a:xfrm>
            <a:off x="179388" y="620713"/>
            <a:ext cx="8763000" cy="1041400"/>
          </a:xfrm>
          <a:prstGeom prst="rect">
            <a:avLst/>
          </a:prstGeom>
          <a:noFill/>
          <a:ln w="9525">
            <a:noFill/>
          </a:ln>
        </p:spPr>
        <p:txBody>
          <a:bodyPr anchor="t">
            <a:spAutoFit/>
          </a:bodyPr>
          <a:lstStyle/>
          <a:p>
            <a:pPr>
              <a:lnSpc>
                <a:spcPct val="130000"/>
              </a:lnSpc>
              <a:spcBef>
                <a:spcPct val="50000"/>
              </a:spcBef>
            </a:pPr>
            <a:r>
              <a:rPr lang="zh-CN" altLang="en-US" b="1" dirty="0">
                <a:solidFill>
                  <a:srgbClr val="1C1C1C"/>
                </a:solidFill>
                <a:latin typeface="Times New Roman" panose="02020603050405020304" pitchFamily="18" charset="0"/>
              </a:rPr>
              <a:t>        单位时间内通过闭合曲面向外流出的电荷，等于此时间内闭合曲面里电荷的减少量。</a:t>
            </a:r>
          </a:p>
        </p:txBody>
      </p:sp>
      <p:grpSp>
        <p:nvGrpSpPr>
          <p:cNvPr id="7204" name="Group 36"/>
          <p:cNvGrpSpPr/>
          <p:nvPr/>
        </p:nvGrpSpPr>
        <p:grpSpPr>
          <a:xfrm>
            <a:off x="1116013" y="5013325"/>
            <a:ext cx="2460625" cy="541338"/>
            <a:chOff x="831" y="3022"/>
            <a:chExt cx="1550" cy="341"/>
          </a:xfrm>
        </p:grpSpPr>
        <p:graphicFrame>
          <p:nvGraphicFramePr>
            <p:cNvPr id="8221" name="Object 5"/>
            <p:cNvGraphicFramePr>
              <a:graphicFrameLocks noChangeAspect="1"/>
            </p:cNvGraphicFramePr>
            <p:nvPr/>
          </p:nvGraphicFramePr>
          <p:xfrm>
            <a:off x="1292" y="3022"/>
            <a:ext cx="1089" cy="341"/>
          </p:xfrm>
          <a:graphic>
            <a:graphicData uri="http://schemas.openxmlformats.org/presentationml/2006/ole">
              <mc:AlternateContent xmlns:mc="http://schemas.openxmlformats.org/markup-compatibility/2006">
                <mc:Choice xmlns:v="urn:schemas-microsoft-com:vml" Requires="v">
                  <p:oleObj r:id="rId14" imgW="964565" imgH="215900" progId="Equation.3">
                    <p:embed/>
                  </p:oleObj>
                </mc:Choice>
                <mc:Fallback>
                  <p:oleObj r:id="rId14" imgW="964565" imgH="215900" progId="Equation.3">
                    <p:embed/>
                    <p:pic>
                      <p:nvPicPr>
                        <p:cNvPr id="0" name="图片 3076"/>
                        <p:cNvPicPr/>
                        <p:nvPr/>
                      </p:nvPicPr>
                      <p:blipFill>
                        <a:blip r:embed="rId15"/>
                        <a:stretch>
                          <a:fillRect/>
                        </a:stretch>
                      </p:blipFill>
                      <p:spPr>
                        <a:xfrm>
                          <a:off x="1292" y="3022"/>
                          <a:ext cx="1089" cy="341"/>
                        </a:xfrm>
                        <a:prstGeom prst="rect">
                          <a:avLst/>
                        </a:prstGeom>
                        <a:noFill/>
                        <a:ln w="38100">
                          <a:noFill/>
                          <a:miter/>
                        </a:ln>
                      </p:spPr>
                    </p:pic>
                  </p:oleObj>
                </mc:Fallback>
              </mc:AlternateContent>
            </a:graphicData>
          </a:graphic>
        </p:graphicFrame>
        <p:sp>
          <p:nvSpPr>
            <p:cNvPr id="8222" name="Text Box 34"/>
            <p:cNvSpPr txBox="1"/>
            <p:nvPr/>
          </p:nvSpPr>
          <p:spPr>
            <a:xfrm>
              <a:off x="831" y="3035"/>
              <a:ext cx="500" cy="288"/>
            </a:xfrm>
            <a:prstGeom prst="rect">
              <a:avLst/>
            </a:prstGeom>
            <a:noFill/>
            <a:ln w="9525">
              <a:noFill/>
            </a:ln>
          </p:spPr>
          <p:txBody>
            <a:bodyPr wrap="none" anchor="t">
              <a:spAutoFit/>
            </a:bodyPr>
            <a:lstStyle/>
            <a:p>
              <a:r>
                <a:rPr lang="zh-CN" altLang="en-US" b="1" dirty="0">
                  <a:latin typeface="Times New Roman" panose="02020603050405020304" pitchFamily="18" charset="0"/>
                </a:rPr>
                <a:t>或：</a:t>
              </a:r>
            </a:p>
          </p:txBody>
        </p:sp>
      </p:grpSp>
      <p:sp>
        <p:nvSpPr>
          <p:cNvPr id="7207" name="Text Box 39"/>
          <p:cNvSpPr txBox="1"/>
          <p:nvPr/>
        </p:nvSpPr>
        <p:spPr>
          <a:xfrm>
            <a:off x="3779838" y="2065338"/>
            <a:ext cx="3059112" cy="457200"/>
          </a:xfrm>
          <a:prstGeom prst="rect">
            <a:avLst/>
          </a:prstGeom>
          <a:noFill/>
          <a:ln w="28575">
            <a:noFill/>
          </a:ln>
        </p:spPr>
        <p:txBody>
          <a:bodyPr anchor="t">
            <a:spAutoFit/>
          </a:bodyPr>
          <a:lstStyle/>
          <a:p>
            <a:r>
              <a:rPr lang="zh-CN" altLang="en-US" b="1" dirty="0">
                <a:latin typeface="Times New Roman" panose="02020603050405020304" pitchFamily="18" charset="0"/>
              </a:rPr>
              <a:t>电荷守恒定律</a:t>
            </a:r>
            <a:endParaRPr lang="zh-CN" altLang="en-US" b="1" dirty="0">
              <a:solidFill>
                <a:srgbClr val="FF0066"/>
              </a:solidFill>
              <a:latin typeface="Times New Roman" panose="02020603050405020304" pitchFamily="18" charset="0"/>
            </a:endParaRPr>
          </a:p>
        </p:txBody>
      </p:sp>
      <p:sp>
        <p:nvSpPr>
          <p:cNvPr id="7210" name="Text Box 42"/>
          <p:cNvSpPr txBox="1"/>
          <p:nvPr/>
        </p:nvSpPr>
        <p:spPr>
          <a:xfrm>
            <a:off x="179388" y="5661025"/>
            <a:ext cx="8713787" cy="858838"/>
          </a:xfrm>
          <a:prstGeom prst="rect">
            <a:avLst/>
          </a:prstGeom>
          <a:noFill/>
          <a:ln w="12700">
            <a:noFill/>
          </a:ln>
        </p:spPr>
        <p:txBody>
          <a:bodyPr anchor="t">
            <a:spAutoFit/>
          </a:bodyPr>
          <a:lstStyle/>
          <a:p>
            <a:pPr defTabSz="762000" eaLnBrk="0" hangingPunct="0">
              <a:lnSpc>
                <a:spcPct val="80000"/>
              </a:lnSpc>
              <a:spcBef>
                <a:spcPct val="50000"/>
              </a:spcBef>
            </a:pPr>
            <a:r>
              <a:rPr lang="en-US" altLang="zh-CN" b="1" dirty="0">
                <a:latin typeface="宋体" panose="02010600030101010101" pitchFamily="2" charset="-122"/>
                <a:sym typeface="Monotype Sorts" pitchFamily="2" charset="2"/>
              </a:rPr>
              <a:t>1</a:t>
            </a:r>
            <a:r>
              <a:rPr lang="zh-CN" altLang="en-US" b="1" dirty="0">
                <a:latin typeface="宋体" panose="02010600030101010101" pitchFamily="2" charset="-122"/>
                <a:sym typeface="Monotype Sorts" pitchFamily="2" charset="2"/>
              </a:rPr>
              <a:t>）</a:t>
            </a:r>
            <a:r>
              <a:rPr lang="zh-CN" altLang="en-US" b="1" dirty="0">
                <a:latin typeface="宋体" panose="02010600030101010101" pitchFamily="2" charset="-122"/>
              </a:rPr>
              <a:t>稳恒电流的电路必须闭合</a:t>
            </a:r>
            <a:endParaRPr lang="zh-CN" altLang="en-US" b="1" dirty="0">
              <a:latin typeface="宋体" panose="02010600030101010101" pitchFamily="2" charset="-122"/>
              <a:sym typeface="Monotype Sorts" pitchFamily="2" charset="2"/>
            </a:endParaRPr>
          </a:p>
          <a:p>
            <a:pPr defTabSz="762000" eaLnBrk="0" hangingPunct="0">
              <a:lnSpc>
                <a:spcPct val="80000"/>
              </a:lnSpc>
              <a:spcBef>
                <a:spcPct val="50000"/>
              </a:spcBef>
            </a:pPr>
            <a:r>
              <a:rPr lang="en-US" altLang="zh-CN" b="1" dirty="0">
                <a:latin typeface="宋体" panose="02010600030101010101" pitchFamily="2" charset="-122"/>
                <a:sym typeface="Monotype Sorts" pitchFamily="2" charset="2"/>
              </a:rPr>
              <a:t>2</a:t>
            </a:r>
            <a:r>
              <a:rPr lang="zh-CN" altLang="en-US" b="1" dirty="0">
                <a:latin typeface="宋体" panose="02010600030101010101" pitchFamily="2" charset="-122"/>
                <a:sym typeface="Monotype Sorts" pitchFamily="2" charset="2"/>
              </a:rPr>
              <a:t>）对一段无分支的稳恒电路 其各横截面的电流强度相等</a:t>
            </a:r>
          </a:p>
        </p:txBody>
      </p:sp>
      <p:graphicFrame>
        <p:nvGraphicFramePr>
          <p:cNvPr id="7211" name="Object 43"/>
          <p:cNvGraphicFramePr>
            <a:graphicFrameLocks noChangeAspect="1"/>
          </p:cNvGraphicFramePr>
          <p:nvPr/>
        </p:nvGraphicFramePr>
        <p:xfrm>
          <a:off x="1042988" y="1700213"/>
          <a:ext cx="2449512" cy="1019175"/>
        </p:xfrm>
        <a:graphic>
          <a:graphicData uri="http://schemas.openxmlformats.org/presentationml/2006/ole">
            <mc:AlternateContent xmlns:mc="http://schemas.openxmlformats.org/markup-compatibility/2006">
              <mc:Choice xmlns:v="urn:schemas-microsoft-com:vml" Requires="v">
                <p:oleObj r:id="rId16" imgW="1207770" imgH="500380" progId="Equation.3">
                  <p:embed/>
                </p:oleObj>
              </mc:Choice>
              <mc:Fallback>
                <p:oleObj r:id="rId16" imgW="1207770" imgH="500380" progId="Equation.3">
                  <p:embed/>
                  <p:pic>
                    <p:nvPicPr>
                      <p:cNvPr id="0" name="图片 3078"/>
                      <p:cNvPicPr/>
                      <p:nvPr/>
                    </p:nvPicPr>
                    <p:blipFill>
                      <a:blip r:embed="rId17">
                        <a:clrChange>
                          <a:clrFrom>
                            <a:srgbClr val="000000"/>
                          </a:clrFrom>
                          <a:clrTo>
                            <a:srgbClr val="FF3300"/>
                          </a:clrTo>
                        </a:clrChange>
                      </a:blip>
                      <a:stretch>
                        <a:fillRect/>
                      </a:stretch>
                    </p:blipFill>
                    <p:spPr>
                      <a:xfrm>
                        <a:off x="1042988" y="1700213"/>
                        <a:ext cx="2449512" cy="1019175"/>
                      </a:xfrm>
                      <a:prstGeom prst="rect">
                        <a:avLst/>
                      </a:prstGeom>
                      <a:solidFill>
                        <a:schemeClr val="bg1"/>
                      </a:solidFill>
                      <a:ln w="9525" cap="flat" cmpd="sng">
                        <a:solidFill>
                          <a:srgbClr val="FF00FF"/>
                        </a:solidFill>
                        <a:prstDash val="solid"/>
                        <a:miter/>
                        <a:headEnd type="none" w="med" len="med"/>
                        <a:tailEnd type="none" w="med" len="med"/>
                      </a:ln>
                    </p:spPr>
                  </p:pic>
                </p:oleObj>
              </mc:Fallback>
            </mc:AlternateContent>
          </a:graphicData>
        </a:graphic>
      </p:graphicFrame>
      <p:graphicFrame>
        <p:nvGraphicFramePr>
          <p:cNvPr id="7212" name="Object 44"/>
          <p:cNvGraphicFramePr>
            <a:graphicFrameLocks noChangeAspect="1"/>
          </p:cNvGraphicFramePr>
          <p:nvPr/>
        </p:nvGraphicFramePr>
        <p:xfrm>
          <a:off x="2484438" y="3933825"/>
          <a:ext cx="1460500" cy="876300"/>
        </p:xfrm>
        <a:graphic>
          <a:graphicData uri="http://schemas.openxmlformats.org/presentationml/2006/ole">
            <mc:AlternateContent xmlns:mc="http://schemas.openxmlformats.org/markup-compatibility/2006">
              <mc:Choice xmlns:v="urn:schemas-microsoft-com:vml" Requires="v">
                <p:oleObj r:id="rId18" imgW="635000" imgH="381000" progId="Equation.3">
                  <p:embed/>
                </p:oleObj>
              </mc:Choice>
              <mc:Fallback>
                <p:oleObj r:id="rId18" imgW="635000" imgH="381000" progId="Equation.3">
                  <p:embed/>
                  <p:pic>
                    <p:nvPicPr>
                      <p:cNvPr id="0" name="图片 3079"/>
                      <p:cNvPicPr/>
                      <p:nvPr/>
                    </p:nvPicPr>
                    <p:blipFill>
                      <a:blip r:embed="rId19"/>
                      <a:stretch>
                        <a:fillRect/>
                      </a:stretch>
                    </p:blipFill>
                    <p:spPr>
                      <a:xfrm>
                        <a:off x="2484438" y="3933825"/>
                        <a:ext cx="1460500" cy="8763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01"/>
                                        </p:tgtEl>
                                        <p:attrNameLst>
                                          <p:attrName>style.visibility</p:attrName>
                                        </p:attrNameLst>
                                      </p:cBhvr>
                                      <p:to>
                                        <p:strVal val="visible"/>
                                      </p:to>
                                    </p:set>
                                    <p:animEffect transition="in" filter="blinds(horizontal)">
                                      <p:cBhvr>
                                        <p:cTn id="7" dur="500"/>
                                        <p:tgtEl>
                                          <p:spTgt spid="720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7180"/>
                                        </p:tgtEl>
                                        <p:attrNameLst>
                                          <p:attrName>style.visibility</p:attrName>
                                        </p:attrNameLst>
                                      </p:cBhvr>
                                      <p:to>
                                        <p:strVal val="visible"/>
                                      </p:to>
                                    </p:set>
                                    <p:animEffect transition="in" filter="box(out)">
                                      <p:cBhvr>
                                        <p:cTn id="12" dur="500"/>
                                        <p:tgtEl>
                                          <p:spTgt spid="718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2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207">
                                            <p:txEl>
                                              <p:pRg st="0" end="0"/>
                                            </p:txEl>
                                          </p:spTgt>
                                        </p:tgtEl>
                                        <p:attrNameLst>
                                          <p:attrName>style.visibility</p:attrName>
                                        </p:attrNameLst>
                                      </p:cBhvr>
                                      <p:to>
                                        <p:strVal val="visible"/>
                                      </p:to>
                                    </p:set>
                                    <p:animEffect transition="in" filter="wipe(left)">
                                      <p:cBhvr>
                                        <p:cTn id="21" dur="500"/>
                                        <p:tgtEl>
                                          <p:spTgt spid="7207">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7186"/>
                                        </p:tgtEl>
                                        <p:attrNameLst>
                                          <p:attrName>style.visibility</p:attrName>
                                        </p:attrNameLst>
                                      </p:cBhvr>
                                      <p:to>
                                        <p:strVal val="visible"/>
                                      </p:to>
                                    </p:set>
                                    <p:animEffect transition="in" filter="checkerboard(across)">
                                      <p:cBhvr>
                                        <p:cTn id="26" dur="500"/>
                                        <p:tgtEl>
                                          <p:spTgt spid="7186"/>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20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19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2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20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210">
                                            <p:txEl>
                                              <p:pRg st="0" end="0"/>
                                            </p:txEl>
                                          </p:spTgt>
                                        </p:tgtEl>
                                        <p:attrNameLst>
                                          <p:attrName>style.visibility</p:attrName>
                                        </p:attrNameLst>
                                      </p:cBhvr>
                                      <p:to>
                                        <p:strVal val="visible"/>
                                      </p:to>
                                    </p:set>
                                    <p:animEffect transition="in" filter="blinds(horizontal)">
                                      <p:cBhvr>
                                        <p:cTn id="47" dur="500"/>
                                        <p:tgtEl>
                                          <p:spTgt spid="7210">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210">
                                            <p:txEl>
                                              <p:pRg st="1" end="1"/>
                                            </p:txEl>
                                          </p:spTgt>
                                        </p:tgtEl>
                                        <p:attrNameLst>
                                          <p:attrName>style.visibility</p:attrName>
                                        </p:attrNameLst>
                                      </p:cBhvr>
                                      <p:to>
                                        <p:strVal val="visible"/>
                                      </p:to>
                                    </p:set>
                                    <p:animEffect transition="in" filter="blinds(horizontal)">
                                      <p:cBhvr>
                                        <p:cTn id="52" dur="500"/>
                                        <p:tgtEl>
                                          <p:spTgt spid="72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0" grpId="0" animBg="1"/>
      <p:bldP spid="7201" grpId="0"/>
      <p:bldP spid="7207" grpId="0" build="p"/>
      <p:bldP spid="721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灯片编号占位符 3"/>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600" b="1" dirty="0">
                <a:solidFill>
                  <a:srgbClr val="0000FF"/>
                </a:solidFill>
              </a:rPr>
              <a:t>6</a:t>
            </a:fld>
            <a:endParaRPr lang="zh-CN" altLang="en-US" sz="1600" b="1" dirty="0">
              <a:solidFill>
                <a:srgbClr val="0000FF"/>
              </a:solidFill>
            </a:endParaRPr>
          </a:p>
        </p:txBody>
      </p:sp>
      <p:sp>
        <p:nvSpPr>
          <p:cNvPr id="10242" name="Text Box 2"/>
          <p:cNvSpPr txBox="1"/>
          <p:nvPr/>
        </p:nvSpPr>
        <p:spPr>
          <a:xfrm>
            <a:off x="762000" y="304800"/>
            <a:ext cx="184150" cy="519113"/>
          </a:xfrm>
          <a:prstGeom prst="rect">
            <a:avLst/>
          </a:prstGeom>
          <a:noFill/>
          <a:ln w="9525">
            <a:noFill/>
          </a:ln>
        </p:spPr>
        <p:txBody>
          <a:bodyPr wrap="none" anchor="t">
            <a:spAutoFit/>
          </a:bodyPr>
          <a:lstStyle/>
          <a:p>
            <a:pPr>
              <a:spcBef>
                <a:spcPct val="50000"/>
              </a:spcBef>
            </a:pPr>
            <a:endParaRPr lang="zh-CN" altLang="en-US" sz="2800" b="1" dirty="0">
              <a:solidFill>
                <a:srgbClr val="333333"/>
              </a:solidFill>
              <a:latin typeface="Times New Roman" panose="02020603050405020304" pitchFamily="18" charset="0"/>
            </a:endParaRPr>
          </a:p>
        </p:txBody>
      </p:sp>
      <p:sp>
        <p:nvSpPr>
          <p:cNvPr id="22531" name="Text Box 3"/>
          <p:cNvSpPr txBox="1"/>
          <p:nvPr/>
        </p:nvSpPr>
        <p:spPr>
          <a:xfrm>
            <a:off x="400050" y="1255713"/>
            <a:ext cx="4819650" cy="968375"/>
          </a:xfrm>
          <a:prstGeom prst="rect">
            <a:avLst/>
          </a:prstGeom>
          <a:noFill/>
          <a:ln w="9525">
            <a:noFill/>
          </a:ln>
        </p:spPr>
        <p:txBody>
          <a:bodyPr anchor="t">
            <a:spAutoFit/>
          </a:bodyPr>
          <a:lstStyle/>
          <a:p>
            <a:pPr>
              <a:lnSpc>
                <a:spcPct val="120000"/>
              </a:lnSpc>
              <a:spcBef>
                <a:spcPct val="50000"/>
              </a:spcBef>
            </a:pPr>
            <a:r>
              <a:rPr lang="zh-CN" altLang="en-US" b="1" dirty="0">
                <a:solidFill>
                  <a:srgbClr val="CC0000"/>
                </a:solidFill>
                <a:latin typeface="Times New Roman" panose="02020603050405020304" pitchFamily="18" charset="0"/>
              </a:rPr>
              <a:t>非静电力</a:t>
            </a:r>
            <a:r>
              <a:rPr lang="zh-CN" altLang="en-US" b="1" dirty="0">
                <a:solidFill>
                  <a:srgbClr val="333333"/>
                </a:solidFill>
                <a:latin typeface="Times New Roman" panose="02020603050405020304" pitchFamily="18" charset="0"/>
              </a:rPr>
              <a:t>：能不断分离正负电荷，并使正电荷逆静电场方向运动。</a:t>
            </a:r>
          </a:p>
        </p:txBody>
      </p:sp>
      <p:sp>
        <p:nvSpPr>
          <p:cNvPr id="22532" name="Text Box 4"/>
          <p:cNvSpPr txBox="1"/>
          <p:nvPr/>
        </p:nvSpPr>
        <p:spPr>
          <a:xfrm>
            <a:off x="403225" y="765175"/>
            <a:ext cx="5105400" cy="457200"/>
          </a:xfrm>
          <a:prstGeom prst="rect">
            <a:avLst/>
          </a:prstGeom>
          <a:noFill/>
          <a:ln w="9525">
            <a:noFill/>
          </a:ln>
        </p:spPr>
        <p:txBody>
          <a:bodyPr anchor="t">
            <a:spAutoFit/>
          </a:bodyPr>
          <a:lstStyle/>
          <a:p>
            <a:pPr>
              <a:spcBef>
                <a:spcPct val="50000"/>
              </a:spcBef>
            </a:pPr>
            <a:r>
              <a:rPr lang="zh-CN" altLang="en-US" b="1" dirty="0">
                <a:solidFill>
                  <a:srgbClr val="CC0000"/>
                </a:solidFill>
                <a:latin typeface="Times New Roman" panose="02020603050405020304" pitchFamily="18" charset="0"/>
              </a:rPr>
              <a:t>电源</a:t>
            </a:r>
            <a:r>
              <a:rPr lang="zh-CN" altLang="en-US" b="1" dirty="0">
                <a:solidFill>
                  <a:srgbClr val="333333"/>
                </a:solidFill>
                <a:latin typeface="Times New Roman" panose="02020603050405020304" pitchFamily="18" charset="0"/>
              </a:rPr>
              <a:t>：提供非静电力的装置。</a:t>
            </a:r>
          </a:p>
        </p:txBody>
      </p:sp>
      <p:sp>
        <p:nvSpPr>
          <p:cNvPr id="22567" name="Rectangle 39"/>
          <p:cNvSpPr>
            <a:spLocks noChangeArrowheads="1"/>
          </p:cNvSpPr>
          <p:nvPr/>
        </p:nvSpPr>
        <p:spPr bwMode="auto">
          <a:xfrm>
            <a:off x="133350" y="138113"/>
            <a:ext cx="3895725" cy="519113"/>
          </a:xfrm>
          <a:prstGeom prst="rect">
            <a:avLst/>
          </a:prstGeom>
          <a:noFill/>
          <a:ln>
            <a:noFill/>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FF00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二、电源的电动势</a:t>
            </a:r>
          </a:p>
        </p:txBody>
      </p:sp>
      <p:grpSp>
        <p:nvGrpSpPr>
          <p:cNvPr id="22588" name="Group 60"/>
          <p:cNvGrpSpPr/>
          <p:nvPr/>
        </p:nvGrpSpPr>
        <p:grpSpPr>
          <a:xfrm>
            <a:off x="539750" y="2408238"/>
            <a:ext cx="4321175" cy="1041400"/>
            <a:chOff x="385" y="1517"/>
            <a:chExt cx="2722" cy="656"/>
          </a:xfrm>
        </p:grpSpPr>
        <p:graphicFrame>
          <p:nvGraphicFramePr>
            <p:cNvPr id="10247" name="Object 42"/>
            <p:cNvGraphicFramePr>
              <a:graphicFrameLocks noChangeAspect="1"/>
            </p:cNvGraphicFramePr>
            <p:nvPr/>
          </p:nvGraphicFramePr>
          <p:xfrm>
            <a:off x="385" y="1551"/>
            <a:ext cx="249" cy="355"/>
          </p:xfrm>
          <a:graphic>
            <a:graphicData uri="http://schemas.openxmlformats.org/presentationml/2006/ole">
              <mc:AlternateContent xmlns:mc="http://schemas.openxmlformats.org/markup-compatibility/2006">
                <mc:Choice xmlns:v="urn:schemas-microsoft-com:vml" Requires="v">
                  <p:oleObj r:id="rId2" imgW="177800" imgH="253365" progId="Equation.DSMT4">
                    <p:embed/>
                  </p:oleObj>
                </mc:Choice>
                <mc:Fallback>
                  <p:oleObj r:id="rId2" imgW="177800" imgH="253365" progId="Equation.DSMT4">
                    <p:embed/>
                    <p:pic>
                      <p:nvPicPr>
                        <p:cNvPr id="0" name="图片 3096"/>
                        <p:cNvPicPr/>
                        <p:nvPr/>
                      </p:nvPicPr>
                      <p:blipFill>
                        <a:blip r:embed="rId3"/>
                        <a:stretch>
                          <a:fillRect/>
                        </a:stretch>
                      </p:blipFill>
                      <p:spPr>
                        <a:xfrm>
                          <a:off x="385" y="1551"/>
                          <a:ext cx="249" cy="355"/>
                        </a:xfrm>
                        <a:prstGeom prst="rect">
                          <a:avLst/>
                        </a:prstGeom>
                        <a:noFill/>
                        <a:ln w="38100">
                          <a:noFill/>
                          <a:miter/>
                        </a:ln>
                      </p:spPr>
                    </p:pic>
                  </p:oleObj>
                </mc:Fallback>
              </mc:AlternateContent>
            </a:graphicData>
          </a:graphic>
        </p:graphicFrame>
        <p:sp>
          <p:nvSpPr>
            <p:cNvPr id="10248" name="Text Box 43"/>
            <p:cNvSpPr txBox="1"/>
            <p:nvPr/>
          </p:nvSpPr>
          <p:spPr>
            <a:xfrm>
              <a:off x="637" y="1517"/>
              <a:ext cx="2470" cy="656"/>
            </a:xfrm>
            <a:prstGeom prst="rect">
              <a:avLst/>
            </a:prstGeom>
            <a:noFill/>
            <a:ln w="9525">
              <a:noFill/>
            </a:ln>
          </p:spPr>
          <p:txBody>
            <a:bodyPr anchor="t">
              <a:spAutoFit/>
            </a:bodyPr>
            <a:lstStyle/>
            <a:p>
              <a:pPr>
                <a:lnSpc>
                  <a:spcPct val="130000"/>
                </a:lnSpc>
              </a:pPr>
              <a:r>
                <a:rPr lang="en-US" altLang="zh-CN" b="1" dirty="0">
                  <a:latin typeface="Arial" panose="020B0604020202020204" pitchFamily="34" charset="0"/>
                </a:rPr>
                <a:t>——</a:t>
              </a:r>
              <a:r>
                <a:rPr lang="zh-CN" altLang="en-US" b="1" dirty="0">
                  <a:latin typeface="Times New Roman" panose="02020603050405020304" pitchFamily="18" charset="0"/>
                </a:rPr>
                <a:t>非静电力，维持回路中具有稳定的电流。</a:t>
              </a:r>
              <a:endParaRPr lang="en-US" altLang="zh-CN" b="1" dirty="0">
                <a:latin typeface="Times New Roman" panose="02020603050405020304" pitchFamily="18" charset="0"/>
              </a:endParaRPr>
            </a:p>
          </p:txBody>
        </p:sp>
      </p:grpSp>
      <p:graphicFrame>
        <p:nvGraphicFramePr>
          <p:cNvPr id="22576" name="Object 48"/>
          <p:cNvGraphicFramePr>
            <a:graphicFrameLocks noChangeAspect="1"/>
          </p:cNvGraphicFramePr>
          <p:nvPr/>
        </p:nvGraphicFramePr>
        <p:xfrm>
          <a:off x="1763713" y="4330700"/>
          <a:ext cx="2592387" cy="898525"/>
        </p:xfrm>
        <a:graphic>
          <a:graphicData uri="http://schemas.openxmlformats.org/presentationml/2006/ole">
            <mc:AlternateContent xmlns:mc="http://schemas.openxmlformats.org/markup-compatibility/2006">
              <mc:Choice xmlns:v="urn:schemas-microsoft-com:vml" Requires="v">
                <p:oleObj r:id="rId4" imgW="951865" imgH="330200" progId="Equation.DSMT4">
                  <p:embed/>
                </p:oleObj>
              </mc:Choice>
              <mc:Fallback>
                <p:oleObj r:id="rId4" imgW="951865" imgH="330200" progId="Equation.DSMT4">
                  <p:embed/>
                  <p:pic>
                    <p:nvPicPr>
                      <p:cNvPr id="0" name="图片 3095"/>
                      <p:cNvPicPr/>
                      <p:nvPr/>
                    </p:nvPicPr>
                    <p:blipFill>
                      <a:blip r:embed="rId5"/>
                      <a:stretch>
                        <a:fillRect/>
                      </a:stretch>
                    </p:blipFill>
                    <p:spPr>
                      <a:xfrm>
                        <a:off x="1763713" y="4330700"/>
                        <a:ext cx="2592387" cy="898525"/>
                      </a:xfrm>
                      <a:prstGeom prst="rect">
                        <a:avLst/>
                      </a:prstGeom>
                      <a:noFill/>
                      <a:ln w="38100">
                        <a:noFill/>
                        <a:miter/>
                      </a:ln>
                    </p:spPr>
                  </p:pic>
                </p:oleObj>
              </mc:Fallback>
            </mc:AlternateContent>
          </a:graphicData>
        </a:graphic>
      </p:graphicFrame>
      <p:grpSp>
        <p:nvGrpSpPr>
          <p:cNvPr id="10250" name="Group 50"/>
          <p:cNvGrpSpPr/>
          <p:nvPr/>
        </p:nvGrpSpPr>
        <p:grpSpPr>
          <a:xfrm>
            <a:off x="5219700" y="227013"/>
            <a:ext cx="3744913" cy="3201987"/>
            <a:chOff x="3288" y="143"/>
            <a:chExt cx="2359" cy="2017"/>
          </a:xfrm>
        </p:grpSpPr>
        <p:sp>
          <p:nvSpPr>
            <p:cNvPr id="10251" name="Rectangle 11"/>
            <p:cNvSpPr/>
            <p:nvPr/>
          </p:nvSpPr>
          <p:spPr>
            <a:xfrm>
              <a:off x="3288" y="143"/>
              <a:ext cx="2359" cy="2017"/>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grpSp>
          <p:nvGrpSpPr>
            <p:cNvPr id="10252" name="Group 12"/>
            <p:cNvGrpSpPr/>
            <p:nvPr/>
          </p:nvGrpSpPr>
          <p:grpSpPr>
            <a:xfrm>
              <a:off x="4264" y="869"/>
              <a:ext cx="423" cy="326"/>
              <a:chOff x="3936" y="1808"/>
              <a:chExt cx="336" cy="256"/>
            </a:xfrm>
          </p:grpSpPr>
          <p:sp>
            <p:nvSpPr>
              <p:cNvPr id="10253" name="Line 13"/>
              <p:cNvSpPr/>
              <p:nvPr/>
            </p:nvSpPr>
            <p:spPr>
              <a:xfrm>
                <a:off x="3936" y="2064"/>
                <a:ext cx="336" cy="0"/>
              </a:xfrm>
              <a:prstGeom prst="line">
                <a:avLst/>
              </a:prstGeom>
              <a:ln w="19050" cap="flat" cmpd="sng">
                <a:solidFill>
                  <a:srgbClr val="FF0000"/>
                </a:solidFill>
                <a:prstDash val="solid"/>
                <a:round/>
                <a:headEnd type="none" w="med" len="med"/>
                <a:tailEnd type="triangle" w="sm" len="lg"/>
              </a:ln>
            </p:spPr>
          </p:sp>
          <p:graphicFrame>
            <p:nvGraphicFramePr>
              <p:cNvPr id="10254" name="Object 14"/>
              <p:cNvGraphicFramePr>
                <a:graphicFrameLocks noChangeAspect="1"/>
              </p:cNvGraphicFramePr>
              <p:nvPr/>
            </p:nvGraphicFramePr>
            <p:xfrm>
              <a:off x="4016" y="1808"/>
              <a:ext cx="158" cy="211"/>
            </p:xfrm>
            <a:graphic>
              <a:graphicData uri="http://schemas.openxmlformats.org/presentationml/2006/ole">
                <mc:AlternateContent xmlns:mc="http://schemas.openxmlformats.org/markup-compatibility/2006">
                  <mc:Choice xmlns:v="urn:schemas-microsoft-com:vml" Requires="v">
                    <p:oleObj r:id="rId6" imgW="152400" imgH="203200" progId="Equation.DSMT4">
                      <p:embed/>
                    </p:oleObj>
                  </mc:Choice>
                  <mc:Fallback>
                    <p:oleObj r:id="rId6" imgW="152400" imgH="203200" progId="Equation.DSMT4">
                      <p:embed/>
                      <p:pic>
                        <p:nvPicPr>
                          <p:cNvPr id="0" name="图片 3094"/>
                          <p:cNvPicPr/>
                          <p:nvPr/>
                        </p:nvPicPr>
                        <p:blipFill>
                          <a:blip r:embed="rId7"/>
                          <a:stretch>
                            <a:fillRect/>
                          </a:stretch>
                        </p:blipFill>
                        <p:spPr>
                          <a:xfrm>
                            <a:off x="4016" y="1808"/>
                            <a:ext cx="158" cy="211"/>
                          </a:xfrm>
                          <a:prstGeom prst="rect">
                            <a:avLst/>
                          </a:prstGeom>
                          <a:noFill/>
                          <a:ln w="38100">
                            <a:noFill/>
                            <a:miter/>
                          </a:ln>
                        </p:spPr>
                      </p:pic>
                    </p:oleObj>
                  </mc:Fallback>
                </mc:AlternateContent>
              </a:graphicData>
            </a:graphic>
          </p:graphicFrame>
        </p:grpSp>
        <p:sp>
          <p:nvSpPr>
            <p:cNvPr id="22543" name="Rectangle 15"/>
            <p:cNvSpPr>
              <a:spLocks noChangeArrowheads="1"/>
            </p:cNvSpPr>
            <p:nvPr/>
          </p:nvSpPr>
          <p:spPr bwMode="auto">
            <a:xfrm>
              <a:off x="4074" y="510"/>
              <a:ext cx="666" cy="122"/>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56" name="Rectangle 16"/>
            <p:cNvSpPr/>
            <p:nvPr/>
          </p:nvSpPr>
          <p:spPr>
            <a:xfrm flipH="1">
              <a:off x="4074" y="1181"/>
              <a:ext cx="61" cy="733"/>
            </a:xfrm>
            <a:prstGeom prst="rect">
              <a:avLst/>
            </a:prstGeom>
            <a:solidFill>
              <a:srgbClr val="3399FF"/>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0257" name="Rectangle 17"/>
            <p:cNvSpPr/>
            <p:nvPr/>
          </p:nvSpPr>
          <p:spPr>
            <a:xfrm>
              <a:off x="4800" y="1181"/>
              <a:ext cx="61" cy="733"/>
            </a:xfrm>
            <a:prstGeom prst="rect">
              <a:avLst/>
            </a:prstGeom>
            <a:solidFill>
              <a:srgbClr val="3399FF"/>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0258" name="Line 18"/>
            <p:cNvSpPr/>
            <p:nvPr/>
          </p:nvSpPr>
          <p:spPr>
            <a:xfrm>
              <a:off x="4740" y="571"/>
              <a:ext cx="726" cy="0"/>
            </a:xfrm>
            <a:prstGeom prst="line">
              <a:avLst/>
            </a:prstGeom>
            <a:ln w="19050" cap="flat" cmpd="sng">
              <a:solidFill>
                <a:srgbClr val="CC00CC"/>
              </a:solidFill>
              <a:prstDash val="solid"/>
              <a:round/>
              <a:headEnd type="none" w="med" len="med"/>
              <a:tailEnd type="none" w="sm" len="lg"/>
            </a:ln>
          </p:spPr>
        </p:sp>
        <p:sp>
          <p:nvSpPr>
            <p:cNvPr id="10259" name="Line 19"/>
            <p:cNvSpPr/>
            <p:nvPr/>
          </p:nvSpPr>
          <p:spPr>
            <a:xfrm flipH="1">
              <a:off x="3469" y="571"/>
              <a:ext cx="605" cy="0"/>
            </a:xfrm>
            <a:prstGeom prst="line">
              <a:avLst/>
            </a:prstGeom>
            <a:ln w="19050" cap="flat" cmpd="sng">
              <a:solidFill>
                <a:srgbClr val="CC00CC"/>
              </a:solidFill>
              <a:prstDash val="solid"/>
              <a:round/>
              <a:headEnd type="none" w="med" len="med"/>
              <a:tailEnd type="none" w="sm" len="lg"/>
            </a:ln>
          </p:spPr>
        </p:sp>
        <p:sp>
          <p:nvSpPr>
            <p:cNvPr id="10260" name="Line 20"/>
            <p:cNvSpPr/>
            <p:nvPr/>
          </p:nvSpPr>
          <p:spPr>
            <a:xfrm>
              <a:off x="3469" y="571"/>
              <a:ext cx="0" cy="977"/>
            </a:xfrm>
            <a:prstGeom prst="line">
              <a:avLst/>
            </a:prstGeom>
            <a:ln w="19050" cap="flat" cmpd="sng">
              <a:solidFill>
                <a:srgbClr val="CC00CC"/>
              </a:solidFill>
              <a:prstDash val="solid"/>
              <a:round/>
              <a:headEnd type="none" w="med" len="med"/>
              <a:tailEnd type="none" w="sm" len="lg"/>
            </a:ln>
          </p:spPr>
        </p:sp>
        <p:sp>
          <p:nvSpPr>
            <p:cNvPr id="10261" name="Line 21"/>
            <p:cNvSpPr/>
            <p:nvPr/>
          </p:nvSpPr>
          <p:spPr>
            <a:xfrm>
              <a:off x="3469" y="1548"/>
              <a:ext cx="605" cy="0"/>
            </a:xfrm>
            <a:prstGeom prst="line">
              <a:avLst/>
            </a:prstGeom>
            <a:ln w="19050" cap="flat" cmpd="sng">
              <a:solidFill>
                <a:srgbClr val="CC00CC"/>
              </a:solidFill>
              <a:prstDash val="solid"/>
              <a:round/>
              <a:headEnd type="none" w="med" len="med"/>
              <a:tailEnd type="none" w="sm" len="lg"/>
            </a:ln>
          </p:spPr>
        </p:sp>
        <p:sp>
          <p:nvSpPr>
            <p:cNvPr id="10262" name="Line 22"/>
            <p:cNvSpPr/>
            <p:nvPr/>
          </p:nvSpPr>
          <p:spPr>
            <a:xfrm>
              <a:off x="5466" y="571"/>
              <a:ext cx="0" cy="977"/>
            </a:xfrm>
            <a:prstGeom prst="line">
              <a:avLst/>
            </a:prstGeom>
            <a:ln w="19050" cap="flat" cmpd="sng">
              <a:solidFill>
                <a:srgbClr val="CC00CC"/>
              </a:solidFill>
              <a:prstDash val="solid"/>
              <a:round/>
              <a:headEnd type="none" w="med" len="med"/>
              <a:tailEnd type="none" w="sm" len="lg"/>
            </a:ln>
          </p:spPr>
        </p:sp>
        <p:sp>
          <p:nvSpPr>
            <p:cNvPr id="10263" name="Line 23"/>
            <p:cNvSpPr/>
            <p:nvPr/>
          </p:nvSpPr>
          <p:spPr>
            <a:xfrm>
              <a:off x="4861" y="1548"/>
              <a:ext cx="605" cy="0"/>
            </a:xfrm>
            <a:prstGeom prst="line">
              <a:avLst/>
            </a:prstGeom>
            <a:ln w="19050" cap="flat" cmpd="sng">
              <a:solidFill>
                <a:srgbClr val="CC00CC"/>
              </a:solidFill>
              <a:prstDash val="solid"/>
              <a:round/>
              <a:headEnd type="none" w="med" len="med"/>
              <a:tailEnd type="none" w="sm" len="lg"/>
            </a:ln>
          </p:spPr>
        </p:sp>
        <p:sp>
          <p:nvSpPr>
            <p:cNvPr id="10264" name="Line 24"/>
            <p:cNvSpPr/>
            <p:nvPr/>
          </p:nvSpPr>
          <p:spPr>
            <a:xfrm flipV="1">
              <a:off x="3469" y="936"/>
              <a:ext cx="0" cy="184"/>
            </a:xfrm>
            <a:prstGeom prst="line">
              <a:avLst/>
            </a:prstGeom>
            <a:ln w="28575" cap="flat" cmpd="sng">
              <a:solidFill>
                <a:srgbClr val="FF0000"/>
              </a:solidFill>
              <a:prstDash val="solid"/>
              <a:round/>
              <a:headEnd type="none" w="med" len="med"/>
              <a:tailEnd type="triangle" w="sm" len="lg"/>
            </a:ln>
          </p:spPr>
        </p:sp>
        <p:sp>
          <p:nvSpPr>
            <p:cNvPr id="10265" name="Text Box 25"/>
            <p:cNvSpPr txBox="1"/>
            <p:nvPr/>
          </p:nvSpPr>
          <p:spPr>
            <a:xfrm>
              <a:off x="4082" y="1101"/>
              <a:ext cx="242" cy="865"/>
            </a:xfrm>
            <a:prstGeom prst="rect">
              <a:avLst/>
            </a:prstGeom>
            <a:noFill/>
            <a:ln w="9525">
              <a:noFill/>
            </a:ln>
          </p:spPr>
          <p:txBody>
            <a:bodyPr anchor="t">
              <a:spAutoFit/>
            </a:bodyPr>
            <a:lstStyle/>
            <a:p>
              <a:pPr>
                <a:spcBef>
                  <a:spcPct val="52000"/>
                </a:spcBef>
              </a:pPr>
              <a:r>
                <a:rPr lang="zh-CN" altLang="en-US" sz="2800" b="1" dirty="0">
                  <a:solidFill>
                    <a:srgbClr val="FF3300"/>
                  </a:solidFill>
                  <a:latin typeface="Times New Roman" panose="02020603050405020304" pitchFamily="18" charset="0"/>
                </a:rPr>
                <a:t>+++</a:t>
              </a:r>
            </a:p>
          </p:txBody>
        </p:sp>
        <p:sp>
          <p:nvSpPr>
            <p:cNvPr id="10266" name="Text Box 26"/>
            <p:cNvSpPr txBox="1"/>
            <p:nvPr/>
          </p:nvSpPr>
          <p:spPr>
            <a:xfrm>
              <a:off x="4659" y="1000"/>
              <a:ext cx="302" cy="973"/>
            </a:xfrm>
            <a:prstGeom prst="rect">
              <a:avLst/>
            </a:prstGeom>
            <a:noFill/>
            <a:ln w="9525">
              <a:noFill/>
            </a:ln>
          </p:spPr>
          <p:txBody>
            <a:bodyPr anchor="t">
              <a:spAutoFit/>
            </a:bodyPr>
            <a:lstStyle/>
            <a:p>
              <a:pPr>
                <a:spcBef>
                  <a:spcPct val="20000"/>
                </a:spcBef>
              </a:pPr>
              <a:r>
                <a:rPr lang="zh-CN" altLang="en-US" sz="2800" b="1" dirty="0">
                  <a:solidFill>
                    <a:srgbClr val="FF3300"/>
                  </a:solidFill>
                  <a:latin typeface="Times New Roman" panose="02020603050405020304" pitchFamily="18" charset="0"/>
                </a:rPr>
                <a:t>-</a:t>
              </a:r>
            </a:p>
            <a:p>
              <a:pPr>
                <a:spcBef>
                  <a:spcPct val="20000"/>
                </a:spcBef>
              </a:pPr>
              <a:r>
                <a:rPr lang="zh-CN" altLang="en-US" sz="2800" b="1" dirty="0">
                  <a:solidFill>
                    <a:srgbClr val="FF3300"/>
                  </a:solidFill>
                  <a:latin typeface="Times New Roman" panose="02020603050405020304" pitchFamily="18" charset="0"/>
                </a:rPr>
                <a:t>-</a:t>
              </a:r>
            </a:p>
            <a:p>
              <a:pPr>
                <a:spcBef>
                  <a:spcPct val="20000"/>
                </a:spcBef>
              </a:pPr>
              <a:r>
                <a:rPr lang="zh-CN" altLang="en-US" sz="2800" b="1" dirty="0">
                  <a:solidFill>
                    <a:srgbClr val="FF3300"/>
                  </a:solidFill>
                  <a:latin typeface="Times New Roman" panose="02020603050405020304" pitchFamily="18" charset="0"/>
                </a:rPr>
                <a:t>-</a:t>
              </a:r>
            </a:p>
          </p:txBody>
        </p:sp>
        <p:graphicFrame>
          <p:nvGraphicFramePr>
            <p:cNvPr id="10267" name="Object 27"/>
            <p:cNvGraphicFramePr>
              <a:graphicFrameLocks noChangeAspect="1"/>
            </p:cNvGraphicFramePr>
            <p:nvPr/>
          </p:nvGraphicFramePr>
          <p:xfrm>
            <a:off x="4195" y="204"/>
            <a:ext cx="343" cy="306"/>
          </p:xfrm>
          <a:graphic>
            <a:graphicData uri="http://schemas.openxmlformats.org/presentationml/2006/ole">
              <mc:AlternateContent xmlns:mc="http://schemas.openxmlformats.org/markup-compatibility/2006">
                <mc:Choice xmlns:v="urn:schemas-microsoft-com:vml" Requires="v">
                  <p:oleObj r:id="rId8" imgW="215900" imgH="228600" progId="Equation.3">
                    <p:embed/>
                  </p:oleObj>
                </mc:Choice>
                <mc:Fallback>
                  <p:oleObj r:id="rId8" imgW="215900" imgH="228600" progId="Equation.3">
                    <p:embed/>
                    <p:pic>
                      <p:nvPicPr>
                        <p:cNvPr id="0" name="图片 3097"/>
                        <p:cNvPicPr/>
                        <p:nvPr/>
                      </p:nvPicPr>
                      <p:blipFill>
                        <a:blip r:embed="rId9"/>
                        <a:stretch>
                          <a:fillRect/>
                        </a:stretch>
                      </p:blipFill>
                      <p:spPr>
                        <a:xfrm>
                          <a:off x="4195" y="204"/>
                          <a:ext cx="343" cy="306"/>
                        </a:xfrm>
                        <a:prstGeom prst="rect">
                          <a:avLst/>
                        </a:prstGeom>
                        <a:noFill/>
                        <a:ln w="38100">
                          <a:noFill/>
                          <a:miter/>
                        </a:ln>
                      </p:spPr>
                    </p:pic>
                  </p:oleObj>
                </mc:Fallback>
              </mc:AlternateContent>
            </a:graphicData>
          </a:graphic>
        </p:graphicFrame>
        <p:graphicFrame>
          <p:nvGraphicFramePr>
            <p:cNvPr id="10268" name="Object 28"/>
            <p:cNvGraphicFramePr>
              <a:graphicFrameLocks noChangeAspect="1"/>
            </p:cNvGraphicFramePr>
            <p:nvPr/>
          </p:nvGraphicFramePr>
          <p:xfrm>
            <a:off x="3530" y="875"/>
            <a:ext cx="218" cy="306"/>
          </p:xfrm>
          <a:graphic>
            <a:graphicData uri="http://schemas.openxmlformats.org/presentationml/2006/ole">
              <mc:AlternateContent xmlns:mc="http://schemas.openxmlformats.org/markup-compatibility/2006">
                <mc:Choice xmlns:v="urn:schemas-microsoft-com:vml" Requires="v">
                  <p:oleObj r:id="rId10" imgW="165100" imgH="228600" progId="Equation.3">
                    <p:embed/>
                  </p:oleObj>
                </mc:Choice>
                <mc:Fallback>
                  <p:oleObj r:id="rId10" imgW="165100" imgH="228600" progId="Equation.3">
                    <p:embed/>
                    <p:pic>
                      <p:nvPicPr>
                        <p:cNvPr id="0" name="图片 3098"/>
                        <p:cNvPicPr/>
                        <p:nvPr/>
                      </p:nvPicPr>
                      <p:blipFill>
                        <a:blip r:embed="rId11"/>
                        <a:stretch>
                          <a:fillRect/>
                        </a:stretch>
                      </p:blipFill>
                      <p:spPr>
                        <a:xfrm>
                          <a:off x="3530" y="875"/>
                          <a:ext cx="218" cy="306"/>
                        </a:xfrm>
                        <a:prstGeom prst="rect">
                          <a:avLst/>
                        </a:prstGeom>
                        <a:noFill/>
                        <a:ln w="38100">
                          <a:noFill/>
                          <a:miter/>
                        </a:ln>
                      </p:spPr>
                    </p:pic>
                  </p:oleObj>
                </mc:Fallback>
              </mc:AlternateContent>
            </a:graphicData>
          </a:graphic>
        </p:graphicFrame>
        <p:grpSp>
          <p:nvGrpSpPr>
            <p:cNvPr id="10269" name="Group 32"/>
            <p:cNvGrpSpPr/>
            <p:nvPr/>
          </p:nvGrpSpPr>
          <p:grpSpPr>
            <a:xfrm>
              <a:off x="4332" y="1425"/>
              <a:ext cx="340" cy="327"/>
              <a:chOff x="4320" y="1152"/>
              <a:chExt cx="340" cy="327"/>
            </a:xfrm>
          </p:grpSpPr>
          <p:sp>
            <p:nvSpPr>
              <p:cNvPr id="10270" name="Oval 33"/>
              <p:cNvSpPr/>
              <p:nvPr/>
            </p:nvSpPr>
            <p:spPr>
              <a:xfrm>
                <a:off x="4464" y="1248"/>
                <a:ext cx="144" cy="144"/>
              </a:xfrm>
              <a:prstGeom prst="ellipse">
                <a:avLst/>
              </a:prstGeom>
              <a:solidFill>
                <a:srgbClr val="FFDDFF"/>
              </a:solidFill>
              <a:ln w="9525" cap="flat" cmpd="sng">
                <a:solidFill>
                  <a:schemeClr val="tx1"/>
                </a:solidFill>
                <a:prstDash val="solid"/>
                <a:roun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0271" name="Text Box 34"/>
              <p:cNvSpPr txBox="1"/>
              <p:nvPr/>
            </p:nvSpPr>
            <p:spPr>
              <a:xfrm>
                <a:off x="4416" y="1152"/>
                <a:ext cx="244" cy="327"/>
              </a:xfrm>
              <a:prstGeom prst="rect">
                <a:avLst/>
              </a:prstGeom>
              <a:noFill/>
              <a:ln w="9525">
                <a:noFill/>
              </a:ln>
            </p:spPr>
            <p:txBody>
              <a:bodyPr wrap="none" anchor="t">
                <a:spAutoFit/>
              </a:bodyPr>
              <a:lstStyle/>
              <a:p>
                <a:pPr>
                  <a:spcBef>
                    <a:spcPct val="50000"/>
                  </a:spcBef>
                </a:pPr>
                <a:r>
                  <a:rPr lang="zh-CN" altLang="en-US" sz="2800" b="1" dirty="0">
                    <a:solidFill>
                      <a:srgbClr val="333333"/>
                    </a:solidFill>
                    <a:latin typeface="Times New Roman" panose="02020603050405020304" pitchFamily="18" charset="0"/>
                  </a:rPr>
                  <a:t>+</a:t>
                </a:r>
              </a:p>
            </p:txBody>
          </p:sp>
          <p:sp>
            <p:nvSpPr>
              <p:cNvPr id="10272" name="Line 35"/>
              <p:cNvSpPr/>
              <p:nvPr/>
            </p:nvSpPr>
            <p:spPr>
              <a:xfrm flipH="1">
                <a:off x="4320" y="1344"/>
                <a:ext cx="144" cy="0"/>
              </a:xfrm>
              <a:prstGeom prst="line">
                <a:avLst/>
              </a:prstGeom>
              <a:ln w="19050" cap="flat" cmpd="sng">
                <a:solidFill>
                  <a:srgbClr val="CC00CC"/>
                </a:solidFill>
                <a:prstDash val="solid"/>
                <a:round/>
                <a:headEnd type="none" w="med" len="med"/>
                <a:tailEnd type="triangle" w="sm" len="lg"/>
              </a:ln>
            </p:spPr>
          </p:sp>
        </p:grpSp>
        <p:grpSp>
          <p:nvGrpSpPr>
            <p:cNvPr id="10273" name="Group 41"/>
            <p:cNvGrpSpPr/>
            <p:nvPr/>
          </p:nvGrpSpPr>
          <p:grpSpPr>
            <a:xfrm>
              <a:off x="4342" y="1707"/>
              <a:ext cx="301" cy="362"/>
              <a:chOff x="1348" y="2628"/>
              <a:chExt cx="301" cy="362"/>
            </a:xfrm>
          </p:grpSpPr>
          <p:sp>
            <p:nvSpPr>
              <p:cNvPr id="10274" name="Line 37"/>
              <p:cNvSpPr/>
              <p:nvPr/>
            </p:nvSpPr>
            <p:spPr>
              <a:xfrm flipH="1">
                <a:off x="1348" y="2640"/>
                <a:ext cx="288" cy="0"/>
              </a:xfrm>
              <a:prstGeom prst="line">
                <a:avLst/>
              </a:prstGeom>
              <a:ln w="31750" cap="flat" cmpd="sng">
                <a:solidFill>
                  <a:srgbClr val="FF6600"/>
                </a:solidFill>
                <a:prstDash val="solid"/>
                <a:round/>
                <a:headEnd type="none" w="med" len="med"/>
                <a:tailEnd type="triangle" w="sm" len="lg"/>
              </a:ln>
            </p:spPr>
          </p:sp>
          <p:graphicFrame>
            <p:nvGraphicFramePr>
              <p:cNvPr id="10275" name="Object 38"/>
              <p:cNvGraphicFramePr>
                <a:graphicFrameLocks noChangeAspect="1"/>
              </p:cNvGraphicFramePr>
              <p:nvPr/>
            </p:nvGraphicFramePr>
            <p:xfrm>
              <a:off x="1395" y="2628"/>
              <a:ext cx="254" cy="362"/>
            </p:xfrm>
            <a:graphic>
              <a:graphicData uri="http://schemas.openxmlformats.org/presentationml/2006/ole">
                <mc:AlternateContent xmlns:mc="http://schemas.openxmlformats.org/markup-compatibility/2006">
                  <mc:Choice xmlns:v="urn:schemas-microsoft-com:vml" Requires="v">
                    <p:oleObj r:id="rId12" imgW="177800" imgH="253365" progId="Equation.DSMT4">
                      <p:embed/>
                    </p:oleObj>
                  </mc:Choice>
                  <mc:Fallback>
                    <p:oleObj r:id="rId12" imgW="177800" imgH="253365" progId="Equation.DSMT4">
                      <p:embed/>
                      <p:pic>
                        <p:nvPicPr>
                          <p:cNvPr id="0" name="图片 3099"/>
                          <p:cNvPicPr/>
                          <p:nvPr/>
                        </p:nvPicPr>
                        <p:blipFill>
                          <a:blip r:embed="rId13"/>
                          <a:stretch>
                            <a:fillRect/>
                          </a:stretch>
                        </p:blipFill>
                        <p:spPr>
                          <a:xfrm>
                            <a:off x="1395" y="2628"/>
                            <a:ext cx="254" cy="362"/>
                          </a:xfrm>
                          <a:prstGeom prst="rect">
                            <a:avLst/>
                          </a:prstGeom>
                          <a:noFill/>
                          <a:ln w="38100">
                            <a:noFill/>
                            <a:miter/>
                          </a:ln>
                        </p:spPr>
                      </p:pic>
                    </p:oleObj>
                  </mc:Fallback>
                </mc:AlternateContent>
              </a:graphicData>
            </a:graphic>
          </p:graphicFrame>
        </p:grpSp>
        <p:sp>
          <p:nvSpPr>
            <p:cNvPr id="10276" name="Text Box 45"/>
            <p:cNvSpPr txBox="1"/>
            <p:nvPr/>
          </p:nvSpPr>
          <p:spPr>
            <a:xfrm>
              <a:off x="3865" y="997"/>
              <a:ext cx="244" cy="288"/>
            </a:xfrm>
            <a:prstGeom prst="rect">
              <a:avLst/>
            </a:prstGeom>
            <a:noFill/>
            <a:ln w="9525">
              <a:noFill/>
            </a:ln>
          </p:spPr>
          <p:txBody>
            <a:bodyPr wrap="none" anchor="t">
              <a:spAutoFit/>
            </a:bodyPr>
            <a:lstStyle/>
            <a:p>
              <a:r>
                <a:rPr lang="en-US" altLang="zh-CN" b="1" i="1" dirty="0">
                  <a:latin typeface="Times New Roman" panose="02020603050405020304" pitchFamily="18" charset="0"/>
                </a:rPr>
                <a:t>A</a:t>
              </a:r>
            </a:p>
          </p:txBody>
        </p:sp>
        <p:sp>
          <p:nvSpPr>
            <p:cNvPr id="10277" name="Text Box 46"/>
            <p:cNvSpPr txBox="1"/>
            <p:nvPr/>
          </p:nvSpPr>
          <p:spPr>
            <a:xfrm>
              <a:off x="4828" y="1002"/>
              <a:ext cx="244" cy="288"/>
            </a:xfrm>
            <a:prstGeom prst="rect">
              <a:avLst/>
            </a:prstGeom>
            <a:noFill/>
            <a:ln w="9525">
              <a:noFill/>
            </a:ln>
          </p:spPr>
          <p:txBody>
            <a:bodyPr wrap="none" anchor="t">
              <a:spAutoFit/>
            </a:bodyPr>
            <a:lstStyle/>
            <a:p>
              <a:r>
                <a:rPr lang="en-US" altLang="zh-CN" b="1" i="1" dirty="0">
                  <a:latin typeface="Times New Roman" panose="02020603050405020304" pitchFamily="18" charset="0"/>
                </a:rPr>
                <a:t>B</a:t>
              </a:r>
            </a:p>
          </p:txBody>
        </p:sp>
        <p:sp>
          <p:nvSpPr>
            <p:cNvPr id="10278" name="Text Box 49"/>
            <p:cNvSpPr txBox="1"/>
            <p:nvPr/>
          </p:nvSpPr>
          <p:spPr>
            <a:xfrm>
              <a:off x="4545" y="1298"/>
              <a:ext cx="212" cy="288"/>
            </a:xfrm>
            <a:prstGeom prst="rect">
              <a:avLst/>
            </a:prstGeom>
            <a:noFill/>
            <a:ln w="9525">
              <a:noFill/>
            </a:ln>
          </p:spPr>
          <p:txBody>
            <a:bodyPr wrap="none" anchor="t">
              <a:spAutoFit/>
            </a:bodyPr>
            <a:lstStyle/>
            <a:p>
              <a:r>
                <a:rPr lang="en-US" altLang="zh-CN" i="1" dirty="0">
                  <a:latin typeface="Times New Roman" panose="02020603050405020304" pitchFamily="18" charset="0"/>
                </a:rPr>
                <a:t>q</a:t>
              </a:r>
            </a:p>
          </p:txBody>
        </p:sp>
      </p:grpSp>
      <p:sp>
        <p:nvSpPr>
          <p:cNvPr id="22579" name="Text Box 51"/>
          <p:cNvSpPr txBox="1"/>
          <p:nvPr/>
        </p:nvSpPr>
        <p:spPr>
          <a:xfrm>
            <a:off x="522288" y="3654425"/>
            <a:ext cx="8297862" cy="566738"/>
          </a:xfrm>
          <a:prstGeom prst="rect">
            <a:avLst/>
          </a:prstGeom>
          <a:noFill/>
          <a:ln w="9525">
            <a:noFill/>
          </a:ln>
        </p:spPr>
        <p:txBody>
          <a:bodyPr anchor="t">
            <a:spAutoFit/>
          </a:bodyPr>
          <a:lstStyle/>
          <a:p>
            <a:pPr>
              <a:lnSpc>
                <a:spcPct val="130000"/>
              </a:lnSpc>
              <a:spcBef>
                <a:spcPct val="50000"/>
              </a:spcBef>
            </a:pPr>
            <a:r>
              <a:rPr lang="zh-CN" altLang="en-US" b="1" dirty="0">
                <a:latin typeface="宋体" panose="02010600030101010101" pitchFamily="2" charset="-122"/>
              </a:rPr>
              <a:t>非静电力驱动电荷 </a:t>
            </a:r>
            <a:r>
              <a:rPr lang="en-US" altLang="zh-CN" b="1" i="1" dirty="0">
                <a:latin typeface="宋体" panose="02010600030101010101" pitchFamily="2" charset="-122"/>
              </a:rPr>
              <a:t>q </a:t>
            </a:r>
            <a:r>
              <a:rPr lang="zh-CN" altLang="en-US" b="1" dirty="0">
                <a:latin typeface="宋体" panose="02010600030101010101" pitchFamily="2" charset="-122"/>
              </a:rPr>
              <a:t>由 </a:t>
            </a:r>
            <a:r>
              <a:rPr lang="en-US" altLang="zh-CN" b="1" i="1" dirty="0">
                <a:latin typeface="宋体" panose="02010600030101010101" pitchFamily="2" charset="-122"/>
              </a:rPr>
              <a:t>B </a:t>
            </a:r>
            <a:r>
              <a:rPr lang="zh-CN" altLang="en-US" b="1" dirty="0">
                <a:latin typeface="宋体" panose="02010600030101010101" pitchFamily="2" charset="-122"/>
              </a:rPr>
              <a:t>极板运动到 </a:t>
            </a:r>
            <a:r>
              <a:rPr lang="en-US" altLang="zh-CN" b="1" i="1" dirty="0">
                <a:latin typeface="宋体" panose="02010600030101010101" pitchFamily="2" charset="-122"/>
              </a:rPr>
              <a:t>A </a:t>
            </a:r>
            <a:r>
              <a:rPr lang="zh-CN" altLang="en-US" b="1" dirty="0">
                <a:latin typeface="宋体" panose="02010600030101010101" pitchFamily="2" charset="-122"/>
              </a:rPr>
              <a:t>极板所做的功：</a:t>
            </a:r>
            <a:endParaRPr lang="en-US" altLang="zh-CN" b="1" dirty="0">
              <a:latin typeface="宋体" panose="02010600030101010101" pitchFamily="2" charset="-122"/>
            </a:endParaRPr>
          </a:p>
        </p:txBody>
      </p:sp>
      <p:grpSp>
        <p:nvGrpSpPr>
          <p:cNvPr id="22583" name="Group 55"/>
          <p:cNvGrpSpPr/>
          <p:nvPr/>
        </p:nvGrpSpPr>
        <p:grpSpPr>
          <a:xfrm>
            <a:off x="606425" y="5211763"/>
            <a:ext cx="8213725" cy="622300"/>
            <a:chOff x="382" y="3067"/>
            <a:chExt cx="5174" cy="392"/>
          </a:xfrm>
        </p:grpSpPr>
        <p:sp>
          <p:nvSpPr>
            <p:cNvPr id="22581" name="Text Box 53"/>
            <p:cNvSpPr txBox="1">
              <a:spLocks noChangeArrowheads="1"/>
            </p:cNvSpPr>
            <p:nvPr/>
          </p:nvSpPr>
          <p:spPr bwMode="auto">
            <a:xfrm>
              <a:off x="382" y="3106"/>
              <a:ext cx="5174" cy="288"/>
            </a:xfrm>
            <a:prstGeom prst="rect">
              <a:avLst/>
            </a:prstGeom>
            <a:noFill/>
            <a:ln>
              <a:noFill/>
            </a:ln>
            <a:effectLst/>
          </p:spPr>
          <p:txBody>
            <a:bodyPr>
              <a:spAutoFit/>
            </a:bodyPr>
            <a:lstStyle/>
            <a:p>
              <a:pPr marR="0" defTabSz="914400">
                <a:spcBef>
                  <a:spcPct val="50000"/>
                </a:spcBef>
                <a:buClrTx/>
                <a:buSzTx/>
                <a:buFontTx/>
                <a:defRPr/>
              </a:pPr>
              <a:r>
                <a:rPr kumimoji="0" lang="zh-CN" altLang="en-US" b="1" kern="1200" cap="none" spc="0" normalizeH="0" baseline="0" noProof="0">
                  <a:solidFill>
                    <a:srgbClr val="333333"/>
                  </a:solidFill>
                  <a:latin typeface="Times New Roman" panose="02020603050405020304" pitchFamily="18" charset="0"/>
                  <a:ea typeface="宋体" panose="02010600030101010101" pitchFamily="2" charset="-122"/>
                  <a:cs typeface="+mn-cs"/>
                </a:rPr>
                <a:t>定义：</a:t>
              </a:r>
              <a:r>
                <a:rPr kumimoji="0" lang="zh-CN" altLang="en-US" b="1" kern="1200" cap="none" spc="0" normalizeH="0" baseline="0" noProof="0">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非静电场场强</a:t>
              </a:r>
              <a:r>
                <a:rPr kumimoji="0" lang="zh-CN" altLang="en-US" b="1" kern="1200" cap="none" spc="0" normalizeH="0" baseline="0" noProof="0">
                  <a:solidFill>
                    <a:srgbClr val="333333"/>
                  </a:solidFill>
                  <a:latin typeface="Times New Roman" panose="02020603050405020304" pitchFamily="18" charset="0"/>
                  <a:ea typeface="宋体" panose="02010600030101010101" pitchFamily="2" charset="-122"/>
                  <a:cs typeface="+mn-cs"/>
                </a:rPr>
                <a:t>       为单位正电荷所受的非静电力。</a:t>
              </a:r>
            </a:p>
          </p:txBody>
        </p:sp>
        <p:graphicFrame>
          <p:nvGraphicFramePr>
            <p:cNvPr id="10282" name="Object 54"/>
            <p:cNvGraphicFramePr>
              <a:graphicFrameLocks noChangeAspect="1"/>
            </p:cNvGraphicFramePr>
            <p:nvPr/>
          </p:nvGraphicFramePr>
          <p:xfrm>
            <a:off x="2226" y="3067"/>
            <a:ext cx="293" cy="392"/>
          </p:xfrm>
          <a:graphic>
            <a:graphicData uri="http://schemas.openxmlformats.org/presentationml/2006/ole">
              <mc:AlternateContent xmlns:mc="http://schemas.openxmlformats.org/markup-compatibility/2006">
                <mc:Choice xmlns:v="urn:schemas-microsoft-com:vml" Requires="v">
                  <p:oleObj r:id="rId14" imgW="190500" imgH="254000" progId="Equation.DSMT4">
                    <p:embed/>
                  </p:oleObj>
                </mc:Choice>
                <mc:Fallback>
                  <p:oleObj r:id="rId14" imgW="190500" imgH="254000" progId="Equation.DSMT4">
                    <p:embed/>
                    <p:pic>
                      <p:nvPicPr>
                        <p:cNvPr id="0" name="图片 3114"/>
                        <p:cNvPicPr/>
                        <p:nvPr/>
                      </p:nvPicPr>
                      <p:blipFill>
                        <a:blip r:embed="rId15"/>
                        <a:stretch>
                          <a:fillRect/>
                        </a:stretch>
                      </p:blipFill>
                      <p:spPr>
                        <a:xfrm>
                          <a:off x="2226" y="3067"/>
                          <a:ext cx="293" cy="392"/>
                        </a:xfrm>
                        <a:prstGeom prst="rect">
                          <a:avLst/>
                        </a:prstGeom>
                        <a:noFill/>
                        <a:ln w="38100">
                          <a:noFill/>
                          <a:miter/>
                        </a:ln>
                      </p:spPr>
                    </p:pic>
                  </p:oleObj>
                </mc:Fallback>
              </mc:AlternateContent>
            </a:graphicData>
          </a:graphic>
        </p:graphicFrame>
      </p:grpSp>
      <p:grpSp>
        <p:nvGrpSpPr>
          <p:cNvPr id="22589" name="Group 61"/>
          <p:cNvGrpSpPr/>
          <p:nvPr/>
        </p:nvGrpSpPr>
        <p:grpSpPr>
          <a:xfrm>
            <a:off x="1560513" y="5716588"/>
            <a:ext cx="2219325" cy="1096962"/>
            <a:chOff x="983" y="3601"/>
            <a:chExt cx="1398" cy="691"/>
          </a:xfrm>
        </p:grpSpPr>
        <p:sp>
          <p:nvSpPr>
            <p:cNvPr id="10284" name="Text Box 56"/>
            <p:cNvSpPr txBox="1"/>
            <p:nvPr/>
          </p:nvSpPr>
          <p:spPr>
            <a:xfrm>
              <a:off x="983" y="3779"/>
              <a:ext cx="502" cy="288"/>
            </a:xfrm>
            <a:prstGeom prst="rect">
              <a:avLst/>
            </a:prstGeom>
            <a:noFill/>
            <a:ln w="9525">
              <a:noFill/>
            </a:ln>
          </p:spPr>
          <p:txBody>
            <a:bodyPr wrap="none" anchor="t">
              <a:spAutoFit/>
            </a:bodyPr>
            <a:lstStyle/>
            <a:p>
              <a:r>
                <a:rPr lang="zh-CN" altLang="en-US" b="1" dirty="0">
                  <a:latin typeface="Times New Roman" panose="02020603050405020304" pitchFamily="18" charset="0"/>
                </a:rPr>
                <a:t>即：</a:t>
              </a:r>
            </a:p>
          </p:txBody>
        </p:sp>
        <p:graphicFrame>
          <p:nvGraphicFramePr>
            <p:cNvPr id="10285" name="Object 58"/>
            <p:cNvGraphicFramePr>
              <a:graphicFrameLocks noChangeAspect="1"/>
            </p:cNvGraphicFramePr>
            <p:nvPr/>
          </p:nvGraphicFramePr>
          <p:xfrm>
            <a:off x="1574" y="3601"/>
            <a:ext cx="807" cy="691"/>
          </p:xfrm>
          <a:graphic>
            <a:graphicData uri="http://schemas.openxmlformats.org/presentationml/2006/ole">
              <mc:AlternateContent xmlns:mc="http://schemas.openxmlformats.org/markup-compatibility/2006">
                <mc:Choice xmlns:v="urn:schemas-microsoft-com:vml" Requires="v">
                  <p:oleObj r:id="rId16" imgW="533400" imgH="457200" progId="Equation.DSMT4">
                    <p:embed/>
                  </p:oleObj>
                </mc:Choice>
                <mc:Fallback>
                  <p:oleObj r:id="rId16" imgW="533400" imgH="457200" progId="Equation.DSMT4">
                    <p:embed/>
                    <p:pic>
                      <p:nvPicPr>
                        <p:cNvPr id="0" name="图片 3118"/>
                        <p:cNvPicPr/>
                        <p:nvPr/>
                      </p:nvPicPr>
                      <p:blipFill>
                        <a:blip r:embed="rId17"/>
                        <a:stretch>
                          <a:fillRect/>
                        </a:stretch>
                      </p:blipFill>
                      <p:spPr>
                        <a:xfrm>
                          <a:off x="1574" y="3601"/>
                          <a:ext cx="807" cy="691"/>
                        </a:xfrm>
                        <a:prstGeom prst="rect">
                          <a:avLst/>
                        </a:prstGeom>
                        <a:noFill/>
                        <a:ln w="38100">
                          <a:noFill/>
                          <a:miter/>
                        </a:ln>
                      </p:spPr>
                    </p:pic>
                  </p:oleObj>
                </mc:Fallback>
              </mc:AlternateContent>
            </a:graphicData>
          </a:graphic>
        </p:graphicFrame>
      </p:grpSp>
      <p:grpSp>
        <p:nvGrpSpPr>
          <p:cNvPr id="22590" name="Group 62"/>
          <p:cNvGrpSpPr/>
          <p:nvPr/>
        </p:nvGrpSpPr>
        <p:grpSpPr>
          <a:xfrm>
            <a:off x="4283075" y="5945188"/>
            <a:ext cx="2003425" cy="609600"/>
            <a:chOff x="2698" y="3745"/>
            <a:chExt cx="1262" cy="384"/>
          </a:xfrm>
        </p:grpSpPr>
        <p:graphicFrame>
          <p:nvGraphicFramePr>
            <p:cNvPr id="10287" name="Object 57"/>
            <p:cNvGraphicFramePr>
              <a:graphicFrameLocks noChangeAspect="1"/>
            </p:cNvGraphicFramePr>
            <p:nvPr/>
          </p:nvGraphicFramePr>
          <p:xfrm>
            <a:off x="3115" y="3745"/>
            <a:ext cx="845" cy="384"/>
          </p:xfrm>
          <a:graphic>
            <a:graphicData uri="http://schemas.openxmlformats.org/presentationml/2006/ole">
              <mc:AlternateContent xmlns:mc="http://schemas.openxmlformats.org/markup-compatibility/2006">
                <mc:Choice xmlns:v="urn:schemas-microsoft-com:vml" Requires="v">
                  <p:oleObj r:id="rId18" imgW="558800" imgH="254000" progId="Equation.DSMT4">
                    <p:embed/>
                  </p:oleObj>
                </mc:Choice>
                <mc:Fallback>
                  <p:oleObj r:id="rId18" imgW="558800" imgH="254000" progId="Equation.DSMT4">
                    <p:embed/>
                    <p:pic>
                      <p:nvPicPr>
                        <p:cNvPr id="0" name="图片 3120"/>
                        <p:cNvPicPr/>
                        <p:nvPr/>
                      </p:nvPicPr>
                      <p:blipFill>
                        <a:blip r:embed="rId19"/>
                        <a:stretch>
                          <a:fillRect/>
                        </a:stretch>
                      </p:blipFill>
                      <p:spPr>
                        <a:xfrm>
                          <a:off x="3115" y="3745"/>
                          <a:ext cx="845" cy="384"/>
                        </a:xfrm>
                        <a:prstGeom prst="rect">
                          <a:avLst/>
                        </a:prstGeom>
                        <a:noFill/>
                        <a:ln w="38100">
                          <a:noFill/>
                          <a:miter/>
                        </a:ln>
                      </p:spPr>
                    </p:pic>
                  </p:oleObj>
                </mc:Fallback>
              </mc:AlternateContent>
            </a:graphicData>
          </a:graphic>
        </p:graphicFrame>
        <p:sp>
          <p:nvSpPr>
            <p:cNvPr id="10288" name="Text Box 59"/>
            <p:cNvSpPr txBox="1"/>
            <p:nvPr/>
          </p:nvSpPr>
          <p:spPr>
            <a:xfrm>
              <a:off x="2698" y="3785"/>
              <a:ext cx="636" cy="288"/>
            </a:xfrm>
            <a:prstGeom prst="rect">
              <a:avLst/>
            </a:prstGeom>
            <a:noFill/>
            <a:ln w="9525">
              <a:noFill/>
            </a:ln>
          </p:spPr>
          <p:txBody>
            <a:bodyPr anchor="t">
              <a:spAutoFit/>
            </a:bodyPr>
            <a:lstStyle/>
            <a:p>
              <a:pPr>
                <a:spcBef>
                  <a:spcPct val="50000"/>
                </a:spcBef>
              </a:pPr>
              <a:r>
                <a:rPr lang="zh-CN" altLang="en-US" b="1" dirty="0">
                  <a:latin typeface="Times New Roman" panose="02020603050405020304" pitchFamily="18" charset="0"/>
                </a:rPr>
                <a:t>或：</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blinds(vertical)">
                                      <p:cBhvr>
                                        <p:cTn id="7" dur="500"/>
                                        <p:tgtEl>
                                          <p:spTgt spid="225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531"/>
                                        </p:tgtEl>
                                        <p:attrNameLst>
                                          <p:attrName>style.visibility</p:attrName>
                                        </p:attrNameLst>
                                      </p:cBhvr>
                                      <p:to>
                                        <p:strVal val="visible"/>
                                      </p:to>
                                    </p:set>
                                    <p:animEffect transition="in" filter="blinds(horizontal)">
                                      <p:cBhvr>
                                        <p:cTn id="12" dur="500"/>
                                        <p:tgtEl>
                                          <p:spTgt spid="2253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58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57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57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258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258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5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p:bldP spid="22532" grpId="0"/>
      <p:bldP spid="2257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灯片编号占位符 3"/>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600" b="1" dirty="0">
                <a:solidFill>
                  <a:srgbClr val="0000FF"/>
                </a:solidFill>
              </a:rPr>
              <a:t>7</a:t>
            </a:fld>
            <a:endParaRPr lang="zh-CN" altLang="en-US" sz="1600" b="1" dirty="0">
              <a:solidFill>
                <a:srgbClr val="0000FF"/>
              </a:solidFill>
            </a:endParaRPr>
          </a:p>
        </p:txBody>
      </p:sp>
      <p:sp>
        <p:nvSpPr>
          <p:cNvPr id="28674" name="Text Box 2"/>
          <p:cNvSpPr txBox="1"/>
          <p:nvPr/>
        </p:nvSpPr>
        <p:spPr>
          <a:xfrm>
            <a:off x="546100" y="4535488"/>
            <a:ext cx="8228013" cy="1041400"/>
          </a:xfrm>
          <a:prstGeom prst="rect">
            <a:avLst/>
          </a:prstGeom>
          <a:noFill/>
          <a:ln w="9525">
            <a:noFill/>
          </a:ln>
        </p:spPr>
        <p:txBody>
          <a:bodyPr anchor="t">
            <a:spAutoFit/>
          </a:bodyPr>
          <a:lstStyle/>
          <a:p>
            <a:pPr>
              <a:lnSpc>
                <a:spcPct val="130000"/>
              </a:lnSpc>
              <a:spcBef>
                <a:spcPct val="50000"/>
              </a:spcBef>
              <a:buBlip>
                <a:blip r:embed="rId2"/>
              </a:buBlip>
            </a:pPr>
            <a:r>
              <a:rPr lang="zh-CN" altLang="en-US" b="1" dirty="0">
                <a:solidFill>
                  <a:srgbClr val="333333"/>
                </a:solidFill>
                <a:latin typeface="Times New Roman" panose="02020603050405020304" pitchFamily="18" charset="0"/>
              </a:rPr>
              <a:t>  对于闭合回路，</a:t>
            </a:r>
            <a:r>
              <a:rPr lang="zh-CN" altLang="en-US" b="1" dirty="0">
                <a:solidFill>
                  <a:srgbClr val="CC0000"/>
                </a:solidFill>
                <a:latin typeface="Times New Roman" panose="02020603050405020304" pitchFamily="18" charset="0"/>
              </a:rPr>
              <a:t>电动势的定义式为</a:t>
            </a:r>
            <a:r>
              <a:rPr lang="zh-CN" altLang="en-US" b="1" dirty="0">
                <a:solidFill>
                  <a:srgbClr val="333333"/>
                </a:solidFill>
                <a:latin typeface="Times New Roman" panose="02020603050405020304" pitchFamily="18" charset="0"/>
              </a:rPr>
              <a:t>单位正电荷绕闭合回路运动一周，非静电力所做的功。</a:t>
            </a:r>
          </a:p>
        </p:txBody>
      </p:sp>
      <p:graphicFrame>
        <p:nvGraphicFramePr>
          <p:cNvPr id="11267" name="Object 6"/>
          <p:cNvGraphicFramePr>
            <a:graphicFrameLocks noChangeAspect="1"/>
          </p:cNvGraphicFramePr>
          <p:nvPr/>
        </p:nvGraphicFramePr>
        <p:xfrm>
          <a:off x="1631950" y="188913"/>
          <a:ext cx="2868613" cy="898525"/>
        </p:xfrm>
        <a:graphic>
          <a:graphicData uri="http://schemas.openxmlformats.org/presentationml/2006/ole">
            <mc:AlternateContent xmlns:mc="http://schemas.openxmlformats.org/markup-compatibility/2006">
              <mc:Choice xmlns:v="urn:schemas-microsoft-com:vml" Requires="v">
                <p:oleObj r:id="rId3" imgW="1054100" imgH="330200" progId="Equation.DSMT4">
                  <p:embed/>
                </p:oleObj>
              </mc:Choice>
              <mc:Fallback>
                <p:oleObj r:id="rId3" imgW="1054100" imgH="330200" progId="Equation.DSMT4">
                  <p:embed/>
                  <p:pic>
                    <p:nvPicPr>
                      <p:cNvPr id="0" name="图片 3117"/>
                      <p:cNvPicPr/>
                      <p:nvPr/>
                    </p:nvPicPr>
                    <p:blipFill>
                      <a:blip r:embed="rId4"/>
                      <a:stretch>
                        <a:fillRect/>
                      </a:stretch>
                    </p:blipFill>
                    <p:spPr>
                      <a:xfrm>
                        <a:off x="1631950" y="188913"/>
                        <a:ext cx="2868613" cy="898525"/>
                      </a:xfrm>
                      <a:prstGeom prst="rect">
                        <a:avLst/>
                      </a:prstGeom>
                      <a:noFill/>
                      <a:ln w="38100">
                        <a:noFill/>
                        <a:miter/>
                      </a:ln>
                    </p:spPr>
                  </p:pic>
                </p:oleObj>
              </mc:Fallback>
            </mc:AlternateContent>
          </a:graphicData>
        </a:graphic>
      </p:graphicFrame>
      <p:sp>
        <p:nvSpPr>
          <p:cNvPr id="28679" name="Text Box 7"/>
          <p:cNvSpPr txBox="1">
            <a:spLocks noChangeArrowheads="1"/>
          </p:cNvSpPr>
          <p:nvPr/>
        </p:nvSpPr>
        <p:spPr bwMode="auto">
          <a:xfrm>
            <a:off x="506413" y="1258888"/>
            <a:ext cx="8458200" cy="1041400"/>
          </a:xfrm>
          <a:prstGeom prst="rect">
            <a:avLst/>
          </a:prstGeom>
          <a:noFill/>
          <a:ln>
            <a:noFill/>
          </a:ln>
          <a:effectLst/>
        </p:spPr>
        <p:txBody>
          <a:bodyPr>
            <a:spAutoFit/>
          </a:bodyPr>
          <a:lstStyle/>
          <a:p>
            <a:pPr marR="0" defTabSz="914400">
              <a:lnSpc>
                <a:spcPct val="130000"/>
              </a:lnSpc>
              <a:spcBef>
                <a:spcPct val="50000"/>
              </a:spcBef>
              <a:buClrTx/>
              <a:buSzTx/>
              <a:buFontTx/>
              <a:defRPr/>
            </a:pPr>
            <a:r>
              <a:rPr kumimoji="0" lang="zh-CN" altLang="en-US" b="1" kern="1200" cap="none" spc="0" normalizeH="0" baseline="0" noProof="0">
                <a:latin typeface="Times New Roman" panose="02020603050405020304" pitchFamily="18" charset="0"/>
                <a:ea typeface="宋体" panose="02010600030101010101" pitchFamily="2" charset="-122"/>
                <a:cs typeface="+mn-cs"/>
              </a:rPr>
              <a:t>定义：</a:t>
            </a:r>
            <a:r>
              <a:rPr kumimoji="0" lang="zh-CN" altLang="en-US" b="1" kern="1200" cap="none" spc="0" normalizeH="0" baseline="0" noProof="0">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电动势</a:t>
            </a:r>
            <a:r>
              <a:rPr kumimoji="0" lang="zh-CN" altLang="en-US" b="1" kern="1200" cap="none" spc="0" normalizeH="0" baseline="0" noProof="0">
                <a:latin typeface="Times New Roman" panose="02020603050405020304" pitchFamily="18" charset="0"/>
                <a:ea typeface="宋体" panose="02010600030101010101" pitchFamily="2" charset="-122"/>
                <a:cs typeface="+mn-cs"/>
              </a:rPr>
              <a:t>为</a:t>
            </a:r>
            <a:r>
              <a:rPr kumimoji="0" lang="zh-CN" altLang="en-US" b="1" kern="1200" cap="none" spc="0" normalizeH="0" baseline="0" noProof="0">
                <a:solidFill>
                  <a:srgbClr val="333333"/>
                </a:solidFill>
                <a:latin typeface="Times New Roman" panose="02020603050405020304" pitchFamily="18" charset="0"/>
                <a:ea typeface="宋体" panose="02010600030101010101" pitchFamily="2" charset="-122"/>
                <a:cs typeface="+mn-cs"/>
              </a:rPr>
              <a:t>非静电力驱动单位正电荷</a:t>
            </a:r>
            <a:r>
              <a:rPr kumimoji="0" lang="zh-CN" altLang="en-US" b="1" kern="1200" cap="none" spc="0" normalizeH="0" baseline="0" noProof="0">
                <a:latin typeface="Times New Roman" panose="02020603050405020304" pitchFamily="18" charset="0"/>
                <a:ea typeface="宋体" panose="02010600030101010101" pitchFamily="2" charset="-122"/>
                <a:cs typeface="+mn-cs"/>
              </a:rPr>
              <a:t>由 </a:t>
            </a:r>
            <a:r>
              <a:rPr kumimoji="0" lang="en-US" altLang="zh-CN" b="1" i="1" kern="1200" cap="none" spc="0" normalizeH="0" baseline="0" noProof="0">
                <a:latin typeface="Times New Roman" panose="02020603050405020304" pitchFamily="18" charset="0"/>
                <a:ea typeface="宋体" panose="02010600030101010101" pitchFamily="2" charset="-122"/>
                <a:cs typeface="+mn-cs"/>
              </a:rPr>
              <a:t>B </a:t>
            </a:r>
            <a:r>
              <a:rPr kumimoji="0" lang="zh-CN" altLang="en-US" b="1" kern="1200" cap="none" spc="0" normalizeH="0" baseline="0" noProof="0">
                <a:latin typeface="Times New Roman" panose="02020603050405020304" pitchFamily="18" charset="0"/>
                <a:ea typeface="宋体" panose="02010600030101010101" pitchFamily="2" charset="-122"/>
                <a:cs typeface="+mn-cs"/>
              </a:rPr>
              <a:t>极板运动到 </a:t>
            </a:r>
            <a:r>
              <a:rPr kumimoji="0" lang="en-US" altLang="zh-CN" b="1" i="1" kern="1200" cap="none" spc="0" normalizeH="0" baseline="0" noProof="0">
                <a:latin typeface="Times New Roman" panose="02020603050405020304" pitchFamily="18" charset="0"/>
                <a:ea typeface="宋体" panose="02010600030101010101" pitchFamily="2" charset="-122"/>
                <a:cs typeface="+mn-cs"/>
              </a:rPr>
              <a:t>A </a:t>
            </a:r>
            <a:r>
              <a:rPr kumimoji="0" lang="zh-CN" altLang="en-US" b="1" kern="1200" cap="none" spc="0" normalizeH="0" baseline="0" noProof="0">
                <a:latin typeface="Times New Roman" panose="02020603050405020304" pitchFamily="18" charset="0"/>
                <a:ea typeface="宋体" panose="02010600030101010101" pitchFamily="2" charset="-122"/>
                <a:cs typeface="+mn-cs"/>
              </a:rPr>
              <a:t>极板</a:t>
            </a:r>
            <a:r>
              <a:rPr kumimoji="0" lang="zh-CN" altLang="en-US" b="1" kern="1200" cap="none" spc="0" normalizeH="0" baseline="0" noProof="0">
                <a:solidFill>
                  <a:srgbClr val="333333"/>
                </a:solidFill>
                <a:latin typeface="Times New Roman" panose="02020603050405020304" pitchFamily="18" charset="0"/>
                <a:ea typeface="宋体" panose="02010600030101010101" pitchFamily="2" charset="-122"/>
                <a:cs typeface="+mn-cs"/>
              </a:rPr>
              <a:t>所做的功。</a:t>
            </a:r>
          </a:p>
        </p:txBody>
      </p:sp>
      <p:grpSp>
        <p:nvGrpSpPr>
          <p:cNvPr id="28685" name="Group 13"/>
          <p:cNvGrpSpPr/>
          <p:nvPr/>
        </p:nvGrpSpPr>
        <p:grpSpPr>
          <a:xfrm>
            <a:off x="2987675" y="1916113"/>
            <a:ext cx="2305050" cy="1163637"/>
            <a:chOff x="1882" y="1207"/>
            <a:chExt cx="1452" cy="733"/>
          </a:xfrm>
        </p:grpSpPr>
        <p:graphicFrame>
          <p:nvGraphicFramePr>
            <p:cNvPr id="11270" name="Object 8"/>
            <p:cNvGraphicFramePr>
              <a:graphicFrameLocks noChangeAspect="1"/>
            </p:cNvGraphicFramePr>
            <p:nvPr/>
          </p:nvGraphicFramePr>
          <p:xfrm>
            <a:off x="2336" y="1207"/>
            <a:ext cx="998" cy="733"/>
          </p:xfrm>
          <a:graphic>
            <a:graphicData uri="http://schemas.openxmlformats.org/presentationml/2006/ole">
              <mc:AlternateContent xmlns:mc="http://schemas.openxmlformats.org/markup-compatibility/2006">
                <mc:Choice xmlns:v="urn:schemas-microsoft-com:vml" Requires="v">
                  <p:oleObj r:id="rId5" imgW="571500" imgH="419100" progId="Equation.DSMT4">
                    <p:embed/>
                  </p:oleObj>
                </mc:Choice>
                <mc:Fallback>
                  <p:oleObj r:id="rId5" imgW="571500" imgH="419100" progId="Equation.DSMT4">
                    <p:embed/>
                    <p:pic>
                      <p:nvPicPr>
                        <p:cNvPr id="0" name="图片 3115"/>
                        <p:cNvPicPr/>
                        <p:nvPr/>
                      </p:nvPicPr>
                      <p:blipFill>
                        <a:blip r:embed="rId6"/>
                        <a:stretch>
                          <a:fillRect/>
                        </a:stretch>
                      </p:blipFill>
                      <p:spPr>
                        <a:xfrm>
                          <a:off x="2336" y="1207"/>
                          <a:ext cx="998" cy="733"/>
                        </a:xfrm>
                        <a:prstGeom prst="rect">
                          <a:avLst/>
                        </a:prstGeom>
                        <a:noFill/>
                        <a:ln w="38100">
                          <a:noFill/>
                          <a:miter/>
                        </a:ln>
                      </p:spPr>
                    </p:pic>
                  </p:oleObj>
                </mc:Fallback>
              </mc:AlternateContent>
            </a:graphicData>
          </a:graphic>
        </p:graphicFrame>
        <p:sp>
          <p:nvSpPr>
            <p:cNvPr id="11271" name="Text Box 9"/>
            <p:cNvSpPr txBox="1"/>
            <p:nvPr/>
          </p:nvSpPr>
          <p:spPr>
            <a:xfrm>
              <a:off x="1882" y="1373"/>
              <a:ext cx="502" cy="288"/>
            </a:xfrm>
            <a:prstGeom prst="rect">
              <a:avLst/>
            </a:prstGeom>
            <a:noFill/>
            <a:ln w="9525">
              <a:noFill/>
            </a:ln>
          </p:spPr>
          <p:txBody>
            <a:bodyPr wrap="none" anchor="t">
              <a:spAutoFit/>
            </a:bodyPr>
            <a:lstStyle/>
            <a:p>
              <a:r>
                <a:rPr lang="zh-CN" altLang="en-US" b="1" dirty="0">
                  <a:latin typeface="Times New Roman" panose="02020603050405020304" pitchFamily="18" charset="0"/>
                </a:rPr>
                <a:t>即：</a:t>
              </a:r>
            </a:p>
          </p:txBody>
        </p:sp>
      </p:grpSp>
      <p:grpSp>
        <p:nvGrpSpPr>
          <p:cNvPr id="28686" name="Group 14"/>
          <p:cNvGrpSpPr/>
          <p:nvPr/>
        </p:nvGrpSpPr>
        <p:grpSpPr>
          <a:xfrm>
            <a:off x="1116013" y="2997200"/>
            <a:ext cx="6497637" cy="1466850"/>
            <a:chOff x="703" y="1888"/>
            <a:chExt cx="4093" cy="924"/>
          </a:xfrm>
        </p:grpSpPr>
        <p:sp>
          <p:nvSpPr>
            <p:cNvPr id="11273" name="Text Box 10"/>
            <p:cNvSpPr txBox="1"/>
            <p:nvPr/>
          </p:nvSpPr>
          <p:spPr>
            <a:xfrm>
              <a:off x="703" y="2238"/>
              <a:ext cx="500" cy="288"/>
            </a:xfrm>
            <a:prstGeom prst="rect">
              <a:avLst/>
            </a:prstGeom>
            <a:noFill/>
            <a:ln w="9525">
              <a:noFill/>
            </a:ln>
          </p:spPr>
          <p:txBody>
            <a:bodyPr wrap="none" anchor="t">
              <a:spAutoFit/>
            </a:bodyPr>
            <a:lstStyle/>
            <a:p>
              <a:r>
                <a:rPr lang="zh-CN" altLang="en-US" b="1" dirty="0">
                  <a:latin typeface="Times New Roman" panose="02020603050405020304" pitchFamily="18" charset="0"/>
                </a:rPr>
                <a:t>则：</a:t>
              </a:r>
            </a:p>
          </p:txBody>
        </p:sp>
        <p:graphicFrame>
          <p:nvGraphicFramePr>
            <p:cNvPr id="11274" name="Object 11"/>
            <p:cNvGraphicFramePr>
              <a:graphicFrameLocks noChangeAspect="1"/>
            </p:cNvGraphicFramePr>
            <p:nvPr/>
          </p:nvGraphicFramePr>
          <p:xfrm>
            <a:off x="1187" y="1888"/>
            <a:ext cx="3609" cy="924"/>
          </p:xfrm>
          <a:graphic>
            <a:graphicData uri="http://schemas.openxmlformats.org/presentationml/2006/ole">
              <mc:AlternateContent xmlns:mc="http://schemas.openxmlformats.org/markup-compatibility/2006">
                <mc:Choice xmlns:v="urn:schemas-microsoft-com:vml" Requires="v">
                  <p:oleObj r:id="rId7" imgW="2082800" imgH="533400" progId="Equation.DSMT4">
                    <p:embed/>
                  </p:oleObj>
                </mc:Choice>
                <mc:Fallback>
                  <p:oleObj r:id="rId7" imgW="2082800" imgH="533400" progId="Equation.DSMT4">
                    <p:embed/>
                    <p:pic>
                      <p:nvPicPr>
                        <p:cNvPr id="0" name="图片 3119"/>
                        <p:cNvPicPr/>
                        <p:nvPr/>
                      </p:nvPicPr>
                      <p:blipFill>
                        <a:blip r:embed="rId8"/>
                        <a:stretch>
                          <a:fillRect/>
                        </a:stretch>
                      </p:blipFill>
                      <p:spPr>
                        <a:xfrm>
                          <a:off x="1187" y="1888"/>
                          <a:ext cx="3609" cy="924"/>
                        </a:xfrm>
                        <a:prstGeom prst="rect">
                          <a:avLst/>
                        </a:prstGeom>
                        <a:noFill/>
                        <a:ln w="38100">
                          <a:noFill/>
                          <a:miter/>
                        </a:ln>
                      </p:spPr>
                    </p:pic>
                  </p:oleObj>
                </mc:Fallback>
              </mc:AlternateContent>
            </a:graphicData>
          </a:graphic>
        </p:graphicFrame>
      </p:grpSp>
      <p:graphicFrame>
        <p:nvGraphicFramePr>
          <p:cNvPr id="11275" name="Object 15"/>
          <p:cNvGraphicFramePr>
            <a:graphicFrameLocks noChangeAspect="1"/>
          </p:cNvGraphicFramePr>
          <p:nvPr/>
        </p:nvGraphicFramePr>
        <p:xfrm>
          <a:off x="3203575" y="5662613"/>
          <a:ext cx="2232025" cy="1079500"/>
        </p:xfrm>
        <a:graphic>
          <a:graphicData uri="http://schemas.openxmlformats.org/presentationml/2006/ole">
            <mc:AlternateContent xmlns:mc="http://schemas.openxmlformats.org/markup-compatibility/2006">
              <mc:Choice xmlns:v="urn:schemas-microsoft-com:vml" Requires="v">
                <p:oleObj r:id="rId9" imgW="862330" imgH="414020" progId="Equation.3">
                  <p:embed/>
                </p:oleObj>
              </mc:Choice>
              <mc:Fallback>
                <p:oleObj r:id="rId9" imgW="862330" imgH="414020" progId="Equation.3">
                  <p:embed/>
                  <p:pic>
                    <p:nvPicPr>
                      <p:cNvPr id="0" name="图片 3116"/>
                      <p:cNvPicPr/>
                      <p:nvPr/>
                    </p:nvPicPr>
                    <p:blipFill>
                      <a:blip r:embed="rId10">
                        <a:clrChange>
                          <a:clrFrom>
                            <a:srgbClr val="000000"/>
                          </a:clrFrom>
                          <a:clrTo>
                            <a:srgbClr val="FF3300"/>
                          </a:clrTo>
                        </a:clrChange>
                      </a:blip>
                      <a:stretch>
                        <a:fillRect/>
                      </a:stretch>
                    </p:blipFill>
                    <p:spPr>
                      <a:xfrm>
                        <a:off x="3203575" y="5662613"/>
                        <a:ext cx="2232025" cy="1079500"/>
                      </a:xfrm>
                      <a:prstGeom prst="rect">
                        <a:avLst/>
                      </a:prstGeom>
                      <a:solidFill>
                        <a:schemeClr val="bg1"/>
                      </a:solidFill>
                      <a:ln w="9525" cap="flat" cmpd="sng">
                        <a:solidFill>
                          <a:srgbClr val="FF00FF"/>
                        </a:solidFill>
                        <a:prstDash val="solid"/>
                        <a:miter/>
                        <a:headEnd type="none" w="med" len="med"/>
                        <a:tailEnd type="none" w="med" len="me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9"/>
                                        </p:tgtEl>
                                        <p:attrNameLst>
                                          <p:attrName>style.visibility</p:attrName>
                                        </p:attrNameLst>
                                      </p:cBhvr>
                                      <p:to>
                                        <p:strVal val="visible"/>
                                      </p:to>
                                    </p:set>
                                    <p:animEffect transition="in" filter="blinds(horizontal)">
                                      <p:cBhvr>
                                        <p:cTn id="7" dur="500"/>
                                        <p:tgtEl>
                                          <p:spTgt spid="2867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868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868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8674"/>
                                        </p:tgtEl>
                                        <p:attrNameLst>
                                          <p:attrName>style.visibility</p:attrName>
                                        </p:attrNameLst>
                                      </p:cBhvr>
                                      <p:to>
                                        <p:strVal val="visible"/>
                                      </p:to>
                                    </p:set>
                                    <p:animEffect transition="in" filter="blinds(horizontal)">
                                      <p:cBhvr>
                                        <p:cTn id="20" dur="500"/>
                                        <p:tgtEl>
                                          <p:spTgt spid="28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P spid="2867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灯片编号占位符 3"/>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600" b="1" dirty="0">
                <a:solidFill>
                  <a:srgbClr val="0000FF"/>
                </a:solidFill>
              </a:rPr>
              <a:t>8</a:t>
            </a:fld>
            <a:endParaRPr lang="zh-CN" altLang="en-US" sz="1600" b="1" dirty="0">
              <a:solidFill>
                <a:srgbClr val="0000FF"/>
              </a:solidFill>
            </a:endParaRPr>
          </a:p>
        </p:txBody>
      </p:sp>
      <p:pic>
        <p:nvPicPr>
          <p:cNvPr id="57348" name="Picture 4"/>
          <p:cNvPicPr>
            <a:picLocks noChangeAspect="1"/>
          </p:cNvPicPr>
          <p:nvPr/>
        </p:nvPicPr>
        <p:blipFill>
          <a:blip r:embed="rId2"/>
          <a:srcRect t="4762" b="21428"/>
          <a:stretch>
            <a:fillRect/>
          </a:stretch>
        </p:blipFill>
        <p:spPr>
          <a:xfrm>
            <a:off x="5364163" y="4508500"/>
            <a:ext cx="3398837" cy="1633538"/>
          </a:xfrm>
          <a:prstGeom prst="rect">
            <a:avLst/>
          </a:prstGeom>
          <a:noFill/>
          <a:ln w="9525">
            <a:noFill/>
          </a:ln>
        </p:spPr>
      </p:pic>
      <p:sp>
        <p:nvSpPr>
          <p:cNvPr id="13315" name="Text Box 5"/>
          <p:cNvSpPr txBox="1"/>
          <p:nvPr/>
        </p:nvSpPr>
        <p:spPr>
          <a:xfrm>
            <a:off x="684213" y="1412875"/>
            <a:ext cx="2592387" cy="519113"/>
          </a:xfrm>
          <a:prstGeom prst="rect">
            <a:avLst/>
          </a:prstGeom>
          <a:noFill/>
          <a:ln w="28575">
            <a:noFill/>
          </a:ln>
        </p:spPr>
        <p:txBody>
          <a:bodyPr anchor="t">
            <a:spAutoFit/>
          </a:bodyPr>
          <a:lstStyle/>
          <a:p>
            <a:r>
              <a:rPr lang="en-US" altLang="zh-CN" sz="2800" b="1" dirty="0">
                <a:solidFill>
                  <a:schemeClr val="accent2"/>
                </a:solidFill>
                <a:latin typeface="Times New Roman" panose="02020603050405020304" pitchFamily="18" charset="0"/>
              </a:rPr>
              <a:t>1. </a:t>
            </a:r>
            <a:r>
              <a:rPr lang="zh-CN" altLang="en-US" sz="2800" b="1" dirty="0">
                <a:solidFill>
                  <a:schemeClr val="accent2"/>
                </a:solidFill>
                <a:latin typeface="Times New Roman" panose="02020603050405020304" pitchFamily="18" charset="0"/>
              </a:rPr>
              <a:t>基本磁现象</a:t>
            </a:r>
            <a:endParaRPr lang="zh-CN" altLang="en-US" sz="2800" b="1" i="1" dirty="0">
              <a:solidFill>
                <a:schemeClr val="accent2"/>
              </a:solidFill>
              <a:latin typeface="Times New Roman" panose="02020603050405020304" pitchFamily="18" charset="0"/>
            </a:endParaRPr>
          </a:p>
        </p:txBody>
      </p:sp>
      <p:sp>
        <p:nvSpPr>
          <p:cNvPr id="57350" name="Text Box 6"/>
          <p:cNvSpPr txBox="1"/>
          <p:nvPr/>
        </p:nvSpPr>
        <p:spPr>
          <a:xfrm>
            <a:off x="468313" y="2060575"/>
            <a:ext cx="4248150" cy="457200"/>
          </a:xfrm>
          <a:prstGeom prst="rect">
            <a:avLst/>
          </a:prstGeom>
          <a:noFill/>
          <a:ln w="28575">
            <a:noFill/>
          </a:ln>
        </p:spPr>
        <p:txBody>
          <a:bodyPr anchor="t">
            <a:spAutoFit/>
          </a:bodyPr>
          <a:lstStyle/>
          <a:p>
            <a:r>
              <a:rPr lang="en-US" altLang="zh-CN" b="1" dirty="0">
                <a:latin typeface="宋体" panose="02010600030101010101" pitchFamily="2" charset="-122"/>
              </a:rPr>
              <a:t>1.</a:t>
            </a:r>
            <a:r>
              <a:rPr lang="zh-CN" altLang="en-US" b="1" dirty="0">
                <a:latin typeface="Times New Roman" panose="02020603050405020304" pitchFamily="18" charset="0"/>
              </a:rPr>
              <a:t>磁体与磁体（磁极、磁力）</a:t>
            </a:r>
          </a:p>
        </p:txBody>
      </p:sp>
      <p:sp>
        <p:nvSpPr>
          <p:cNvPr id="57351" name="Text Box 7"/>
          <p:cNvSpPr txBox="1"/>
          <p:nvPr/>
        </p:nvSpPr>
        <p:spPr>
          <a:xfrm>
            <a:off x="468313" y="2636838"/>
            <a:ext cx="2890837" cy="457200"/>
          </a:xfrm>
          <a:prstGeom prst="rect">
            <a:avLst/>
          </a:prstGeom>
          <a:noFill/>
          <a:ln w="28575">
            <a:noFill/>
          </a:ln>
        </p:spPr>
        <p:txBody>
          <a:bodyPr anchor="t">
            <a:spAutoFit/>
          </a:bodyPr>
          <a:lstStyle/>
          <a:p>
            <a:r>
              <a:rPr lang="en-US" altLang="zh-CN" b="1" dirty="0">
                <a:latin typeface="Times New Roman" panose="02020603050405020304" pitchFamily="18" charset="0"/>
              </a:rPr>
              <a:t>2. </a:t>
            </a:r>
            <a:r>
              <a:rPr lang="zh-CN" altLang="en-US" b="1" dirty="0">
                <a:latin typeface="Times New Roman" panose="02020603050405020304" pitchFamily="18" charset="0"/>
              </a:rPr>
              <a:t>磁体对电流</a:t>
            </a:r>
          </a:p>
        </p:txBody>
      </p:sp>
      <p:sp>
        <p:nvSpPr>
          <p:cNvPr id="57352" name="Text Box 8"/>
          <p:cNvSpPr txBox="1"/>
          <p:nvPr/>
        </p:nvSpPr>
        <p:spPr>
          <a:xfrm>
            <a:off x="457200" y="3241675"/>
            <a:ext cx="2819400" cy="457200"/>
          </a:xfrm>
          <a:prstGeom prst="rect">
            <a:avLst/>
          </a:prstGeom>
          <a:noFill/>
          <a:ln w="28575">
            <a:noFill/>
          </a:ln>
        </p:spPr>
        <p:txBody>
          <a:bodyPr anchor="t">
            <a:spAutoFit/>
          </a:bodyPr>
          <a:lstStyle/>
          <a:p>
            <a:r>
              <a:rPr lang="en-US" altLang="zh-CN" b="1" dirty="0">
                <a:latin typeface="Times New Roman" panose="02020603050405020304" pitchFamily="18" charset="0"/>
              </a:rPr>
              <a:t>3. </a:t>
            </a:r>
            <a:r>
              <a:rPr lang="zh-CN" altLang="en-US" b="1" dirty="0">
                <a:latin typeface="Times New Roman" panose="02020603050405020304" pitchFamily="18" charset="0"/>
              </a:rPr>
              <a:t>电流对磁体</a:t>
            </a:r>
          </a:p>
        </p:txBody>
      </p:sp>
      <p:sp>
        <p:nvSpPr>
          <p:cNvPr id="57353" name="Text Box 9"/>
          <p:cNvSpPr txBox="1"/>
          <p:nvPr/>
        </p:nvSpPr>
        <p:spPr>
          <a:xfrm>
            <a:off x="2339975" y="3213100"/>
            <a:ext cx="3671888" cy="457200"/>
          </a:xfrm>
          <a:prstGeom prst="rect">
            <a:avLst/>
          </a:prstGeom>
          <a:noFill/>
          <a:ln w="28575">
            <a:noFill/>
          </a:ln>
        </p:spPr>
        <p:txBody>
          <a:bodyPr anchor="t">
            <a:spAutoFit/>
          </a:bodyPr>
          <a:lstStyle/>
          <a:p>
            <a:r>
              <a:rPr lang="zh-CN" altLang="en-US" b="1" dirty="0">
                <a:latin typeface="宋体" panose="02010600030101010101" pitchFamily="2" charset="-122"/>
                <a:hlinkClick r:id="rId3" action="ppaction://hlinksldjump"/>
              </a:rPr>
              <a:t>（</a:t>
            </a:r>
            <a:r>
              <a:rPr lang="en-US" altLang="zh-CN" b="1" dirty="0">
                <a:latin typeface="宋体" panose="02010600030101010101" pitchFamily="2" charset="-122"/>
                <a:hlinkClick r:id="rId3" action="ppaction://hlinksldjump"/>
              </a:rPr>
              <a:t>1820</a:t>
            </a:r>
            <a:r>
              <a:rPr lang="zh-CN" altLang="en-US" b="1" dirty="0">
                <a:latin typeface="宋体" panose="02010600030101010101" pitchFamily="2" charset="-122"/>
                <a:hlinkClick r:id="rId3" action="ppaction://hlinksldjump"/>
              </a:rPr>
              <a:t>年奥斯特实验）</a:t>
            </a:r>
            <a:endParaRPr lang="zh-CN" altLang="en-US" b="1" dirty="0">
              <a:latin typeface="宋体" panose="02010600030101010101" pitchFamily="2" charset="-122"/>
            </a:endParaRPr>
          </a:p>
        </p:txBody>
      </p:sp>
      <p:sp>
        <p:nvSpPr>
          <p:cNvPr id="57354" name="Text Box 10"/>
          <p:cNvSpPr txBox="1"/>
          <p:nvPr/>
        </p:nvSpPr>
        <p:spPr>
          <a:xfrm>
            <a:off x="468313" y="3860800"/>
            <a:ext cx="4103687" cy="457200"/>
          </a:xfrm>
          <a:prstGeom prst="rect">
            <a:avLst/>
          </a:prstGeom>
          <a:noFill/>
          <a:ln w="28575">
            <a:noFill/>
          </a:ln>
        </p:spPr>
        <p:txBody>
          <a:bodyPr anchor="t">
            <a:spAutoFit/>
          </a:bodyPr>
          <a:lstStyle/>
          <a:p>
            <a:r>
              <a:rPr lang="en-US" altLang="zh-CN" b="1" dirty="0">
                <a:latin typeface="Times New Roman" panose="02020603050405020304" pitchFamily="18" charset="0"/>
              </a:rPr>
              <a:t>4. </a:t>
            </a:r>
            <a:r>
              <a:rPr lang="zh-CN" altLang="en-US" b="1" dirty="0">
                <a:latin typeface="Times New Roman" panose="02020603050405020304" pitchFamily="18" charset="0"/>
              </a:rPr>
              <a:t>磁体对运动电荷</a:t>
            </a:r>
          </a:p>
        </p:txBody>
      </p:sp>
      <p:grpSp>
        <p:nvGrpSpPr>
          <p:cNvPr id="57355" name="Group 11"/>
          <p:cNvGrpSpPr/>
          <p:nvPr/>
        </p:nvGrpSpPr>
        <p:grpSpPr>
          <a:xfrm>
            <a:off x="5364163" y="2852738"/>
            <a:ext cx="3348037" cy="1584325"/>
            <a:chOff x="256" y="820"/>
            <a:chExt cx="2816" cy="1440"/>
          </a:xfrm>
        </p:grpSpPr>
        <p:sp>
          <p:nvSpPr>
            <p:cNvPr id="13322" name="Rectangle 12"/>
            <p:cNvSpPr/>
            <p:nvPr/>
          </p:nvSpPr>
          <p:spPr>
            <a:xfrm>
              <a:off x="256" y="820"/>
              <a:ext cx="2816" cy="1440"/>
            </a:xfrm>
            <a:prstGeom prst="rect">
              <a:avLst/>
            </a:prstGeom>
            <a:solidFill>
              <a:srgbClr val="FFFFFF"/>
            </a:solidFill>
            <a:ln w="9525" cap="flat" cmpd="sng">
              <a:solidFill>
                <a:srgbClr val="FFFFFF"/>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3323" name="Line 13"/>
            <p:cNvSpPr/>
            <p:nvPr/>
          </p:nvSpPr>
          <p:spPr>
            <a:xfrm>
              <a:off x="772" y="1060"/>
              <a:ext cx="1784" cy="0"/>
            </a:xfrm>
            <a:prstGeom prst="line">
              <a:avLst/>
            </a:prstGeom>
            <a:ln w="31750" cap="flat" cmpd="sng">
              <a:solidFill>
                <a:schemeClr val="tx2"/>
              </a:solidFill>
              <a:prstDash val="solid"/>
              <a:round/>
              <a:headEnd type="none" w="med" len="med"/>
              <a:tailEnd type="none" w="med" len="med"/>
            </a:ln>
          </p:spPr>
        </p:sp>
        <p:sp>
          <p:nvSpPr>
            <p:cNvPr id="13324" name="Line 14"/>
            <p:cNvSpPr/>
            <p:nvPr/>
          </p:nvSpPr>
          <p:spPr>
            <a:xfrm>
              <a:off x="1429" y="1060"/>
              <a:ext cx="376" cy="0"/>
            </a:xfrm>
            <a:prstGeom prst="line">
              <a:avLst/>
            </a:prstGeom>
            <a:ln w="22225" cap="flat" cmpd="sng">
              <a:solidFill>
                <a:schemeClr val="tx2"/>
              </a:solidFill>
              <a:prstDash val="solid"/>
              <a:round/>
              <a:headEnd type="none" w="med" len="med"/>
              <a:tailEnd type="stealth" w="lg" len="lg"/>
            </a:ln>
          </p:spPr>
        </p:sp>
        <p:sp>
          <p:nvSpPr>
            <p:cNvPr id="13325" name="Freeform 15"/>
            <p:cNvSpPr/>
            <p:nvPr/>
          </p:nvSpPr>
          <p:spPr>
            <a:xfrm>
              <a:off x="256" y="1036"/>
              <a:ext cx="516" cy="744"/>
            </a:xfrm>
            <a:custGeom>
              <a:avLst/>
              <a:gdLst/>
              <a:ahLst/>
              <a:cxnLst>
                <a:cxn ang="0">
                  <a:pos x="516" y="24"/>
                </a:cxn>
                <a:cxn ang="0">
                  <a:pos x="375" y="24"/>
                </a:cxn>
                <a:cxn ang="0">
                  <a:pos x="422" y="168"/>
                </a:cxn>
                <a:cxn ang="0">
                  <a:pos x="281" y="312"/>
                </a:cxn>
                <a:cxn ang="0">
                  <a:pos x="328" y="456"/>
                </a:cxn>
                <a:cxn ang="0">
                  <a:pos x="94" y="504"/>
                </a:cxn>
                <a:cxn ang="0">
                  <a:pos x="0" y="744"/>
                </a:cxn>
              </a:cxnLst>
              <a:rect l="0" t="0" r="0" b="0"/>
              <a:pathLst>
                <a:path w="528" h="744">
                  <a:moveTo>
                    <a:pt x="528" y="24"/>
                  </a:moveTo>
                  <a:cubicBezTo>
                    <a:pt x="464" y="12"/>
                    <a:pt x="400" y="0"/>
                    <a:pt x="384" y="24"/>
                  </a:cubicBezTo>
                  <a:cubicBezTo>
                    <a:pt x="368" y="48"/>
                    <a:pt x="448" y="120"/>
                    <a:pt x="432" y="168"/>
                  </a:cubicBezTo>
                  <a:cubicBezTo>
                    <a:pt x="416" y="216"/>
                    <a:pt x="304" y="264"/>
                    <a:pt x="288" y="312"/>
                  </a:cubicBezTo>
                  <a:cubicBezTo>
                    <a:pt x="272" y="360"/>
                    <a:pt x="368" y="424"/>
                    <a:pt x="336" y="456"/>
                  </a:cubicBezTo>
                  <a:cubicBezTo>
                    <a:pt x="304" y="488"/>
                    <a:pt x="152" y="456"/>
                    <a:pt x="96" y="504"/>
                  </a:cubicBezTo>
                  <a:cubicBezTo>
                    <a:pt x="40" y="552"/>
                    <a:pt x="20" y="648"/>
                    <a:pt x="0" y="744"/>
                  </a:cubicBezTo>
                </a:path>
              </a:pathLst>
            </a:custGeom>
            <a:noFill/>
            <a:ln w="9525" cap="flat" cmpd="sng">
              <a:solidFill>
                <a:schemeClr val="tx2"/>
              </a:solidFill>
              <a:prstDash val="solid"/>
              <a:round/>
              <a:headEnd type="none" w="med" len="med"/>
              <a:tailEnd type="none" w="med" len="med"/>
            </a:ln>
          </p:spPr>
          <p:txBody>
            <a:bodyPr/>
            <a:lstStyle/>
            <a:p>
              <a:endParaRPr lang="zh-CN" altLang="en-US"/>
            </a:p>
          </p:txBody>
        </p:sp>
        <p:sp>
          <p:nvSpPr>
            <p:cNvPr id="13326" name="AutoShape 16"/>
            <p:cNvSpPr/>
            <p:nvPr/>
          </p:nvSpPr>
          <p:spPr>
            <a:xfrm rot="5400000">
              <a:off x="1799" y="1193"/>
              <a:ext cx="144" cy="425"/>
            </a:xfrm>
            <a:prstGeom prst="triangle">
              <a:avLst>
                <a:gd name="adj" fmla="val 50000"/>
              </a:avLst>
            </a:prstGeom>
            <a:solidFill>
              <a:schemeClr val="hlink"/>
            </a:solidFill>
            <a:ln w="9525" cap="flat" cmpd="sng">
              <a:solidFill>
                <a:schemeClr val="tx2"/>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3327" name="AutoShape 17"/>
            <p:cNvSpPr/>
            <p:nvPr/>
          </p:nvSpPr>
          <p:spPr>
            <a:xfrm rot="-5400000">
              <a:off x="1377" y="1193"/>
              <a:ext cx="144" cy="425"/>
            </a:xfrm>
            <a:prstGeom prst="triangle">
              <a:avLst>
                <a:gd name="adj" fmla="val 50000"/>
              </a:avLst>
            </a:prstGeom>
            <a:solidFill>
              <a:srgbClr val="CC3300"/>
            </a:solidFill>
            <a:ln w="9525" cap="flat" cmpd="sng">
              <a:solidFill>
                <a:srgbClr val="CC3300"/>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3328" name="Oval 18"/>
            <p:cNvSpPr/>
            <p:nvPr/>
          </p:nvSpPr>
          <p:spPr>
            <a:xfrm>
              <a:off x="1382" y="1972"/>
              <a:ext cx="564" cy="192"/>
            </a:xfrm>
            <a:prstGeom prst="ellipse">
              <a:avLst/>
            </a:prstGeom>
            <a:solidFill>
              <a:schemeClr val="accent2"/>
            </a:solidFill>
            <a:ln w="9525" cap="flat" cmpd="sng">
              <a:solidFill>
                <a:srgbClr val="0033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3329" name="Rectangle 19"/>
            <p:cNvSpPr/>
            <p:nvPr/>
          </p:nvSpPr>
          <p:spPr>
            <a:xfrm>
              <a:off x="1641" y="1480"/>
              <a:ext cx="46" cy="576"/>
            </a:xfrm>
            <a:prstGeom prst="rect">
              <a:avLst/>
            </a:prstGeom>
            <a:solidFill>
              <a:srgbClr val="FF6600"/>
            </a:solidFill>
            <a:ln w="9525" cap="flat" cmpd="sng">
              <a:solidFill>
                <a:schemeClr val="bg2"/>
              </a:solidFill>
              <a:prstDash val="solid"/>
              <a:miter/>
              <a:headEnd type="none" w="med" len="med"/>
              <a:tailEnd type="none" w="med" len="med"/>
            </a:ln>
          </p:spPr>
          <p:txBody>
            <a:bodyPr wrap="none" anchor="ctr"/>
            <a:lstStyle/>
            <a:p>
              <a:pPr algn="ctr"/>
              <a:endParaRPr lang="zh-CN" altLang="en-US" b="1" dirty="0">
                <a:solidFill>
                  <a:srgbClr val="1C1C1C"/>
                </a:solidFill>
                <a:latin typeface="Times New Roman" panose="02020603050405020304" pitchFamily="18" charset="0"/>
              </a:endParaRPr>
            </a:p>
          </p:txBody>
        </p:sp>
        <p:sp>
          <p:nvSpPr>
            <p:cNvPr id="13330" name="Text Box 20"/>
            <p:cNvSpPr txBox="1"/>
            <p:nvPr/>
          </p:nvSpPr>
          <p:spPr>
            <a:xfrm>
              <a:off x="2004" y="1240"/>
              <a:ext cx="468" cy="472"/>
            </a:xfrm>
            <a:prstGeom prst="rect">
              <a:avLst/>
            </a:prstGeom>
            <a:noFill/>
            <a:ln w="9525">
              <a:noFill/>
            </a:ln>
          </p:spPr>
          <p:txBody>
            <a:bodyPr anchor="t">
              <a:spAutoFit/>
            </a:bodyPr>
            <a:lstStyle/>
            <a:p>
              <a:pPr algn="ctr" eaLnBrk="0" hangingPunct="0">
                <a:spcBef>
                  <a:spcPct val="50000"/>
                </a:spcBef>
              </a:pPr>
              <a:r>
                <a:rPr lang="en-US" altLang="zh-CN" sz="2800" b="1" dirty="0">
                  <a:solidFill>
                    <a:schemeClr val="tx2"/>
                  </a:solidFill>
                  <a:latin typeface="Times New Roman" panose="02020603050405020304" pitchFamily="18" charset="0"/>
                </a:rPr>
                <a:t>N</a:t>
              </a:r>
            </a:p>
          </p:txBody>
        </p:sp>
        <p:sp>
          <p:nvSpPr>
            <p:cNvPr id="13331" name="Text Box 21"/>
            <p:cNvSpPr txBox="1"/>
            <p:nvPr/>
          </p:nvSpPr>
          <p:spPr>
            <a:xfrm>
              <a:off x="925" y="1264"/>
              <a:ext cx="469" cy="472"/>
            </a:xfrm>
            <a:prstGeom prst="rect">
              <a:avLst/>
            </a:prstGeom>
            <a:noFill/>
            <a:ln w="9525">
              <a:noFill/>
            </a:ln>
          </p:spPr>
          <p:txBody>
            <a:bodyPr anchor="t">
              <a:spAutoFit/>
            </a:bodyPr>
            <a:lstStyle/>
            <a:p>
              <a:pPr algn="ctr" eaLnBrk="0" hangingPunct="0">
                <a:spcBef>
                  <a:spcPct val="50000"/>
                </a:spcBef>
              </a:pPr>
              <a:r>
                <a:rPr lang="en-US" altLang="zh-CN" sz="2800" b="1" dirty="0">
                  <a:solidFill>
                    <a:schemeClr val="tx2"/>
                  </a:solidFill>
                  <a:latin typeface="Times New Roman" panose="02020603050405020304" pitchFamily="18" charset="0"/>
                </a:rPr>
                <a:t>S</a:t>
              </a:r>
            </a:p>
          </p:txBody>
        </p:sp>
        <p:sp>
          <p:nvSpPr>
            <p:cNvPr id="13332" name="Freeform 22"/>
            <p:cNvSpPr/>
            <p:nvPr/>
          </p:nvSpPr>
          <p:spPr>
            <a:xfrm flipH="1">
              <a:off x="2556" y="1024"/>
              <a:ext cx="516" cy="744"/>
            </a:xfrm>
            <a:custGeom>
              <a:avLst/>
              <a:gdLst/>
              <a:ahLst/>
              <a:cxnLst>
                <a:cxn ang="0">
                  <a:pos x="516" y="24"/>
                </a:cxn>
                <a:cxn ang="0">
                  <a:pos x="375" y="24"/>
                </a:cxn>
                <a:cxn ang="0">
                  <a:pos x="422" y="168"/>
                </a:cxn>
                <a:cxn ang="0">
                  <a:pos x="281" y="312"/>
                </a:cxn>
                <a:cxn ang="0">
                  <a:pos x="328" y="456"/>
                </a:cxn>
                <a:cxn ang="0">
                  <a:pos x="94" y="504"/>
                </a:cxn>
                <a:cxn ang="0">
                  <a:pos x="0" y="744"/>
                </a:cxn>
              </a:cxnLst>
              <a:rect l="0" t="0" r="0" b="0"/>
              <a:pathLst>
                <a:path w="528" h="744">
                  <a:moveTo>
                    <a:pt x="528" y="24"/>
                  </a:moveTo>
                  <a:cubicBezTo>
                    <a:pt x="464" y="12"/>
                    <a:pt x="400" y="0"/>
                    <a:pt x="384" y="24"/>
                  </a:cubicBezTo>
                  <a:cubicBezTo>
                    <a:pt x="368" y="48"/>
                    <a:pt x="448" y="120"/>
                    <a:pt x="432" y="168"/>
                  </a:cubicBezTo>
                  <a:cubicBezTo>
                    <a:pt x="416" y="216"/>
                    <a:pt x="304" y="264"/>
                    <a:pt x="288" y="312"/>
                  </a:cubicBezTo>
                  <a:cubicBezTo>
                    <a:pt x="272" y="360"/>
                    <a:pt x="368" y="424"/>
                    <a:pt x="336" y="456"/>
                  </a:cubicBezTo>
                  <a:cubicBezTo>
                    <a:pt x="304" y="488"/>
                    <a:pt x="152" y="456"/>
                    <a:pt x="96" y="504"/>
                  </a:cubicBezTo>
                  <a:cubicBezTo>
                    <a:pt x="40" y="552"/>
                    <a:pt x="20" y="648"/>
                    <a:pt x="0" y="744"/>
                  </a:cubicBezTo>
                </a:path>
              </a:pathLst>
            </a:custGeom>
            <a:noFill/>
            <a:ln w="9525" cap="flat" cmpd="sng">
              <a:solidFill>
                <a:schemeClr val="tx2"/>
              </a:solidFill>
              <a:prstDash val="solid"/>
              <a:round/>
              <a:headEnd type="none" w="med" len="med"/>
              <a:tailEnd type="none" w="med" len="med"/>
            </a:ln>
          </p:spPr>
          <p:txBody>
            <a:bodyPr/>
            <a:lstStyle/>
            <a:p>
              <a:endParaRPr lang="zh-CN" altLang="en-US"/>
            </a:p>
          </p:txBody>
        </p:sp>
        <p:grpSp>
          <p:nvGrpSpPr>
            <p:cNvPr id="13333" name="Group 23"/>
            <p:cNvGrpSpPr/>
            <p:nvPr/>
          </p:nvGrpSpPr>
          <p:grpSpPr>
            <a:xfrm flipH="1" flipV="1">
              <a:off x="1230" y="1396"/>
              <a:ext cx="289" cy="276"/>
              <a:chOff x="1896" y="1356"/>
              <a:chExt cx="296" cy="276"/>
            </a:xfrm>
          </p:grpSpPr>
          <p:sp>
            <p:nvSpPr>
              <p:cNvPr id="13334" name="Freeform 24"/>
              <p:cNvSpPr/>
              <p:nvPr/>
            </p:nvSpPr>
            <p:spPr>
              <a:xfrm>
                <a:off x="1968" y="1392"/>
                <a:ext cx="224" cy="240"/>
              </a:xfrm>
              <a:custGeom>
                <a:avLst/>
                <a:gdLst/>
                <a:ahLst/>
                <a:cxnLst>
                  <a:cxn ang="0">
                    <a:pos x="192" y="240"/>
                  </a:cxn>
                  <a:cxn ang="0">
                    <a:pos x="192" y="96"/>
                  </a:cxn>
                  <a:cxn ang="0">
                    <a:pos x="0" y="0"/>
                  </a:cxn>
                </a:cxnLst>
                <a:rect l="0" t="0" r="0" b="0"/>
                <a:pathLst>
                  <a:path w="224" h="240">
                    <a:moveTo>
                      <a:pt x="192" y="240"/>
                    </a:moveTo>
                    <a:cubicBezTo>
                      <a:pt x="208" y="188"/>
                      <a:pt x="224" y="136"/>
                      <a:pt x="192" y="96"/>
                    </a:cubicBezTo>
                    <a:cubicBezTo>
                      <a:pt x="160" y="56"/>
                      <a:pt x="80" y="28"/>
                      <a:pt x="0" y="0"/>
                    </a:cubicBezTo>
                  </a:path>
                </a:pathLst>
              </a:custGeom>
              <a:noFill/>
              <a:ln w="9525" cap="flat" cmpd="sng">
                <a:solidFill>
                  <a:schemeClr val="tx2"/>
                </a:solidFill>
                <a:prstDash val="solid"/>
                <a:round/>
                <a:headEnd type="none" w="med" len="med"/>
                <a:tailEnd type="none" w="med" len="med"/>
              </a:ln>
            </p:spPr>
            <p:txBody>
              <a:bodyPr/>
              <a:lstStyle/>
              <a:p>
                <a:endParaRPr lang="zh-CN" altLang="en-US"/>
              </a:p>
            </p:txBody>
          </p:sp>
          <p:sp>
            <p:nvSpPr>
              <p:cNvPr id="13335" name="Line 25"/>
              <p:cNvSpPr/>
              <p:nvPr/>
            </p:nvSpPr>
            <p:spPr>
              <a:xfrm flipH="1" flipV="1">
                <a:off x="1896" y="1356"/>
                <a:ext cx="72" cy="36"/>
              </a:xfrm>
              <a:prstGeom prst="line">
                <a:avLst/>
              </a:prstGeom>
              <a:ln w="22225" cap="flat" cmpd="sng">
                <a:solidFill>
                  <a:schemeClr val="tx2"/>
                </a:solidFill>
                <a:prstDash val="solid"/>
                <a:round/>
                <a:headEnd type="none" w="med" len="med"/>
                <a:tailEnd type="stealth" w="med" len="med"/>
              </a:ln>
            </p:spPr>
          </p:sp>
        </p:grpSp>
        <p:grpSp>
          <p:nvGrpSpPr>
            <p:cNvPr id="13336" name="Group 26"/>
            <p:cNvGrpSpPr/>
            <p:nvPr/>
          </p:nvGrpSpPr>
          <p:grpSpPr>
            <a:xfrm>
              <a:off x="1828" y="1144"/>
              <a:ext cx="290" cy="276"/>
              <a:chOff x="1896" y="1356"/>
              <a:chExt cx="296" cy="276"/>
            </a:xfrm>
          </p:grpSpPr>
          <p:sp>
            <p:nvSpPr>
              <p:cNvPr id="13337" name="Freeform 27"/>
              <p:cNvSpPr/>
              <p:nvPr/>
            </p:nvSpPr>
            <p:spPr>
              <a:xfrm>
                <a:off x="1968" y="1392"/>
                <a:ext cx="224" cy="240"/>
              </a:xfrm>
              <a:custGeom>
                <a:avLst/>
                <a:gdLst/>
                <a:ahLst/>
                <a:cxnLst>
                  <a:cxn ang="0">
                    <a:pos x="192" y="240"/>
                  </a:cxn>
                  <a:cxn ang="0">
                    <a:pos x="192" y="96"/>
                  </a:cxn>
                  <a:cxn ang="0">
                    <a:pos x="0" y="0"/>
                  </a:cxn>
                </a:cxnLst>
                <a:rect l="0" t="0" r="0" b="0"/>
                <a:pathLst>
                  <a:path w="224" h="240">
                    <a:moveTo>
                      <a:pt x="192" y="240"/>
                    </a:moveTo>
                    <a:cubicBezTo>
                      <a:pt x="208" y="188"/>
                      <a:pt x="224" y="136"/>
                      <a:pt x="192" y="96"/>
                    </a:cubicBezTo>
                    <a:cubicBezTo>
                      <a:pt x="160" y="56"/>
                      <a:pt x="80" y="28"/>
                      <a:pt x="0" y="0"/>
                    </a:cubicBezTo>
                  </a:path>
                </a:pathLst>
              </a:custGeom>
              <a:noFill/>
              <a:ln w="9525" cap="flat" cmpd="sng">
                <a:solidFill>
                  <a:schemeClr val="tx2"/>
                </a:solidFill>
                <a:prstDash val="solid"/>
                <a:round/>
                <a:headEnd type="none" w="med" len="med"/>
                <a:tailEnd type="none" w="med" len="med"/>
              </a:ln>
            </p:spPr>
            <p:txBody>
              <a:bodyPr/>
              <a:lstStyle/>
              <a:p>
                <a:endParaRPr lang="zh-CN" altLang="en-US"/>
              </a:p>
            </p:txBody>
          </p:sp>
          <p:sp>
            <p:nvSpPr>
              <p:cNvPr id="13338" name="Line 28"/>
              <p:cNvSpPr/>
              <p:nvPr/>
            </p:nvSpPr>
            <p:spPr>
              <a:xfrm flipH="1" flipV="1">
                <a:off x="1896" y="1356"/>
                <a:ext cx="72" cy="36"/>
              </a:xfrm>
              <a:prstGeom prst="line">
                <a:avLst/>
              </a:prstGeom>
              <a:ln w="22225" cap="flat" cmpd="sng">
                <a:solidFill>
                  <a:schemeClr val="tx2"/>
                </a:solidFill>
                <a:prstDash val="solid"/>
                <a:round/>
                <a:headEnd type="none" w="med" len="med"/>
                <a:tailEnd type="stealth" w="med" len="med"/>
              </a:ln>
            </p:spPr>
          </p:sp>
        </p:grpSp>
      </p:grpSp>
      <p:grpSp>
        <p:nvGrpSpPr>
          <p:cNvPr id="57373" name="Group 29"/>
          <p:cNvGrpSpPr/>
          <p:nvPr/>
        </p:nvGrpSpPr>
        <p:grpSpPr>
          <a:xfrm>
            <a:off x="5364163" y="1341438"/>
            <a:ext cx="3168650" cy="1150937"/>
            <a:chOff x="3081" y="827"/>
            <a:chExt cx="2572" cy="1440"/>
          </a:xfrm>
        </p:grpSpPr>
        <p:sp>
          <p:nvSpPr>
            <p:cNvPr id="13340" name="Rectangle 30"/>
            <p:cNvSpPr/>
            <p:nvPr/>
          </p:nvSpPr>
          <p:spPr>
            <a:xfrm>
              <a:off x="3081" y="827"/>
              <a:ext cx="2572" cy="1440"/>
            </a:xfrm>
            <a:prstGeom prst="rect">
              <a:avLst/>
            </a:prstGeom>
            <a:solidFill>
              <a:srgbClr val="FFFFFF"/>
            </a:solidFill>
            <a:ln w="9525" cap="flat" cmpd="sng">
              <a:solidFill>
                <a:srgbClr val="FFFFFF"/>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3341" name="Rectangle 31"/>
            <p:cNvSpPr/>
            <p:nvPr/>
          </p:nvSpPr>
          <p:spPr>
            <a:xfrm>
              <a:off x="3576" y="1078"/>
              <a:ext cx="445" cy="864"/>
            </a:xfrm>
            <a:prstGeom prst="rect">
              <a:avLst/>
            </a:prstGeom>
            <a:solidFill>
              <a:srgbClr val="FF9900"/>
            </a:solidFill>
            <a:ln w="9525" cap="flat" cmpd="sng">
              <a:solidFill>
                <a:schemeClr val="bg2"/>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3342" name="Rectangle 32"/>
            <p:cNvSpPr/>
            <p:nvPr/>
          </p:nvSpPr>
          <p:spPr>
            <a:xfrm>
              <a:off x="4614" y="1078"/>
              <a:ext cx="445" cy="864"/>
            </a:xfrm>
            <a:prstGeom prst="rect">
              <a:avLst/>
            </a:prstGeom>
            <a:solidFill>
              <a:srgbClr val="FF9900"/>
            </a:solidFill>
            <a:ln w="9525" cap="flat" cmpd="sng">
              <a:solidFill>
                <a:schemeClr val="bg2"/>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3343" name="Line 33"/>
            <p:cNvSpPr/>
            <p:nvPr/>
          </p:nvSpPr>
          <p:spPr>
            <a:xfrm>
              <a:off x="4318" y="982"/>
              <a:ext cx="0" cy="1104"/>
            </a:xfrm>
            <a:prstGeom prst="line">
              <a:avLst/>
            </a:prstGeom>
            <a:ln w="31750" cap="flat" cmpd="sng">
              <a:solidFill>
                <a:schemeClr val="tx2"/>
              </a:solidFill>
              <a:prstDash val="solid"/>
              <a:round/>
              <a:headEnd type="none" w="med" len="med"/>
              <a:tailEnd type="none" w="med" len="med"/>
            </a:ln>
          </p:spPr>
        </p:sp>
        <p:sp>
          <p:nvSpPr>
            <p:cNvPr id="13344" name="Line 34"/>
            <p:cNvSpPr/>
            <p:nvPr/>
          </p:nvSpPr>
          <p:spPr>
            <a:xfrm flipV="1">
              <a:off x="4318" y="1392"/>
              <a:ext cx="0" cy="144"/>
            </a:xfrm>
            <a:prstGeom prst="line">
              <a:avLst/>
            </a:prstGeom>
            <a:ln w="31750" cap="flat" cmpd="sng">
              <a:solidFill>
                <a:schemeClr val="tx2"/>
              </a:solidFill>
              <a:prstDash val="solid"/>
              <a:round/>
              <a:headEnd type="none" w="med" len="med"/>
              <a:tailEnd type="stealth" w="lg" len="lg"/>
            </a:ln>
          </p:spPr>
        </p:sp>
        <p:sp>
          <p:nvSpPr>
            <p:cNvPr id="13345" name="Freeform 35"/>
            <p:cNvSpPr/>
            <p:nvPr/>
          </p:nvSpPr>
          <p:spPr>
            <a:xfrm>
              <a:off x="4304" y="838"/>
              <a:ext cx="717" cy="144"/>
            </a:xfrm>
            <a:custGeom>
              <a:avLst/>
              <a:gdLst/>
              <a:ahLst/>
              <a:cxnLst>
                <a:cxn ang="0">
                  <a:pos x="25" y="144"/>
                </a:cxn>
                <a:cxn ang="0">
                  <a:pos x="25" y="48"/>
                </a:cxn>
                <a:cxn ang="0">
                  <a:pos x="173" y="96"/>
                </a:cxn>
                <a:cxn ang="0">
                  <a:pos x="272" y="48"/>
                </a:cxn>
                <a:cxn ang="0">
                  <a:pos x="371" y="96"/>
                </a:cxn>
                <a:cxn ang="0">
                  <a:pos x="717" y="0"/>
                </a:cxn>
              </a:cxnLst>
              <a:rect l="0" t="0" r="0" b="0"/>
              <a:pathLst>
                <a:path w="696" h="144">
                  <a:moveTo>
                    <a:pt x="24" y="144"/>
                  </a:moveTo>
                  <a:cubicBezTo>
                    <a:pt x="12" y="100"/>
                    <a:pt x="0" y="56"/>
                    <a:pt x="24" y="48"/>
                  </a:cubicBezTo>
                  <a:cubicBezTo>
                    <a:pt x="48" y="40"/>
                    <a:pt x="128" y="96"/>
                    <a:pt x="168" y="96"/>
                  </a:cubicBezTo>
                  <a:cubicBezTo>
                    <a:pt x="208" y="96"/>
                    <a:pt x="232" y="48"/>
                    <a:pt x="264" y="48"/>
                  </a:cubicBezTo>
                  <a:cubicBezTo>
                    <a:pt x="296" y="48"/>
                    <a:pt x="288" y="104"/>
                    <a:pt x="360" y="96"/>
                  </a:cubicBezTo>
                  <a:cubicBezTo>
                    <a:pt x="432" y="88"/>
                    <a:pt x="564" y="44"/>
                    <a:pt x="696" y="0"/>
                  </a:cubicBezTo>
                </a:path>
              </a:pathLst>
            </a:custGeom>
            <a:noFill/>
            <a:ln w="9525" cap="flat" cmpd="sng">
              <a:solidFill>
                <a:schemeClr val="tx2"/>
              </a:solidFill>
              <a:prstDash val="solid"/>
              <a:round/>
              <a:headEnd type="none" w="med" len="med"/>
              <a:tailEnd type="none" w="med" len="med"/>
            </a:ln>
          </p:spPr>
          <p:txBody>
            <a:bodyPr/>
            <a:lstStyle/>
            <a:p>
              <a:endParaRPr lang="zh-CN" altLang="en-US"/>
            </a:p>
          </p:txBody>
        </p:sp>
        <p:sp>
          <p:nvSpPr>
            <p:cNvPr id="13346" name="Freeform 36"/>
            <p:cNvSpPr/>
            <p:nvPr/>
          </p:nvSpPr>
          <p:spPr>
            <a:xfrm flipV="1">
              <a:off x="4306" y="2071"/>
              <a:ext cx="717" cy="144"/>
            </a:xfrm>
            <a:custGeom>
              <a:avLst/>
              <a:gdLst/>
              <a:ahLst/>
              <a:cxnLst>
                <a:cxn ang="0">
                  <a:pos x="25" y="144"/>
                </a:cxn>
                <a:cxn ang="0">
                  <a:pos x="25" y="48"/>
                </a:cxn>
                <a:cxn ang="0">
                  <a:pos x="173" y="96"/>
                </a:cxn>
                <a:cxn ang="0">
                  <a:pos x="272" y="48"/>
                </a:cxn>
                <a:cxn ang="0">
                  <a:pos x="371" y="96"/>
                </a:cxn>
                <a:cxn ang="0">
                  <a:pos x="717" y="0"/>
                </a:cxn>
              </a:cxnLst>
              <a:rect l="0" t="0" r="0" b="0"/>
              <a:pathLst>
                <a:path w="696" h="144">
                  <a:moveTo>
                    <a:pt x="24" y="144"/>
                  </a:moveTo>
                  <a:cubicBezTo>
                    <a:pt x="12" y="100"/>
                    <a:pt x="0" y="56"/>
                    <a:pt x="24" y="48"/>
                  </a:cubicBezTo>
                  <a:cubicBezTo>
                    <a:pt x="48" y="40"/>
                    <a:pt x="128" y="96"/>
                    <a:pt x="168" y="96"/>
                  </a:cubicBezTo>
                  <a:cubicBezTo>
                    <a:pt x="208" y="96"/>
                    <a:pt x="232" y="48"/>
                    <a:pt x="264" y="48"/>
                  </a:cubicBezTo>
                  <a:cubicBezTo>
                    <a:pt x="296" y="48"/>
                    <a:pt x="288" y="104"/>
                    <a:pt x="360" y="96"/>
                  </a:cubicBezTo>
                  <a:cubicBezTo>
                    <a:pt x="432" y="88"/>
                    <a:pt x="564" y="44"/>
                    <a:pt x="696" y="0"/>
                  </a:cubicBezTo>
                </a:path>
              </a:pathLst>
            </a:custGeom>
            <a:noFill/>
            <a:ln w="9525" cap="flat" cmpd="sng">
              <a:solidFill>
                <a:schemeClr val="tx2"/>
              </a:solidFill>
              <a:prstDash val="solid"/>
              <a:round/>
              <a:headEnd type="none" w="med" len="med"/>
              <a:tailEnd type="none" w="med" len="med"/>
            </a:ln>
          </p:spPr>
          <p:txBody>
            <a:bodyPr/>
            <a:lstStyle/>
            <a:p>
              <a:endParaRPr lang="zh-CN" altLang="en-US"/>
            </a:p>
          </p:txBody>
        </p:sp>
        <p:sp>
          <p:nvSpPr>
            <p:cNvPr id="13347" name="Text Box 37"/>
            <p:cNvSpPr txBox="1"/>
            <p:nvPr/>
          </p:nvSpPr>
          <p:spPr>
            <a:xfrm>
              <a:off x="3625" y="1343"/>
              <a:ext cx="346" cy="650"/>
            </a:xfrm>
            <a:prstGeom prst="rect">
              <a:avLst/>
            </a:prstGeom>
            <a:noFill/>
            <a:ln w="9525">
              <a:noFill/>
            </a:ln>
          </p:spPr>
          <p:txBody>
            <a:bodyPr anchor="t">
              <a:spAutoFit/>
            </a:bodyPr>
            <a:lstStyle/>
            <a:p>
              <a:pPr algn="ctr" eaLnBrk="0" hangingPunct="0">
                <a:spcBef>
                  <a:spcPct val="50000"/>
                </a:spcBef>
              </a:pPr>
              <a:r>
                <a:rPr lang="en-US" altLang="zh-CN" sz="2800" b="1" dirty="0">
                  <a:solidFill>
                    <a:schemeClr val="tx2"/>
                  </a:solidFill>
                  <a:latin typeface="Times New Roman" panose="02020603050405020304" pitchFamily="18" charset="0"/>
                </a:rPr>
                <a:t>N</a:t>
              </a:r>
            </a:p>
          </p:txBody>
        </p:sp>
        <p:sp>
          <p:nvSpPr>
            <p:cNvPr id="13348" name="Text Box 38"/>
            <p:cNvSpPr txBox="1"/>
            <p:nvPr/>
          </p:nvSpPr>
          <p:spPr>
            <a:xfrm>
              <a:off x="4663" y="1343"/>
              <a:ext cx="347" cy="650"/>
            </a:xfrm>
            <a:prstGeom prst="rect">
              <a:avLst/>
            </a:prstGeom>
            <a:noFill/>
            <a:ln w="9525">
              <a:noFill/>
            </a:ln>
          </p:spPr>
          <p:txBody>
            <a:bodyPr anchor="t">
              <a:spAutoFit/>
            </a:bodyPr>
            <a:lstStyle/>
            <a:p>
              <a:pPr algn="ctr" eaLnBrk="0" hangingPunct="0">
                <a:spcBef>
                  <a:spcPct val="50000"/>
                </a:spcBef>
              </a:pPr>
              <a:r>
                <a:rPr lang="en-US" altLang="zh-CN" sz="2800" b="1" dirty="0">
                  <a:solidFill>
                    <a:schemeClr val="tx2"/>
                  </a:solidFill>
                  <a:latin typeface="Times New Roman" panose="02020603050405020304" pitchFamily="18" charset="0"/>
                </a:rPr>
                <a:t>S</a:t>
              </a:r>
            </a:p>
          </p:txBody>
        </p:sp>
        <p:sp>
          <p:nvSpPr>
            <p:cNvPr id="13349" name="Text Box 39"/>
            <p:cNvSpPr txBox="1"/>
            <p:nvPr/>
          </p:nvSpPr>
          <p:spPr>
            <a:xfrm>
              <a:off x="4279" y="1339"/>
              <a:ext cx="347" cy="650"/>
            </a:xfrm>
            <a:prstGeom prst="rect">
              <a:avLst/>
            </a:prstGeom>
            <a:noFill/>
            <a:ln w="9525">
              <a:noFill/>
            </a:ln>
          </p:spPr>
          <p:txBody>
            <a:bodyPr anchor="t">
              <a:spAutoFit/>
            </a:bodyPr>
            <a:lstStyle/>
            <a:p>
              <a:pPr algn="ctr" eaLnBrk="0" hangingPunct="0">
                <a:spcBef>
                  <a:spcPct val="50000"/>
                </a:spcBef>
              </a:pPr>
              <a:r>
                <a:rPr lang="en-US" altLang="zh-CN" sz="2800" b="1" dirty="0">
                  <a:solidFill>
                    <a:schemeClr val="tx2"/>
                  </a:solidFill>
                  <a:latin typeface="Times New Roman" panose="02020603050405020304" pitchFamily="18" charset="0"/>
                </a:rPr>
                <a:t>I</a:t>
              </a:r>
            </a:p>
          </p:txBody>
        </p:sp>
      </p:grpSp>
      <p:sp>
        <p:nvSpPr>
          <p:cNvPr id="57384" name="Text Box 40"/>
          <p:cNvSpPr txBox="1"/>
          <p:nvPr/>
        </p:nvSpPr>
        <p:spPr>
          <a:xfrm>
            <a:off x="468313" y="4437063"/>
            <a:ext cx="2879725" cy="457200"/>
          </a:xfrm>
          <a:prstGeom prst="rect">
            <a:avLst/>
          </a:prstGeom>
          <a:noFill/>
          <a:ln w="28575">
            <a:noFill/>
          </a:ln>
        </p:spPr>
        <p:txBody>
          <a:bodyPr anchor="t">
            <a:spAutoFit/>
          </a:bodyPr>
          <a:lstStyle/>
          <a:p>
            <a:r>
              <a:rPr lang="en-US" altLang="zh-CN" b="1" dirty="0">
                <a:latin typeface="Times New Roman" panose="02020603050405020304" pitchFamily="18" charset="0"/>
              </a:rPr>
              <a:t>5. </a:t>
            </a:r>
            <a:r>
              <a:rPr lang="zh-CN" altLang="en-US" b="1" dirty="0">
                <a:latin typeface="Times New Roman" panose="02020603050405020304" pitchFamily="18" charset="0"/>
              </a:rPr>
              <a:t>电流对</a:t>
            </a:r>
            <a:r>
              <a:rPr lang="zh-CN" altLang="en-US" b="1" dirty="0">
                <a:latin typeface="Times New Roman" panose="02020603050405020304" pitchFamily="18" charset="0"/>
                <a:hlinkClick r:id="rId3" action="ppaction://hlinksldjump"/>
              </a:rPr>
              <a:t>电流</a:t>
            </a:r>
            <a:endParaRPr lang="zh-CN" altLang="en-US" b="1" dirty="0">
              <a:latin typeface="Times New Roman" panose="02020603050405020304" pitchFamily="18" charset="0"/>
            </a:endParaRPr>
          </a:p>
        </p:txBody>
      </p:sp>
      <p:grpSp>
        <p:nvGrpSpPr>
          <p:cNvPr id="57385" name="Group 41"/>
          <p:cNvGrpSpPr/>
          <p:nvPr/>
        </p:nvGrpSpPr>
        <p:grpSpPr>
          <a:xfrm>
            <a:off x="323850" y="4737100"/>
            <a:ext cx="4794250" cy="2120900"/>
            <a:chOff x="410" y="2832"/>
            <a:chExt cx="2599" cy="1473"/>
          </a:xfrm>
        </p:grpSpPr>
        <p:sp>
          <p:nvSpPr>
            <p:cNvPr id="13352" name="Rectangle 42"/>
            <p:cNvSpPr/>
            <p:nvPr/>
          </p:nvSpPr>
          <p:spPr>
            <a:xfrm>
              <a:off x="432" y="2943"/>
              <a:ext cx="2496" cy="1222"/>
            </a:xfrm>
            <a:prstGeom prst="rect">
              <a:avLst/>
            </a:prstGeom>
            <a:solidFill>
              <a:srgbClr val="FFFFFF"/>
            </a:solidFill>
            <a:ln w="9525" cap="flat" cmpd="sng">
              <a:solidFill>
                <a:srgbClr val="FFFFFF"/>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grpSp>
          <p:nvGrpSpPr>
            <p:cNvPr id="13353" name="Group 43"/>
            <p:cNvGrpSpPr/>
            <p:nvPr/>
          </p:nvGrpSpPr>
          <p:grpSpPr>
            <a:xfrm>
              <a:off x="410" y="2832"/>
              <a:ext cx="1223" cy="1473"/>
              <a:chOff x="1092" y="2880"/>
              <a:chExt cx="1223" cy="1473"/>
            </a:xfrm>
          </p:grpSpPr>
          <p:grpSp>
            <p:nvGrpSpPr>
              <p:cNvPr id="13354" name="Group 44"/>
              <p:cNvGrpSpPr/>
              <p:nvPr/>
            </p:nvGrpSpPr>
            <p:grpSpPr>
              <a:xfrm>
                <a:off x="1344" y="3121"/>
                <a:ext cx="0" cy="957"/>
                <a:chOff x="1632" y="3110"/>
                <a:chExt cx="0" cy="957"/>
              </a:xfrm>
            </p:grpSpPr>
            <p:sp>
              <p:nvSpPr>
                <p:cNvPr id="13355" name="Line 45"/>
                <p:cNvSpPr/>
                <p:nvPr/>
              </p:nvSpPr>
              <p:spPr>
                <a:xfrm>
                  <a:off x="1632" y="3110"/>
                  <a:ext cx="0" cy="957"/>
                </a:xfrm>
                <a:prstGeom prst="line">
                  <a:avLst/>
                </a:prstGeom>
                <a:ln w="31750" cap="flat" cmpd="sng">
                  <a:solidFill>
                    <a:schemeClr val="tx2"/>
                  </a:solidFill>
                  <a:prstDash val="solid"/>
                  <a:round/>
                  <a:headEnd type="none" w="med" len="med"/>
                  <a:tailEnd type="none" w="med" len="med"/>
                </a:ln>
              </p:spPr>
            </p:sp>
            <p:sp>
              <p:nvSpPr>
                <p:cNvPr id="13356" name="Line 46"/>
                <p:cNvSpPr/>
                <p:nvPr/>
              </p:nvSpPr>
              <p:spPr>
                <a:xfrm flipV="1">
                  <a:off x="1632" y="3466"/>
                  <a:ext cx="0" cy="124"/>
                </a:xfrm>
                <a:prstGeom prst="line">
                  <a:avLst/>
                </a:prstGeom>
                <a:ln w="31750" cap="flat" cmpd="sng">
                  <a:solidFill>
                    <a:schemeClr val="tx2"/>
                  </a:solidFill>
                  <a:prstDash val="solid"/>
                  <a:round/>
                  <a:headEnd type="none" w="med" len="med"/>
                  <a:tailEnd type="stealth" w="lg" len="lg"/>
                </a:ln>
              </p:spPr>
            </p:sp>
          </p:grpSp>
          <p:grpSp>
            <p:nvGrpSpPr>
              <p:cNvPr id="13357" name="Group 47"/>
              <p:cNvGrpSpPr/>
              <p:nvPr/>
            </p:nvGrpSpPr>
            <p:grpSpPr>
              <a:xfrm>
                <a:off x="1968" y="3120"/>
                <a:ext cx="0" cy="957"/>
                <a:chOff x="1632" y="3110"/>
                <a:chExt cx="0" cy="957"/>
              </a:xfrm>
            </p:grpSpPr>
            <p:sp>
              <p:nvSpPr>
                <p:cNvPr id="13358" name="Line 48"/>
                <p:cNvSpPr/>
                <p:nvPr/>
              </p:nvSpPr>
              <p:spPr>
                <a:xfrm>
                  <a:off x="1632" y="3110"/>
                  <a:ext cx="0" cy="957"/>
                </a:xfrm>
                <a:prstGeom prst="line">
                  <a:avLst/>
                </a:prstGeom>
                <a:ln w="31750" cap="flat" cmpd="sng">
                  <a:solidFill>
                    <a:schemeClr val="tx2"/>
                  </a:solidFill>
                  <a:prstDash val="solid"/>
                  <a:round/>
                  <a:headEnd type="none" w="med" len="med"/>
                  <a:tailEnd type="none" w="med" len="med"/>
                </a:ln>
              </p:spPr>
            </p:sp>
            <p:sp>
              <p:nvSpPr>
                <p:cNvPr id="13359" name="Line 49"/>
                <p:cNvSpPr/>
                <p:nvPr/>
              </p:nvSpPr>
              <p:spPr>
                <a:xfrm flipV="1">
                  <a:off x="1632" y="3466"/>
                  <a:ext cx="0" cy="124"/>
                </a:xfrm>
                <a:prstGeom prst="line">
                  <a:avLst/>
                </a:prstGeom>
                <a:ln w="31750" cap="flat" cmpd="sng">
                  <a:solidFill>
                    <a:schemeClr val="tx2"/>
                  </a:solidFill>
                  <a:prstDash val="solid"/>
                  <a:round/>
                  <a:headEnd type="none" w="med" len="med"/>
                  <a:tailEnd type="stealth" w="lg" len="lg"/>
                </a:ln>
              </p:spPr>
            </p:sp>
          </p:grpSp>
          <p:sp>
            <p:nvSpPr>
              <p:cNvPr id="13360" name="Line 50"/>
              <p:cNvSpPr/>
              <p:nvPr/>
            </p:nvSpPr>
            <p:spPr>
              <a:xfrm>
                <a:off x="1226" y="3120"/>
                <a:ext cx="864" cy="0"/>
              </a:xfrm>
              <a:prstGeom prst="line">
                <a:avLst/>
              </a:prstGeom>
              <a:ln w="9525" cap="flat" cmpd="sng">
                <a:solidFill>
                  <a:schemeClr val="tx2"/>
                </a:solidFill>
                <a:prstDash val="solid"/>
                <a:round/>
                <a:headEnd type="none" w="med" len="med"/>
                <a:tailEnd type="none" w="med" len="med"/>
              </a:ln>
            </p:spPr>
          </p:sp>
          <p:sp>
            <p:nvSpPr>
              <p:cNvPr id="13361" name="Line 51"/>
              <p:cNvSpPr/>
              <p:nvPr/>
            </p:nvSpPr>
            <p:spPr>
              <a:xfrm>
                <a:off x="1237" y="4080"/>
                <a:ext cx="864" cy="0"/>
              </a:xfrm>
              <a:prstGeom prst="line">
                <a:avLst/>
              </a:prstGeom>
              <a:ln w="9525" cap="flat" cmpd="sng">
                <a:solidFill>
                  <a:schemeClr val="tx2"/>
                </a:solidFill>
                <a:prstDash val="solid"/>
                <a:round/>
                <a:headEnd type="none" w="med" len="med"/>
                <a:tailEnd type="none" w="med" len="med"/>
              </a:ln>
            </p:spPr>
          </p:sp>
          <p:sp>
            <p:nvSpPr>
              <p:cNvPr id="13362" name="Text Box 52"/>
              <p:cNvSpPr txBox="1"/>
              <p:nvPr/>
            </p:nvSpPr>
            <p:spPr>
              <a:xfrm>
                <a:off x="1259" y="2880"/>
                <a:ext cx="1056" cy="361"/>
              </a:xfrm>
              <a:prstGeom prst="rect">
                <a:avLst/>
              </a:prstGeom>
              <a:noFill/>
              <a:ln w="9525">
                <a:noFill/>
              </a:ln>
            </p:spPr>
            <p:txBody>
              <a:bodyPr anchor="t">
                <a:spAutoFit/>
              </a:bodyPr>
              <a:lstStyle/>
              <a:p>
                <a:pPr eaLnBrk="0" hangingPunct="0">
                  <a:spcBef>
                    <a:spcPct val="50000"/>
                  </a:spcBef>
                </a:pPr>
                <a:r>
                  <a:rPr lang="en-US" altLang="zh-CN" sz="2800" b="1" dirty="0">
                    <a:solidFill>
                      <a:schemeClr val="tx2"/>
                    </a:solidFill>
                    <a:latin typeface="Times New Roman" panose="02020603050405020304" pitchFamily="18" charset="0"/>
                  </a:rPr>
                  <a:t>-         -</a:t>
                </a:r>
              </a:p>
            </p:txBody>
          </p:sp>
          <p:sp>
            <p:nvSpPr>
              <p:cNvPr id="13363" name="Text Box 53"/>
              <p:cNvSpPr txBox="1"/>
              <p:nvPr/>
            </p:nvSpPr>
            <p:spPr>
              <a:xfrm>
                <a:off x="1222" y="3993"/>
                <a:ext cx="1056" cy="360"/>
              </a:xfrm>
              <a:prstGeom prst="rect">
                <a:avLst/>
              </a:prstGeom>
              <a:noFill/>
              <a:ln w="9525">
                <a:noFill/>
              </a:ln>
            </p:spPr>
            <p:txBody>
              <a:bodyPr anchor="t">
                <a:spAutoFit/>
              </a:bodyPr>
              <a:lstStyle/>
              <a:p>
                <a:pPr eaLnBrk="0" hangingPunct="0">
                  <a:spcBef>
                    <a:spcPct val="50000"/>
                  </a:spcBef>
                </a:pPr>
                <a:r>
                  <a:rPr lang="en-US" altLang="zh-CN" sz="2800" b="1" dirty="0">
                    <a:solidFill>
                      <a:schemeClr val="tx2"/>
                    </a:solidFill>
                    <a:latin typeface="Times New Roman" panose="02020603050405020304" pitchFamily="18" charset="0"/>
                  </a:rPr>
                  <a:t>+         +</a:t>
                </a:r>
              </a:p>
            </p:txBody>
          </p:sp>
          <p:sp>
            <p:nvSpPr>
              <p:cNvPr id="13364" name="Arc 54"/>
              <p:cNvSpPr/>
              <p:nvPr/>
            </p:nvSpPr>
            <p:spPr>
              <a:xfrm>
                <a:off x="1092" y="3122"/>
                <a:ext cx="407" cy="936"/>
              </a:xfrm>
              <a:custGeom>
                <a:avLst/>
                <a:gdLst/>
                <a:ahLst/>
                <a:cxnLst>
                  <a:cxn ang="0">
                    <a:pos x="247" y="0"/>
                  </a:cxn>
                  <a:cxn ang="0">
                    <a:pos x="257" y="936"/>
                  </a:cxn>
                  <a:cxn ang="0">
                    <a:pos x="0" y="474"/>
                  </a:cxn>
                </a:cxnLst>
                <a:rect l="0" t="0" r="0" b="0"/>
                <a:pathLst>
                  <a:path w="21600" h="33909" fill="none">
                    <a:moveTo>
                      <a:pt x="13122" y="0"/>
                    </a:moveTo>
                    <a:cubicBezTo>
                      <a:pt x="18465" y="4087"/>
                      <a:pt x="21600" y="10430"/>
                      <a:pt x="21600" y="17157"/>
                    </a:cubicBezTo>
                    <a:cubicBezTo>
                      <a:pt x="21600" y="23654"/>
                      <a:pt x="18675" y="29806"/>
                      <a:pt x="13635" y="33908"/>
                    </a:cubicBezTo>
                  </a:path>
                  <a:path w="21600" h="33909" stroke="0">
                    <a:moveTo>
                      <a:pt x="13122" y="0"/>
                    </a:moveTo>
                    <a:cubicBezTo>
                      <a:pt x="18465" y="4087"/>
                      <a:pt x="21600" y="10430"/>
                      <a:pt x="21600" y="17157"/>
                    </a:cubicBezTo>
                    <a:cubicBezTo>
                      <a:pt x="21600" y="23654"/>
                      <a:pt x="18675" y="29806"/>
                      <a:pt x="13635" y="33908"/>
                    </a:cubicBezTo>
                    <a:lnTo>
                      <a:pt x="0" y="17157"/>
                    </a:lnTo>
                    <a:lnTo>
                      <a:pt x="13122" y="0"/>
                    </a:lnTo>
                    <a:close/>
                  </a:path>
                </a:pathLst>
              </a:custGeom>
              <a:noFill/>
              <a:ln w="19050" cap="flat" cmpd="sng">
                <a:solidFill>
                  <a:schemeClr val="tx2"/>
                </a:solidFill>
                <a:prstDash val="dash"/>
                <a:round/>
                <a:headEnd type="none" w="med" len="med"/>
                <a:tailEnd type="none" w="med" len="med"/>
              </a:ln>
            </p:spPr>
            <p:txBody>
              <a:bodyPr/>
              <a:lstStyle/>
              <a:p>
                <a:endParaRPr lang="zh-CN" altLang="en-US"/>
              </a:p>
            </p:txBody>
          </p:sp>
          <p:sp>
            <p:nvSpPr>
              <p:cNvPr id="13365" name="Arc 55"/>
              <p:cNvSpPr/>
              <p:nvPr/>
            </p:nvSpPr>
            <p:spPr>
              <a:xfrm flipH="1">
                <a:off x="1797" y="3120"/>
                <a:ext cx="407" cy="936"/>
              </a:xfrm>
              <a:custGeom>
                <a:avLst/>
                <a:gdLst/>
                <a:ahLst/>
                <a:cxnLst>
                  <a:cxn ang="0">
                    <a:pos x="247" y="0"/>
                  </a:cxn>
                  <a:cxn ang="0">
                    <a:pos x="257" y="936"/>
                  </a:cxn>
                  <a:cxn ang="0">
                    <a:pos x="0" y="474"/>
                  </a:cxn>
                </a:cxnLst>
                <a:rect l="0" t="0" r="0" b="0"/>
                <a:pathLst>
                  <a:path w="21600" h="33909" fill="none">
                    <a:moveTo>
                      <a:pt x="13122" y="0"/>
                    </a:moveTo>
                    <a:cubicBezTo>
                      <a:pt x="18465" y="4087"/>
                      <a:pt x="21600" y="10430"/>
                      <a:pt x="21600" y="17157"/>
                    </a:cubicBezTo>
                    <a:cubicBezTo>
                      <a:pt x="21600" y="23654"/>
                      <a:pt x="18675" y="29806"/>
                      <a:pt x="13635" y="33908"/>
                    </a:cubicBezTo>
                  </a:path>
                  <a:path w="21600" h="33909" stroke="0">
                    <a:moveTo>
                      <a:pt x="13122" y="0"/>
                    </a:moveTo>
                    <a:cubicBezTo>
                      <a:pt x="18465" y="4087"/>
                      <a:pt x="21600" y="10430"/>
                      <a:pt x="21600" y="17157"/>
                    </a:cubicBezTo>
                    <a:cubicBezTo>
                      <a:pt x="21600" y="23654"/>
                      <a:pt x="18675" y="29806"/>
                      <a:pt x="13635" y="33908"/>
                    </a:cubicBezTo>
                    <a:lnTo>
                      <a:pt x="0" y="17157"/>
                    </a:lnTo>
                    <a:lnTo>
                      <a:pt x="13122" y="0"/>
                    </a:lnTo>
                    <a:close/>
                  </a:path>
                </a:pathLst>
              </a:custGeom>
              <a:noFill/>
              <a:ln w="19050" cap="flat" cmpd="sng">
                <a:solidFill>
                  <a:schemeClr val="tx2"/>
                </a:solidFill>
                <a:prstDash val="dash"/>
                <a:round/>
                <a:headEnd type="none" w="med" len="med"/>
                <a:tailEnd type="none" w="med" len="med"/>
              </a:ln>
            </p:spPr>
            <p:txBody>
              <a:bodyPr/>
              <a:lstStyle/>
              <a:p>
                <a:endParaRPr lang="zh-CN" altLang="en-US"/>
              </a:p>
            </p:txBody>
          </p:sp>
        </p:grpSp>
        <p:sp>
          <p:nvSpPr>
            <p:cNvPr id="13366" name="Line 56"/>
            <p:cNvSpPr/>
            <p:nvPr/>
          </p:nvSpPr>
          <p:spPr>
            <a:xfrm>
              <a:off x="2038" y="3073"/>
              <a:ext cx="0" cy="957"/>
            </a:xfrm>
            <a:prstGeom prst="line">
              <a:avLst/>
            </a:prstGeom>
            <a:ln w="31750" cap="flat" cmpd="sng">
              <a:solidFill>
                <a:schemeClr val="tx2"/>
              </a:solidFill>
              <a:prstDash val="solid"/>
              <a:round/>
              <a:headEnd type="none" w="med" len="med"/>
              <a:tailEnd type="none" w="med" len="med"/>
            </a:ln>
          </p:spPr>
        </p:sp>
        <p:sp>
          <p:nvSpPr>
            <p:cNvPr id="13367" name="Line 57"/>
            <p:cNvSpPr/>
            <p:nvPr/>
          </p:nvSpPr>
          <p:spPr>
            <a:xfrm>
              <a:off x="2038" y="3473"/>
              <a:ext cx="0" cy="124"/>
            </a:xfrm>
            <a:prstGeom prst="line">
              <a:avLst/>
            </a:prstGeom>
            <a:ln w="31750" cap="flat" cmpd="sng">
              <a:solidFill>
                <a:schemeClr val="tx2"/>
              </a:solidFill>
              <a:prstDash val="solid"/>
              <a:round/>
              <a:headEnd type="none" w="med" len="med"/>
              <a:tailEnd type="stealth" w="lg" len="lg"/>
            </a:ln>
          </p:spPr>
        </p:sp>
        <p:grpSp>
          <p:nvGrpSpPr>
            <p:cNvPr id="13368" name="Group 58"/>
            <p:cNvGrpSpPr/>
            <p:nvPr/>
          </p:nvGrpSpPr>
          <p:grpSpPr>
            <a:xfrm>
              <a:off x="2662" y="3072"/>
              <a:ext cx="0" cy="957"/>
              <a:chOff x="1632" y="3110"/>
              <a:chExt cx="0" cy="957"/>
            </a:xfrm>
          </p:grpSpPr>
          <p:sp>
            <p:nvSpPr>
              <p:cNvPr id="13369" name="Line 59"/>
              <p:cNvSpPr/>
              <p:nvPr/>
            </p:nvSpPr>
            <p:spPr>
              <a:xfrm>
                <a:off x="1632" y="3110"/>
                <a:ext cx="0" cy="957"/>
              </a:xfrm>
              <a:prstGeom prst="line">
                <a:avLst/>
              </a:prstGeom>
              <a:ln w="31750" cap="flat" cmpd="sng">
                <a:solidFill>
                  <a:schemeClr val="tx2"/>
                </a:solidFill>
                <a:prstDash val="solid"/>
                <a:round/>
                <a:headEnd type="none" w="med" len="med"/>
                <a:tailEnd type="none" w="med" len="med"/>
              </a:ln>
            </p:spPr>
          </p:sp>
          <p:sp>
            <p:nvSpPr>
              <p:cNvPr id="13370" name="Line 60"/>
              <p:cNvSpPr/>
              <p:nvPr/>
            </p:nvSpPr>
            <p:spPr>
              <a:xfrm flipV="1">
                <a:off x="1632" y="3466"/>
                <a:ext cx="0" cy="124"/>
              </a:xfrm>
              <a:prstGeom prst="line">
                <a:avLst/>
              </a:prstGeom>
              <a:ln w="31750" cap="flat" cmpd="sng">
                <a:solidFill>
                  <a:schemeClr val="tx2"/>
                </a:solidFill>
                <a:prstDash val="solid"/>
                <a:round/>
                <a:headEnd type="none" w="med" len="med"/>
                <a:tailEnd type="stealth" w="lg" len="lg"/>
              </a:ln>
            </p:spPr>
          </p:sp>
        </p:grpSp>
        <p:sp>
          <p:nvSpPr>
            <p:cNvPr id="13371" name="Line 61"/>
            <p:cNvSpPr/>
            <p:nvPr/>
          </p:nvSpPr>
          <p:spPr>
            <a:xfrm>
              <a:off x="1920" y="3072"/>
              <a:ext cx="864" cy="0"/>
            </a:xfrm>
            <a:prstGeom prst="line">
              <a:avLst/>
            </a:prstGeom>
            <a:ln w="9525" cap="flat" cmpd="sng">
              <a:solidFill>
                <a:schemeClr val="tx2"/>
              </a:solidFill>
              <a:prstDash val="solid"/>
              <a:round/>
              <a:headEnd type="none" w="med" len="med"/>
              <a:tailEnd type="none" w="med" len="med"/>
            </a:ln>
          </p:spPr>
        </p:sp>
        <p:sp>
          <p:nvSpPr>
            <p:cNvPr id="13372" name="Line 62"/>
            <p:cNvSpPr/>
            <p:nvPr/>
          </p:nvSpPr>
          <p:spPr>
            <a:xfrm>
              <a:off x="1931" y="4032"/>
              <a:ext cx="864" cy="0"/>
            </a:xfrm>
            <a:prstGeom prst="line">
              <a:avLst/>
            </a:prstGeom>
            <a:ln w="9525" cap="flat" cmpd="sng">
              <a:solidFill>
                <a:schemeClr val="tx2"/>
              </a:solidFill>
              <a:prstDash val="solid"/>
              <a:round/>
              <a:headEnd type="none" w="med" len="med"/>
              <a:tailEnd type="none" w="med" len="med"/>
            </a:ln>
          </p:spPr>
        </p:sp>
        <p:sp>
          <p:nvSpPr>
            <p:cNvPr id="13373" name="Text Box 63"/>
            <p:cNvSpPr txBox="1"/>
            <p:nvPr/>
          </p:nvSpPr>
          <p:spPr>
            <a:xfrm>
              <a:off x="1953" y="2832"/>
              <a:ext cx="1056" cy="361"/>
            </a:xfrm>
            <a:prstGeom prst="rect">
              <a:avLst/>
            </a:prstGeom>
            <a:noFill/>
            <a:ln w="9525">
              <a:noFill/>
            </a:ln>
          </p:spPr>
          <p:txBody>
            <a:bodyPr anchor="t">
              <a:spAutoFit/>
            </a:bodyPr>
            <a:lstStyle/>
            <a:p>
              <a:pPr eaLnBrk="0" hangingPunct="0">
                <a:spcBef>
                  <a:spcPct val="50000"/>
                </a:spcBef>
              </a:pPr>
              <a:r>
                <a:rPr lang="en-US" altLang="zh-CN" sz="2800" b="1" dirty="0">
                  <a:solidFill>
                    <a:schemeClr val="tx2"/>
                  </a:solidFill>
                  <a:latin typeface="Times New Roman" panose="02020603050405020304" pitchFamily="18" charset="0"/>
                </a:rPr>
                <a:t>+         -</a:t>
              </a:r>
            </a:p>
          </p:txBody>
        </p:sp>
        <p:sp>
          <p:nvSpPr>
            <p:cNvPr id="13374" name="Text Box 64"/>
            <p:cNvSpPr txBox="1"/>
            <p:nvPr/>
          </p:nvSpPr>
          <p:spPr>
            <a:xfrm>
              <a:off x="1916" y="3945"/>
              <a:ext cx="1056" cy="360"/>
            </a:xfrm>
            <a:prstGeom prst="rect">
              <a:avLst/>
            </a:prstGeom>
            <a:noFill/>
            <a:ln w="9525">
              <a:noFill/>
            </a:ln>
          </p:spPr>
          <p:txBody>
            <a:bodyPr anchor="t">
              <a:spAutoFit/>
            </a:bodyPr>
            <a:lstStyle/>
            <a:p>
              <a:pPr eaLnBrk="0" hangingPunct="0">
                <a:spcBef>
                  <a:spcPct val="50000"/>
                </a:spcBef>
              </a:pPr>
              <a:r>
                <a:rPr lang="en-US" altLang="zh-CN" sz="2800" b="1" dirty="0">
                  <a:solidFill>
                    <a:schemeClr val="tx2"/>
                  </a:solidFill>
                  <a:latin typeface="Times New Roman" panose="02020603050405020304" pitchFamily="18" charset="0"/>
                </a:rPr>
                <a:t>-         +</a:t>
              </a:r>
            </a:p>
          </p:txBody>
        </p:sp>
        <p:sp>
          <p:nvSpPr>
            <p:cNvPr id="13375" name="Arc 65"/>
            <p:cNvSpPr/>
            <p:nvPr/>
          </p:nvSpPr>
          <p:spPr>
            <a:xfrm>
              <a:off x="2425" y="3074"/>
              <a:ext cx="407" cy="936"/>
            </a:xfrm>
            <a:custGeom>
              <a:avLst/>
              <a:gdLst/>
              <a:ahLst/>
              <a:cxnLst>
                <a:cxn ang="0">
                  <a:pos x="247" y="0"/>
                </a:cxn>
                <a:cxn ang="0">
                  <a:pos x="257" y="936"/>
                </a:cxn>
                <a:cxn ang="0">
                  <a:pos x="0" y="474"/>
                </a:cxn>
              </a:cxnLst>
              <a:rect l="0" t="0" r="0" b="0"/>
              <a:pathLst>
                <a:path w="21600" h="33909" fill="none">
                  <a:moveTo>
                    <a:pt x="13122" y="0"/>
                  </a:moveTo>
                  <a:cubicBezTo>
                    <a:pt x="18465" y="4087"/>
                    <a:pt x="21600" y="10430"/>
                    <a:pt x="21600" y="17157"/>
                  </a:cubicBezTo>
                  <a:cubicBezTo>
                    <a:pt x="21600" y="23654"/>
                    <a:pt x="18675" y="29806"/>
                    <a:pt x="13635" y="33908"/>
                  </a:cubicBezTo>
                </a:path>
                <a:path w="21600" h="33909" stroke="0">
                  <a:moveTo>
                    <a:pt x="13122" y="0"/>
                  </a:moveTo>
                  <a:cubicBezTo>
                    <a:pt x="18465" y="4087"/>
                    <a:pt x="21600" y="10430"/>
                    <a:pt x="21600" y="17157"/>
                  </a:cubicBezTo>
                  <a:cubicBezTo>
                    <a:pt x="21600" y="23654"/>
                    <a:pt x="18675" y="29806"/>
                    <a:pt x="13635" y="33908"/>
                  </a:cubicBezTo>
                  <a:lnTo>
                    <a:pt x="0" y="17157"/>
                  </a:lnTo>
                  <a:lnTo>
                    <a:pt x="13122" y="0"/>
                  </a:lnTo>
                  <a:close/>
                </a:path>
              </a:pathLst>
            </a:custGeom>
            <a:noFill/>
            <a:ln w="19050" cap="flat" cmpd="sng">
              <a:solidFill>
                <a:schemeClr val="tx2"/>
              </a:solidFill>
              <a:prstDash val="dash"/>
              <a:round/>
              <a:headEnd type="none" w="med" len="med"/>
              <a:tailEnd type="none" w="med" len="med"/>
            </a:ln>
          </p:spPr>
          <p:txBody>
            <a:bodyPr/>
            <a:lstStyle/>
            <a:p>
              <a:endParaRPr lang="zh-CN" altLang="en-US"/>
            </a:p>
          </p:txBody>
        </p:sp>
        <p:sp>
          <p:nvSpPr>
            <p:cNvPr id="13376" name="Arc 66"/>
            <p:cNvSpPr/>
            <p:nvPr/>
          </p:nvSpPr>
          <p:spPr>
            <a:xfrm flipH="1">
              <a:off x="1872" y="3072"/>
              <a:ext cx="407" cy="936"/>
            </a:xfrm>
            <a:custGeom>
              <a:avLst/>
              <a:gdLst/>
              <a:ahLst/>
              <a:cxnLst>
                <a:cxn ang="0">
                  <a:pos x="247" y="0"/>
                </a:cxn>
                <a:cxn ang="0">
                  <a:pos x="257" y="936"/>
                </a:cxn>
                <a:cxn ang="0">
                  <a:pos x="0" y="474"/>
                </a:cxn>
              </a:cxnLst>
              <a:rect l="0" t="0" r="0" b="0"/>
              <a:pathLst>
                <a:path w="21600" h="33909" fill="none">
                  <a:moveTo>
                    <a:pt x="13122" y="0"/>
                  </a:moveTo>
                  <a:cubicBezTo>
                    <a:pt x="18465" y="4087"/>
                    <a:pt x="21600" y="10430"/>
                    <a:pt x="21600" y="17157"/>
                  </a:cubicBezTo>
                  <a:cubicBezTo>
                    <a:pt x="21600" y="23654"/>
                    <a:pt x="18675" y="29806"/>
                    <a:pt x="13635" y="33908"/>
                  </a:cubicBezTo>
                </a:path>
                <a:path w="21600" h="33909" stroke="0">
                  <a:moveTo>
                    <a:pt x="13122" y="0"/>
                  </a:moveTo>
                  <a:cubicBezTo>
                    <a:pt x="18465" y="4087"/>
                    <a:pt x="21600" y="10430"/>
                    <a:pt x="21600" y="17157"/>
                  </a:cubicBezTo>
                  <a:cubicBezTo>
                    <a:pt x="21600" y="23654"/>
                    <a:pt x="18675" y="29806"/>
                    <a:pt x="13635" y="33908"/>
                  </a:cubicBezTo>
                  <a:lnTo>
                    <a:pt x="0" y="17157"/>
                  </a:lnTo>
                  <a:lnTo>
                    <a:pt x="13122" y="0"/>
                  </a:lnTo>
                  <a:close/>
                </a:path>
              </a:pathLst>
            </a:custGeom>
            <a:noFill/>
            <a:ln w="19050" cap="flat" cmpd="sng">
              <a:solidFill>
                <a:schemeClr val="tx2"/>
              </a:solidFill>
              <a:prstDash val="dash"/>
              <a:round/>
              <a:headEnd type="none" w="med" len="med"/>
              <a:tailEnd type="none" w="med" len="med"/>
            </a:ln>
          </p:spPr>
          <p:txBody>
            <a:bodyPr/>
            <a:lstStyle/>
            <a:p>
              <a:endParaRPr lang="zh-CN" altLang="en-US"/>
            </a:p>
          </p:txBody>
        </p:sp>
      </p:grpSp>
      <p:sp>
        <p:nvSpPr>
          <p:cNvPr id="57411" name="Text Box 67"/>
          <p:cNvSpPr txBox="1">
            <a:spLocks noChangeArrowheads="1"/>
          </p:cNvSpPr>
          <p:nvPr/>
        </p:nvSpPr>
        <p:spPr bwMode="auto">
          <a:xfrm>
            <a:off x="242888" y="128588"/>
            <a:ext cx="4545013" cy="579438"/>
          </a:xfrm>
          <a:prstGeom prst="rect">
            <a:avLst/>
          </a:prstGeom>
          <a:noFill/>
          <a:ln>
            <a:noFill/>
          </a:ln>
          <a:effectLst/>
        </p:spPr>
        <p:txBody>
          <a:bodyPr>
            <a:spAutoFit/>
          </a:bodyPr>
          <a:lstStyle/>
          <a:p>
            <a:pPr marR="0" defTabSz="914400">
              <a:buClrTx/>
              <a:buSzTx/>
              <a:buFontTx/>
              <a:defRPr/>
            </a:pPr>
            <a:r>
              <a:rPr kumimoji="0" lang="en-US" altLang="zh-CN" sz="3200" b="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§8.2 </a:t>
            </a:r>
            <a:r>
              <a:rPr kumimoji="0" lang="zh-CN" altLang="en-US" sz="3200" b="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磁场  磁感应强度</a:t>
            </a:r>
            <a:endParaRPr kumimoji="0" lang="en-US" altLang="zh-CN" sz="3200" b="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7412" name="Text Box 68"/>
          <p:cNvSpPr txBox="1">
            <a:spLocks noChangeArrowheads="1"/>
          </p:cNvSpPr>
          <p:nvPr/>
        </p:nvSpPr>
        <p:spPr bwMode="auto">
          <a:xfrm>
            <a:off x="179388" y="836613"/>
            <a:ext cx="4464050" cy="519113"/>
          </a:xfrm>
          <a:prstGeom prst="rect">
            <a:avLst/>
          </a:prstGeom>
          <a:noFill/>
          <a:ln>
            <a:noFill/>
          </a:ln>
          <a:effectLst/>
        </p:spPr>
        <p:txBody>
          <a:bodyPr>
            <a:spAutoFit/>
          </a:bodyPr>
          <a:lstStyle/>
          <a:p>
            <a:pPr marR="0" defTabSz="914400">
              <a:spcBef>
                <a:spcPct val="50000"/>
              </a:spcBef>
              <a:buClrTx/>
              <a:buSzTx/>
              <a:buFontTx/>
              <a:defRPr/>
            </a:pPr>
            <a:r>
              <a:rPr kumimoji="0" lang="zh-CN" altLang="en-US" sz="2800" b="1" kern="1200" cap="none" spc="0" normalizeH="0" baseline="0" noProof="0">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一、 基本磁现象  磁场</a:t>
            </a:r>
            <a:endParaRPr kumimoji="0" lang="en-US" altLang="zh-CN" sz="2800" b="1" kern="1200" cap="none" spc="0" normalizeH="0" baseline="0" noProof="0">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350">
                                            <p:txEl>
                                              <p:pRg st="0" end="0"/>
                                            </p:txEl>
                                          </p:spTgt>
                                        </p:tgtEl>
                                        <p:attrNameLst>
                                          <p:attrName>style.visibility</p:attrName>
                                        </p:attrNameLst>
                                      </p:cBhvr>
                                      <p:to>
                                        <p:strVal val="visible"/>
                                      </p:to>
                                    </p:set>
                                    <p:animEffect transition="in" filter="wipe(left)">
                                      <p:cBhvr>
                                        <p:cTn id="7" dur="500"/>
                                        <p:tgtEl>
                                          <p:spTgt spid="573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737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7351">
                                            <p:txEl>
                                              <p:pRg st="0" end="0"/>
                                            </p:txEl>
                                          </p:spTgt>
                                        </p:tgtEl>
                                        <p:attrNameLst>
                                          <p:attrName>style.visibility</p:attrName>
                                        </p:attrNameLst>
                                      </p:cBhvr>
                                      <p:to>
                                        <p:strVal val="visible"/>
                                      </p:to>
                                    </p:set>
                                    <p:animEffect transition="in" filter="wipe(left)">
                                      <p:cBhvr>
                                        <p:cTn id="16" dur="500"/>
                                        <p:tgtEl>
                                          <p:spTgt spid="57351">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35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7352">
                                            <p:txEl>
                                              <p:pRg st="0" end="0"/>
                                            </p:txEl>
                                          </p:spTgt>
                                        </p:tgtEl>
                                        <p:attrNameLst>
                                          <p:attrName>style.visibility</p:attrName>
                                        </p:attrNameLst>
                                      </p:cBhvr>
                                      <p:to>
                                        <p:strVal val="visible"/>
                                      </p:to>
                                    </p:set>
                                    <p:animEffect transition="in" filter="wipe(left)">
                                      <p:cBhvr>
                                        <p:cTn id="25" dur="500"/>
                                        <p:tgtEl>
                                          <p:spTgt spid="57352">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7353">
                                            <p:txEl>
                                              <p:pRg st="0" end="0"/>
                                            </p:txEl>
                                          </p:spTgt>
                                        </p:tgtEl>
                                        <p:attrNameLst>
                                          <p:attrName>style.visibility</p:attrName>
                                        </p:attrNameLst>
                                      </p:cBhvr>
                                      <p:to>
                                        <p:strVal val="visible"/>
                                      </p:to>
                                    </p:set>
                                    <p:animEffect transition="in" filter="wipe(left)">
                                      <p:cBhvr>
                                        <p:cTn id="30" dur="500"/>
                                        <p:tgtEl>
                                          <p:spTgt spid="57353">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7354">
                                            <p:txEl>
                                              <p:pRg st="0" end="0"/>
                                            </p:txEl>
                                          </p:spTgt>
                                        </p:tgtEl>
                                        <p:attrNameLst>
                                          <p:attrName>style.visibility</p:attrName>
                                        </p:attrNameLst>
                                      </p:cBhvr>
                                      <p:to>
                                        <p:strVal val="visible"/>
                                      </p:to>
                                    </p:set>
                                    <p:animEffect transition="in" filter="wipe(left)">
                                      <p:cBhvr>
                                        <p:cTn id="35" dur="500"/>
                                        <p:tgtEl>
                                          <p:spTgt spid="57354">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57348"/>
                                        </p:tgtEl>
                                        <p:attrNameLst>
                                          <p:attrName>style.visibility</p:attrName>
                                        </p:attrNameLst>
                                      </p:cBhvr>
                                      <p:to>
                                        <p:strVal val="visible"/>
                                      </p:to>
                                    </p:set>
                                    <p:animEffect transition="in" filter="wipe(left)">
                                      <p:cBhvr>
                                        <p:cTn id="40" dur="500"/>
                                        <p:tgtEl>
                                          <p:spTgt spid="5734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57384">
                                            <p:txEl>
                                              <p:pRg st="0" end="0"/>
                                            </p:txEl>
                                          </p:spTgt>
                                        </p:tgtEl>
                                        <p:attrNameLst>
                                          <p:attrName>style.visibility</p:attrName>
                                        </p:attrNameLst>
                                      </p:cBhvr>
                                      <p:to>
                                        <p:strVal val="visible"/>
                                      </p:to>
                                    </p:set>
                                    <p:animEffect transition="in" filter="wipe(left)">
                                      <p:cBhvr>
                                        <p:cTn id="45" dur="500"/>
                                        <p:tgtEl>
                                          <p:spTgt spid="57384">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573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0" grpId="0" build="p"/>
      <p:bldP spid="57351" grpId="0" build="p"/>
      <p:bldP spid="57352" grpId="0" build="p"/>
      <p:bldP spid="57353" grpId="0" build="p"/>
      <p:bldP spid="57354" grpId="0" build="p"/>
      <p:bldP spid="5738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灯片编号占位符 3"/>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600" b="1" dirty="0">
                <a:solidFill>
                  <a:srgbClr val="0000FF"/>
                </a:solidFill>
              </a:rPr>
              <a:t>9</a:t>
            </a:fld>
            <a:endParaRPr lang="zh-CN" altLang="en-US" sz="1600" b="1" dirty="0">
              <a:solidFill>
                <a:srgbClr val="0000FF"/>
              </a:solidFill>
            </a:endParaRPr>
          </a:p>
        </p:txBody>
      </p:sp>
      <p:sp>
        <p:nvSpPr>
          <p:cNvPr id="16386" name="Text Box 4"/>
          <p:cNvSpPr txBox="1"/>
          <p:nvPr/>
        </p:nvSpPr>
        <p:spPr>
          <a:xfrm>
            <a:off x="388938" y="606425"/>
            <a:ext cx="2743200" cy="519113"/>
          </a:xfrm>
          <a:prstGeom prst="rect">
            <a:avLst/>
          </a:prstGeom>
          <a:noFill/>
          <a:ln w="28575">
            <a:noFill/>
          </a:ln>
        </p:spPr>
        <p:txBody>
          <a:bodyPr anchor="t">
            <a:spAutoFit/>
          </a:bodyPr>
          <a:lstStyle/>
          <a:p>
            <a:r>
              <a:rPr lang="en-US" altLang="zh-CN" sz="2800" b="1" dirty="0">
                <a:solidFill>
                  <a:schemeClr val="accent2"/>
                </a:solidFill>
                <a:latin typeface="Times New Roman" panose="02020603050405020304" pitchFamily="18" charset="0"/>
              </a:rPr>
              <a:t>2. </a:t>
            </a:r>
            <a:r>
              <a:rPr lang="zh-CN" altLang="en-US" sz="2800" b="1" dirty="0">
                <a:solidFill>
                  <a:schemeClr val="accent2"/>
                </a:solidFill>
                <a:latin typeface="Times New Roman" panose="02020603050405020304" pitchFamily="18" charset="0"/>
              </a:rPr>
              <a:t>磁 场</a:t>
            </a:r>
          </a:p>
        </p:txBody>
      </p:sp>
      <p:grpSp>
        <p:nvGrpSpPr>
          <p:cNvPr id="64517" name="Group 5"/>
          <p:cNvGrpSpPr/>
          <p:nvPr/>
        </p:nvGrpSpPr>
        <p:grpSpPr>
          <a:xfrm>
            <a:off x="823913" y="1639888"/>
            <a:ext cx="7204075" cy="1212850"/>
            <a:chOff x="519" y="471"/>
            <a:chExt cx="4538" cy="764"/>
          </a:xfrm>
        </p:grpSpPr>
        <p:sp>
          <p:nvSpPr>
            <p:cNvPr id="16388" name="Rectangle 6"/>
            <p:cNvSpPr/>
            <p:nvPr/>
          </p:nvSpPr>
          <p:spPr>
            <a:xfrm>
              <a:off x="2497" y="671"/>
              <a:ext cx="624" cy="384"/>
            </a:xfrm>
            <a:prstGeom prst="rect">
              <a:avLst/>
            </a:prstGeom>
            <a:gradFill rotWithShape="0">
              <a:gsLst>
                <a:gs pos="0">
                  <a:srgbClr val="FFE1FF"/>
                </a:gs>
                <a:gs pos="50000">
                  <a:srgbClr val="FFFFFF"/>
                </a:gs>
                <a:gs pos="100000">
                  <a:srgbClr val="FFE1FF"/>
                </a:gs>
              </a:gsLst>
              <a:lin ang="5400000" scaled="1"/>
              <a:tileRect/>
            </a:gradFill>
            <a:ln w="9525" cap="flat" cmpd="sng">
              <a:solidFill>
                <a:srgbClr val="D60093"/>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6389" name="Text Box 7"/>
            <p:cNvSpPr txBox="1"/>
            <p:nvPr/>
          </p:nvSpPr>
          <p:spPr>
            <a:xfrm>
              <a:off x="2545" y="711"/>
              <a:ext cx="912" cy="288"/>
            </a:xfrm>
            <a:prstGeom prst="rect">
              <a:avLst/>
            </a:prstGeom>
            <a:noFill/>
            <a:ln w="9525">
              <a:noFill/>
            </a:ln>
          </p:spPr>
          <p:txBody>
            <a:bodyPr anchor="t">
              <a:spAutoFit/>
            </a:bodyPr>
            <a:lstStyle/>
            <a:p>
              <a:pPr>
                <a:spcBef>
                  <a:spcPct val="50000"/>
                </a:spcBef>
              </a:pPr>
              <a:r>
                <a:rPr lang="zh-CN" altLang="en-US" b="1" dirty="0">
                  <a:latin typeface="Times New Roman" panose="02020603050405020304" pitchFamily="18" charset="0"/>
                </a:rPr>
                <a:t>磁场</a:t>
              </a:r>
            </a:p>
          </p:txBody>
        </p:sp>
        <p:sp>
          <p:nvSpPr>
            <p:cNvPr id="16390" name="AutoShape 8"/>
            <p:cNvSpPr/>
            <p:nvPr/>
          </p:nvSpPr>
          <p:spPr>
            <a:xfrm rot="-1611870">
              <a:off x="1725" y="843"/>
              <a:ext cx="732" cy="103"/>
            </a:xfrm>
            <a:prstGeom prst="leftRightArrow">
              <a:avLst>
                <a:gd name="adj1" fmla="val 50000"/>
                <a:gd name="adj2" fmla="val 142070"/>
              </a:avLst>
            </a:prstGeom>
            <a:solidFill>
              <a:schemeClr val="folHlink"/>
            </a:solidFill>
            <a:ln w="38100" cap="flat" cmpd="sng">
              <a:solidFill>
                <a:srgbClr val="FF0000"/>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grpSp>
          <p:nvGrpSpPr>
            <p:cNvPr id="16391" name="Group 9"/>
            <p:cNvGrpSpPr/>
            <p:nvPr/>
          </p:nvGrpSpPr>
          <p:grpSpPr>
            <a:xfrm>
              <a:off x="519" y="471"/>
              <a:ext cx="1154" cy="748"/>
              <a:chOff x="519" y="471"/>
              <a:chExt cx="1154" cy="748"/>
            </a:xfrm>
          </p:grpSpPr>
          <p:sp>
            <p:nvSpPr>
              <p:cNvPr id="16392" name="Rectangle 10"/>
              <p:cNvSpPr/>
              <p:nvPr/>
            </p:nvSpPr>
            <p:spPr>
              <a:xfrm>
                <a:off x="521" y="471"/>
                <a:ext cx="1152" cy="294"/>
              </a:xfrm>
              <a:prstGeom prst="rect">
                <a:avLst/>
              </a:prstGeom>
              <a:solidFill>
                <a:srgbClr val="FFE5FF">
                  <a:alpha val="59999"/>
                </a:srgbClr>
              </a:solidFill>
              <a:ln w="9525" cap="flat" cmpd="sng">
                <a:solidFill>
                  <a:srgbClr val="FF00FF"/>
                </a:solidFill>
                <a:prstDash val="sysDot"/>
                <a:miter/>
                <a:headEnd type="none" w="med" len="med"/>
                <a:tailEnd type="none" w="med" len="med"/>
              </a:ln>
            </p:spPr>
            <p:txBody>
              <a:bodyPr anchor="t">
                <a:spAutoFit/>
              </a:bodyPr>
              <a:lstStyle/>
              <a:p>
                <a:pPr algn="ctr">
                  <a:spcBef>
                    <a:spcPct val="50000"/>
                  </a:spcBef>
                </a:pPr>
                <a:r>
                  <a:rPr lang="zh-CN" altLang="en-US" b="1" dirty="0">
                    <a:latin typeface="Times New Roman" panose="02020603050405020304" pitchFamily="18" charset="0"/>
                  </a:rPr>
                  <a:t>运动电荷</a:t>
                </a:r>
              </a:p>
            </p:txBody>
          </p:sp>
          <p:sp>
            <p:nvSpPr>
              <p:cNvPr id="16393" name="Rectangle 11"/>
              <p:cNvSpPr/>
              <p:nvPr/>
            </p:nvSpPr>
            <p:spPr>
              <a:xfrm>
                <a:off x="519" y="925"/>
                <a:ext cx="1152" cy="294"/>
              </a:xfrm>
              <a:prstGeom prst="rect">
                <a:avLst/>
              </a:prstGeom>
              <a:solidFill>
                <a:srgbClr val="FFE5FF">
                  <a:alpha val="59999"/>
                </a:srgbClr>
              </a:solidFill>
              <a:ln w="9525" cap="flat" cmpd="sng">
                <a:solidFill>
                  <a:srgbClr val="FF00FF"/>
                </a:solidFill>
                <a:prstDash val="sysDot"/>
                <a:miter/>
                <a:headEnd type="none" w="med" len="med"/>
                <a:tailEnd type="none" w="med" len="med"/>
              </a:ln>
            </p:spPr>
            <p:txBody>
              <a:bodyPr anchor="t">
                <a:spAutoFit/>
              </a:bodyPr>
              <a:lstStyle/>
              <a:p>
                <a:pPr algn="ctr">
                  <a:spcBef>
                    <a:spcPct val="50000"/>
                  </a:spcBef>
                </a:pPr>
                <a:r>
                  <a:rPr lang="zh-CN" altLang="en-US" b="1" dirty="0">
                    <a:latin typeface="Times New Roman" panose="02020603050405020304" pitchFamily="18" charset="0"/>
                  </a:rPr>
                  <a:t>磁      体</a:t>
                </a:r>
              </a:p>
            </p:txBody>
          </p:sp>
        </p:grpSp>
        <p:grpSp>
          <p:nvGrpSpPr>
            <p:cNvPr id="16394" name="Group 12"/>
            <p:cNvGrpSpPr/>
            <p:nvPr/>
          </p:nvGrpSpPr>
          <p:grpSpPr>
            <a:xfrm>
              <a:off x="3899" y="476"/>
              <a:ext cx="1158" cy="759"/>
              <a:chOff x="3470" y="476"/>
              <a:chExt cx="1158" cy="759"/>
            </a:xfrm>
          </p:grpSpPr>
          <p:sp>
            <p:nvSpPr>
              <p:cNvPr id="16395" name="Rectangle 13"/>
              <p:cNvSpPr/>
              <p:nvPr/>
            </p:nvSpPr>
            <p:spPr>
              <a:xfrm>
                <a:off x="3476" y="939"/>
                <a:ext cx="1152" cy="296"/>
              </a:xfrm>
              <a:prstGeom prst="rect">
                <a:avLst/>
              </a:prstGeom>
              <a:solidFill>
                <a:srgbClr val="FFE5FF">
                  <a:alpha val="59999"/>
                </a:srgbClr>
              </a:solidFill>
              <a:ln w="12700" cap="flat" cmpd="sng">
                <a:solidFill>
                  <a:srgbClr val="FF00FF"/>
                </a:solidFill>
                <a:prstDash val="sysDot"/>
                <a:miter/>
                <a:headEnd type="none" w="med" len="med"/>
                <a:tailEnd type="none" w="med" len="med"/>
              </a:ln>
            </p:spPr>
            <p:txBody>
              <a:bodyPr anchor="t">
                <a:spAutoFit/>
              </a:bodyPr>
              <a:lstStyle/>
              <a:p>
                <a:pPr algn="ctr">
                  <a:spcBef>
                    <a:spcPct val="50000"/>
                  </a:spcBef>
                </a:pPr>
                <a:r>
                  <a:rPr lang="zh-CN" altLang="en-US" b="1" dirty="0">
                    <a:latin typeface="Times New Roman" panose="02020603050405020304" pitchFamily="18" charset="0"/>
                  </a:rPr>
                  <a:t>运动电荷</a:t>
                </a:r>
              </a:p>
            </p:txBody>
          </p:sp>
          <p:sp>
            <p:nvSpPr>
              <p:cNvPr id="16396" name="Rectangle 14"/>
              <p:cNvSpPr/>
              <p:nvPr/>
            </p:nvSpPr>
            <p:spPr>
              <a:xfrm>
                <a:off x="3470" y="476"/>
                <a:ext cx="1152" cy="294"/>
              </a:xfrm>
              <a:prstGeom prst="rect">
                <a:avLst/>
              </a:prstGeom>
              <a:solidFill>
                <a:srgbClr val="FFE5FF">
                  <a:alpha val="59999"/>
                </a:srgbClr>
              </a:solidFill>
              <a:ln w="9525" cap="flat" cmpd="sng">
                <a:solidFill>
                  <a:srgbClr val="FF00FF"/>
                </a:solidFill>
                <a:prstDash val="sysDot"/>
                <a:miter/>
                <a:headEnd type="none" w="med" len="med"/>
                <a:tailEnd type="none" w="med" len="med"/>
              </a:ln>
            </p:spPr>
            <p:txBody>
              <a:bodyPr anchor="t">
                <a:spAutoFit/>
              </a:bodyPr>
              <a:lstStyle/>
              <a:p>
                <a:pPr algn="ctr">
                  <a:spcBef>
                    <a:spcPct val="50000"/>
                  </a:spcBef>
                </a:pPr>
                <a:r>
                  <a:rPr lang="zh-CN" altLang="en-US" b="1" dirty="0">
                    <a:latin typeface="Times New Roman" panose="02020603050405020304" pitchFamily="18" charset="0"/>
                  </a:rPr>
                  <a:t>磁      体</a:t>
                </a:r>
              </a:p>
            </p:txBody>
          </p:sp>
        </p:grpSp>
        <p:sp>
          <p:nvSpPr>
            <p:cNvPr id="16397" name="AutoShape 15"/>
            <p:cNvSpPr/>
            <p:nvPr/>
          </p:nvSpPr>
          <p:spPr>
            <a:xfrm rot="1393565">
              <a:off x="1725" y="763"/>
              <a:ext cx="732" cy="103"/>
            </a:xfrm>
            <a:prstGeom prst="leftRightArrow">
              <a:avLst>
                <a:gd name="adj1" fmla="val 50000"/>
                <a:gd name="adj2" fmla="val 142070"/>
              </a:avLst>
            </a:prstGeom>
            <a:solidFill>
              <a:schemeClr val="folHlink"/>
            </a:solidFill>
            <a:ln w="38100" cap="flat" cmpd="sng">
              <a:solidFill>
                <a:srgbClr val="FF0000"/>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grpSp>
          <p:nvGrpSpPr>
            <p:cNvPr id="16398" name="Group 16"/>
            <p:cNvGrpSpPr/>
            <p:nvPr/>
          </p:nvGrpSpPr>
          <p:grpSpPr>
            <a:xfrm>
              <a:off x="3146" y="754"/>
              <a:ext cx="732" cy="175"/>
              <a:chOff x="3146" y="682"/>
              <a:chExt cx="732" cy="175"/>
            </a:xfrm>
          </p:grpSpPr>
          <p:sp>
            <p:nvSpPr>
              <p:cNvPr id="16399" name="AutoShape 17"/>
              <p:cNvSpPr/>
              <p:nvPr/>
            </p:nvSpPr>
            <p:spPr>
              <a:xfrm rot="-1611870">
                <a:off x="3146" y="682"/>
                <a:ext cx="732" cy="103"/>
              </a:xfrm>
              <a:prstGeom prst="leftRightArrow">
                <a:avLst>
                  <a:gd name="adj1" fmla="val 50000"/>
                  <a:gd name="adj2" fmla="val 142070"/>
                </a:avLst>
              </a:prstGeom>
              <a:solidFill>
                <a:schemeClr val="folHlink"/>
              </a:solidFill>
              <a:ln w="38100" cap="flat" cmpd="sng">
                <a:solidFill>
                  <a:srgbClr val="FF0000"/>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16400" name="AutoShape 18"/>
              <p:cNvSpPr/>
              <p:nvPr/>
            </p:nvSpPr>
            <p:spPr>
              <a:xfrm rot="1393565">
                <a:off x="3146" y="754"/>
                <a:ext cx="732" cy="103"/>
              </a:xfrm>
              <a:prstGeom prst="leftRightArrow">
                <a:avLst>
                  <a:gd name="adj1" fmla="val 50000"/>
                  <a:gd name="adj2" fmla="val 142070"/>
                </a:avLst>
              </a:prstGeom>
              <a:solidFill>
                <a:schemeClr val="folHlink"/>
              </a:solidFill>
              <a:ln w="38100" cap="flat" cmpd="sng">
                <a:solidFill>
                  <a:srgbClr val="FF0000"/>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 name="KSO_WM_DIAGRAM_VIRTUALLY_FRAME" val="{&quot;height&quot;:264.22496062992127,&quot;left&quot;:206.2,&quot;top&quot;:208.27503937007873,&quot;width&quot;:561.7914960629921}"/>
</p:tagLst>
</file>

<file path=ppt/tags/tag10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1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5.xml><?xml version="1.0" encoding="utf-8"?>
<p:tagLst xmlns:a="http://schemas.openxmlformats.org/drawingml/2006/main" xmlns:r="http://schemas.openxmlformats.org/officeDocument/2006/relationships" xmlns:p="http://schemas.openxmlformats.org/presentationml/2006/main">
  <p:tag name="RAINPROBLEM" val="FillBlank"/>
  <p:tag name="PROBLEMSCORE" val="1.0"/>
  <p:tag name="PROBLEMBLANK" val="[{&quot;Num&quot;:1,&quot;Score&quot;:1.0,&quot;Answers&quot;:[&quot;0&quot;],&quot;CaseSensitive&quot;:false,&quot;FuzzyMatch&quot;:false}]"/>
  <p:tag name="PROBLEMBLANKKEYWORD" val="填空"/>
</p:tagLst>
</file>

<file path=ppt/tags/tag10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108.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10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9.xml><?xml version="1.0" encoding="utf-8"?>
<p:tagLst xmlns:a="http://schemas.openxmlformats.org/drawingml/2006/main" xmlns:r="http://schemas.openxmlformats.org/officeDocument/2006/relationships" xmlns:p="http://schemas.openxmlformats.org/presentationml/2006/main">
  <p:tag name="RAINPROBLEM" val="ProblemItem"/>
  <p:tag name="KSO_WM_DIAGRAM_VIRTUALLY_FRAME" val="{&quot;height&quot;:264.22496062992127,&quot;left&quot;:206.2,&quot;top&quot;:208.27503937007873,&quot;width&quot;:561.7914960629921}"/>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 name="KSO_WM_DIAGRAM_VIRTUALLY_FRAME" val="{&quot;height&quot;:264.22496062992127,&quot;left&quot;:206.2,&quot;top&quot;:208.27503937007873,&quot;width&quot;:561.7914960629921}"/>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 name="KSO_WM_DIAGRAM_VIRTUALLY_FRAME" val="{&quot;height&quot;:264.22496062992127,&quot;left&quot;:206.2,&quot;top&quot;:208.27503937007873,&quot;width&quot;:561.7914960629921}"/>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 name="KSO_WM_DIAGRAM_VIRTUALLY_FRAME" val="{&quot;height&quot;:264.22496062992127,&quot;left&quot;:206.2,&quot;top&quot;:208.27503937007873,&quot;width&quot;:561.7914960629921}"/>
</p:tagLst>
</file>

<file path=ppt/tags/tag2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 name="KSO_WM_DIAGRAM_VIRTUALLY_FRAME" val="{&quot;height&quot;:264.22496062992127,&quot;left&quot;:206.2,&quot;top&quot;:208.27503937007873,&quot;width&quot;:561.7914960629921}"/>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 name="KSO_WM_DIAGRAM_VIRTUALLY_FRAME" val="{&quot;height&quot;:264.22496062992127,&quot;left&quot;:206.2,&quot;top&quot;:208.27503937007873,&quot;width&quot;:561.7914960629921}"/>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 name="KSO_WM_DIAGRAM_VIRTUALLY_FRAME" val="{&quot;height&quot;:264.22496062992127,&quot;left&quot;:206.2,&quot;top&quot;:208.27503937007873,&quot;width&quot;:561.7914960629921}"/>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 name="KSO_WM_DIAGRAM_VIRTUALLY_FRAME" val="{&quot;height&quot;:264.22496062992127,&quot;left&quot;:206.2,&quot;top&quot;:208.27503937007873,&quot;width&quot;:561.7914960629921}"/>
</p:tagLst>
</file>

<file path=ppt/tags/tag2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 name="KSO_WM_DIAGRAM_VIRTUALLY_FRAME" val="{&quot;height&quot;:264.22496062992127,&quot;left&quot;:206.2,&quot;top&quot;:208.27503937007873,&quot;width&quot;:561.7914960629921}"/>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5.xml><?xml version="1.0" encoding="utf-8"?>
<p:tagLst xmlns:a="http://schemas.openxmlformats.org/drawingml/2006/main" xmlns:r="http://schemas.openxmlformats.org/officeDocument/2006/relationships" xmlns:p="http://schemas.openxmlformats.org/presentationml/2006/main">
  <p:tag name="RAINPROBLEM" val="ProblemItem"/>
  <p:tag name="KSO_WM_DIAGRAM_VIRTUALLY_FRAME" val="{&quot;height&quot;:264.22496062992127,&quot;left&quot;:206.2,&quot;top&quot;:208.27503937007873,&quot;width&quot;:561.7914960629921}"/>
</p:tagLst>
</file>

<file path=ppt/tags/tag36.xml><?xml version="1.0" encoding="utf-8"?>
<p:tagLst xmlns:a="http://schemas.openxmlformats.org/drawingml/2006/main" xmlns:r="http://schemas.openxmlformats.org/officeDocument/2006/relationships" xmlns:p="http://schemas.openxmlformats.org/presentationml/2006/main">
  <p:tag name="RAINPROBLEM" val="ProblemItem"/>
  <p:tag name="KSO_WM_DIAGRAM_VIRTUALLY_FRAME" val="{&quot;height&quot;:264.22496062992127,&quot;left&quot;:206.2,&quot;top&quot;:208.27503937007873,&quot;width&quot;:561.7914960629921}"/>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 name="KSO_WM_DIAGRAM_VIRTUALLY_FRAME" val="{&quot;height&quot;:264.22496062992127,&quot;left&quot;:206.2,&quot;top&quot;:208.27503937007873,&quot;width&quot;:561.7914960629921}"/>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 name="KSO_WM_DIAGRAM_VIRTUALLY_FRAME" val="{&quot;height&quot;:264.22496062992127,&quot;left&quot;:206.2,&quot;top&quot;:208.27503937007873,&quot;width&quot;:561.7914960629921}"/>
</p:tagLst>
</file>

<file path=ppt/tags/tag3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 name="KSO_WM_DIAGRAM_VIRTUALLY_FRAME" val="{&quot;height&quot;:264.22496062992127,&quot;left&quot;:206.2,&quot;top&quot;:208.27503937007873,&quot;width&quot;:561.7914960629921}"/>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 name="KSO_WM_DIAGRAM_VIRTUALLY_FRAME" val="{&quot;height&quot;:264.22496062992127,&quot;left&quot;:206.2,&quot;top&quot;:208.27503937007873,&quot;width&quot;:561.7914960629921}"/>
</p:tagLst>
</file>

<file path=ppt/tags/tag4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 name="KSO_WM_DIAGRAM_VIRTUALLY_FRAME" val="{&quot;height&quot;:264.22496062992127,&quot;left&quot;:206.2,&quot;top&quot;:208.27503937007873,&quot;width&quot;:561.7914960629921}"/>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 name="KSO_WM_DIAGRAM_VIRTUALLY_FRAME" val="{&quot;height&quot;:264.22496062992127,&quot;left&quot;:206.2,&quot;top&quot;:208.27503937007873,&quot;width&quot;:561.7914960629921}"/>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 name="KSO_WM_DIAGRAM_VIRTUALLY_FRAME" val="{&quot;height&quot;:264.22496062992127,&quot;left&quot;:206.2,&quot;top&quot;:208.27503937007873,&quot;width&quot;:561.7914960629921}"/>
</p:tagLst>
</file>

<file path=ppt/tags/tag4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 val="FillBlank"/>
  <p:tag name="PROBLEMSCORE" val="2.0"/>
  <p:tag name="PROBLEMBLANK" val="[{&quot;Num&quot;:1,&quot;Score&quot;:1.0,&quot;Answers&quot;:[&quot;0&quot;],&quot;CaseSensitive&quot;:false,&quot;FuzzyMatch&quot;:false},{&quot;Num&quot;:2,&quot;Score&quot;:1.0,&quot;Answers&quot;:[&quot;&quot;],&quot;CaseSensitive&quot;:false,&quot;FuzzyMatch&quot;:false}]"/>
  <p:tag name="PROBLEMBLANKKEYWORD" val="填空"/>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 name="KSO_WM_DIAGRAM_VIRTUALLY_FRAME" val="{&quot;height&quot;:264.22496062992127,&quot;left&quot;:206.2,&quot;top&quot;:208.27503937007873,&quot;width&quot;:561.7914960629921}"/>
</p:tagLst>
</file>

<file path=ppt/tags/tag5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52.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53.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5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9.xml><?xml version="1.0" encoding="utf-8"?>
<p:tagLst xmlns:a="http://schemas.openxmlformats.org/drawingml/2006/main" xmlns:r="http://schemas.openxmlformats.org/officeDocument/2006/relationships" xmlns:p="http://schemas.openxmlformats.org/presentationml/2006/main">
  <p:tag name="RAINPROBLEM" val="FillBlank"/>
  <p:tag name="PROBLEMSCORE" val="2.0"/>
  <p:tag name="PROBLEMBLANK" val="[{&quot;Num&quot;:1,&quot;Score&quot;:1.0,&quot;Answers&quot;:[&quot;0&quot;],&quot;CaseSensitive&quot;:false,&quot;FuzzyMatch&quot;:false},{&quot;Num&quot;:2,&quot;Score&quot;:1.0,&quot;Answers&quot;:[&quot;&quot;],&quot;CaseSensitive&quot;:false,&quot;FuzzyMatch&quot;:false}]"/>
  <p:tag name="PROBLEMBLANKKEYWORD" val="填空"/>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 name="KSO_WM_DIAGRAM_VIRTUALLY_FRAME" val="{&quot;height&quot;:264.22496062992127,&quot;left&quot;:206.2,&quot;top&quot;:208.27503937007873,&quot;width&quot;:561.7914960629921}"/>
</p:tagLst>
</file>

<file path=ppt/tags/tag6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62.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63.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6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9.xml><?xml version="1.0" encoding="utf-8"?>
<p:tagLst xmlns:a="http://schemas.openxmlformats.org/drawingml/2006/main" xmlns:r="http://schemas.openxmlformats.org/officeDocument/2006/relationships" xmlns:p="http://schemas.openxmlformats.org/presentationml/2006/main">
  <p:tag name="RAINPROBLEM" val="FillBlank"/>
  <p:tag name="PROBLEMSCORE" val="1.0"/>
  <p:tag name="PROBLEMBLANK" val="[{&quot;Num&quot;:1,&quot;Score&quot;:1.0,&quot;Answers&quot;:[&quot;0&quot;],&quot;CaseSensitive&quot;:false,&quot;FuzzyMatch&quot;:false}]"/>
  <p:tag name="PROBLEMBLANKKEYWORD" val="填空"/>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 name="KSO_WM_DIAGRAM_VIRTUALLY_FRAME" val="{&quot;height&quot;:264.22496062992127,&quot;left&quot;:206.2,&quot;top&quot;:208.27503937007873,&quot;width&quot;:561.7914960629921}"/>
</p:tagLst>
</file>

<file path=ppt/tags/tag7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72.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7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8.xml><?xml version="1.0" encoding="utf-8"?>
<p:tagLst xmlns:a="http://schemas.openxmlformats.org/drawingml/2006/main" xmlns:r="http://schemas.openxmlformats.org/officeDocument/2006/relationships" xmlns:p="http://schemas.openxmlformats.org/presentationml/2006/main">
  <p:tag name="RAINPROBLEM" val="FillBlank"/>
  <p:tag name="PROBLEMSCORE" val="1.0"/>
  <p:tag name="PROBLEMBLANK" val="[{&quot;Num&quot;:1,&quot;Score&quot;:1.0,&quot;Answers&quot;:[&quot;0&quot;],&quot;CaseSensitive&quot;:false,&quot;FuzzyMatch&quot;:false}]"/>
  <p:tag name="PROBLEMBLANKKEYWORD" val="填空"/>
</p:tagLst>
</file>

<file path=ppt/tags/tag7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 name="KSO_WM_DIAGRAM_VIRTUALLY_FRAME" val="{&quot;height&quot;:264.22496062992127,&quot;left&quot;:206.2,&quot;top&quot;:208.27503937007873,&quot;width&quot;:561.7914960629921}"/>
</p:tagLst>
</file>

<file path=ppt/tags/tag8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81.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8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7.xml><?xml version="1.0" encoding="utf-8"?>
<p:tagLst xmlns:a="http://schemas.openxmlformats.org/drawingml/2006/main" xmlns:r="http://schemas.openxmlformats.org/officeDocument/2006/relationships" xmlns:p="http://schemas.openxmlformats.org/presentationml/2006/main">
  <p:tag name="RAINPROBLEM" val="FillBlank"/>
  <p:tag name="PROBLEMSCORE" val="1.0"/>
  <p:tag name="PROBLEMBLANK" val="[{&quot;Num&quot;:1,&quot;Score&quot;:1.0,&quot;Answers&quot;:[&quot;0&quot;],&quot;CaseSensitive&quot;:false,&quot;FuzzyMatch&quot;:false}]"/>
  <p:tag name="PROBLEMBLANKKEYWORD" val="填空"/>
</p:tagLst>
</file>

<file path=ppt/tags/tag8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 name="KSO_WM_DIAGRAM_VIRTUALLY_FRAME" val="{&quot;height&quot;:264.22496062992127,&quot;left&quot;:206.2,&quot;top&quot;:208.27503937007873,&quot;width&quot;:561.7914960629921}"/>
</p:tagLst>
</file>

<file path=ppt/tags/tag90.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9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6.xml><?xml version="1.0" encoding="utf-8"?>
<p:tagLst xmlns:a="http://schemas.openxmlformats.org/drawingml/2006/main" xmlns:r="http://schemas.openxmlformats.org/officeDocument/2006/relationships" xmlns:p="http://schemas.openxmlformats.org/presentationml/2006/main">
  <p:tag name="RAINPROBLEM" val="FillBlank"/>
  <p:tag name="PROBLEMSCORE" val="1.0"/>
  <p:tag name="PROBLEMBLANK" val="[{&quot;Num&quot;:1,&quot;Score&quot;:1.0,&quot;Answers&quot;:[&quot;0&quot;],&quot;CaseSensitive&quot;:false,&quot;FuzzyMatch&quot;:false}]"/>
  <p:tag name="PROBLEMBLANKKEYWORD" val="填空"/>
</p:tagLst>
</file>

<file path=ppt/tags/tag9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9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99.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1719</Words>
  <Application>Microsoft Office PowerPoint</Application>
  <PresentationFormat>全屏显示(4:3)</PresentationFormat>
  <Paragraphs>332</Paragraphs>
  <Slides>41</Slides>
  <Notes>0</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2</vt:i4>
      </vt:variant>
      <vt:variant>
        <vt:lpstr>幻灯片标题</vt:lpstr>
      </vt:variant>
      <vt:variant>
        <vt:i4>41</vt:i4>
      </vt:variant>
    </vt:vector>
  </HeadingPairs>
  <TitlesOfParts>
    <vt:vector size="51" baseType="lpstr">
      <vt:lpstr>黑体</vt:lpstr>
      <vt:lpstr>宋体</vt:lpstr>
      <vt:lpstr>微软雅黑</vt:lpstr>
      <vt:lpstr>Arial</vt:lpstr>
      <vt:lpstr>Times New Roman</vt:lpstr>
      <vt:lpstr>Wingdings</vt:lpstr>
      <vt:lpstr>默认设计模板</vt:lpstr>
      <vt:lpstr>1_默认设计模板</vt:lpstr>
      <vt:lpstr>Equation.3</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大学物理</dc:title>
  <dc:creator>孟庆鑫</dc:creator>
  <cp:lastModifiedBy>Lave Neko</cp:lastModifiedBy>
  <cp:revision>96</cp:revision>
  <dcterms:created xsi:type="dcterms:W3CDTF">2024-10-14T15:14:30Z</dcterms:created>
  <dcterms:modified xsi:type="dcterms:W3CDTF">2025-01-11T11:22:51Z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