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27"/>
  </p:notesMasterIdLst>
  <p:handoutMasterIdLst>
    <p:handoutMasterId r:id="rId28"/>
  </p:handoutMasterIdLst>
  <p:sldIdLst>
    <p:sldId id="325" r:id="rId4"/>
    <p:sldId id="292" r:id="rId5"/>
    <p:sldId id="311" r:id="rId6"/>
    <p:sldId id="293" r:id="rId7"/>
    <p:sldId id="308" r:id="rId8"/>
    <p:sldId id="298" r:id="rId9"/>
    <p:sldId id="299" r:id="rId10"/>
    <p:sldId id="350" r:id="rId11"/>
    <p:sldId id="351" r:id="rId12"/>
    <p:sldId id="326" r:id="rId13"/>
    <p:sldId id="313" r:id="rId14"/>
    <p:sldId id="305" r:id="rId15"/>
    <p:sldId id="327" r:id="rId16"/>
    <p:sldId id="318" r:id="rId17"/>
    <p:sldId id="319" r:id="rId18"/>
    <p:sldId id="329" r:id="rId19"/>
    <p:sldId id="322" r:id="rId20"/>
    <p:sldId id="348" r:id="rId21"/>
    <p:sldId id="355" r:id="rId22"/>
    <p:sldId id="352" r:id="rId23"/>
    <p:sldId id="356" r:id="rId24"/>
    <p:sldId id="354" r:id="rId25"/>
    <p:sldId id="353" r:id="rId26"/>
  </p:sldIdLst>
  <p:sldSz cx="9144000" cy="6858000" type="screen4x3"/>
  <p:notesSz cx="6858000" cy="9144000"/>
  <p:custDataLst>
    <p:tags r:id="rId33"/>
  </p:custDataLst>
  <p:defaultTextStyle>
    <a:defPPr>
      <a:defRPr lang="en-US"/>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st"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008000"/>
    <a:srgbClr val="FFCCFF"/>
    <a:srgbClr val="FF00FF"/>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81" d="100"/>
          <a:sy n="81" d="100"/>
        </p:scale>
        <p:origin x="1498" y="67"/>
      </p:cViewPr>
      <p:guideLst>
        <p:guide orient="horz" pos="215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3" Type="http://schemas.openxmlformats.org/officeDocument/2006/relationships/tags" Target="tags/tag49.xml"/><Relationship Id="rId32" Type="http://schemas.openxmlformats.org/officeDocument/2006/relationships/commentAuthors" Target="commentAuthors.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notesMaster" Target="notesMasters/notesMaster1.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9" Type="http://schemas.openxmlformats.org/officeDocument/2006/relationships/image" Target="../media/image47.wmf"/><Relationship Id="rId8" Type="http://schemas.openxmlformats.org/officeDocument/2006/relationships/image" Target="../media/image46.wmf"/><Relationship Id="rId7" Type="http://schemas.openxmlformats.org/officeDocument/2006/relationships/image" Target="../media/image45.wmf"/><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 Id="rId3" Type="http://schemas.openxmlformats.org/officeDocument/2006/relationships/image" Target="../media/image41.wmf"/><Relationship Id="rId2" Type="http://schemas.openxmlformats.org/officeDocument/2006/relationships/image" Target="../media/image40.wmf"/><Relationship Id="rId13" Type="http://schemas.openxmlformats.org/officeDocument/2006/relationships/image" Target="../media/image51.wmf"/><Relationship Id="rId12" Type="http://schemas.openxmlformats.org/officeDocument/2006/relationships/image" Target="../media/image50.wmf"/><Relationship Id="rId11" Type="http://schemas.openxmlformats.org/officeDocument/2006/relationships/image" Target="../media/image49.wmf"/><Relationship Id="rId10" Type="http://schemas.openxmlformats.org/officeDocument/2006/relationships/image" Target="../media/image48.wmf"/><Relationship Id="rId1"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5" Type="http://schemas.openxmlformats.org/officeDocument/2006/relationships/image" Target="../media/image56.wmf"/><Relationship Id="rId4" Type="http://schemas.openxmlformats.org/officeDocument/2006/relationships/image" Target="../media/image55.wmf"/><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12.vml.rels><?xml version="1.0" encoding="UTF-8" standalone="yes"?>
<Relationships xmlns="http://schemas.openxmlformats.org/package/2006/relationships"><Relationship Id="rId9" Type="http://schemas.openxmlformats.org/officeDocument/2006/relationships/image" Target="../media/image65.wmf"/><Relationship Id="rId8" Type="http://schemas.openxmlformats.org/officeDocument/2006/relationships/image" Target="../media/image64.wmf"/><Relationship Id="rId7" Type="http://schemas.openxmlformats.org/officeDocument/2006/relationships/image" Target="../media/image63.wmf"/><Relationship Id="rId6" Type="http://schemas.openxmlformats.org/officeDocument/2006/relationships/image" Target="../media/image62.wmf"/><Relationship Id="rId5" Type="http://schemas.openxmlformats.org/officeDocument/2006/relationships/image" Target="../media/image61.wmf"/><Relationship Id="rId4" Type="http://schemas.openxmlformats.org/officeDocument/2006/relationships/image" Target="../media/image60.wmf"/><Relationship Id="rId3" Type="http://schemas.openxmlformats.org/officeDocument/2006/relationships/image" Target="../media/image59.wmf"/><Relationship Id="rId2" Type="http://schemas.openxmlformats.org/officeDocument/2006/relationships/image" Target="../media/image58.wmf"/><Relationship Id="rId11" Type="http://schemas.openxmlformats.org/officeDocument/2006/relationships/image" Target="../media/image67.wmf"/><Relationship Id="rId10" Type="http://schemas.openxmlformats.org/officeDocument/2006/relationships/image" Target="../media/image66.wmf"/><Relationship Id="rId1" Type="http://schemas.openxmlformats.org/officeDocument/2006/relationships/image" Target="../media/image57.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14.vml.rels><?xml version="1.0" encoding="UTF-8" standalone="yes"?>
<Relationships xmlns="http://schemas.openxmlformats.org/package/2006/relationships"><Relationship Id="rId9" Type="http://schemas.openxmlformats.org/officeDocument/2006/relationships/image" Target="../media/image78.wmf"/><Relationship Id="rId8" Type="http://schemas.openxmlformats.org/officeDocument/2006/relationships/image" Target="../media/image77.wmf"/><Relationship Id="rId7" Type="http://schemas.openxmlformats.org/officeDocument/2006/relationships/image" Target="../media/image76.wmf"/><Relationship Id="rId6" Type="http://schemas.openxmlformats.org/officeDocument/2006/relationships/image" Target="../media/image75.wmf"/><Relationship Id="rId5" Type="http://schemas.openxmlformats.org/officeDocument/2006/relationships/image" Target="../media/image74.wmf"/><Relationship Id="rId4" Type="http://schemas.openxmlformats.org/officeDocument/2006/relationships/image" Target="../media/image73.wmf"/><Relationship Id="rId3" Type="http://schemas.openxmlformats.org/officeDocument/2006/relationships/image" Target="../media/image72.wmf"/><Relationship Id="rId2" Type="http://schemas.openxmlformats.org/officeDocument/2006/relationships/image" Target="../media/image71.wmf"/><Relationship Id="rId10" Type="http://schemas.openxmlformats.org/officeDocument/2006/relationships/image" Target="../media/image79.wmf"/><Relationship Id="rId1" Type="http://schemas.openxmlformats.org/officeDocument/2006/relationships/image" Target="../media/image70.wmf"/></Relationships>
</file>

<file path=ppt/drawings/_rels/vmlDrawing15.vml.rels><?xml version="1.0" encoding="UTF-8" standalone="yes"?>
<Relationships xmlns="http://schemas.openxmlformats.org/package/2006/relationships"><Relationship Id="rId9" Type="http://schemas.openxmlformats.org/officeDocument/2006/relationships/image" Target="../media/image87.wmf"/><Relationship Id="rId8" Type="http://schemas.openxmlformats.org/officeDocument/2006/relationships/image" Target="../media/image86.wmf"/><Relationship Id="rId7" Type="http://schemas.openxmlformats.org/officeDocument/2006/relationships/image" Target="../media/image85.wmf"/><Relationship Id="rId6" Type="http://schemas.openxmlformats.org/officeDocument/2006/relationships/image" Target="../media/image79.wmf"/><Relationship Id="rId5" Type="http://schemas.openxmlformats.org/officeDocument/2006/relationships/image" Target="../media/image84.wmf"/><Relationship Id="rId4" Type="http://schemas.openxmlformats.org/officeDocument/2006/relationships/image" Target="../media/image83.wmf"/><Relationship Id="rId3" Type="http://schemas.openxmlformats.org/officeDocument/2006/relationships/image" Target="../media/image82.wmf"/><Relationship Id="rId2" Type="http://schemas.openxmlformats.org/officeDocument/2006/relationships/image" Target="../media/image81.wmf"/><Relationship Id="rId12" Type="http://schemas.openxmlformats.org/officeDocument/2006/relationships/image" Target="../media/image90.wmf"/><Relationship Id="rId11" Type="http://schemas.openxmlformats.org/officeDocument/2006/relationships/image" Target="../media/image89.wmf"/><Relationship Id="rId10" Type="http://schemas.openxmlformats.org/officeDocument/2006/relationships/image" Target="../media/image88.wmf"/><Relationship Id="rId1" Type="http://schemas.openxmlformats.org/officeDocument/2006/relationships/image" Target="../media/image80.wmf"/></Relationships>
</file>

<file path=ppt/drawings/_rels/vmlDrawing2.vml.rels><?xml version="1.0" encoding="UTF-8" standalone="yes"?>
<Relationships xmlns="http://schemas.openxmlformats.org/package/2006/relationships"><Relationship Id="rId5" Type="http://schemas.openxmlformats.org/officeDocument/2006/relationships/image" Target="../media/image8.wmf"/><Relationship Id="rId4" Type="http://schemas.openxmlformats.org/officeDocument/2006/relationships/image" Target="../media/image7.wmf"/><Relationship Id="rId3" Type="http://schemas.openxmlformats.org/officeDocument/2006/relationships/image" Target="../media/image6.wmf"/><Relationship Id="rId2" Type="http://schemas.openxmlformats.org/officeDocument/2006/relationships/image" Target="../media/image5.e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9" Type="http://schemas.openxmlformats.org/officeDocument/2006/relationships/image" Target="../media/image21.wmf"/><Relationship Id="rId8" Type="http://schemas.openxmlformats.org/officeDocument/2006/relationships/image" Target="../media/image20.emf"/><Relationship Id="rId7" Type="http://schemas.openxmlformats.org/officeDocument/2006/relationships/image" Target="../media/image19.e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9" Type="http://schemas.openxmlformats.org/officeDocument/2006/relationships/image" Target="../media/image38.wmf"/><Relationship Id="rId8" Type="http://schemas.openxmlformats.org/officeDocument/2006/relationships/image" Target="../media/image37.wmf"/><Relationship Id="rId7" Type="http://schemas.openxmlformats.org/officeDocument/2006/relationships/image" Target="../media/image36.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 Id="rId3" Type="http://schemas.openxmlformats.org/officeDocument/2006/relationships/image" Target="../media/image32.wmf"/><Relationship Id="rId2" Type="http://schemas.openxmlformats.org/officeDocument/2006/relationships/image" Target="../media/image31.wmf"/><Relationship Id="rId10" Type="http://schemas.openxmlformats.org/officeDocument/2006/relationships/image" Target="../media/image39.wmf"/><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4450"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451" name="Rectangle 3"/>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452" name="Rectangle 4"/>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453" name="Rectangle 5"/>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
            <a:pPr lvl="0" algn="r" eaLnBrk="1" fontAlgn="base" hangingPunct="1"/>
            <a:fld id="{9A0DB2DC-4C9A-4742-B13C-FB6460FD3503}" type="slidenum">
              <a:rPr lang="zh-CN" altLang="en-US" sz="1200" strike="noStrike" noProof="1" dirty="0">
                <a:latin typeface="Times New Roman" panose="02020603050405020304" pitchFamily="18"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342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42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6" name="Rectangle 4"/>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0342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43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43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
            <a:pPr lvl="0" algn="r" eaLnBrk="1" fontAlgn="base" hangingPunct="1"/>
            <a:fld id="{9A0DB2DC-4C9A-4742-B13C-FB6460FD3503}" type="slidenum">
              <a:rPr lang="zh-CN" altLang="en-US" sz="1200" strike="noStrike" noProof="1" dirty="0">
                <a:latin typeface="Times New Roman" panose="02020603050405020304" pitchFamily="18"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685800" y="609600"/>
            <a:ext cx="5676900" cy="5486400"/>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685800" y="1981200"/>
            <a:ext cx="3810000" cy="41148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内容占位符 3"/>
          <p:cNvSpPr>
            <a:spLocks noGrp="1"/>
          </p:cNvSpPr>
          <p:nvPr>
            <p:ph sz="half" idx="2"/>
          </p:nvPr>
        </p:nvSpPr>
        <p:spPr>
          <a:xfrm>
            <a:off x="4648200" y="1981200"/>
            <a:ext cx="3810000" cy="41148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630238" y="2505075"/>
            <a:ext cx="3868737" cy="368458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29150" y="2505075"/>
            <a:ext cx="3887788" cy="368458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685800" y="609600"/>
            <a:ext cx="5676900" cy="5486400"/>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685800" y="1981200"/>
            <a:ext cx="3810000" cy="41148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内容占位符 3"/>
          <p:cNvSpPr>
            <a:spLocks noGrp="1"/>
          </p:cNvSpPr>
          <p:nvPr>
            <p:ph sz="half" idx="2"/>
          </p:nvPr>
        </p:nvSpPr>
        <p:spPr>
          <a:xfrm>
            <a:off x="4648200" y="1981200"/>
            <a:ext cx="3810000" cy="41148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630238" y="2505075"/>
            <a:ext cx="3868737" cy="368458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29150" y="2505075"/>
            <a:ext cx="3887788" cy="368458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p:sp>
        <p:nvSpPr>
          <p:cNvPr id="1026" name="Rectangle 2"/>
          <p:cNvSpPr>
            <a:spLocks noGrp="1"/>
          </p:cNvSpPr>
          <p:nvPr>
            <p:ph type="title"/>
          </p:nvPr>
        </p:nvSpPr>
        <p:spPr>
          <a:xfrm>
            <a:off x="685800" y="609600"/>
            <a:ext cx="77724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Rectangle 3"/>
          <p:cNvSpPr>
            <a:spLocks noGrp="1"/>
          </p:cNvSpPr>
          <p:nvPr>
            <p:ph type="body"/>
          </p:nvPr>
        </p:nvSpPr>
        <p:spPr>
          <a:xfrm>
            <a:off x="685800" y="1981200"/>
            <a:ext cx="7772400" cy="4114800"/>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7239000" y="6400800"/>
            <a:ext cx="1905000" cy="457200"/>
          </a:xfrm>
          <a:prstGeom prst="rect">
            <a:avLst/>
          </a:prstGeom>
          <a:noFill/>
          <a:ln>
            <a:noFill/>
          </a:ln>
          <a:effectLst/>
        </p:spPr>
        <p:txBody>
          <a:bodyPr vert="horz" wrap="square" lIns="91440" tIns="45720" rIns="91440" bIns="45720" numCol="1" anchor="t" anchorCtr="0" compatLnSpc="1"/>
          <a:lstStyle>
            <a:lvl1pPr algn="r">
              <a:defRPr sz="1600" b="1">
                <a:solidFill>
                  <a:srgbClr val="0000FF"/>
                </a:solidFill>
              </a:defRPr>
            </a:lvl1pPr>
          </a:lstStyle>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p:sp>
        <p:nvSpPr>
          <p:cNvPr id="1026" name="Rectangle 2"/>
          <p:cNvSpPr>
            <a:spLocks noGrp="1"/>
          </p:cNvSpPr>
          <p:nvPr>
            <p:ph type="title"/>
          </p:nvPr>
        </p:nvSpPr>
        <p:spPr>
          <a:xfrm>
            <a:off x="685800" y="609600"/>
            <a:ext cx="77724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Rectangle 3"/>
          <p:cNvSpPr>
            <a:spLocks noGrp="1"/>
          </p:cNvSpPr>
          <p:nvPr>
            <p:ph type="body"/>
          </p:nvPr>
        </p:nvSpPr>
        <p:spPr>
          <a:xfrm>
            <a:off x="685800" y="1981200"/>
            <a:ext cx="7772400" cy="4114800"/>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7239000" y="6400800"/>
            <a:ext cx="1905000" cy="457200"/>
          </a:xfrm>
          <a:prstGeom prst="rect">
            <a:avLst/>
          </a:prstGeom>
          <a:noFill/>
          <a:ln>
            <a:noFill/>
          </a:ln>
          <a:effectLst/>
        </p:spPr>
        <p:txBody>
          <a:bodyPr vert="horz" wrap="square" lIns="91440" tIns="45720" rIns="91440" bIns="45720" numCol="1" anchor="t" anchorCtr="0" compatLnSpc="1"/>
          <a:lstStyle>
            <a:lvl1pPr algn="r">
              <a:defRPr sz="1600" b="1">
                <a:solidFill>
                  <a:srgbClr val="0000FF"/>
                </a:solidFill>
              </a:defRPr>
            </a:lvl1pPr>
          </a:lstStyle>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34.bin"/><Relationship Id="rId8" Type="http://schemas.openxmlformats.org/officeDocument/2006/relationships/image" Target="../media/image33.wmf"/><Relationship Id="rId7" Type="http://schemas.openxmlformats.org/officeDocument/2006/relationships/oleObject" Target="../embeddings/oleObject33.bin"/><Relationship Id="rId6" Type="http://schemas.openxmlformats.org/officeDocument/2006/relationships/image" Target="../media/image32.wmf"/><Relationship Id="rId5" Type="http://schemas.openxmlformats.org/officeDocument/2006/relationships/oleObject" Target="../embeddings/oleObject32.bin"/><Relationship Id="rId4" Type="http://schemas.openxmlformats.org/officeDocument/2006/relationships/image" Target="../media/image31.wmf"/><Relationship Id="rId3" Type="http://schemas.openxmlformats.org/officeDocument/2006/relationships/oleObject" Target="../embeddings/oleObject31.bin"/><Relationship Id="rId22" Type="http://schemas.openxmlformats.org/officeDocument/2006/relationships/vmlDrawing" Target="../drawings/vmlDrawing9.vml"/><Relationship Id="rId21" Type="http://schemas.openxmlformats.org/officeDocument/2006/relationships/slideLayout" Target="../slideLayouts/slideLayout7.xml"/><Relationship Id="rId20" Type="http://schemas.openxmlformats.org/officeDocument/2006/relationships/image" Target="../media/image39.wmf"/><Relationship Id="rId2" Type="http://schemas.openxmlformats.org/officeDocument/2006/relationships/image" Target="../media/image30.wmf"/><Relationship Id="rId19" Type="http://schemas.openxmlformats.org/officeDocument/2006/relationships/oleObject" Target="../embeddings/oleObject39.bin"/><Relationship Id="rId18" Type="http://schemas.openxmlformats.org/officeDocument/2006/relationships/image" Target="../media/image38.wmf"/><Relationship Id="rId17" Type="http://schemas.openxmlformats.org/officeDocument/2006/relationships/oleObject" Target="../embeddings/oleObject38.bin"/><Relationship Id="rId16" Type="http://schemas.openxmlformats.org/officeDocument/2006/relationships/image" Target="../media/image37.wmf"/><Relationship Id="rId15" Type="http://schemas.openxmlformats.org/officeDocument/2006/relationships/oleObject" Target="../embeddings/oleObject37.bin"/><Relationship Id="rId14" Type="http://schemas.openxmlformats.org/officeDocument/2006/relationships/image" Target="../media/image36.wmf"/><Relationship Id="rId13" Type="http://schemas.openxmlformats.org/officeDocument/2006/relationships/oleObject" Target="../embeddings/oleObject36.bin"/><Relationship Id="rId12" Type="http://schemas.openxmlformats.org/officeDocument/2006/relationships/image" Target="../media/image35.wmf"/><Relationship Id="rId11" Type="http://schemas.openxmlformats.org/officeDocument/2006/relationships/oleObject" Target="../embeddings/oleObject35.bin"/><Relationship Id="rId10" Type="http://schemas.openxmlformats.org/officeDocument/2006/relationships/image" Target="../media/image34.wmf"/><Relationship Id="rId1" Type="http://schemas.openxmlformats.org/officeDocument/2006/relationships/oleObject" Target="../embeddings/oleObject30.bin"/></Relationships>
</file>

<file path=ppt/slides/_rels/slide12.xml.rels><?xml version="1.0" encoding="UTF-8" standalone="yes"?>
<Relationships xmlns="http://schemas.openxmlformats.org/package/2006/relationships"><Relationship Id="rId9" Type="http://schemas.openxmlformats.org/officeDocument/2006/relationships/oleObject" Target="../embeddings/oleObject44.bin"/><Relationship Id="rId8" Type="http://schemas.openxmlformats.org/officeDocument/2006/relationships/image" Target="../media/image42.wmf"/><Relationship Id="rId7" Type="http://schemas.openxmlformats.org/officeDocument/2006/relationships/oleObject" Target="../embeddings/oleObject43.bin"/><Relationship Id="rId6" Type="http://schemas.openxmlformats.org/officeDocument/2006/relationships/image" Target="../media/image41.wmf"/><Relationship Id="rId5" Type="http://schemas.openxmlformats.org/officeDocument/2006/relationships/oleObject" Target="../embeddings/oleObject42.bin"/><Relationship Id="rId4" Type="http://schemas.openxmlformats.org/officeDocument/2006/relationships/image" Target="../media/image40.wmf"/><Relationship Id="rId3" Type="http://schemas.openxmlformats.org/officeDocument/2006/relationships/oleObject" Target="../embeddings/oleObject41.bin"/><Relationship Id="rId29" Type="http://schemas.openxmlformats.org/officeDocument/2006/relationships/vmlDrawing" Target="../drawings/vmlDrawing10.vml"/><Relationship Id="rId28" Type="http://schemas.openxmlformats.org/officeDocument/2006/relationships/slideLayout" Target="../slideLayouts/slideLayout7.xml"/><Relationship Id="rId27" Type="http://schemas.openxmlformats.org/officeDocument/2006/relationships/slide" Target="slide1.xml"/><Relationship Id="rId26" Type="http://schemas.openxmlformats.org/officeDocument/2006/relationships/image" Target="../media/image51.wmf"/><Relationship Id="rId25" Type="http://schemas.openxmlformats.org/officeDocument/2006/relationships/oleObject" Target="../embeddings/oleObject52.bin"/><Relationship Id="rId24" Type="http://schemas.openxmlformats.org/officeDocument/2006/relationships/image" Target="../media/image50.wmf"/><Relationship Id="rId23" Type="http://schemas.openxmlformats.org/officeDocument/2006/relationships/oleObject" Target="../embeddings/oleObject51.bin"/><Relationship Id="rId22" Type="http://schemas.openxmlformats.org/officeDocument/2006/relationships/image" Target="../media/image49.wmf"/><Relationship Id="rId21" Type="http://schemas.openxmlformats.org/officeDocument/2006/relationships/oleObject" Target="../embeddings/oleObject50.bin"/><Relationship Id="rId20" Type="http://schemas.openxmlformats.org/officeDocument/2006/relationships/image" Target="../media/image48.wmf"/><Relationship Id="rId2" Type="http://schemas.openxmlformats.org/officeDocument/2006/relationships/image" Target="../media/image32.wmf"/><Relationship Id="rId19" Type="http://schemas.openxmlformats.org/officeDocument/2006/relationships/oleObject" Target="../embeddings/oleObject49.bin"/><Relationship Id="rId18" Type="http://schemas.openxmlformats.org/officeDocument/2006/relationships/image" Target="../media/image47.wmf"/><Relationship Id="rId17" Type="http://schemas.openxmlformats.org/officeDocument/2006/relationships/oleObject" Target="../embeddings/oleObject48.bin"/><Relationship Id="rId16" Type="http://schemas.openxmlformats.org/officeDocument/2006/relationships/image" Target="../media/image46.wmf"/><Relationship Id="rId15" Type="http://schemas.openxmlformats.org/officeDocument/2006/relationships/oleObject" Target="../embeddings/oleObject47.bin"/><Relationship Id="rId14" Type="http://schemas.openxmlformats.org/officeDocument/2006/relationships/image" Target="../media/image45.wmf"/><Relationship Id="rId13" Type="http://schemas.openxmlformats.org/officeDocument/2006/relationships/oleObject" Target="../embeddings/oleObject46.bin"/><Relationship Id="rId12" Type="http://schemas.openxmlformats.org/officeDocument/2006/relationships/image" Target="../media/image44.wmf"/><Relationship Id="rId11" Type="http://schemas.openxmlformats.org/officeDocument/2006/relationships/oleObject" Target="../embeddings/oleObject45.bin"/><Relationship Id="rId10" Type="http://schemas.openxmlformats.org/officeDocument/2006/relationships/image" Target="../media/image43.wmf"/><Relationship Id="rId1" Type="http://schemas.openxmlformats.org/officeDocument/2006/relationships/oleObject" Target="../embeddings/oleObject40.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57.bin"/><Relationship Id="rId8" Type="http://schemas.openxmlformats.org/officeDocument/2006/relationships/image" Target="../media/image55.wmf"/><Relationship Id="rId7" Type="http://schemas.openxmlformats.org/officeDocument/2006/relationships/oleObject" Target="../embeddings/oleObject56.bin"/><Relationship Id="rId6" Type="http://schemas.openxmlformats.org/officeDocument/2006/relationships/image" Target="../media/image54.wmf"/><Relationship Id="rId5" Type="http://schemas.openxmlformats.org/officeDocument/2006/relationships/oleObject" Target="../embeddings/oleObject55.bin"/><Relationship Id="rId4" Type="http://schemas.openxmlformats.org/officeDocument/2006/relationships/image" Target="../media/image53.wmf"/><Relationship Id="rId3" Type="http://schemas.openxmlformats.org/officeDocument/2006/relationships/oleObject" Target="../embeddings/oleObject54.bin"/><Relationship Id="rId2" Type="http://schemas.openxmlformats.org/officeDocument/2006/relationships/image" Target="../media/image52.wmf"/><Relationship Id="rId12" Type="http://schemas.openxmlformats.org/officeDocument/2006/relationships/vmlDrawing" Target="../drawings/vmlDrawing11.vml"/><Relationship Id="rId11" Type="http://schemas.openxmlformats.org/officeDocument/2006/relationships/slideLayout" Target="../slideLayouts/slideLayout7.xml"/><Relationship Id="rId10" Type="http://schemas.openxmlformats.org/officeDocument/2006/relationships/image" Target="../media/image56.wmf"/><Relationship Id="rId1" Type="http://schemas.openxmlformats.org/officeDocument/2006/relationships/oleObject" Target="../embeddings/oleObject53.bin"/></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62.bin"/><Relationship Id="rId8" Type="http://schemas.openxmlformats.org/officeDocument/2006/relationships/image" Target="../media/image60.wmf"/><Relationship Id="rId7" Type="http://schemas.openxmlformats.org/officeDocument/2006/relationships/oleObject" Target="../embeddings/oleObject61.bin"/><Relationship Id="rId6" Type="http://schemas.openxmlformats.org/officeDocument/2006/relationships/image" Target="../media/image59.wmf"/><Relationship Id="rId5" Type="http://schemas.openxmlformats.org/officeDocument/2006/relationships/oleObject" Target="../embeddings/oleObject60.bin"/><Relationship Id="rId4" Type="http://schemas.openxmlformats.org/officeDocument/2006/relationships/image" Target="../media/image58.wmf"/><Relationship Id="rId3" Type="http://schemas.openxmlformats.org/officeDocument/2006/relationships/oleObject" Target="../embeddings/oleObject59.bin"/><Relationship Id="rId24" Type="http://schemas.openxmlformats.org/officeDocument/2006/relationships/vmlDrawing" Target="../drawings/vmlDrawing12.vml"/><Relationship Id="rId23" Type="http://schemas.openxmlformats.org/officeDocument/2006/relationships/slideLayout" Target="../slideLayouts/slideLayout7.xml"/><Relationship Id="rId22" Type="http://schemas.openxmlformats.org/officeDocument/2006/relationships/image" Target="../media/image67.wmf"/><Relationship Id="rId21" Type="http://schemas.openxmlformats.org/officeDocument/2006/relationships/oleObject" Target="../embeddings/oleObject68.bin"/><Relationship Id="rId20" Type="http://schemas.openxmlformats.org/officeDocument/2006/relationships/image" Target="../media/image66.wmf"/><Relationship Id="rId2" Type="http://schemas.openxmlformats.org/officeDocument/2006/relationships/image" Target="../media/image57.wmf"/><Relationship Id="rId19" Type="http://schemas.openxmlformats.org/officeDocument/2006/relationships/oleObject" Target="../embeddings/oleObject67.bin"/><Relationship Id="rId18" Type="http://schemas.openxmlformats.org/officeDocument/2006/relationships/image" Target="../media/image65.wmf"/><Relationship Id="rId17" Type="http://schemas.openxmlformats.org/officeDocument/2006/relationships/oleObject" Target="../embeddings/oleObject66.bin"/><Relationship Id="rId16" Type="http://schemas.openxmlformats.org/officeDocument/2006/relationships/image" Target="../media/image64.wmf"/><Relationship Id="rId15" Type="http://schemas.openxmlformats.org/officeDocument/2006/relationships/oleObject" Target="../embeddings/oleObject65.bin"/><Relationship Id="rId14" Type="http://schemas.openxmlformats.org/officeDocument/2006/relationships/image" Target="../media/image63.wmf"/><Relationship Id="rId13" Type="http://schemas.openxmlformats.org/officeDocument/2006/relationships/oleObject" Target="../embeddings/oleObject64.bin"/><Relationship Id="rId12" Type="http://schemas.openxmlformats.org/officeDocument/2006/relationships/image" Target="../media/image62.wmf"/><Relationship Id="rId11" Type="http://schemas.openxmlformats.org/officeDocument/2006/relationships/oleObject" Target="../embeddings/oleObject63.bin"/><Relationship Id="rId10" Type="http://schemas.openxmlformats.org/officeDocument/2006/relationships/image" Target="../media/image61.wmf"/><Relationship Id="rId1" Type="http://schemas.openxmlformats.org/officeDocument/2006/relationships/oleObject" Target="../embeddings/oleObject58.bin"/></Relationships>
</file>

<file path=ppt/slides/_rels/slide16.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7.xml"/><Relationship Id="rId4" Type="http://schemas.openxmlformats.org/officeDocument/2006/relationships/image" Target="../media/image69.wmf"/><Relationship Id="rId3" Type="http://schemas.openxmlformats.org/officeDocument/2006/relationships/oleObject" Target="../embeddings/oleObject70.bin"/><Relationship Id="rId2" Type="http://schemas.openxmlformats.org/officeDocument/2006/relationships/image" Target="../media/image68.wmf"/><Relationship Id="rId1" Type="http://schemas.openxmlformats.org/officeDocument/2006/relationships/oleObject" Target="../embeddings/oleObject69.bin"/></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75.bin"/><Relationship Id="rId8" Type="http://schemas.openxmlformats.org/officeDocument/2006/relationships/image" Target="../media/image73.wmf"/><Relationship Id="rId7" Type="http://schemas.openxmlformats.org/officeDocument/2006/relationships/oleObject" Target="../embeddings/oleObject74.bin"/><Relationship Id="rId6" Type="http://schemas.openxmlformats.org/officeDocument/2006/relationships/image" Target="../media/image72.wmf"/><Relationship Id="rId5" Type="http://schemas.openxmlformats.org/officeDocument/2006/relationships/oleObject" Target="../embeddings/oleObject73.bin"/><Relationship Id="rId4" Type="http://schemas.openxmlformats.org/officeDocument/2006/relationships/image" Target="../media/image71.wmf"/><Relationship Id="rId3" Type="http://schemas.openxmlformats.org/officeDocument/2006/relationships/oleObject" Target="../embeddings/oleObject72.bin"/><Relationship Id="rId22" Type="http://schemas.openxmlformats.org/officeDocument/2006/relationships/vmlDrawing" Target="../drawings/vmlDrawing14.vml"/><Relationship Id="rId21" Type="http://schemas.openxmlformats.org/officeDocument/2006/relationships/slideLayout" Target="../slideLayouts/slideLayout7.xml"/><Relationship Id="rId20" Type="http://schemas.openxmlformats.org/officeDocument/2006/relationships/image" Target="../media/image79.wmf"/><Relationship Id="rId2" Type="http://schemas.openxmlformats.org/officeDocument/2006/relationships/image" Target="../media/image70.wmf"/><Relationship Id="rId19" Type="http://schemas.openxmlformats.org/officeDocument/2006/relationships/oleObject" Target="../embeddings/oleObject80.bin"/><Relationship Id="rId18" Type="http://schemas.openxmlformats.org/officeDocument/2006/relationships/image" Target="../media/image78.wmf"/><Relationship Id="rId17" Type="http://schemas.openxmlformats.org/officeDocument/2006/relationships/oleObject" Target="../embeddings/oleObject79.bin"/><Relationship Id="rId16" Type="http://schemas.openxmlformats.org/officeDocument/2006/relationships/image" Target="../media/image77.wmf"/><Relationship Id="rId15" Type="http://schemas.openxmlformats.org/officeDocument/2006/relationships/oleObject" Target="../embeddings/oleObject78.bin"/><Relationship Id="rId14" Type="http://schemas.openxmlformats.org/officeDocument/2006/relationships/image" Target="../media/image76.wmf"/><Relationship Id="rId13" Type="http://schemas.openxmlformats.org/officeDocument/2006/relationships/oleObject" Target="../embeddings/oleObject77.bin"/><Relationship Id="rId12" Type="http://schemas.openxmlformats.org/officeDocument/2006/relationships/image" Target="../media/image75.wmf"/><Relationship Id="rId11" Type="http://schemas.openxmlformats.org/officeDocument/2006/relationships/oleObject" Target="../embeddings/oleObject76.bin"/><Relationship Id="rId10" Type="http://schemas.openxmlformats.org/officeDocument/2006/relationships/image" Target="../media/image74.wmf"/><Relationship Id="rId1" Type="http://schemas.openxmlformats.org/officeDocument/2006/relationships/oleObject" Target="../embeddings/oleObject71.bin"/></Relationships>
</file>

<file path=ppt/slides/_rels/slide18.xml.rels><?xml version="1.0" encoding="UTF-8" standalone="yes"?>
<Relationships xmlns="http://schemas.openxmlformats.org/package/2006/relationships"><Relationship Id="rId9" Type="http://schemas.openxmlformats.org/officeDocument/2006/relationships/oleObject" Target="../embeddings/oleObject85.bin"/><Relationship Id="rId8" Type="http://schemas.openxmlformats.org/officeDocument/2006/relationships/image" Target="../media/image83.wmf"/><Relationship Id="rId7" Type="http://schemas.openxmlformats.org/officeDocument/2006/relationships/oleObject" Target="../embeddings/oleObject84.bin"/><Relationship Id="rId6" Type="http://schemas.openxmlformats.org/officeDocument/2006/relationships/image" Target="../media/image82.wmf"/><Relationship Id="rId5" Type="http://schemas.openxmlformats.org/officeDocument/2006/relationships/oleObject" Target="../embeddings/oleObject83.bin"/><Relationship Id="rId4" Type="http://schemas.openxmlformats.org/officeDocument/2006/relationships/image" Target="../media/image81.wmf"/><Relationship Id="rId3" Type="http://schemas.openxmlformats.org/officeDocument/2006/relationships/oleObject" Target="../embeddings/oleObject82.bin"/><Relationship Id="rId29" Type="http://schemas.openxmlformats.org/officeDocument/2006/relationships/vmlDrawing" Target="../drawings/vmlDrawing15.vml"/><Relationship Id="rId28" Type="http://schemas.openxmlformats.org/officeDocument/2006/relationships/slideLayout" Target="../slideLayouts/slideLayout7.xml"/><Relationship Id="rId27" Type="http://schemas.openxmlformats.org/officeDocument/2006/relationships/oleObject" Target="../embeddings/oleObject95.bin"/><Relationship Id="rId26" Type="http://schemas.openxmlformats.org/officeDocument/2006/relationships/image" Target="../media/image90.wmf"/><Relationship Id="rId25" Type="http://schemas.openxmlformats.org/officeDocument/2006/relationships/oleObject" Target="../embeddings/oleObject94.bin"/><Relationship Id="rId24" Type="http://schemas.openxmlformats.org/officeDocument/2006/relationships/image" Target="../media/image89.wmf"/><Relationship Id="rId23" Type="http://schemas.openxmlformats.org/officeDocument/2006/relationships/oleObject" Target="../embeddings/oleObject93.bin"/><Relationship Id="rId22" Type="http://schemas.openxmlformats.org/officeDocument/2006/relationships/image" Target="../media/image88.wmf"/><Relationship Id="rId21" Type="http://schemas.openxmlformats.org/officeDocument/2006/relationships/oleObject" Target="../embeddings/oleObject92.bin"/><Relationship Id="rId20" Type="http://schemas.openxmlformats.org/officeDocument/2006/relationships/oleObject" Target="../embeddings/oleObject91.bin"/><Relationship Id="rId2" Type="http://schemas.openxmlformats.org/officeDocument/2006/relationships/image" Target="../media/image80.wmf"/><Relationship Id="rId19" Type="http://schemas.openxmlformats.org/officeDocument/2006/relationships/image" Target="../media/image87.wmf"/><Relationship Id="rId18" Type="http://schemas.openxmlformats.org/officeDocument/2006/relationships/oleObject" Target="../embeddings/oleObject90.bin"/><Relationship Id="rId17" Type="http://schemas.openxmlformats.org/officeDocument/2006/relationships/image" Target="../media/image86.wmf"/><Relationship Id="rId16" Type="http://schemas.openxmlformats.org/officeDocument/2006/relationships/oleObject" Target="../embeddings/oleObject89.bin"/><Relationship Id="rId15" Type="http://schemas.openxmlformats.org/officeDocument/2006/relationships/image" Target="../media/image85.wmf"/><Relationship Id="rId14" Type="http://schemas.openxmlformats.org/officeDocument/2006/relationships/oleObject" Target="../embeddings/oleObject88.bin"/><Relationship Id="rId13" Type="http://schemas.openxmlformats.org/officeDocument/2006/relationships/oleObject" Target="../embeddings/oleObject87.bin"/><Relationship Id="rId12" Type="http://schemas.openxmlformats.org/officeDocument/2006/relationships/image" Target="../media/image79.wmf"/><Relationship Id="rId11" Type="http://schemas.openxmlformats.org/officeDocument/2006/relationships/oleObject" Target="../embeddings/oleObject86.bin"/><Relationship Id="rId10" Type="http://schemas.openxmlformats.org/officeDocument/2006/relationships/image" Target="../media/image84.wmf"/><Relationship Id="rId1" Type="http://schemas.openxmlformats.org/officeDocument/2006/relationships/oleObject" Target="../embeddings/oleObject81.bin"/></Relationships>
</file>

<file path=ppt/slides/_rels/slide19.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2" Type="http://schemas.openxmlformats.org/officeDocument/2006/relationships/slideLayout" Target="../slideLayouts/slideLayout19.xml"/><Relationship Id="rId11" Type="http://schemas.openxmlformats.org/officeDocument/2006/relationships/tags" Target="../tags/tag10.xml"/><Relationship Id="rId10" Type="http://schemas.openxmlformats.org/officeDocument/2006/relationships/image" Target="../media/image91.png"/><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2.xml"/><Relationship Id="rId6" Type="http://schemas.openxmlformats.org/officeDocument/2006/relationships/image" Target="../media/image3.emf"/><Relationship Id="rId5" Type="http://schemas.openxmlformats.org/officeDocument/2006/relationships/oleObject" Target="../embeddings/oleObject3.bin"/><Relationship Id="rId4" Type="http://schemas.openxmlformats.org/officeDocument/2006/relationships/image" Target="../media/image2.emf"/><Relationship Id="rId3" Type="http://schemas.openxmlformats.org/officeDocument/2006/relationships/oleObject" Target="../embeddings/oleObject2.bin"/><Relationship Id="rId2" Type="http://schemas.openxmlformats.org/officeDocument/2006/relationships/image" Target="../media/image1.e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2" Type="http://schemas.openxmlformats.org/officeDocument/2006/relationships/slideLayout" Target="../slideLayouts/slideLayout7.xml"/><Relationship Id="rId11" Type="http://schemas.openxmlformats.org/officeDocument/2006/relationships/tags" Target="../tags/tag20.xml"/><Relationship Id="rId10" Type="http://schemas.openxmlformats.org/officeDocument/2006/relationships/image" Target="../media/image91.png"/><Relationship Id="rId1" Type="http://schemas.openxmlformats.org/officeDocument/2006/relationships/tags" Target="../tags/tag11.xml"/></Relationships>
</file>

<file path=ppt/slides/_rels/slide21.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2" Type="http://schemas.openxmlformats.org/officeDocument/2006/relationships/slideLayout" Target="../slideLayouts/slideLayout19.xml"/><Relationship Id="rId11" Type="http://schemas.openxmlformats.org/officeDocument/2006/relationships/tags" Target="../tags/tag30.xml"/><Relationship Id="rId10" Type="http://schemas.openxmlformats.org/officeDocument/2006/relationships/image" Target="../media/image91.png"/><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9" Type="http://schemas.openxmlformats.org/officeDocument/2006/relationships/image" Target="../media/image91.png"/><Relationship Id="rId8" Type="http://schemas.openxmlformats.org/officeDocument/2006/relationships/tags" Target="../tags/tag38.xml"/><Relationship Id="rId7" Type="http://schemas.openxmlformats.org/officeDocument/2006/relationships/tags" Target="../tags/tag37.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tags" Target="../tags/tag32.xml"/><Relationship Id="rId11" Type="http://schemas.openxmlformats.org/officeDocument/2006/relationships/slideLayout" Target="../slideLayouts/slideLayout7.xml"/><Relationship Id="rId10" Type="http://schemas.openxmlformats.org/officeDocument/2006/relationships/tags" Target="../tags/tag39.xml"/><Relationship Id="rId1" Type="http://schemas.openxmlformats.org/officeDocument/2006/relationships/tags" Target="../tags/tag31.xml"/></Relationships>
</file>

<file path=ppt/slides/_rels/slide23.xml.rels><?xml version="1.0" encoding="UTF-8" standalone="yes"?>
<Relationships xmlns="http://schemas.openxmlformats.org/package/2006/relationships"><Relationship Id="rId9" Type="http://schemas.openxmlformats.org/officeDocument/2006/relationships/image" Target="../media/image91.png"/><Relationship Id="rId8" Type="http://schemas.openxmlformats.org/officeDocument/2006/relationships/tags" Target="../tags/tag47.xml"/><Relationship Id="rId7" Type="http://schemas.openxmlformats.org/officeDocument/2006/relationships/tags" Target="../tags/tag46.xml"/><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1" Type="http://schemas.openxmlformats.org/officeDocument/2006/relationships/slideLayout" Target="../slideLayouts/slideLayout7.xml"/><Relationship Id="rId10" Type="http://schemas.openxmlformats.org/officeDocument/2006/relationships/tags" Target="../tags/tag48.xml"/><Relationship Id="rId1" Type="http://schemas.openxmlformats.org/officeDocument/2006/relationships/tags" Target="../tags/tag40.xml"/></Relationships>
</file>

<file path=ppt/slides/_rels/slide3.xml.rels><?xml version="1.0" encoding="UTF-8" standalone="yes"?>
<Relationships xmlns="http://schemas.openxmlformats.org/package/2006/relationships"><Relationship Id="rId9" Type="http://schemas.openxmlformats.org/officeDocument/2006/relationships/oleObject" Target="../embeddings/oleObject8.bin"/><Relationship Id="rId8" Type="http://schemas.openxmlformats.org/officeDocument/2006/relationships/image" Target="../media/image7.wmf"/><Relationship Id="rId7" Type="http://schemas.openxmlformats.org/officeDocument/2006/relationships/oleObject" Target="../embeddings/oleObject7.bin"/><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image" Target="../media/image5.emf"/><Relationship Id="rId3" Type="http://schemas.openxmlformats.org/officeDocument/2006/relationships/oleObject" Target="../embeddings/oleObject5.bin"/><Relationship Id="rId2" Type="http://schemas.openxmlformats.org/officeDocument/2006/relationships/image" Target="../media/image4.wmf"/><Relationship Id="rId12" Type="http://schemas.openxmlformats.org/officeDocument/2006/relationships/vmlDrawing" Target="../drawings/vmlDrawing2.vml"/><Relationship Id="rId11" Type="http://schemas.openxmlformats.org/officeDocument/2006/relationships/slideLayout" Target="../slideLayouts/slideLayout4.xml"/><Relationship Id="rId10" Type="http://schemas.openxmlformats.org/officeDocument/2006/relationships/image" Target="../media/image8.wmf"/><Relationship Id="rId1"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7.xml"/><Relationship Id="rId6" Type="http://schemas.openxmlformats.org/officeDocument/2006/relationships/image" Target="../media/image11.wmf"/><Relationship Id="rId5" Type="http://schemas.openxmlformats.org/officeDocument/2006/relationships/oleObject" Target="../embeddings/oleObject11.bin"/><Relationship Id="rId4" Type="http://schemas.openxmlformats.org/officeDocument/2006/relationships/image" Target="../media/image10.wmf"/><Relationship Id="rId3" Type="http://schemas.openxmlformats.org/officeDocument/2006/relationships/oleObject" Target="../embeddings/oleObject10.bin"/><Relationship Id="rId2" Type="http://schemas.openxmlformats.org/officeDocument/2006/relationships/image" Target="../media/image9.wmf"/><Relationship Id="rId1" Type="http://schemas.openxmlformats.org/officeDocument/2006/relationships/oleObject" Target="../embeddings/oleObject9.bin"/></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12.wmf"/><Relationship Id="rId1" Type="http://schemas.openxmlformats.org/officeDocument/2006/relationships/oleObject" Target="../embeddings/oleObject12.bin"/></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18.bin"/><Relationship Id="rId8" Type="http://schemas.openxmlformats.org/officeDocument/2006/relationships/oleObject" Target="../embeddings/oleObject17.bin"/><Relationship Id="rId7" Type="http://schemas.openxmlformats.org/officeDocument/2006/relationships/oleObject" Target="../embeddings/oleObject16.bin"/><Relationship Id="rId6" Type="http://schemas.openxmlformats.org/officeDocument/2006/relationships/image" Target="../media/image15.wmf"/><Relationship Id="rId5" Type="http://schemas.openxmlformats.org/officeDocument/2006/relationships/oleObject" Target="../embeddings/oleObject15.bin"/><Relationship Id="rId4" Type="http://schemas.openxmlformats.org/officeDocument/2006/relationships/image" Target="../media/image14.wmf"/><Relationship Id="rId3" Type="http://schemas.openxmlformats.org/officeDocument/2006/relationships/oleObject" Target="../embeddings/oleObject14.bin"/><Relationship Id="rId22" Type="http://schemas.openxmlformats.org/officeDocument/2006/relationships/vmlDrawing" Target="../drawings/vmlDrawing5.vml"/><Relationship Id="rId21" Type="http://schemas.openxmlformats.org/officeDocument/2006/relationships/slideLayout" Target="../slideLayouts/slideLayout2.xml"/><Relationship Id="rId20" Type="http://schemas.openxmlformats.org/officeDocument/2006/relationships/image" Target="../media/image21.wmf"/><Relationship Id="rId2" Type="http://schemas.openxmlformats.org/officeDocument/2006/relationships/image" Target="../media/image13.wmf"/><Relationship Id="rId19" Type="http://schemas.openxmlformats.org/officeDocument/2006/relationships/oleObject" Target="../embeddings/oleObject23.bin"/><Relationship Id="rId18" Type="http://schemas.openxmlformats.org/officeDocument/2006/relationships/image" Target="../media/image20.emf"/><Relationship Id="rId17" Type="http://schemas.openxmlformats.org/officeDocument/2006/relationships/oleObject" Target="../embeddings/oleObject22.bin"/><Relationship Id="rId16" Type="http://schemas.openxmlformats.org/officeDocument/2006/relationships/image" Target="../media/image19.emf"/><Relationship Id="rId15" Type="http://schemas.openxmlformats.org/officeDocument/2006/relationships/oleObject" Target="../embeddings/oleObject21.bin"/><Relationship Id="rId14" Type="http://schemas.openxmlformats.org/officeDocument/2006/relationships/image" Target="../media/image18.wmf"/><Relationship Id="rId13" Type="http://schemas.openxmlformats.org/officeDocument/2006/relationships/oleObject" Target="../embeddings/oleObject20.bin"/><Relationship Id="rId12" Type="http://schemas.openxmlformats.org/officeDocument/2006/relationships/image" Target="../media/image17.wmf"/><Relationship Id="rId11" Type="http://schemas.openxmlformats.org/officeDocument/2006/relationships/oleObject" Target="../embeddings/oleObject19.bin"/><Relationship Id="rId10" Type="http://schemas.openxmlformats.org/officeDocument/2006/relationships/image" Target="../media/image16.wmf"/><Relationship Id="rId1" Type="http://schemas.openxmlformats.org/officeDocument/2006/relationships/oleObject" Target="../embeddings/oleObject13.bin"/></Relationships>
</file>

<file path=ppt/slides/_rels/slide7.xml.rels><?xml version="1.0" encoding="UTF-8" standalone="yes"?>
<Relationships xmlns="http://schemas.openxmlformats.org/package/2006/relationships"><Relationship Id="rId8" Type="http://schemas.openxmlformats.org/officeDocument/2006/relationships/vmlDrawing" Target="../drawings/vmlDrawing6.vml"/><Relationship Id="rId7" Type="http://schemas.openxmlformats.org/officeDocument/2006/relationships/slideLayout" Target="../slideLayouts/slideLayout7.xml"/><Relationship Id="rId6" Type="http://schemas.openxmlformats.org/officeDocument/2006/relationships/image" Target="../media/image24.wmf"/><Relationship Id="rId5" Type="http://schemas.openxmlformats.org/officeDocument/2006/relationships/oleObject" Target="../embeddings/oleObject26.bin"/><Relationship Id="rId4" Type="http://schemas.openxmlformats.org/officeDocument/2006/relationships/image" Target="../media/image23.wmf"/><Relationship Id="rId3" Type="http://schemas.openxmlformats.org/officeDocument/2006/relationships/oleObject" Target="../embeddings/oleObject25.bin"/><Relationship Id="rId2" Type="http://schemas.openxmlformats.org/officeDocument/2006/relationships/image" Target="../media/image22.wmf"/><Relationship Id="rId1" Type="http://schemas.openxmlformats.org/officeDocument/2006/relationships/oleObject" Target="../embeddings/oleObject24.bin"/></Relationships>
</file>

<file path=ppt/slides/_rels/slide8.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7.xml"/><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emf"/><Relationship Id="rId1" Type="http://schemas.openxmlformats.org/officeDocument/2006/relationships/oleObject" Target="../embeddings/oleObject27.bin"/></Relationships>
</file>

<file path=ppt/slides/_rels/slide9.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7.xml"/><Relationship Id="rId4" Type="http://schemas.openxmlformats.org/officeDocument/2006/relationships/image" Target="../media/image29.wmf"/><Relationship Id="rId3" Type="http://schemas.openxmlformats.org/officeDocument/2006/relationships/oleObject" Target="../embeddings/oleObject29.bin"/><Relationship Id="rId2" Type="http://schemas.openxmlformats.org/officeDocument/2006/relationships/image" Target="../media/image28.wmf"/><Relationship Id="rId1" Type="http://schemas.openxmlformats.org/officeDocument/2006/relationships/oleObject" Target="../embeddings/oleObject2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灯片编号占位符 3"/>
          <p:cNvSpPr>
            <a:spLocks noGrp="1"/>
          </p:cNvSpPr>
          <p:nvPr>
            <p:ph type="sldNum" sz="quarter" idx="12"/>
          </p:nvPr>
        </p:nvSpPr>
        <p:spPr/>
        <p:txBody>
          <a:bodyPr wrap="square" lIns="91440" tIns="45720" rIns="91440" bIns="45720" anchor="t"/>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600" b="1" dirty="0">
                <a:solidFill>
                  <a:srgbClr val="0000FF"/>
                </a:solidFill>
              </a:rPr>
            </a:fld>
            <a:endParaRPr lang="zh-CN" altLang="en-US" sz="1600" b="1" dirty="0">
              <a:solidFill>
                <a:srgbClr val="0000FF"/>
              </a:solidFill>
            </a:endParaRPr>
          </a:p>
        </p:txBody>
      </p:sp>
      <p:sp>
        <p:nvSpPr>
          <p:cNvPr id="108546" name="Text Box 2"/>
          <p:cNvSpPr txBox="1">
            <a:spLocks noChangeArrowheads="1"/>
          </p:cNvSpPr>
          <p:nvPr/>
        </p:nvSpPr>
        <p:spPr bwMode="auto">
          <a:xfrm>
            <a:off x="1331913" y="566738"/>
            <a:ext cx="6119813" cy="701675"/>
          </a:xfrm>
          <a:prstGeom prst="rect">
            <a:avLst/>
          </a:prstGeom>
          <a:noFill/>
          <a:ln>
            <a:noFill/>
          </a:ln>
          <a:effectLst/>
        </p:spPr>
        <p:txBody>
          <a:bodyPr>
            <a:spAutoFit/>
          </a:bodyPr>
          <a:lstStyle/>
          <a:p>
            <a:pPr marR="0" algn="ctr" defTabSz="914400">
              <a:spcBef>
                <a:spcPct val="50000"/>
              </a:spcBef>
              <a:buClrTx/>
              <a:buSzTx/>
              <a:buFontTx/>
              <a:defRPr/>
            </a:pPr>
            <a:r>
              <a:rPr kumimoji="0" lang="zh-CN" altLang="en-US" sz="4000" b="1"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第九章  电磁感应与电磁场</a:t>
            </a:r>
            <a:endParaRPr kumimoji="0" lang="zh-CN" altLang="en-US" sz="4000" b="1"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108547" name="Text Box 3"/>
          <p:cNvSpPr txBox="1">
            <a:spLocks noChangeArrowheads="1"/>
          </p:cNvSpPr>
          <p:nvPr/>
        </p:nvSpPr>
        <p:spPr bwMode="auto">
          <a:xfrm>
            <a:off x="1547813" y="1477963"/>
            <a:ext cx="5568950" cy="3751263"/>
          </a:xfrm>
          <a:prstGeom prst="rect">
            <a:avLst/>
          </a:prstGeom>
          <a:noFill/>
          <a:ln>
            <a:noFill/>
          </a:ln>
          <a:effectLst/>
        </p:spPr>
        <p:txBody>
          <a:bodyPr wrap="none">
            <a:spAutoFit/>
          </a:bodyPr>
          <a:lstStyle/>
          <a:p>
            <a:pPr marR="0" defTabSz="914400">
              <a:lnSpc>
                <a:spcPct val="150000"/>
              </a:lnSpc>
              <a:buClrTx/>
              <a:buSzTx/>
              <a:buFontTx/>
              <a:defRPr/>
            </a:pPr>
            <a:r>
              <a:rPr kumimoji="0" lang="en-US" altLang="zh-CN" sz="3200" b="1" kern="1200" cap="none" spc="0" normalizeH="0" baseline="0" noProof="0">
                <a:solidFill>
                  <a:srgbClr val="FF33CC"/>
                </a:solidFill>
                <a:effectLst>
                  <a:outerShdw blurRad="38100" dist="38100" dir="2700000" algn="tl">
                    <a:srgbClr val="000000"/>
                  </a:outerShdw>
                </a:effectLst>
                <a:latin typeface="Times New Roman" panose="02020603050405020304" pitchFamily="18" charset="0"/>
                <a:ea typeface="楷体_GB2312" pitchFamily="49" charset="-122"/>
                <a:cs typeface="+mn-cs"/>
              </a:rPr>
              <a:t>9.1 </a:t>
            </a:r>
            <a:r>
              <a:rPr kumimoji="0" lang="zh-CN" altLang="en-US" sz="3200" b="1" kern="1200" cap="none" spc="0" normalizeH="0" baseline="0" noProof="0">
                <a:solidFill>
                  <a:srgbClr val="FF33CC"/>
                </a:solidFill>
                <a:effectLst>
                  <a:outerShdw blurRad="38100" dist="38100" dir="2700000" algn="tl">
                    <a:srgbClr val="000000"/>
                  </a:outerShdw>
                </a:effectLst>
                <a:latin typeface="Times New Roman" panose="02020603050405020304" pitchFamily="18" charset="0"/>
                <a:ea typeface="楷体_GB2312" pitchFamily="49" charset="-122"/>
                <a:cs typeface="+mn-cs"/>
              </a:rPr>
              <a:t>法拉第电磁感应定律</a:t>
            </a:r>
            <a:endParaRPr kumimoji="0" lang="zh-CN" altLang="en-US" sz="3200" b="1" kern="1200" cap="none" spc="0" normalizeH="0" baseline="0" noProof="0">
              <a:solidFill>
                <a:srgbClr val="FF33CC"/>
              </a:solidFill>
              <a:effectLst>
                <a:outerShdw blurRad="38100" dist="38100" dir="2700000" algn="tl">
                  <a:srgbClr val="000000"/>
                </a:outerShdw>
              </a:effectLst>
              <a:latin typeface="Times New Roman" panose="02020603050405020304" pitchFamily="18" charset="0"/>
              <a:ea typeface="楷体_GB2312" pitchFamily="49" charset="-122"/>
              <a:cs typeface="+mn-cs"/>
            </a:endParaRPr>
          </a:p>
          <a:p>
            <a:pPr marR="0" defTabSz="914400">
              <a:lnSpc>
                <a:spcPct val="150000"/>
              </a:lnSpc>
              <a:buClrTx/>
              <a:buSzTx/>
              <a:buFontTx/>
              <a:defRPr/>
            </a:pPr>
            <a:r>
              <a:rPr kumimoji="0" lang="en-US" altLang="zh-CN" sz="3200" b="1" kern="1200" cap="none" spc="0" normalizeH="0" baseline="0" noProof="0">
                <a:solidFill>
                  <a:srgbClr val="FF33CC"/>
                </a:solidFill>
                <a:effectLst>
                  <a:outerShdw blurRad="38100" dist="38100" dir="2700000" algn="tl">
                    <a:srgbClr val="000000"/>
                  </a:outerShdw>
                </a:effectLst>
                <a:latin typeface="Times New Roman" panose="02020603050405020304" pitchFamily="18" charset="0"/>
                <a:ea typeface="楷体_GB2312" pitchFamily="49" charset="-122"/>
                <a:cs typeface="+mn-cs"/>
              </a:rPr>
              <a:t>9.2 </a:t>
            </a:r>
            <a:r>
              <a:rPr kumimoji="0" lang="zh-CN" altLang="en-US" sz="3200" b="1" kern="1200" cap="none" spc="0" normalizeH="0" baseline="0" noProof="0">
                <a:solidFill>
                  <a:srgbClr val="FF33CC"/>
                </a:solidFill>
                <a:effectLst>
                  <a:outerShdw blurRad="38100" dist="38100" dir="2700000" algn="tl">
                    <a:srgbClr val="000000"/>
                  </a:outerShdw>
                </a:effectLst>
                <a:latin typeface="Times New Roman" panose="02020603050405020304" pitchFamily="18" charset="0"/>
                <a:ea typeface="楷体_GB2312" pitchFamily="49" charset="-122"/>
                <a:cs typeface="+mn-cs"/>
              </a:rPr>
              <a:t>动生电动势 感生电动势</a:t>
            </a:r>
            <a:endParaRPr kumimoji="0" lang="zh-CN" altLang="en-US" sz="3200" b="1" kern="1200" cap="none" spc="0" normalizeH="0" baseline="0" noProof="0">
              <a:solidFill>
                <a:srgbClr val="FF33CC"/>
              </a:solidFill>
              <a:effectLst>
                <a:outerShdw blurRad="38100" dist="38100" dir="2700000" algn="tl">
                  <a:srgbClr val="000000"/>
                </a:outerShdw>
              </a:effectLst>
              <a:latin typeface="Times New Roman" panose="02020603050405020304" pitchFamily="18" charset="0"/>
              <a:ea typeface="楷体_GB2312" pitchFamily="49" charset="-122"/>
              <a:cs typeface="+mn-cs"/>
            </a:endParaRPr>
          </a:p>
          <a:p>
            <a:pPr marR="0" defTabSz="914400">
              <a:lnSpc>
                <a:spcPct val="150000"/>
              </a:lnSpc>
              <a:buClrTx/>
              <a:buSzTx/>
              <a:buFontTx/>
              <a:defRPr/>
            </a:pPr>
            <a:r>
              <a:rPr kumimoji="0" lang="en-US" altLang="zh-CN" sz="3200" b="1" kern="1200" cap="none" spc="0" normalizeH="0" baseline="0" noProof="0">
                <a:solidFill>
                  <a:srgbClr val="0000FF"/>
                </a:solidFill>
                <a:effectLst>
                  <a:outerShdw blurRad="38100" dist="38100" dir="2700000" algn="tl">
                    <a:srgbClr val="000000"/>
                  </a:outerShdw>
                </a:effectLst>
                <a:latin typeface="Times New Roman" panose="02020603050405020304" pitchFamily="18" charset="0"/>
                <a:ea typeface="楷体_GB2312" pitchFamily="49" charset="-122"/>
                <a:cs typeface="+mn-cs"/>
              </a:rPr>
              <a:t>9.3 </a:t>
            </a:r>
            <a:r>
              <a:rPr kumimoji="0" lang="zh-CN" altLang="en-US" sz="3200" b="1" kern="1200" cap="none" spc="0" normalizeH="0" baseline="0" noProof="0">
                <a:solidFill>
                  <a:srgbClr val="0000FF"/>
                </a:solidFill>
                <a:effectLst>
                  <a:outerShdw blurRad="38100" dist="38100" dir="2700000" algn="tl">
                    <a:srgbClr val="000000"/>
                  </a:outerShdw>
                </a:effectLst>
                <a:latin typeface="Times New Roman" panose="02020603050405020304" pitchFamily="18" charset="0"/>
                <a:ea typeface="楷体_GB2312" pitchFamily="49" charset="-122"/>
                <a:cs typeface="+mn-cs"/>
              </a:rPr>
              <a:t>自感与互感</a:t>
            </a:r>
            <a:endParaRPr kumimoji="0" lang="zh-CN" altLang="en-US" sz="3200" b="1" kern="1200" cap="none" spc="0" normalizeH="0" baseline="0" noProof="0">
              <a:solidFill>
                <a:srgbClr val="0000FF"/>
              </a:solidFill>
              <a:effectLst>
                <a:outerShdw blurRad="38100" dist="38100" dir="2700000" algn="tl">
                  <a:srgbClr val="000000"/>
                </a:outerShdw>
              </a:effectLst>
              <a:latin typeface="Times New Roman" panose="02020603050405020304" pitchFamily="18" charset="0"/>
              <a:ea typeface="楷体_GB2312" pitchFamily="49" charset="-122"/>
              <a:cs typeface="+mn-cs"/>
            </a:endParaRPr>
          </a:p>
          <a:p>
            <a:pPr marR="0" defTabSz="914400">
              <a:lnSpc>
                <a:spcPct val="150000"/>
              </a:lnSpc>
              <a:buClrTx/>
              <a:buSzTx/>
              <a:buFontTx/>
              <a:defRPr/>
            </a:pPr>
            <a:r>
              <a:rPr kumimoji="0" lang="en-US" altLang="zh-CN" sz="3200" b="1" kern="1200" cap="none" spc="0" normalizeH="0" baseline="0" noProof="0">
                <a:solidFill>
                  <a:srgbClr val="FF33CC"/>
                </a:solidFill>
                <a:effectLst>
                  <a:outerShdw blurRad="38100" dist="38100" dir="2700000" algn="tl">
                    <a:srgbClr val="000000"/>
                  </a:outerShdw>
                </a:effectLst>
                <a:latin typeface="Times New Roman" panose="02020603050405020304" pitchFamily="18" charset="0"/>
                <a:ea typeface="楷体_GB2312" pitchFamily="49" charset="-122"/>
                <a:cs typeface="+mn-cs"/>
              </a:rPr>
              <a:t>9.4 </a:t>
            </a:r>
            <a:r>
              <a:rPr kumimoji="0" lang="zh-CN" altLang="en-US" sz="3200" b="1" kern="1200" cap="none" spc="0" normalizeH="0" baseline="0" noProof="0">
                <a:solidFill>
                  <a:srgbClr val="FF33CC"/>
                </a:solidFill>
                <a:effectLst>
                  <a:outerShdw blurRad="38100" dist="38100" dir="2700000" algn="tl">
                    <a:srgbClr val="000000"/>
                  </a:outerShdw>
                </a:effectLst>
                <a:latin typeface="Times New Roman" panose="02020603050405020304" pitchFamily="18" charset="0"/>
                <a:ea typeface="楷体_GB2312" pitchFamily="49" charset="-122"/>
                <a:cs typeface="+mn-cs"/>
              </a:rPr>
              <a:t>磁场的能量</a:t>
            </a:r>
            <a:endParaRPr kumimoji="0" lang="zh-CN" altLang="en-US" sz="3200" b="1" kern="1200" cap="none" spc="0" normalizeH="0" baseline="0" noProof="0">
              <a:solidFill>
                <a:srgbClr val="FF33CC"/>
              </a:solidFill>
              <a:effectLst>
                <a:outerShdw blurRad="38100" dist="38100" dir="2700000" algn="tl">
                  <a:srgbClr val="000000"/>
                </a:outerShdw>
              </a:effectLst>
              <a:latin typeface="Times New Roman" panose="02020603050405020304" pitchFamily="18" charset="0"/>
              <a:ea typeface="楷体_GB2312" pitchFamily="49" charset="-122"/>
              <a:cs typeface="+mn-cs"/>
            </a:endParaRPr>
          </a:p>
          <a:p>
            <a:pPr marR="0" defTabSz="914400">
              <a:lnSpc>
                <a:spcPct val="150000"/>
              </a:lnSpc>
              <a:buClrTx/>
              <a:buSzTx/>
              <a:buFontTx/>
              <a:defRPr/>
            </a:pPr>
            <a:r>
              <a:rPr kumimoji="0" lang="en-US" altLang="zh-CN" sz="3200" b="1" kern="1200" cap="none" spc="0" normalizeH="0" baseline="0" noProof="0">
                <a:solidFill>
                  <a:srgbClr val="FF33CC"/>
                </a:solidFill>
                <a:effectLst>
                  <a:outerShdw blurRad="38100" dist="38100" dir="2700000" algn="tl">
                    <a:srgbClr val="000000"/>
                  </a:outerShdw>
                </a:effectLst>
                <a:latin typeface="Times New Roman" panose="02020603050405020304" pitchFamily="18" charset="0"/>
                <a:ea typeface="楷体_GB2312" pitchFamily="49" charset="-122"/>
                <a:cs typeface="+mn-cs"/>
              </a:rPr>
              <a:t>9.5  </a:t>
            </a:r>
            <a:r>
              <a:rPr kumimoji="0" lang="zh-CN" altLang="en-US" sz="3200" b="1" kern="1200" cap="none" spc="0" normalizeH="0" baseline="0" noProof="0">
                <a:solidFill>
                  <a:srgbClr val="FF33CC"/>
                </a:solidFill>
                <a:effectLst>
                  <a:outerShdw blurRad="38100" dist="38100" dir="2700000" algn="tl">
                    <a:srgbClr val="000000"/>
                  </a:outerShdw>
                </a:effectLst>
                <a:latin typeface="Times New Roman" panose="02020603050405020304" pitchFamily="18" charset="0"/>
                <a:ea typeface="楷体_GB2312" pitchFamily="49" charset="-122"/>
                <a:cs typeface="+mn-cs"/>
              </a:rPr>
              <a:t>麦克斯韦电磁理论简介</a:t>
            </a:r>
            <a:r>
              <a:rPr kumimoji="0" lang="zh-CN" altLang="en-US" b="1" kern="1200" cap="none" spc="0" normalizeH="0" baseline="0" noProof="0">
                <a:solidFill>
                  <a:srgbClr val="FF33CC"/>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0" lang="zh-CN" altLang="en-US" b="1" kern="1200" cap="none" spc="0" normalizeH="0" baseline="0" noProof="0">
              <a:solidFill>
                <a:srgbClr val="FF33CC"/>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灯片编号占位符 3"/>
          <p:cNvSpPr>
            <a:spLocks noGrp="1"/>
          </p:cNvSpPr>
          <p:nvPr>
            <p:ph type="sldNum" sz="quarter" idx="12"/>
          </p:nvPr>
        </p:nvSpPr>
        <p:spPr/>
        <p:txBody>
          <a:bodyPr wrap="square" lIns="91440" tIns="45720" rIns="91440" bIns="45720" anchor="t"/>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600" b="1" dirty="0">
                <a:solidFill>
                  <a:srgbClr val="0000FF"/>
                </a:solidFill>
              </a:rPr>
            </a:fld>
            <a:endParaRPr lang="zh-CN" altLang="en-US" sz="1600" b="1" dirty="0">
              <a:solidFill>
                <a:srgbClr val="0000FF"/>
              </a:solidFill>
            </a:endParaRPr>
          </a:p>
        </p:txBody>
      </p:sp>
      <p:sp>
        <p:nvSpPr>
          <p:cNvPr id="110594" name="Text Box 2"/>
          <p:cNvSpPr txBox="1">
            <a:spLocks noChangeArrowheads="1"/>
          </p:cNvSpPr>
          <p:nvPr/>
        </p:nvSpPr>
        <p:spPr bwMode="auto">
          <a:xfrm>
            <a:off x="1331913" y="566738"/>
            <a:ext cx="6119813" cy="701675"/>
          </a:xfrm>
          <a:prstGeom prst="rect">
            <a:avLst/>
          </a:prstGeom>
          <a:noFill/>
          <a:ln>
            <a:noFill/>
          </a:ln>
          <a:effectLst/>
        </p:spPr>
        <p:txBody>
          <a:bodyPr>
            <a:spAutoFit/>
          </a:bodyPr>
          <a:lstStyle/>
          <a:p>
            <a:pPr marR="0" algn="ctr" defTabSz="914400">
              <a:spcBef>
                <a:spcPct val="50000"/>
              </a:spcBef>
              <a:buClrTx/>
              <a:buSzTx/>
              <a:buFontTx/>
              <a:defRPr/>
            </a:pPr>
            <a:r>
              <a:rPr kumimoji="0" lang="zh-CN" altLang="en-US" sz="4000" b="1"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第九章  电磁感应与电磁场</a:t>
            </a:r>
            <a:endParaRPr kumimoji="0" lang="zh-CN" altLang="en-US" sz="4000" b="1"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110595" name="Text Box 3"/>
          <p:cNvSpPr txBox="1">
            <a:spLocks noChangeArrowheads="1"/>
          </p:cNvSpPr>
          <p:nvPr/>
        </p:nvSpPr>
        <p:spPr bwMode="auto">
          <a:xfrm>
            <a:off x="1547813" y="1477963"/>
            <a:ext cx="5568950" cy="3751263"/>
          </a:xfrm>
          <a:prstGeom prst="rect">
            <a:avLst/>
          </a:prstGeom>
          <a:noFill/>
          <a:ln>
            <a:noFill/>
          </a:ln>
          <a:effectLst/>
        </p:spPr>
        <p:txBody>
          <a:bodyPr wrap="none">
            <a:spAutoFit/>
          </a:bodyPr>
          <a:lstStyle/>
          <a:p>
            <a:pPr marR="0" defTabSz="914400">
              <a:lnSpc>
                <a:spcPct val="150000"/>
              </a:lnSpc>
              <a:buClrTx/>
              <a:buSzTx/>
              <a:buFontTx/>
              <a:defRPr/>
            </a:pPr>
            <a:r>
              <a:rPr kumimoji="0" lang="en-US" altLang="zh-CN" sz="3200" b="1" kern="1200" cap="none" spc="0" normalizeH="0" baseline="0" noProof="0">
                <a:solidFill>
                  <a:srgbClr val="FF33CC"/>
                </a:solidFill>
                <a:effectLst>
                  <a:outerShdw blurRad="38100" dist="38100" dir="2700000" algn="tl">
                    <a:srgbClr val="000000"/>
                  </a:outerShdw>
                </a:effectLst>
                <a:latin typeface="Times New Roman" panose="02020603050405020304" pitchFamily="18" charset="0"/>
                <a:ea typeface="楷体_GB2312" pitchFamily="49" charset="-122"/>
                <a:cs typeface="+mn-cs"/>
              </a:rPr>
              <a:t>9.1 </a:t>
            </a:r>
            <a:r>
              <a:rPr kumimoji="0" lang="zh-CN" altLang="en-US" sz="3200" b="1" kern="1200" cap="none" spc="0" normalizeH="0" baseline="0" noProof="0">
                <a:solidFill>
                  <a:srgbClr val="FF33CC"/>
                </a:solidFill>
                <a:effectLst>
                  <a:outerShdw blurRad="38100" dist="38100" dir="2700000" algn="tl">
                    <a:srgbClr val="000000"/>
                  </a:outerShdw>
                </a:effectLst>
                <a:latin typeface="Times New Roman" panose="02020603050405020304" pitchFamily="18" charset="0"/>
                <a:ea typeface="楷体_GB2312" pitchFamily="49" charset="-122"/>
                <a:cs typeface="+mn-cs"/>
              </a:rPr>
              <a:t>法拉第电磁感应定律</a:t>
            </a:r>
            <a:endParaRPr kumimoji="0" lang="zh-CN" altLang="en-US" sz="3200" b="1" kern="1200" cap="none" spc="0" normalizeH="0" baseline="0" noProof="0">
              <a:solidFill>
                <a:srgbClr val="FF33CC"/>
              </a:solidFill>
              <a:effectLst>
                <a:outerShdw blurRad="38100" dist="38100" dir="2700000" algn="tl">
                  <a:srgbClr val="000000"/>
                </a:outerShdw>
              </a:effectLst>
              <a:latin typeface="Times New Roman" panose="02020603050405020304" pitchFamily="18" charset="0"/>
              <a:ea typeface="楷体_GB2312" pitchFamily="49" charset="-122"/>
              <a:cs typeface="+mn-cs"/>
            </a:endParaRPr>
          </a:p>
          <a:p>
            <a:pPr marR="0" defTabSz="914400">
              <a:lnSpc>
                <a:spcPct val="150000"/>
              </a:lnSpc>
              <a:buClrTx/>
              <a:buSzTx/>
              <a:buFontTx/>
              <a:defRPr/>
            </a:pPr>
            <a:r>
              <a:rPr kumimoji="0" lang="en-US" altLang="zh-CN" sz="3200" b="1" kern="1200" cap="none" spc="0" normalizeH="0" baseline="0" noProof="0">
                <a:solidFill>
                  <a:srgbClr val="FF33CC"/>
                </a:solidFill>
                <a:effectLst>
                  <a:outerShdw blurRad="38100" dist="38100" dir="2700000" algn="tl">
                    <a:srgbClr val="000000"/>
                  </a:outerShdw>
                </a:effectLst>
                <a:latin typeface="Times New Roman" panose="02020603050405020304" pitchFamily="18" charset="0"/>
                <a:ea typeface="楷体_GB2312" pitchFamily="49" charset="-122"/>
                <a:cs typeface="+mn-cs"/>
              </a:rPr>
              <a:t>9.2 </a:t>
            </a:r>
            <a:r>
              <a:rPr kumimoji="0" lang="zh-CN" altLang="en-US" sz="3200" b="1" kern="1200" cap="none" spc="0" normalizeH="0" baseline="0" noProof="0">
                <a:solidFill>
                  <a:srgbClr val="FF33CC"/>
                </a:solidFill>
                <a:effectLst>
                  <a:outerShdw blurRad="38100" dist="38100" dir="2700000" algn="tl">
                    <a:srgbClr val="000000"/>
                  </a:outerShdw>
                </a:effectLst>
                <a:latin typeface="Times New Roman" panose="02020603050405020304" pitchFamily="18" charset="0"/>
                <a:ea typeface="楷体_GB2312" pitchFamily="49" charset="-122"/>
                <a:cs typeface="+mn-cs"/>
              </a:rPr>
              <a:t>动生电动势 感生电动势</a:t>
            </a:r>
            <a:endParaRPr kumimoji="0" lang="zh-CN" altLang="en-US" sz="3200" b="1" kern="1200" cap="none" spc="0" normalizeH="0" baseline="0" noProof="0">
              <a:solidFill>
                <a:srgbClr val="FF33CC"/>
              </a:solidFill>
              <a:effectLst>
                <a:outerShdw blurRad="38100" dist="38100" dir="2700000" algn="tl">
                  <a:srgbClr val="000000"/>
                </a:outerShdw>
              </a:effectLst>
              <a:latin typeface="Times New Roman" panose="02020603050405020304" pitchFamily="18" charset="0"/>
              <a:ea typeface="楷体_GB2312" pitchFamily="49" charset="-122"/>
              <a:cs typeface="+mn-cs"/>
            </a:endParaRPr>
          </a:p>
          <a:p>
            <a:pPr marR="0" defTabSz="914400">
              <a:lnSpc>
                <a:spcPct val="150000"/>
              </a:lnSpc>
              <a:buClrTx/>
              <a:buSzTx/>
              <a:buFontTx/>
              <a:defRPr/>
            </a:pPr>
            <a:r>
              <a:rPr kumimoji="0" lang="en-US" altLang="zh-CN" sz="3200" b="1" kern="1200" cap="none" spc="0" normalizeH="0" baseline="0" noProof="0">
                <a:solidFill>
                  <a:srgbClr val="FF33CC"/>
                </a:solidFill>
                <a:effectLst>
                  <a:outerShdw blurRad="38100" dist="38100" dir="2700000" algn="tl">
                    <a:srgbClr val="000000"/>
                  </a:outerShdw>
                </a:effectLst>
                <a:latin typeface="Times New Roman" panose="02020603050405020304" pitchFamily="18" charset="0"/>
                <a:ea typeface="楷体_GB2312" pitchFamily="49" charset="-122"/>
                <a:cs typeface="+mn-cs"/>
              </a:rPr>
              <a:t>9.3 </a:t>
            </a:r>
            <a:r>
              <a:rPr kumimoji="0" lang="zh-CN" altLang="en-US" sz="3200" b="1" kern="1200" cap="none" spc="0" normalizeH="0" baseline="0" noProof="0">
                <a:solidFill>
                  <a:srgbClr val="FF33CC"/>
                </a:solidFill>
                <a:effectLst>
                  <a:outerShdw blurRad="38100" dist="38100" dir="2700000" algn="tl">
                    <a:srgbClr val="000000"/>
                  </a:outerShdw>
                </a:effectLst>
                <a:latin typeface="Times New Roman" panose="02020603050405020304" pitchFamily="18" charset="0"/>
                <a:ea typeface="楷体_GB2312" pitchFamily="49" charset="-122"/>
                <a:cs typeface="+mn-cs"/>
              </a:rPr>
              <a:t>自感与互感</a:t>
            </a:r>
            <a:endParaRPr kumimoji="0" lang="zh-CN" altLang="en-US" sz="3200" b="1" kern="1200" cap="none" spc="0" normalizeH="0" baseline="0" noProof="0">
              <a:solidFill>
                <a:srgbClr val="FF33CC"/>
              </a:solidFill>
              <a:effectLst>
                <a:outerShdw blurRad="38100" dist="38100" dir="2700000" algn="tl">
                  <a:srgbClr val="000000"/>
                </a:outerShdw>
              </a:effectLst>
              <a:latin typeface="Times New Roman" panose="02020603050405020304" pitchFamily="18" charset="0"/>
              <a:ea typeface="楷体_GB2312" pitchFamily="49" charset="-122"/>
              <a:cs typeface="+mn-cs"/>
            </a:endParaRPr>
          </a:p>
          <a:p>
            <a:pPr marR="0" defTabSz="914400">
              <a:lnSpc>
                <a:spcPct val="150000"/>
              </a:lnSpc>
              <a:buClrTx/>
              <a:buSzTx/>
              <a:buFontTx/>
              <a:defRPr/>
            </a:pPr>
            <a:r>
              <a:rPr kumimoji="0" lang="en-US" altLang="zh-CN" sz="3200" b="1" kern="1200" cap="none" spc="0" normalizeH="0" baseline="0" noProof="0">
                <a:solidFill>
                  <a:srgbClr val="0000FF"/>
                </a:solidFill>
                <a:effectLst>
                  <a:outerShdw blurRad="38100" dist="38100" dir="2700000" algn="tl">
                    <a:srgbClr val="000000"/>
                  </a:outerShdw>
                </a:effectLst>
                <a:latin typeface="Times New Roman" panose="02020603050405020304" pitchFamily="18" charset="0"/>
                <a:ea typeface="楷体_GB2312" pitchFamily="49" charset="-122"/>
                <a:cs typeface="+mn-cs"/>
              </a:rPr>
              <a:t>9.4 </a:t>
            </a:r>
            <a:r>
              <a:rPr kumimoji="0" lang="zh-CN" altLang="en-US" sz="3200" b="1" kern="1200" cap="none" spc="0" normalizeH="0" baseline="0" noProof="0">
                <a:solidFill>
                  <a:srgbClr val="0000FF"/>
                </a:solidFill>
                <a:effectLst>
                  <a:outerShdw blurRad="38100" dist="38100" dir="2700000" algn="tl">
                    <a:srgbClr val="000000"/>
                  </a:outerShdw>
                </a:effectLst>
                <a:latin typeface="Times New Roman" panose="02020603050405020304" pitchFamily="18" charset="0"/>
                <a:ea typeface="楷体_GB2312" pitchFamily="49" charset="-122"/>
                <a:cs typeface="+mn-cs"/>
              </a:rPr>
              <a:t>磁场的能量</a:t>
            </a:r>
            <a:endParaRPr kumimoji="0" lang="zh-CN" altLang="en-US" sz="3200" b="1" kern="1200" cap="none" spc="0" normalizeH="0" baseline="0" noProof="0">
              <a:solidFill>
                <a:srgbClr val="0000FF"/>
              </a:solidFill>
              <a:effectLst>
                <a:outerShdw blurRad="38100" dist="38100" dir="2700000" algn="tl">
                  <a:srgbClr val="000000"/>
                </a:outerShdw>
              </a:effectLst>
              <a:latin typeface="Times New Roman" panose="02020603050405020304" pitchFamily="18" charset="0"/>
              <a:ea typeface="楷体_GB2312" pitchFamily="49" charset="-122"/>
              <a:cs typeface="+mn-cs"/>
            </a:endParaRPr>
          </a:p>
          <a:p>
            <a:pPr marR="0" defTabSz="914400">
              <a:lnSpc>
                <a:spcPct val="150000"/>
              </a:lnSpc>
              <a:buClrTx/>
              <a:buSzTx/>
              <a:buFontTx/>
              <a:defRPr/>
            </a:pPr>
            <a:r>
              <a:rPr kumimoji="0" lang="en-US" altLang="zh-CN" sz="3200" b="1" kern="1200" cap="none" spc="0" normalizeH="0" baseline="0" noProof="0">
                <a:solidFill>
                  <a:srgbClr val="FF33CC"/>
                </a:solidFill>
                <a:effectLst>
                  <a:outerShdw blurRad="38100" dist="38100" dir="2700000" algn="tl">
                    <a:srgbClr val="000000"/>
                  </a:outerShdw>
                </a:effectLst>
                <a:latin typeface="Times New Roman" panose="02020603050405020304" pitchFamily="18" charset="0"/>
                <a:ea typeface="楷体_GB2312" pitchFamily="49" charset="-122"/>
                <a:cs typeface="+mn-cs"/>
              </a:rPr>
              <a:t>9.5  </a:t>
            </a:r>
            <a:r>
              <a:rPr kumimoji="0" lang="zh-CN" altLang="en-US" sz="3200" b="1" kern="1200" cap="none" spc="0" normalizeH="0" baseline="0" noProof="0">
                <a:solidFill>
                  <a:srgbClr val="FF33CC"/>
                </a:solidFill>
                <a:effectLst>
                  <a:outerShdw blurRad="38100" dist="38100" dir="2700000" algn="tl">
                    <a:srgbClr val="000000"/>
                  </a:outerShdw>
                </a:effectLst>
                <a:latin typeface="Times New Roman" panose="02020603050405020304" pitchFamily="18" charset="0"/>
                <a:ea typeface="楷体_GB2312" pitchFamily="49" charset="-122"/>
                <a:cs typeface="+mn-cs"/>
              </a:rPr>
              <a:t>麦克斯韦电磁理论简介</a:t>
            </a:r>
            <a:r>
              <a:rPr kumimoji="0" lang="zh-CN" altLang="en-US" b="1" kern="1200" cap="none" spc="0" normalizeH="0" baseline="0" noProof="0">
                <a:solidFill>
                  <a:srgbClr val="FF33CC"/>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0" lang="zh-CN" altLang="en-US" b="1" kern="1200" cap="none" spc="0" normalizeH="0" baseline="0" noProof="0">
              <a:solidFill>
                <a:srgbClr val="FF33CC"/>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灯片编号占位符 3"/>
          <p:cNvSpPr>
            <a:spLocks noGrp="1"/>
          </p:cNvSpPr>
          <p:nvPr>
            <p:ph type="sldNum" sz="quarter" idx="12"/>
          </p:nvPr>
        </p:nvSpPr>
        <p:spPr/>
        <p:txBody>
          <a:bodyPr wrap="square" lIns="91440" tIns="45720" rIns="91440" bIns="45720" anchor="t"/>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600" b="1" dirty="0">
                <a:solidFill>
                  <a:srgbClr val="0000FF"/>
                </a:solidFill>
              </a:rPr>
            </a:fld>
            <a:endParaRPr lang="zh-CN" altLang="en-US" sz="1600" b="1" dirty="0">
              <a:solidFill>
                <a:srgbClr val="0000FF"/>
              </a:solidFill>
            </a:endParaRPr>
          </a:p>
        </p:txBody>
      </p:sp>
      <p:sp>
        <p:nvSpPr>
          <p:cNvPr id="92215" name="Text Box 55"/>
          <p:cNvSpPr txBox="1">
            <a:spLocks noChangeArrowheads="1"/>
          </p:cNvSpPr>
          <p:nvPr/>
        </p:nvSpPr>
        <p:spPr bwMode="auto">
          <a:xfrm>
            <a:off x="107950" y="188913"/>
            <a:ext cx="2940050" cy="519113"/>
          </a:xfrm>
          <a:prstGeom prst="rect">
            <a:avLst/>
          </a:prstGeom>
          <a:noFill/>
          <a:ln>
            <a:noFill/>
          </a:ln>
          <a:effectLst/>
        </p:spPr>
        <p:txBody>
          <a:bodyPr wrap="none">
            <a:spAutoFit/>
          </a:bodyPr>
          <a:lstStyle/>
          <a:p>
            <a:pPr marR="0" defTabSz="914400">
              <a:buClrTx/>
              <a:buSzTx/>
              <a:buFontTx/>
              <a:defRPr/>
            </a:pPr>
            <a:r>
              <a:rPr kumimoji="0" lang="en-US" altLang="zh-CN" sz="2800" b="1"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§9.4  </a:t>
            </a:r>
            <a:r>
              <a:rPr kumimoji="0" lang="zh-CN" altLang="en-US" sz="2800" b="1"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磁场的能量</a:t>
            </a:r>
            <a:endParaRPr kumimoji="0" lang="zh-CN" altLang="en-US" sz="2800" b="1"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92216" name="Text Box 56"/>
          <p:cNvSpPr txBox="1">
            <a:spLocks noChangeArrowheads="1"/>
          </p:cNvSpPr>
          <p:nvPr/>
        </p:nvSpPr>
        <p:spPr bwMode="auto">
          <a:xfrm>
            <a:off x="250825" y="893763"/>
            <a:ext cx="4340225" cy="519113"/>
          </a:xfrm>
          <a:prstGeom prst="rect">
            <a:avLst/>
          </a:prstGeom>
          <a:noFill/>
          <a:ln>
            <a:noFill/>
          </a:ln>
          <a:effectLst/>
        </p:spPr>
        <p:txBody>
          <a:bodyPr>
            <a:spAutoFit/>
          </a:bodyPr>
          <a:lstStyle/>
          <a:p>
            <a:pPr marR="0" defTabSz="914400">
              <a:buClrTx/>
              <a:buSzTx/>
              <a:buFontTx/>
              <a:defRPr/>
            </a:pPr>
            <a:r>
              <a:rPr kumimoji="0" lang="zh-CN" altLang="en-US" sz="2800" b="1" kern="1200" cap="none" spc="0" normalizeH="0" baseline="0" noProof="0">
                <a:solidFill>
                  <a:srgbClr val="FF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一、暂态电路与稳态电路</a:t>
            </a:r>
            <a:endParaRPr kumimoji="0" lang="zh-CN" altLang="en-US" sz="2800" b="1" kern="1200" cap="none" spc="0" normalizeH="0" baseline="0" noProof="0">
              <a:solidFill>
                <a:srgbClr val="FF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grpSp>
        <p:nvGrpSpPr>
          <p:cNvPr id="13316" name="Group 65"/>
          <p:cNvGrpSpPr/>
          <p:nvPr/>
        </p:nvGrpSpPr>
        <p:grpSpPr>
          <a:xfrm>
            <a:off x="4989513" y="333375"/>
            <a:ext cx="3759200" cy="2465388"/>
            <a:chOff x="3113" y="618"/>
            <a:chExt cx="2368" cy="1553"/>
          </a:xfrm>
        </p:grpSpPr>
        <p:sp>
          <p:nvSpPr>
            <p:cNvPr id="13317" name="Rectangle 19"/>
            <p:cNvSpPr/>
            <p:nvPr/>
          </p:nvSpPr>
          <p:spPr>
            <a:xfrm>
              <a:off x="3113" y="618"/>
              <a:ext cx="2352" cy="15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13318" name="AutoShape 21"/>
            <p:cNvSpPr/>
            <p:nvPr/>
          </p:nvSpPr>
          <p:spPr>
            <a:xfrm rot="-5390567">
              <a:off x="4183" y="5"/>
              <a:ext cx="480" cy="1991"/>
            </a:xfrm>
            <a:prstGeom prst="can">
              <a:avLst>
                <a:gd name="adj" fmla="val 42380"/>
              </a:avLst>
            </a:prstGeom>
            <a:solidFill>
              <a:srgbClr val="FFCCFF">
                <a:alpha val="59999"/>
              </a:srgbClr>
            </a:solidFill>
            <a:ln w="9525" cap="flat" cmpd="sng">
              <a:solidFill>
                <a:srgbClr val="000000"/>
              </a:solidFill>
              <a:prstDash val="solid"/>
              <a:round/>
              <a:headEnd type="none" w="med" len="med"/>
              <a:tailEnd type="none" w="med" len="med"/>
            </a:ln>
          </p:spPr>
          <p:txBody>
            <a:bodyPr wrap="none" anchor="ctr"/>
            <a:p>
              <a:endParaRPr lang="zh-CN" altLang="en-US" dirty="0">
                <a:latin typeface="Times New Roman" panose="02020603050405020304" pitchFamily="18" charset="0"/>
              </a:endParaRPr>
            </a:p>
          </p:txBody>
        </p:sp>
        <p:sp>
          <p:nvSpPr>
            <p:cNvPr id="13319" name="Freeform 22"/>
            <p:cNvSpPr/>
            <p:nvPr/>
          </p:nvSpPr>
          <p:spPr>
            <a:xfrm>
              <a:off x="3701" y="714"/>
              <a:ext cx="206" cy="574"/>
            </a:xfrm>
            <a:custGeom>
              <a:avLst/>
              <a:gdLst/>
              <a:ahLst/>
              <a:cxnLst>
                <a:cxn ang="0">
                  <a:pos x="0" y="28"/>
                </a:cxn>
                <a:cxn ang="0">
                  <a:pos x="44" y="5"/>
                </a:cxn>
                <a:cxn ang="0">
                  <a:pos x="87" y="98"/>
                </a:cxn>
                <a:cxn ang="0">
                  <a:pos x="132" y="472"/>
                </a:cxn>
                <a:cxn ang="0">
                  <a:pos x="168" y="574"/>
                </a:cxn>
                <a:cxn ang="0">
                  <a:pos x="205" y="535"/>
                </a:cxn>
              </a:cxnLst>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ap="flat" cmpd="sng">
              <a:solidFill>
                <a:srgbClr val="0000FF"/>
              </a:solidFill>
              <a:prstDash val="solid"/>
              <a:round/>
              <a:headEnd type="none" w="med" len="med"/>
              <a:tailEnd type="none" w="med" len="med"/>
            </a:ln>
          </p:spPr>
          <p:txBody>
            <a:bodyPr/>
            <a:p>
              <a:endParaRPr lang="zh-CN" altLang="en-US"/>
            </a:p>
          </p:txBody>
        </p:sp>
        <p:sp>
          <p:nvSpPr>
            <p:cNvPr id="13320" name="Freeform 23"/>
            <p:cNvSpPr/>
            <p:nvPr/>
          </p:nvSpPr>
          <p:spPr>
            <a:xfrm>
              <a:off x="3791" y="714"/>
              <a:ext cx="207" cy="574"/>
            </a:xfrm>
            <a:custGeom>
              <a:avLst/>
              <a:gdLst/>
              <a:ahLst/>
              <a:cxnLst>
                <a:cxn ang="0">
                  <a:pos x="0" y="28"/>
                </a:cxn>
                <a:cxn ang="0">
                  <a:pos x="44" y="5"/>
                </a:cxn>
                <a:cxn ang="0">
                  <a:pos x="88" y="98"/>
                </a:cxn>
                <a:cxn ang="0">
                  <a:pos x="132" y="472"/>
                </a:cxn>
                <a:cxn ang="0">
                  <a:pos x="169" y="574"/>
                </a:cxn>
                <a:cxn ang="0">
                  <a:pos x="206" y="535"/>
                </a:cxn>
              </a:cxnLst>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ap="flat" cmpd="sng">
              <a:solidFill>
                <a:srgbClr val="0000FF"/>
              </a:solidFill>
              <a:prstDash val="solid"/>
              <a:round/>
              <a:headEnd type="none" w="med" len="med"/>
              <a:tailEnd type="none" w="med" len="med"/>
            </a:ln>
          </p:spPr>
          <p:txBody>
            <a:bodyPr/>
            <a:p>
              <a:endParaRPr lang="zh-CN" altLang="en-US"/>
            </a:p>
          </p:txBody>
        </p:sp>
        <p:sp>
          <p:nvSpPr>
            <p:cNvPr id="13321" name="Freeform 24"/>
            <p:cNvSpPr/>
            <p:nvPr/>
          </p:nvSpPr>
          <p:spPr>
            <a:xfrm>
              <a:off x="3882" y="714"/>
              <a:ext cx="206" cy="574"/>
            </a:xfrm>
            <a:custGeom>
              <a:avLst/>
              <a:gdLst/>
              <a:ahLst/>
              <a:cxnLst>
                <a:cxn ang="0">
                  <a:pos x="0" y="28"/>
                </a:cxn>
                <a:cxn ang="0">
                  <a:pos x="44" y="5"/>
                </a:cxn>
                <a:cxn ang="0">
                  <a:pos x="87" y="98"/>
                </a:cxn>
                <a:cxn ang="0">
                  <a:pos x="132" y="472"/>
                </a:cxn>
                <a:cxn ang="0">
                  <a:pos x="168" y="574"/>
                </a:cxn>
                <a:cxn ang="0">
                  <a:pos x="205" y="535"/>
                </a:cxn>
              </a:cxnLst>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ap="flat" cmpd="sng">
              <a:solidFill>
                <a:srgbClr val="0000FF"/>
              </a:solidFill>
              <a:prstDash val="solid"/>
              <a:round/>
              <a:headEnd type="none" w="med" len="med"/>
              <a:tailEnd type="none" w="med" len="med"/>
            </a:ln>
          </p:spPr>
          <p:txBody>
            <a:bodyPr/>
            <a:p>
              <a:endParaRPr lang="zh-CN" altLang="en-US"/>
            </a:p>
          </p:txBody>
        </p:sp>
        <p:sp>
          <p:nvSpPr>
            <p:cNvPr id="13322" name="Freeform 25"/>
            <p:cNvSpPr/>
            <p:nvPr/>
          </p:nvSpPr>
          <p:spPr>
            <a:xfrm>
              <a:off x="3972" y="714"/>
              <a:ext cx="207" cy="574"/>
            </a:xfrm>
            <a:custGeom>
              <a:avLst/>
              <a:gdLst/>
              <a:ahLst/>
              <a:cxnLst>
                <a:cxn ang="0">
                  <a:pos x="0" y="28"/>
                </a:cxn>
                <a:cxn ang="0">
                  <a:pos x="44" y="5"/>
                </a:cxn>
                <a:cxn ang="0">
                  <a:pos x="88" y="98"/>
                </a:cxn>
                <a:cxn ang="0">
                  <a:pos x="132" y="472"/>
                </a:cxn>
                <a:cxn ang="0">
                  <a:pos x="169" y="574"/>
                </a:cxn>
                <a:cxn ang="0">
                  <a:pos x="206" y="535"/>
                </a:cxn>
              </a:cxnLst>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ap="flat" cmpd="sng">
              <a:solidFill>
                <a:srgbClr val="0000FF"/>
              </a:solidFill>
              <a:prstDash val="solid"/>
              <a:round/>
              <a:headEnd type="none" w="med" len="med"/>
              <a:tailEnd type="none" w="med" len="med"/>
            </a:ln>
          </p:spPr>
          <p:txBody>
            <a:bodyPr/>
            <a:p>
              <a:endParaRPr lang="zh-CN" altLang="en-US"/>
            </a:p>
          </p:txBody>
        </p:sp>
        <p:sp>
          <p:nvSpPr>
            <p:cNvPr id="13323" name="Freeform 26"/>
            <p:cNvSpPr/>
            <p:nvPr/>
          </p:nvSpPr>
          <p:spPr>
            <a:xfrm>
              <a:off x="4063" y="714"/>
              <a:ext cx="206" cy="574"/>
            </a:xfrm>
            <a:custGeom>
              <a:avLst/>
              <a:gdLst/>
              <a:ahLst/>
              <a:cxnLst>
                <a:cxn ang="0">
                  <a:pos x="0" y="28"/>
                </a:cxn>
                <a:cxn ang="0">
                  <a:pos x="44" y="5"/>
                </a:cxn>
                <a:cxn ang="0">
                  <a:pos x="87" y="98"/>
                </a:cxn>
                <a:cxn ang="0">
                  <a:pos x="132" y="472"/>
                </a:cxn>
                <a:cxn ang="0">
                  <a:pos x="168" y="574"/>
                </a:cxn>
                <a:cxn ang="0">
                  <a:pos x="205" y="535"/>
                </a:cxn>
              </a:cxnLst>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ap="flat" cmpd="sng">
              <a:solidFill>
                <a:srgbClr val="0000FF"/>
              </a:solidFill>
              <a:prstDash val="solid"/>
              <a:round/>
              <a:headEnd type="none" w="med" len="med"/>
              <a:tailEnd type="none" w="med" len="med"/>
            </a:ln>
          </p:spPr>
          <p:txBody>
            <a:bodyPr/>
            <a:p>
              <a:endParaRPr lang="zh-CN" altLang="en-US"/>
            </a:p>
          </p:txBody>
        </p:sp>
        <p:sp>
          <p:nvSpPr>
            <p:cNvPr id="13324" name="Freeform 27"/>
            <p:cNvSpPr/>
            <p:nvPr/>
          </p:nvSpPr>
          <p:spPr>
            <a:xfrm>
              <a:off x="4153" y="714"/>
              <a:ext cx="207" cy="574"/>
            </a:xfrm>
            <a:custGeom>
              <a:avLst/>
              <a:gdLst/>
              <a:ahLst/>
              <a:cxnLst>
                <a:cxn ang="0">
                  <a:pos x="0" y="28"/>
                </a:cxn>
                <a:cxn ang="0">
                  <a:pos x="44" y="5"/>
                </a:cxn>
                <a:cxn ang="0">
                  <a:pos x="88" y="98"/>
                </a:cxn>
                <a:cxn ang="0">
                  <a:pos x="132" y="472"/>
                </a:cxn>
                <a:cxn ang="0">
                  <a:pos x="169" y="574"/>
                </a:cxn>
                <a:cxn ang="0">
                  <a:pos x="206" y="535"/>
                </a:cxn>
              </a:cxnLst>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ap="flat" cmpd="sng">
              <a:solidFill>
                <a:srgbClr val="0000FF"/>
              </a:solidFill>
              <a:prstDash val="solid"/>
              <a:round/>
              <a:headEnd type="none" w="med" len="med"/>
              <a:tailEnd type="none" w="med" len="med"/>
            </a:ln>
          </p:spPr>
          <p:txBody>
            <a:bodyPr/>
            <a:p>
              <a:endParaRPr lang="zh-CN" altLang="en-US"/>
            </a:p>
          </p:txBody>
        </p:sp>
        <p:sp>
          <p:nvSpPr>
            <p:cNvPr id="13325" name="Freeform 28"/>
            <p:cNvSpPr/>
            <p:nvPr/>
          </p:nvSpPr>
          <p:spPr>
            <a:xfrm>
              <a:off x="4244" y="714"/>
              <a:ext cx="206" cy="574"/>
            </a:xfrm>
            <a:custGeom>
              <a:avLst/>
              <a:gdLst/>
              <a:ahLst/>
              <a:cxnLst>
                <a:cxn ang="0">
                  <a:pos x="0" y="28"/>
                </a:cxn>
                <a:cxn ang="0">
                  <a:pos x="44" y="5"/>
                </a:cxn>
                <a:cxn ang="0">
                  <a:pos x="87" y="98"/>
                </a:cxn>
                <a:cxn ang="0">
                  <a:pos x="132" y="472"/>
                </a:cxn>
                <a:cxn ang="0">
                  <a:pos x="168" y="574"/>
                </a:cxn>
                <a:cxn ang="0">
                  <a:pos x="205" y="535"/>
                </a:cxn>
              </a:cxnLst>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ap="flat" cmpd="sng">
              <a:solidFill>
                <a:srgbClr val="0000FF"/>
              </a:solidFill>
              <a:prstDash val="solid"/>
              <a:round/>
              <a:headEnd type="none" w="med" len="med"/>
              <a:tailEnd type="none" w="med" len="med"/>
            </a:ln>
          </p:spPr>
          <p:txBody>
            <a:bodyPr/>
            <a:p>
              <a:endParaRPr lang="zh-CN" altLang="en-US"/>
            </a:p>
          </p:txBody>
        </p:sp>
        <p:sp>
          <p:nvSpPr>
            <p:cNvPr id="13326" name="Freeform 29"/>
            <p:cNvSpPr/>
            <p:nvPr/>
          </p:nvSpPr>
          <p:spPr>
            <a:xfrm>
              <a:off x="4334" y="714"/>
              <a:ext cx="207" cy="574"/>
            </a:xfrm>
            <a:custGeom>
              <a:avLst/>
              <a:gdLst/>
              <a:ahLst/>
              <a:cxnLst>
                <a:cxn ang="0">
                  <a:pos x="0" y="28"/>
                </a:cxn>
                <a:cxn ang="0">
                  <a:pos x="44" y="5"/>
                </a:cxn>
                <a:cxn ang="0">
                  <a:pos x="88" y="98"/>
                </a:cxn>
                <a:cxn ang="0">
                  <a:pos x="132" y="472"/>
                </a:cxn>
                <a:cxn ang="0">
                  <a:pos x="169" y="574"/>
                </a:cxn>
                <a:cxn ang="0">
                  <a:pos x="206" y="535"/>
                </a:cxn>
              </a:cxnLst>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ap="flat" cmpd="sng">
              <a:solidFill>
                <a:srgbClr val="0000FF"/>
              </a:solidFill>
              <a:prstDash val="solid"/>
              <a:round/>
              <a:headEnd type="none" w="med" len="med"/>
              <a:tailEnd type="none" w="med" len="med"/>
            </a:ln>
          </p:spPr>
          <p:txBody>
            <a:bodyPr/>
            <a:p>
              <a:endParaRPr lang="zh-CN" altLang="en-US"/>
            </a:p>
          </p:txBody>
        </p:sp>
        <p:sp>
          <p:nvSpPr>
            <p:cNvPr id="13327" name="Freeform 30"/>
            <p:cNvSpPr/>
            <p:nvPr/>
          </p:nvSpPr>
          <p:spPr>
            <a:xfrm>
              <a:off x="4425" y="714"/>
              <a:ext cx="206" cy="574"/>
            </a:xfrm>
            <a:custGeom>
              <a:avLst/>
              <a:gdLst/>
              <a:ahLst/>
              <a:cxnLst>
                <a:cxn ang="0">
                  <a:pos x="0" y="28"/>
                </a:cxn>
                <a:cxn ang="0">
                  <a:pos x="44" y="5"/>
                </a:cxn>
                <a:cxn ang="0">
                  <a:pos x="87" y="98"/>
                </a:cxn>
                <a:cxn ang="0">
                  <a:pos x="132" y="472"/>
                </a:cxn>
                <a:cxn ang="0">
                  <a:pos x="168" y="574"/>
                </a:cxn>
                <a:cxn ang="0">
                  <a:pos x="205" y="535"/>
                </a:cxn>
              </a:cxnLst>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ap="flat" cmpd="sng">
              <a:solidFill>
                <a:srgbClr val="0000FF"/>
              </a:solidFill>
              <a:prstDash val="solid"/>
              <a:round/>
              <a:headEnd type="none" w="med" len="med"/>
              <a:tailEnd type="none" w="med" len="med"/>
            </a:ln>
          </p:spPr>
          <p:txBody>
            <a:bodyPr/>
            <a:p>
              <a:endParaRPr lang="zh-CN" altLang="en-US"/>
            </a:p>
          </p:txBody>
        </p:sp>
        <p:sp>
          <p:nvSpPr>
            <p:cNvPr id="13328" name="Freeform 31"/>
            <p:cNvSpPr/>
            <p:nvPr/>
          </p:nvSpPr>
          <p:spPr>
            <a:xfrm>
              <a:off x="4515" y="714"/>
              <a:ext cx="181" cy="576"/>
            </a:xfrm>
            <a:custGeom>
              <a:avLst/>
              <a:gdLst/>
              <a:ahLst/>
              <a:cxnLst>
                <a:cxn ang="0">
                  <a:pos x="0" y="28"/>
                </a:cxn>
                <a:cxn ang="0">
                  <a:pos x="39" y="5"/>
                </a:cxn>
                <a:cxn ang="0">
                  <a:pos x="77" y="98"/>
                </a:cxn>
                <a:cxn ang="0">
                  <a:pos x="116" y="474"/>
                </a:cxn>
                <a:cxn ang="0">
                  <a:pos x="148" y="576"/>
                </a:cxn>
                <a:cxn ang="0">
                  <a:pos x="180" y="537"/>
                </a:cxn>
              </a:cxnLst>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ap="flat" cmpd="sng">
              <a:solidFill>
                <a:srgbClr val="0000FF"/>
              </a:solidFill>
              <a:prstDash val="solid"/>
              <a:round/>
              <a:headEnd type="none" w="med" len="med"/>
              <a:tailEnd type="none" w="med" len="med"/>
            </a:ln>
          </p:spPr>
          <p:txBody>
            <a:bodyPr/>
            <a:p>
              <a:endParaRPr lang="zh-CN" altLang="en-US"/>
            </a:p>
          </p:txBody>
        </p:sp>
        <p:sp>
          <p:nvSpPr>
            <p:cNvPr id="13329" name="Freeform 32"/>
            <p:cNvSpPr/>
            <p:nvPr/>
          </p:nvSpPr>
          <p:spPr>
            <a:xfrm>
              <a:off x="4606" y="714"/>
              <a:ext cx="206" cy="574"/>
            </a:xfrm>
            <a:custGeom>
              <a:avLst/>
              <a:gdLst/>
              <a:ahLst/>
              <a:cxnLst>
                <a:cxn ang="0">
                  <a:pos x="0" y="28"/>
                </a:cxn>
                <a:cxn ang="0">
                  <a:pos x="44" y="5"/>
                </a:cxn>
                <a:cxn ang="0">
                  <a:pos x="87" y="98"/>
                </a:cxn>
                <a:cxn ang="0">
                  <a:pos x="132" y="472"/>
                </a:cxn>
                <a:cxn ang="0">
                  <a:pos x="168" y="574"/>
                </a:cxn>
                <a:cxn ang="0">
                  <a:pos x="205" y="535"/>
                </a:cxn>
              </a:cxnLst>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ap="flat" cmpd="sng">
              <a:solidFill>
                <a:srgbClr val="0000FF"/>
              </a:solidFill>
              <a:prstDash val="solid"/>
              <a:round/>
              <a:headEnd type="none" w="med" len="med"/>
              <a:tailEnd type="none" w="med" len="med"/>
            </a:ln>
          </p:spPr>
          <p:txBody>
            <a:bodyPr/>
            <a:p>
              <a:endParaRPr lang="zh-CN" altLang="en-US"/>
            </a:p>
          </p:txBody>
        </p:sp>
        <p:sp>
          <p:nvSpPr>
            <p:cNvPr id="13330" name="Freeform 33"/>
            <p:cNvSpPr/>
            <p:nvPr/>
          </p:nvSpPr>
          <p:spPr>
            <a:xfrm>
              <a:off x="4696" y="714"/>
              <a:ext cx="207" cy="574"/>
            </a:xfrm>
            <a:custGeom>
              <a:avLst/>
              <a:gdLst/>
              <a:ahLst/>
              <a:cxnLst>
                <a:cxn ang="0">
                  <a:pos x="0" y="28"/>
                </a:cxn>
                <a:cxn ang="0">
                  <a:pos x="44" y="5"/>
                </a:cxn>
                <a:cxn ang="0">
                  <a:pos x="88" y="98"/>
                </a:cxn>
                <a:cxn ang="0">
                  <a:pos x="132" y="472"/>
                </a:cxn>
                <a:cxn ang="0">
                  <a:pos x="169" y="574"/>
                </a:cxn>
                <a:cxn ang="0">
                  <a:pos x="206" y="535"/>
                </a:cxn>
              </a:cxnLst>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ap="flat" cmpd="sng">
              <a:solidFill>
                <a:srgbClr val="0000FF"/>
              </a:solidFill>
              <a:prstDash val="solid"/>
              <a:round/>
              <a:headEnd type="none" w="med" len="med"/>
              <a:tailEnd type="none" w="med" len="med"/>
            </a:ln>
          </p:spPr>
          <p:txBody>
            <a:bodyPr/>
            <a:p>
              <a:endParaRPr lang="zh-CN" altLang="en-US"/>
            </a:p>
          </p:txBody>
        </p:sp>
        <p:sp>
          <p:nvSpPr>
            <p:cNvPr id="13331" name="Freeform 34"/>
            <p:cNvSpPr/>
            <p:nvPr/>
          </p:nvSpPr>
          <p:spPr>
            <a:xfrm>
              <a:off x="4787" y="714"/>
              <a:ext cx="206" cy="574"/>
            </a:xfrm>
            <a:custGeom>
              <a:avLst/>
              <a:gdLst/>
              <a:ahLst/>
              <a:cxnLst>
                <a:cxn ang="0">
                  <a:pos x="0" y="28"/>
                </a:cxn>
                <a:cxn ang="0">
                  <a:pos x="44" y="5"/>
                </a:cxn>
                <a:cxn ang="0">
                  <a:pos x="87" y="98"/>
                </a:cxn>
                <a:cxn ang="0">
                  <a:pos x="132" y="472"/>
                </a:cxn>
                <a:cxn ang="0">
                  <a:pos x="168" y="574"/>
                </a:cxn>
                <a:cxn ang="0">
                  <a:pos x="205" y="535"/>
                </a:cxn>
              </a:cxnLst>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ap="flat" cmpd="sng">
              <a:solidFill>
                <a:srgbClr val="0000FF"/>
              </a:solidFill>
              <a:prstDash val="solid"/>
              <a:round/>
              <a:headEnd type="none" w="med" len="med"/>
              <a:tailEnd type="none" w="med" len="med"/>
            </a:ln>
          </p:spPr>
          <p:txBody>
            <a:bodyPr/>
            <a:p>
              <a:endParaRPr lang="zh-CN" altLang="en-US"/>
            </a:p>
          </p:txBody>
        </p:sp>
        <p:sp>
          <p:nvSpPr>
            <p:cNvPr id="13332" name="Freeform 35"/>
            <p:cNvSpPr/>
            <p:nvPr/>
          </p:nvSpPr>
          <p:spPr>
            <a:xfrm>
              <a:off x="4877" y="714"/>
              <a:ext cx="207" cy="574"/>
            </a:xfrm>
            <a:custGeom>
              <a:avLst/>
              <a:gdLst/>
              <a:ahLst/>
              <a:cxnLst>
                <a:cxn ang="0">
                  <a:pos x="0" y="28"/>
                </a:cxn>
                <a:cxn ang="0">
                  <a:pos x="44" y="5"/>
                </a:cxn>
                <a:cxn ang="0">
                  <a:pos x="88" y="98"/>
                </a:cxn>
                <a:cxn ang="0">
                  <a:pos x="132" y="472"/>
                </a:cxn>
                <a:cxn ang="0">
                  <a:pos x="169" y="574"/>
                </a:cxn>
                <a:cxn ang="0">
                  <a:pos x="206" y="535"/>
                </a:cxn>
              </a:cxnLst>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ap="flat" cmpd="sng">
              <a:solidFill>
                <a:srgbClr val="0000FF"/>
              </a:solidFill>
              <a:prstDash val="solid"/>
              <a:round/>
              <a:headEnd type="none" w="med" len="med"/>
              <a:tailEnd type="none" w="med" len="med"/>
            </a:ln>
          </p:spPr>
          <p:txBody>
            <a:bodyPr/>
            <a:p>
              <a:endParaRPr lang="zh-CN" altLang="en-US"/>
            </a:p>
          </p:txBody>
        </p:sp>
        <p:sp>
          <p:nvSpPr>
            <p:cNvPr id="13333" name="Freeform 36"/>
            <p:cNvSpPr/>
            <p:nvPr/>
          </p:nvSpPr>
          <p:spPr>
            <a:xfrm>
              <a:off x="4968" y="714"/>
              <a:ext cx="206" cy="574"/>
            </a:xfrm>
            <a:custGeom>
              <a:avLst/>
              <a:gdLst/>
              <a:ahLst/>
              <a:cxnLst>
                <a:cxn ang="0">
                  <a:pos x="0" y="28"/>
                </a:cxn>
                <a:cxn ang="0">
                  <a:pos x="44" y="5"/>
                </a:cxn>
                <a:cxn ang="0">
                  <a:pos x="87" y="98"/>
                </a:cxn>
                <a:cxn ang="0">
                  <a:pos x="132" y="472"/>
                </a:cxn>
                <a:cxn ang="0">
                  <a:pos x="168" y="574"/>
                </a:cxn>
                <a:cxn ang="0">
                  <a:pos x="205" y="535"/>
                </a:cxn>
              </a:cxnLst>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ap="flat" cmpd="sng">
              <a:solidFill>
                <a:srgbClr val="0000FF"/>
              </a:solidFill>
              <a:prstDash val="solid"/>
              <a:round/>
              <a:headEnd type="none" w="med" len="med"/>
              <a:tailEnd type="none" w="med" len="med"/>
            </a:ln>
          </p:spPr>
          <p:txBody>
            <a:bodyPr/>
            <a:p>
              <a:endParaRPr lang="zh-CN" altLang="en-US"/>
            </a:p>
          </p:txBody>
        </p:sp>
        <p:sp>
          <p:nvSpPr>
            <p:cNvPr id="13334" name="Freeform 37"/>
            <p:cNvSpPr/>
            <p:nvPr/>
          </p:nvSpPr>
          <p:spPr>
            <a:xfrm>
              <a:off x="5058" y="714"/>
              <a:ext cx="206" cy="574"/>
            </a:xfrm>
            <a:custGeom>
              <a:avLst/>
              <a:gdLst/>
              <a:ahLst/>
              <a:cxnLst>
                <a:cxn ang="0">
                  <a:pos x="0" y="28"/>
                </a:cxn>
                <a:cxn ang="0">
                  <a:pos x="44" y="5"/>
                </a:cxn>
                <a:cxn ang="0">
                  <a:pos x="87" y="98"/>
                </a:cxn>
                <a:cxn ang="0">
                  <a:pos x="132" y="472"/>
                </a:cxn>
                <a:cxn ang="0">
                  <a:pos x="168" y="574"/>
                </a:cxn>
                <a:cxn ang="0">
                  <a:pos x="205" y="535"/>
                </a:cxn>
              </a:cxnLst>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ap="flat" cmpd="sng">
              <a:solidFill>
                <a:srgbClr val="0000FF"/>
              </a:solidFill>
              <a:prstDash val="solid"/>
              <a:round/>
              <a:headEnd type="none" w="med" len="med"/>
              <a:tailEnd type="none" w="med" len="med"/>
            </a:ln>
          </p:spPr>
          <p:txBody>
            <a:bodyPr/>
            <a:p>
              <a:endParaRPr lang="zh-CN" altLang="en-US"/>
            </a:p>
          </p:txBody>
        </p:sp>
        <p:sp>
          <p:nvSpPr>
            <p:cNvPr id="13335" name="Line 38"/>
            <p:cNvSpPr/>
            <p:nvPr/>
          </p:nvSpPr>
          <p:spPr>
            <a:xfrm>
              <a:off x="3746" y="1242"/>
              <a:ext cx="0" cy="384"/>
            </a:xfrm>
            <a:prstGeom prst="line">
              <a:avLst/>
            </a:prstGeom>
            <a:ln w="28575" cap="flat" cmpd="sng">
              <a:solidFill>
                <a:srgbClr val="0000FF"/>
              </a:solidFill>
              <a:prstDash val="solid"/>
              <a:round/>
              <a:headEnd type="none" w="med" len="med"/>
              <a:tailEnd type="none" w="med" len="med"/>
            </a:ln>
          </p:spPr>
        </p:sp>
        <p:sp>
          <p:nvSpPr>
            <p:cNvPr id="13336" name="Freeform 39"/>
            <p:cNvSpPr/>
            <p:nvPr/>
          </p:nvSpPr>
          <p:spPr>
            <a:xfrm>
              <a:off x="5176" y="717"/>
              <a:ext cx="114" cy="528"/>
            </a:xfrm>
            <a:custGeom>
              <a:avLst/>
              <a:gdLst/>
              <a:ahLst/>
              <a:cxnLst>
                <a:cxn ang="0">
                  <a:pos x="4" y="45"/>
                </a:cxn>
                <a:cxn ang="0">
                  <a:pos x="77" y="14"/>
                </a:cxn>
                <a:cxn ang="0">
                  <a:pos x="99" y="380"/>
                </a:cxn>
                <a:cxn ang="0">
                  <a:pos x="106" y="474"/>
                </a:cxn>
                <a:cxn ang="0">
                  <a:pos x="114" y="528"/>
                </a:cxn>
              </a:cxnLst>
              <a:pathLst>
                <a:path w="121" h="528">
                  <a:moveTo>
                    <a:pt x="4" y="45"/>
                  </a:moveTo>
                  <a:cubicBezTo>
                    <a:pt x="59" y="7"/>
                    <a:pt x="0" y="0"/>
                    <a:pt x="82" y="14"/>
                  </a:cubicBezTo>
                  <a:cubicBezTo>
                    <a:pt x="98" y="135"/>
                    <a:pt x="96" y="258"/>
                    <a:pt x="105" y="380"/>
                  </a:cubicBezTo>
                  <a:cubicBezTo>
                    <a:pt x="107" y="411"/>
                    <a:pt x="110" y="443"/>
                    <a:pt x="113" y="474"/>
                  </a:cubicBezTo>
                  <a:cubicBezTo>
                    <a:pt x="115" y="492"/>
                    <a:pt x="121" y="528"/>
                    <a:pt x="121" y="528"/>
                  </a:cubicBezTo>
                </a:path>
              </a:pathLst>
            </a:custGeom>
            <a:noFill/>
            <a:ln w="28575" cap="flat" cmpd="sng">
              <a:solidFill>
                <a:srgbClr val="0000FF"/>
              </a:solidFill>
              <a:prstDash val="solid"/>
              <a:round/>
              <a:headEnd type="none" w="med" len="med"/>
              <a:tailEnd type="none" w="med" len="med"/>
            </a:ln>
          </p:spPr>
          <p:txBody>
            <a:bodyPr/>
            <a:p>
              <a:endParaRPr lang="zh-CN" altLang="en-US"/>
            </a:p>
          </p:txBody>
        </p:sp>
        <p:sp>
          <p:nvSpPr>
            <p:cNvPr id="13337" name="Line 40"/>
            <p:cNvSpPr/>
            <p:nvPr/>
          </p:nvSpPr>
          <p:spPr>
            <a:xfrm flipH="1">
              <a:off x="5284" y="1242"/>
              <a:ext cx="0" cy="258"/>
            </a:xfrm>
            <a:prstGeom prst="line">
              <a:avLst/>
            </a:prstGeom>
            <a:ln w="28575" cap="flat" cmpd="sng">
              <a:solidFill>
                <a:srgbClr val="0000FF"/>
              </a:solidFill>
              <a:prstDash val="solid"/>
              <a:round/>
              <a:headEnd type="none" w="med" len="med"/>
              <a:tailEnd type="none" w="med" len="med"/>
            </a:ln>
          </p:spPr>
        </p:sp>
        <p:sp>
          <p:nvSpPr>
            <p:cNvPr id="13338" name="Rectangle 41"/>
            <p:cNvSpPr/>
            <p:nvPr/>
          </p:nvSpPr>
          <p:spPr>
            <a:xfrm>
              <a:off x="3701" y="1770"/>
              <a:ext cx="950" cy="96"/>
            </a:xfrm>
            <a:prstGeom prst="rect">
              <a:avLst/>
            </a:prstGeom>
            <a:gradFill rotWithShape="0">
              <a:gsLst>
                <a:gs pos="0">
                  <a:srgbClr val="000066"/>
                </a:gs>
                <a:gs pos="50000">
                  <a:srgbClr val="F5F5F9"/>
                </a:gs>
                <a:gs pos="100000">
                  <a:srgbClr val="000066"/>
                </a:gs>
              </a:gsLst>
              <a:lin ang="5400000" scaled="1"/>
              <a:tileRect/>
            </a:gradFill>
            <a:ln w="19050"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13339" name="Line 42"/>
            <p:cNvSpPr/>
            <p:nvPr/>
          </p:nvSpPr>
          <p:spPr>
            <a:xfrm>
              <a:off x="3732" y="1626"/>
              <a:ext cx="517" cy="0"/>
            </a:xfrm>
            <a:prstGeom prst="line">
              <a:avLst/>
            </a:prstGeom>
            <a:ln w="28575" cap="flat" cmpd="sng">
              <a:solidFill>
                <a:srgbClr val="0000FF"/>
              </a:solidFill>
              <a:prstDash val="solid"/>
              <a:round/>
              <a:headEnd type="none" w="med" len="med"/>
              <a:tailEnd type="none" w="med" len="med"/>
            </a:ln>
          </p:spPr>
        </p:sp>
        <p:sp>
          <p:nvSpPr>
            <p:cNvPr id="13340" name="Line 43"/>
            <p:cNvSpPr/>
            <p:nvPr/>
          </p:nvSpPr>
          <p:spPr>
            <a:xfrm>
              <a:off x="4244" y="1626"/>
              <a:ext cx="0" cy="144"/>
            </a:xfrm>
            <a:prstGeom prst="line">
              <a:avLst/>
            </a:prstGeom>
            <a:ln w="28575" cap="flat" cmpd="sng">
              <a:solidFill>
                <a:srgbClr val="0000FF"/>
              </a:solidFill>
              <a:prstDash val="solid"/>
              <a:round/>
              <a:headEnd type="none" w="med" len="med"/>
              <a:tailEnd type="triangle" w="med" len="med"/>
            </a:ln>
          </p:spPr>
        </p:sp>
        <p:sp>
          <p:nvSpPr>
            <p:cNvPr id="13341" name="Line 44"/>
            <p:cNvSpPr/>
            <p:nvPr/>
          </p:nvSpPr>
          <p:spPr>
            <a:xfrm>
              <a:off x="4922" y="1818"/>
              <a:ext cx="362" cy="0"/>
            </a:xfrm>
            <a:prstGeom prst="line">
              <a:avLst/>
            </a:prstGeom>
            <a:ln w="28575" cap="flat" cmpd="sng">
              <a:solidFill>
                <a:srgbClr val="0000FF"/>
              </a:solidFill>
              <a:prstDash val="solid"/>
              <a:round/>
              <a:headEnd type="none" w="med" len="med"/>
              <a:tailEnd type="none" w="med" len="med"/>
            </a:ln>
          </p:spPr>
        </p:sp>
        <p:sp>
          <p:nvSpPr>
            <p:cNvPr id="13342" name="Line 45"/>
            <p:cNvSpPr/>
            <p:nvPr/>
          </p:nvSpPr>
          <p:spPr>
            <a:xfrm>
              <a:off x="4651" y="1818"/>
              <a:ext cx="181" cy="0"/>
            </a:xfrm>
            <a:prstGeom prst="line">
              <a:avLst/>
            </a:prstGeom>
            <a:ln w="28575" cap="flat" cmpd="sng">
              <a:solidFill>
                <a:srgbClr val="0000FF"/>
              </a:solidFill>
              <a:prstDash val="solid"/>
              <a:round/>
              <a:headEnd type="none" w="med" len="med"/>
              <a:tailEnd type="none" w="med" len="med"/>
            </a:ln>
          </p:spPr>
        </p:sp>
        <p:sp>
          <p:nvSpPr>
            <p:cNvPr id="13343" name="Line 46"/>
            <p:cNvSpPr/>
            <p:nvPr/>
          </p:nvSpPr>
          <p:spPr>
            <a:xfrm>
              <a:off x="4832" y="1674"/>
              <a:ext cx="0" cy="288"/>
            </a:xfrm>
            <a:prstGeom prst="line">
              <a:avLst/>
            </a:prstGeom>
            <a:ln w="38100" cap="flat" cmpd="sng">
              <a:solidFill>
                <a:srgbClr val="0000FF"/>
              </a:solidFill>
              <a:prstDash val="solid"/>
              <a:round/>
              <a:headEnd type="none" w="med" len="med"/>
              <a:tailEnd type="none" w="med" len="med"/>
            </a:ln>
          </p:spPr>
        </p:sp>
        <p:sp>
          <p:nvSpPr>
            <p:cNvPr id="13344" name="Line 47"/>
            <p:cNvSpPr/>
            <p:nvPr/>
          </p:nvSpPr>
          <p:spPr>
            <a:xfrm>
              <a:off x="4922" y="1722"/>
              <a:ext cx="0" cy="192"/>
            </a:xfrm>
            <a:prstGeom prst="line">
              <a:avLst/>
            </a:prstGeom>
            <a:ln w="38100" cap="flat" cmpd="sng">
              <a:solidFill>
                <a:srgbClr val="0000FF"/>
              </a:solidFill>
              <a:prstDash val="solid"/>
              <a:round/>
              <a:headEnd type="none" w="med" len="med"/>
              <a:tailEnd type="none" w="med" len="med"/>
            </a:ln>
          </p:spPr>
        </p:sp>
        <p:sp>
          <p:nvSpPr>
            <p:cNvPr id="13345" name="Line 48"/>
            <p:cNvSpPr/>
            <p:nvPr/>
          </p:nvSpPr>
          <p:spPr>
            <a:xfrm>
              <a:off x="3746" y="1434"/>
              <a:ext cx="1538" cy="0"/>
            </a:xfrm>
            <a:prstGeom prst="line">
              <a:avLst/>
            </a:prstGeom>
            <a:ln w="28575" cap="flat" cmpd="sng">
              <a:solidFill>
                <a:srgbClr val="FF0066"/>
              </a:solidFill>
              <a:prstDash val="dash"/>
              <a:round/>
              <a:headEnd type="triangle" w="med" len="med"/>
              <a:tailEnd type="triangle" w="med" len="med"/>
            </a:ln>
          </p:spPr>
        </p:sp>
        <p:sp>
          <p:nvSpPr>
            <p:cNvPr id="13346" name="Line 49"/>
            <p:cNvSpPr/>
            <p:nvPr/>
          </p:nvSpPr>
          <p:spPr>
            <a:xfrm>
              <a:off x="3520" y="762"/>
              <a:ext cx="0" cy="480"/>
            </a:xfrm>
            <a:prstGeom prst="line">
              <a:avLst/>
            </a:prstGeom>
            <a:ln w="19050" cap="flat" cmpd="sng">
              <a:solidFill>
                <a:srgbClr val="FF0066"/>
              </a:solidFill>
              <a:prstDash val="solid"/>
              <a:round/>
              <a:headEnd type="triangle" w="med" len="med"/>
              <a:tailEnd type="triangle" w="med" len="med"/>
            </a:ln>
          </p:spPr>
        </p:sp>
        <p:graphicFrame>
          <p:nvGraphicFramePr>
            <p:cNvPr id="13347" name="Object 50"/>
            <p:cNvGraphicFramePr>
              <a:graphicFrameLocks noChangeAspect="1"/>
            </p:cNvGraphicFramePr>
            <p:nvPr/>
          </p:nvGraphicFramePr>
          <p:xfrm>
            <a:off x="4560" y="1309"/>
            <a:ext cx="153" cy="282"/>
          </p:xfrm>
          <a:graphic>
            <a:graphicData uri="http://schemas.openxmlformats.org/presentationml/2006/ole">
              <mc:AlternateContent xmlns:mc="http://schemas.openxmlformats.org/markup-compatibility/2006">
                <mc:Choice xmlns:v="urn:schemas-microsoft-com:vml" Requires="v">
                  <p:oleObj spid="_x0000_s3127" name="" r:id="rId1" imgW="114300" imgH="254000" progId="Equation.3">
                    <p:embed/>
                  </p:oleObj>
                </mc:Choice>
                <mc:Fallback>
                  <p:oleObj name="" r:id="rId1" imgW="114300" imgH="254000" progId="Equation.3">
                    <p:embed/>
                    <p:pic>
                      <p:nvPicPr>
                        <p:cNvPr id="0" name="图片 3126"/>
                        <p:cNvPicPr/>
                        <p:nvPr/>
                      </p:nvPicPr>
                      <p:blipFill>
                        <a:blip r:embed="rId2"/>
                        <a:stretch>
                          <a:fillRect/>
                        </a:stretch>
                      </p:blipFill>
                      <p:spPr>
                        <a:xfrm>
                          <a:off x="4560" y="1309"/>
                          <a:ext cx="153" cy="282"/>
                        </a:xfrm>
                        <a:prstGeom prst="rect">
                          <a:avLst/>
                        </a:prstGeom>
                        <a:noFill/>
                        <a:ln w="38100">
                          <a:noFill/>
                          <a:miter/>
                        </a:ln>
                      </p:spPr>
                    </p:pic>
                  </p:oleObj>
                </mc:Fallback>
              </mc:AlternateContent>
            </a:graphicData>
          </a:graphic>
        </p:graphicFrame>
        <p:graphicFrame>
          <p:nvGraphicFramePr>
            <p:cNvPr id="13348" name="Object 51"/>
            <p:cNvGraphicFramePr>
              <a:graphicFrameLocks noChangeAspect="1"/>
            </p:cNvGraphicFramePr>
            <p:nvPr/>
          </p:nvGraphicFramePr>
          <p:xfrm>
            <a:off x="3149" y="844"/>
            <a:ext cx="317" cy="265"/>
          </p:xfrm>
          <a:graphic>
            <a:graphicData uri="http://schemas.openxmlformats.org/presentationml/2006/ole">
              <mc:AlternateContent xmlns:mc="http://schemas.openxmlformats.org/markup-compatibility/2006">
                <mc:Choice xmlns:v="urn:schemas-microsoft-com:vml" Requires="v">
                  <p:oleObj spid="_x0000_s3124" name="" r:id="rId3" imgW="190500" imgH="165100" progId="Equation.DSMT4">
                    <p:embed/>
                  </p:oleObj>
                </mc:Choice>
                <mc:Fallback>
                  <p:oleObj name="" r:id="rId3" imgW="190500" imgH="165100" progId="Equation.DSMT4">
                    <p:embed/>
                    <p:pic>
                      <p:nvPicPr>
                        <p:cNvPr id="0" name="图片 3123"/>
                        <p:cNvPicPr/>
                        <p:nvPr/>
                      </p:nvPicPr>
                      <p:blipFill>
                        <a:blip r:embed="rId4"/>
                        <a:stretch>
                          <a:fillRect/>
                        </a:stretch>
                      </p:blipFill>
                      <p:spPr>
                        <a:xfrm>
                          <a:off x="3149" y="844"/>
                          <a:ext cx="317" cy="265"/>
                        </a:xfrm>
                        <a:prstGeom prst="rect">
                          <a:avLst/>
                        </a:prstGeom>
                        <a:noFill/>
                        <a:ln w="38100">
                          <a:noFill/>
                          <a:miter/>
                        </a:ln>
                      </p:spPr>
                    </p:pic>
                  </p:oleObj>
                </mc:Fallback>
              </mc:AlternateContent>
            </a:graphicData>
          </a:graphic>
        </p:graphicFrame>
        <p:graphicFrame>
          <p:nvGraphicFramePr>
            <p:cNvPr id="13349" name="Object 52"/>
            <p:cNvGraphicFramePr>
              <a:graphicFrameLocks noChangeAspect="1"/>
            </p:cNvGraphicFramePr>
            <p:nvPr/>
          </p:nvGraphicFramePr>
          <p:xfrm>
            <a:off x="3606" y="1023"/>
            <a:ext cx="219" cy="203"/>
          </p:xfrm>
          <a:graphic>
            <a:graphicData uri="http://schemas.openxmlformats.org/presentationml/2006/ole">
              <mc:AlternateContent xmlns:mc="http://schemas.openxmlformats.org/markup-compatibility/2006">
                <mc:Choice xmlns:v="urn:schemas-microsoft-com:vml" Requires="v">
                  <p:oleObj spid="_x0000_s3125" name="" r:id="rId5" imgW="215900" imgH="241300" progId="Equation.3">
                    <p:embed/>
                  </p:oleObj>
                </mc:Choice>
                <mc:Fallback>
                  <p:oleObj name="" r:id="rId5" imgW="215900" imgH="241300" progId="Equation.3">
                    <p:embed/>
                    <p:pic>
                      <p:nvPicPr>
                        <p:cNvPr id="0" name="图片 3124"/>
                        <p:cNvPicPr/>
                        <p:nvPr/>
                      </p:nvPicPr>
                      <p:blipFill>
                        <a:blip r:embed="rId6"/>
                        <a:stretch>
                          <a:fillRect/>
                        </a:stretch>
                      </p:blipFill>
                      <p:spPr>
                        <a:xfrm>
                          <a:off x="3606" y="1023"/>
                          <a:ext cx="219" cy="203"/>
                        </a:xfrm>
                        <a:prstGeom prst="rect">
                          <a:avLst/>
                        </a:prstGeom>
                        <a:noFill/>
                        <a:ln w="38100">
                          <a:noFill/>
                          <a:miter/>
                        </a:ln>
                      </p:spPr>
                    </p:pic>
                  </p:oleObj>
                </mc:Fallback>
              </mc:AlternateContent>
            </a:graphicData>
          </a:graphic>
        </p:graphicFrame>
        <p:graphicFrame>
          <p:nvGraphicFramePr>
            <p:cNvPr id="13350" name="Object 53"/>
            <p:cNvGraphicFramePr>
              <a:graphicFrameLocks noChangeAspect="1"/>
            </p:cNvGraphicFramePr>
            <p:nvPr/>
          </p:nvGraphicFramePr>
          <p:xfrm>
            <a:off x="4851" y="1843"/>
            <a:ext cx="340" cy="328"/>
          </p:xfrm>
          <a:graphic>
            <a:graphicData uri="http://schemas.openxmlformats.org/presentationml/2006/ole">
              <mc:AlternateContent xmlns:mc="http://schemas.openxmlformats.org/markup-compatibility/2006">
                <mc:Choice xmlns:v="urn:schemas-microsoft-com:vml" Requires="v">
                  <p:oleObj spid="_x0000_s3120" name="" r:id="rId7" imgW="165100" imgH="177800" progId="Equation.DSMT4">
                    <p:embed/>
                  </p:oleObj>
                </mc:Choice>
                <mc:Fallback>
                  <p:oleObj name="" r:id="rId7" imgW="165100" imgH="177800" progId="Equation.DSMT4">
                    <p:embed/>
                    <p:pic>
                      <p:nvPicPr>
                        <p:cNvPr id="0" name="图片 3119"/>
                        <p:cNvPicPr/>
                        <p:nvPr/>
                      </p:nvPicPr>
                      <p:blipFill>
                        <a:blip r:embed="rId8"/>
                        <a:stretch>
                          <a:fillRect/>
                        </a:stretch>
                      </p:blipFill>
                      <p:spPr>
                        <a:xfrm>
                          <a:off x="4851" y="1843"/>
                          <a:ext cx="340" cy="328"/>
                        </a:xfrm>
                        <a:prstGeom prst="rect">
                          <a:avLst/>
                        </a:prstGeom>
                        <a:noFill/>
                        <a:ln w="38100">
                          <a:noFill/>
                          <a:miter/>
                        </a:ln>
                      </p:spPr>
                    </p:pic>
                  </p:oleObj>
                </mc:Fallback>
              </mc:AlternateContent>
            </a:graphicData>
          </a:graphic>
        </p:graphicFrame>
        <p:sp>
          <p:nvSpPr>
            <p:cNvPr id="13351" name="Rectangle 59"/>
            <p:cNvSpPr/>
            <p:nvPr/>
          </p:nvSpPr>
          <p:spPr>
            <a:xfrm>
              <a:off x="4014" y="1853"/>
              <a:ext cx="117" cy="230"/>
            </a:xfrm>
            <a:prstGeom prst="rect">
              <a:avLst/>
            </a:prstGeom>
            <a:noFill/>
            <a:ln w="9525">
              <a:noFill/>
            </a:ln>
          </p:spPr>
          <p:txBody>
            <a:bodyPr wrap="none" lIns="0" tIns="0" rIns="0" bIns="0" anchor="t">
              <a:spAutoFit/>
            </a:bodyPr>
            <a:p>
              <a:r>
                <a:rPr lang="en-US" altLang="zh-CN" i="1" dirty="0">
                  <a:solidFill>
                    <a:srgbClr val="000000"/>
                  </a:solidFill>
                  <a:latin typeface="Times New Roman" panose="02020603050405020304" pitchFamily="18" charset="0"/>
                </a:rPr>
                <a:t>R</a:t>
              </a:r>
              <a:endParaRPr lang="en-US" altLang="zh-CN" dirty="0">
                <a:latin typeface="Times New Roman" panose="02020603050405020304" pitchFamily="18" charset="0"/>
              </a:endParaRPr>
            </a:p>
          </p:txBody>
        </p:sp>
        <p:sp>
          <p:nvSpPr>
            <p:cNvPr id="13352" name="Line 60"/>
            <p:cNvSpPr/>
            <p:nvPr/>
          </p:nvSpPr>
          <p:spPr>
            <a:xfrm flipH="1">
              <a:off x="5284" y="1654"/>
              <a:ext cx="0" cy="168"/>
            </a:xfrm>
            <a:prstGeom prst="line">
              <a:avLst/>
            </a:prstGeom>
            <a:ln w="28575" cap="flat" cmpd="sng">
              <a:solidFill>
                <a:srgbClr val="0000FF"/>
              </a:solidFill>
              <a:prstDash val="solid"/>
              <a:round/>
              <a:headEnd type="none" w="med" len="med"/>
              <a:tailEnd type="none" w="med" len="med"/>
            </a:ln>
          </p:spPr>
        </p:sp>
        <p:sp>
          <p:nvSpPr>
            <p:cNvPr id="13353" name="Line 61"/>
            <p:cNvSpPr>
              <a:spLocks noChangeAspect="1"/>
            </p:cNvSpPr>
            <p:nvPr/>
          </p:nvSpPr>
          <p:spPr>
            <a:xfrm>
              <a:off x="5287" y="1496"/>
              <a:ext cx="68" cy="136"/>
            </a:xfrm>
            <a:prstGeom prst="line">
              <a:avLst/>
            </a:prstGeom>
            <a:ln w="28575" cap="flat" cmpd="sng">
              <a:solidFill>
                <a:srgbClr val="0000FF"/>
              </a:solidFill>
              <a:prstDash val="solid"/>
              <a:round/>
              <a:headEnd type="oval" w="med" len="med"/>
              <a:tailEnd type="oval" w="med" len="med"/>
            </a:ln>
          </p:spPr>
        </p:sp>
        <p:graphicFrame>
          <p:nvGraphicFramePr>
            <p:cNvPr id="13354" name="Object 62"/>
            <p:cNvGraphicFramePr>
              <a:graphicFrameLocks noChangeAspect="1"/>
            </p:cNvGraphicFramePr>
            <p:nvPr/>
          </p:nvGraphicFramePr>
          <p:xfrm>
            <a:off x="5312" y="1382"/>
            <a:ext cx="169" cy="237"/>
          </p:xfrm>
          <a:graphic>
            <a:graphicData uri="http://schemas.openxmlformats.org/presentationml/2006/ole">
              <mc:AlternateContent xmlns:mc="http://schemas.openxmlformats.org/markup-compatibility/2006">
                <mc:Choice xmlns:v="urn:schemas-microsoft-com:vml" Requires="v">
                  <p:oleObj spid="_x0000_s3122" name="" r:id="rId9" imgW="127000" imgH="177165" progId="Equation.DSMT4">
                    <p:embed/>
                  </p:oleObj>
                </mc:Choice>
                <mc:Fallback>
                  <p:oleObj name="" r:id="rId9" imgW="127000" imgH="177165" progId="Equation.DSMT4">
                    <p:embed/>
                    <p:pic>
                      <p:nvPicPr>
                        <p:cNvPr id="0" name="图片 3121"/>
                        <p:cNvPicPr/>
                        <p:nvPr/>
                      </p:nvPicPr>
                      <p:blipFill>
                        <a:blip r:embed="rId10"/>
                        <a:stretch>
                          <a:fillRect/>
                        </a:stretch>
                      </p:blipFill>
                      <p:spPr>
                        <a:xfrm>
                          <a:off x="5312" y="1382"/>
                          <a:ext cx="169" cy="237"/>
                        </a:xfrm>
                        <a:prstGeom prst="rect">
                          <a:avLst/>
                        </a:prstGeom>
                        <a:noFill/>
                        <a:ln w="38100">
                          <a:noFill/>
                          <a:miter/>
                        </a:ln>
                      </p:spPr>
                    </p:pic>
                  </p:oleObj>
                </mc:Fallback>
              </mc:AlternateContent>
            </a:graphicData>
          </a:graphic>
        </p:graphicFrame>
        <p:sp>
          <p:nvSpPr>
            <p:cNvPr id="13355" name="Arc 64"/>
            <p:cNvSpPr/>
            <p:nvPr/>
          </p:nvSpPr>
          <p:spPr>
            <a:xfrm rot="-1224593">
              <a:off x="5301" y="1633"/>
              <a:ext cx="129" cy="90"/>
            </a:xfrm>
            <a:custGeom>
              <a:avLst/>
              <a:gdLst/>
              <a:ahLst/>
              <a:cxnLst>
                <a:cxn ang="0">
                  <a:pos x="129" y="12"/>
                </a:cxn>
                <a:cxn ang="0">
                  <a:pos x="0" y="43"/>
                </a:cxn>
                <a:cxn ang="0">
                  <a:pos x="61" y="0"/>
                </a:cxn>
              </a:cxnLst>
              <a:pathLst>
                <a:path w="40368" h="21600" fill="none">
                  <a:moveTo>
                    <a:pt x="40367" y="2762"/>
                  </a:moveTo>
                  <a:cubicBezTo>
                    <a:pt x="38978" y="13534"/>
                    <a:pt x="29806" y="21600"/>
                    <a:pt x="18945" y="21600"/>
                  </a:cubicBezTo>
                  <a:cubicBezTo>
                    <a:pt x="11053" y="21600"/>
                    <a:pt x="3790" y="17296"/>
                    <a:pt x="-1" y="10375"/>
                  </a:cubicBezTo>
                </a:path>
                <a:path w="40368" h="21600" stroke="0">
                  <a:moveTo>
                    <a:pt x="40367" y="2762"/>
                  </a:moveTo>
                  <a:cubicBezTo>
                    <a:pt x="38978" y="13534"/>
                    <a:pt x="29806" y="21600"/>
                    <a:pt x="18945" y="21600"/>
                  </a:cubicBezTo>
                  <a:cubicBezTo>
                    <a:pt x="11053" y="21600"/>
                    <a:pt x="3790" y="17296"/>
                    <a:pt x="-1" y="10375"/>
                  </a:cubicBezTo>
                  <a:lnTo>
                    <a:pt x="18945" y="0"/>
                  </a:lnTo>
                  <a:lnTo>
                    <a:pt x="40367" y="2762"/>
                  </a:lnTo>
                  <a:close/>
                </a:path>
              </a:pathLst>
            </a:custGeom>
            <a:noFill/>
            <a:ln w="19050" cap="flat" cmpd="sng">
              <a:solidFill>
                <a:srgbClr val="FF0000"/>
              </a:solidFill>
              <a:prstDash val="solid"/>
              <a:round/>
              <a:headEnd type="none" w="med" len="med"/>
              <a:tailEnd type="triangle" w="med" len="med"/>
            </a:ln>
          </p:spPr>
          <p:txBody>
            <a:bodyPr/>
            <a:p>
              <a:endParaRPr lang="zh-CN" altLang="en-US"/>
            </a:p>
          </p:txBody>
        </p:sp>
      </p:grpSp>
      <p:graphicFrame>
        <p:nvGraphicFramePr>
          <p:cNvPr id="92226" name="Object 66"/>
          <p:cNvGraphicFramePr>
            <a:graphicFrameLocks noChangeAspect="1"/>
          </p:cNvGraphicFramePr>
          <p:nvPr/>
        </p:nvGraphicFramePr>
        <p:xfrm>
          <a:off x="611188" y="1628775"/>
          <a:ext cx="1439862" cy="534988"/>
        </p:xfrm>
        <a:graphic>
          <a:graphicData uri="http://schemas.openxmlformats.org/presentationml/2006/ole">
            <mc:AlternateContent xmlns:mc="http://schemas.openxmlformats.org/markup-compatibility/2006">
              <mc:Choice xmlns:v="urn:schemas-microsoft-com:vml" Requires="v">
                <p:oleObj spid="_x0000_s3118" name="" r:id="rId11" imgW="545465" imgH="203200" progId="Equation.DSMT4">
                  <p:embed/>
                </p:oleObj>
              </mc:Choice>
              <mc:Fallback>
                <p:oleObj name="" r:id="rId11" imgW="545465" imgH="203200" progId="Equation.DSMT4">
                  <p:embed/>
                  <p:pic>
                    <p:nvPicPr>
                      <p:cNvPr id="0" name="图片 3117"/>
                      <p:cNvPicPr/>
                      <p:nvPr/>
                    </p:nvPicPr>
                    <p:blipFill>
                      <a:blip r:embed="rId12"/>
                      <a:stretch>
                        <a:fillRect/>
                      </a:stretch>
                    </p:blipFill>
                    <p:spPr>
                      <a:xfrm>
                        <a:off x="611188" y="1628775"/>
                        <a:ext cx="1439862" cy="534988"/>
                      </a:xfrm>
                      <a:prstGeom prst="rect">
                        <a:avLst/>
                      </a:prstGeom>
                      <a:noFill/>
                      <a:ln w="38100">
                        <a:noFill/>
                        <a:miter/>
                      </a:ln>
                    </p:spPr>
                  </p:pic>
                </p:oleObj>
              </mc:Fallback>
            </mc:AlternateContent>
          </a:graphicData>
        </a:graphic>
      </p:graphicFrame>
      <p:sp>
        <p:nvSpPr>
          <p:cNvPr id="92227" name="Text Box 67"/>
          <p:cNvSpPr txBox="1"/>
          <p:nvPr/>
        </p:nvSpPr>
        <p:spPr>
          <a:xfrm>
            <a:off x="468313" y="2349500"/>
            <a:ext cx="3067050" cy="457200"/>
          </a:xfrm>
          <a:prstGeom prst="rect">
            <a:avLst/>
          </a:prstGeom>
          <a:noFill/>
          <a:ln w="9525">
            <a:noFill/>
          </a:ln>
        </p:spPr>
        <p:txBody>
          <a:bodyPr anchor="t">
            <a:spAutoFit/>
          </a:bodyPr>
          <a:p>
            <a:r>
              <a:rPr lang="zh-CN" altLang="en-US" b="1" dirty="0">
                <a:latin typeface="Times New Roman" panose="02020603050405020304" pitchFamily="18" charset="0"/>
              </a:rPr>
              <a:t>稳态→暂态→稳态</a:t>
            </a:r>
            <a:endParaRPr lang="zh-CN" altLang="en-US" b="1" dirty="0">
              <a:latin typeface="Times New Roman" panose="02020603050405020304" pitchFamily="18" charset="0"/>
              <a:ea typeface="Times New Roman" panose="02020603050405020304" pitchFamily="18" charset="0"/>
            </a:endParaRPr>
          </a:p>
        </p:txBody>
      </p:sp>
      <p:sp>
        <p:nvSpPr>
          <p:cNvPr id="92228" name="Text Box 68"/>
          <p:cNvSpPr txBox="1"/>
          <p:nvPr/>
        </p:nvSpPr>
        <p:spPr>
          <a:xfrm>
            <a:off x="395288" y="2997200"/>
            <a:ext cx="3024187" cy="457200"/>
          </a:xfrm>
          <a:prstGeom prst="rect">
            <a:avLst/>
          </a:prstGeom>
          <a:noFill/>
          <a:ln w="9525">
            <a:noFill/>
          </a:ln>
        </p:spPr>
        <p:txBody>
          <a:bodyPr anchor="t">
            <a:spAutoFit/>
          </a:bodyPr>
          <a:p>
            <a:r>
              <a:rPr lang="zh-CN" altLang="en-US" b="1" dirty="0">
                <a:latin typeface="Times New Roman" panose="02020603050405020304" pitchFamily="18" charset="0"/>
              </a:rPr>
              <a:t>暂态电路欧姆定律：</a:t>
            </a:r>
            <a:endParaRPr lang="zh-CN" altLang="en-US" b="1" dirty="0">
              <a:latin typeface="Times New Roman" panose="02020603050405020304" pitchFamily="18" charset="0"/>
            </a:endParaRPr>
          </a:p>
        </p:txBody>
      </p:sp>
      <p:graphicFrame>
        <p:nvGraphicFramePr>
          <p:cNvPr id="92229" name="Object 69"/>
          <p:cNvGraphicFramePr>
            <a:graphicFrameLocks noChangeAspect="1"/>
          </p:cNvGraphicFramePr>
          <p:nvPr/>
        </p:nvGraphicFramePr>
        <p:xfrm>
          <a:off x="3203575" y="2997200"/>
          <a:ext cx="2233613" cy="649288"/>
        </p:xfrm>
        <a:graphic>
          <a:graphicData uri="http://schemas.openxmlformats.org/presentationml/2006/ole">
            <mc:AlternateContent xmlns:mc="http://schemas.openxmlformats.org/markup-compatibility/2006">
              <mc:Choice xmlns:v="urn:schemas-microsoft-com:vml" Requires="v">
                <p:oleObj spid="_x0000_s3119" name="" r:id="rId13" imgW="825500" imgH="254000" progId="Equation.DSMT4">
                  <p:embed/>
                </p:oleObj>
              </mc:Choice>
              <mc:Fallback>
                <p:oleObj name="" r:id="rId13" imgW="825500" imgH="254000" progId="Equation.DSMT4">
                  <p:embed/>
                  <p:pic>
                    <p:nvPicPr>
                      <p:cNvPr id="0" name="图片 3118"/>
                      <p:cNvPicPr/>
                      <p:nvPr/>
                    </p:nvPicPr>
                    <p:blipFill>
                      <a:blip r:embed="rId14"/>
                      <a:stretch>
                        <a:fillRect/>
                      </a:stretch>
                    </p:blipFill>
                    <p:spPr>
                      <a:xfrm>
                        <a:off x="3203575" y="2997200"/>
                        <a:ext cx="2233613" cy="649288"/>
                      </a:xfrm>
                      <a:prstGeom prst="rect">
                        <a:avLst/>
                      </a:prstGeom>
                      <a:noFill/>
                      <a:ln w="38100">
                        <a:noFill/>
                        <a:miter/>
                      </a:ln>
                    </p:spPr>
                  </p:pic>
                </p:oleObj>
              </mc:Fallback>
            </mc:AlternateContent>
          </a:graphicData>
        </a:graphic>
      </p:graphicFrame>
      <p:grpSp>
        <p:nvGrpSpPr>
          <p:cNvPr id="92232" name="Group 72"/>
          <p:cNvGrpSpPr/>
          <p:nvPr/>
        </p:nvGrpSpPr>
        <p:grpSpPr>
          <a:xfrm>
            <a:off x="5422900" y="2708275"/>
            <a:ext cx="3236913" cy="1168400"/>
            <a:chOff x="3591" y="1842"/>
            <a:chExt cx="2039" cy="736"/>
          </a:xfrm>
        </p:grpSpPr>
        <p:graphicFrame>
          <p:nvGraphicFramePr>
            <p:cNvPr id="13361" name="Object 8"/>
            <p:cNvGraphicFramePr>
              <a:graphicFrameLocks noChangeAspect="1"/>
            </p:cNvGraphicFramePr>
            <p:nvPr/>
          </p:nvGraphicFramePr>
          <p:xfrm>
            <a:off x="3923" y="1842"/>
            <a:ext cx="1707" cy="736"/>
          </p:xfrm>
          <a:graphic>
            <a:graphicData uri="http://schemas.openxmlformats.org/presentationml/2006/ole">
              <mc:AlternateContent xmlns:mc="http://schemas.openxmlformats.org/markup-compatibility/2006">
                <mc:Choice xmlns:v="urn:schemas-microsoft-com:vml" Requires="v">
                  <p:oleObj spid="_x0000_s3121" name="" r:id="rId15" imgW="862965" imgH="393700" progId="Equation.DSMT4">
                    <p:embed/>
                  </p:oleObj>
                </mc:Choice>
                <mc:Fallback>
                  <p:oleObj name="" r:id="rId15" imgW="862965" imgH="393700" progId="Equation.DSMT4">
                    <p:embed/>
                    <p:pic>
                      <p:nvPicPr>
                        <p:cNvPr id="0" name="图片 3120"/>
                        <p:cNvPicPr/>
                        <p:nvPr/>
                      </p:nvPicPr>
                      <p:blipFill>
                        <a:blip r:embed="rId16"/>
                        <a:stretch>
                          <a:fillRect/>
                        </a:stretch>
                      </p:blipFill>
                      <p:spPr>
                        <a:xfrm>
                          <a:off x="3923" y="1842"/>
                          <a:ext cx="1707" cy="736"/>
                        </a:xfrm>
                        <a:prstGeom prst="rect">
                          <a:avLst/>
                        </a:prstGeom>
                        <a:noFill/>
                        <a:ln w="38100">
                          <a:noFill/>
                          <a:miter/>
                        </a:ln>
                      </p:spPr>
                    </p:pic>
                  </p:oleObj>
                </mc:Fallback>
              </mc:AlternateContent>
            </a:graphicData>
          </a:graphic>
        </p:graphicFrame>
        <p:sp>
          <p:nvSpPr>
            <p:cNvPr id="13362" name="AutoShape 57"/>
            <p:cNvSpPr>
              <a:spLocks noChangeAspect="1" noTextEdit="1"/>
            </p:cNvSpPr>
            <p:nvPr/>
          </p:nvSpPr>
          <p:spPr>
            <a:xfrm>
              <a:off x="3969" y="2251"/>
              <a:ext cx="301" cy="308"/>
            </a:xfrm>
            <a:prstGeom prst="rect">
              <a:avLst/>
            </a:prstGeom>
            <a:noFill/>
            <a:ln w="9525">
              <a:noFill/>
            </a:ln>
          </p:spPr>
          <p:txBody>
            <a:bodyPr anchor="t"/>
            <a:p>
              <a:pPr eaLnBrk="0" hangingPunct="0"/>
              <a:endParaRPr lang="zh-CN" altLang="en-US">
                <a:latin typeface="Times New Roman" panose="02020603050405020304" pitchFamily="18" charset="0"/>
              </a:endParaRPr>
            </a:p>
          </p:txBody>
        </p:sp>
        <p:sp>
          <p:nvSpPr>
            <p:cNvPr id="13363" name="Text Box 70"/>
            <p:cNvSpPr txBox="1"/>
            <p:nvPr/>
          </p:nvSpPr>
          <p:spPr>
            <a:xfrm>
              <a:off x="3591" y="2053"/>
              <a:ext cx="502" cy="288"/>
            </a:xfrm>
            <a:prstGeom prst="rect">
              <a:avLst/>
            </a:prstGeom>
            <a:noFill/>
            <a:ln w="9525">
              <a:noFill/>
            </a:ln>
          </p:spPr>
          <p:txBody>
            <a:bodyPr wrap="none" anchor="t">
              <a:spAutoFit/>
            </a:bodyPr>
            <a:p>
              <a:r>
                <a:rPr lang="zh-CN" altLang="en-US" b="1" dirty="0">
                  <a:latin typeface="Times New Roman" panose="02020603050405020304" pitchFamily="18" charset="0"/>
                </a:rPr>
                <a:t>即：</a:t>
              </a:r>
              <a:endParaRPr lang="zh-CN" altLang="en-US" b="1" dirty="0">
                <a:latin typeface="Times New Roman" panose="02020603050405020304" pitchFamily="18" charset="0"/>
              </a:endParaRPr>
            </a:p>
          </p:txBody>
        </p:sp>
      </p:grpSp>
      <p:grpSp>
        <p:nvGrpSpPr>
          <p:cNvPr id="92233" name="Group 73"/>
          <p:cNvGrpSpPr/>
          <p:nvPr/>
        </p:nvGrpSpPr>
        <p:grpSpPr>
          <a:xfrm>
            <a:off x="973138" y="3716338"/>
            <a:ext cx="4421187" cy="595312"/>
            <a:chOff x="2653" y="2586"/>
            <a:chExt cx="2785" cy="375"/>
          </a:xfrm>
        </p:grpSpPr>
        <p:graphicFrame>
          <p:nvGraphicFramePr>
            <p:cNvPr id="13365" name="Object 10"/>
            <p:cNvGraphicFramePr>
              <a:graphicFrameLocks noChangeAspect="1"/>
            </p:cNvGraphicFramePr>
            <p:nvPr/>
          </p:nvGraphicFramePr>
          <p:xfrm>
            <a:off x="3063" y="2586"/>
            <a:ext cx="2375" cy="375"/>
          </p:xfrm>
          <a:graphic>
            <a:graphicData uri="http://schemas.openxmlformats.org/presentationml/2006/ole">
              <mc:AlternateContent xmlns:mc="http://schemas.openxmlformats.org/markup-compatibility/2006">
                <mc:Choice xmlns:v="urn:schemas-microsoft-com:vml" Requires="v">
                  <p:oleObj spid="_x0000_s3126" name="" r:id="rId17" imgW="1206500" imgH="203200" progId="Equation.DSMT4">
                    <p:embed/>
                  </p:oleObj>
                </mc:Choice>
                <mc:Fallback>
                  <p:oleObj name="" r:id="rId17" imgW="1206500" imgH="203200" progId="Equation.DSMT4">
                    <p:embed/>
                    <p:pic>
                      <p:nvPicPr>
                        <p:cNvPr id="0" name="图片 3125"/>
                        <p:cNvPicPr/>
                        <p:nvPr/>
                      </p:nvPicPr>
                      <p:blipFill>
                        <a:blip r:embed="rId18"/>
                        <a:stretch>
                          <a:fillRect/>
                        </a:stretch>
                      </p:blipFill>
                      <p:spPr>
                        <a:xfrm>
                          <a:off x="3063" y="2586"/>
                          <a:ext cx="2375" cy="375"/>
                        </a:xfrm>
                        <a:prstGeom prst="rect">
                          <a:avLst/>
                        </a:prstGeom>
                        <a:noFill/>
                        <a:ln w="38100">
                          <a:noFill/>
                          <a:miter/>
                        </a:ln>
                      </p:spPr>
                    </p:pic>
                  </p:oleObj>
                </mc:Fallback>
              </mc:AlternateContent>
            </a:graphicData>
          </a:graphic>
        </p:graphicFrame>
        <p:sp>
          <p:nvSpPr>
            <p:cNvPr id="13366" name="AutoShape 71"/>
            <p:cNvSpPr/>
            <p:nvPr/>
          </p:nvSpPr>
          <p:spPr>
            <a:xfrm>
              <a:off x="2653" y="2750"/>
              <a:ext cx="318" cy="90"/>
            </a:xfrm>
            <a:custGeom>
              <a:avLst/>
              <a:gdLst/>
              <a:ahLst/>
              <a:cxnLst>
                <a:cxn ang="17694720">
                  <a:pos x="239" y="0"/>
                </a:cxn>
                <a:cxn ang="11796480">
                  <a:pos x="0" y="45"/>
                </a:cxn>
                <a:cxn ang="5898240">
                  <a:pos x="239" y="90"/>
                </a:cxn>
                <a:cxn ang="0">
                  <a:pos x="318" y="45"/>
                </a:cxn>
              </a:cxnLst>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00FF"/>
            </a:solidFill>
            <a:ln w="9525">
              <a:noFill/>
            </a:ln>
          </p:spPr>
          <p:txBody>
            <a:bodyPr/>
            <a:p>
              <a:endParaRPr lang="zh-CN" altLang="en-US"/>
            </a:p>
          </p:txBody>
        </p:sp>
      </p:grpSp>
      <p:grpSp>
        <p:nvGrpSpPr>
          <p:cNvPr id="92271" name="Group 111"/>
          <p:cNvGrpSpPr/>
          <p:nvPr/>
        </p:nvGrpSpPr>
        <p:grpSpPr>
          <a:xfrm>
            <a:off x="1258888" y="4365625"/>
            <a:ext cx="4465637" cy="719138"/>
            <a:chOff x="702" y="2750"/>
            <a:chExt cx="2813" cy="453"/>
          </a:xfrm>
        </p:grpSpPr>
        <p:sp>
          <p:nvSpPr>
            <p:cNvPr id="13368" name="AutoShape 74"/>
            <p:cNvSpPr/>
            <p:nvPr/>
          </p:nvSpPr>
          <p:spPr>
            <a:xfrm rot="15312" flipV="1">
              <a:off x="702" y="2750"/>
              <a:ext cx="500" cy="453"/>
            </a:xfrm>
            <a:prstGeom prst="wedgeRoundRectCallout">
              <a:avLst>
                <a:gd name="adj1" fmla="val 49472"/>
                <a:gd name="adj2" fmla="val 73398"/>
                <a:gd name="adj3" fmla="val 16667"/>
              </a:avLst>
            </a:prstGeom>
            <a:noFill/>
            <a:ln w="9525" cap="flat" cmpd="sng">
              <a:solidFill>
                <a:srgbClr val="0000FF"/>
              </a:solidFill>
              <a:prstDash val="solid"/>
              <a:miter/>
              <a:headEnd type="none" w="med" len="med"/>
              <a:tailEnd type="none" w="med" len="med"/>
            </a:ln>
          </p:spPr>
          <p:txBody>
            <a:bodyPr rot="10800000" anchor="t"/>
            <a:p>
              <a:pPr algn="ctr"/>
              <a:r>
                <a:rPr lang="zh-CN" altLang="en-US" sz="2000" b="1" dirty="0">
                  <a:latin typeface="Times New Roman" panose="02020603050405020304" pitchFamily="18" charset="0"/>
                </a:rPr>
                <a:t>电源</a:t>
              </a:r>
              <a:endParaRPr lang="zh-CN" altLang="en-US" sz="2000" b="1" dirty="0">
                <a:latin typeface="Times New Roman" panose="02020603050405020304" pitchFamily="18" charset="0"/>
              </a:endParaRPr>
            </a:p>
            <a:p>
              <a:pPr algn="ctr"/>
              <a:r>
                <a:rPr lang="zh-CN" altLang="en-US" sz="2000" b="1" dirty="0">
                  <a:latin typeface="Times New Roman" panose="02020603050405020304" pitchFamily="18" charset="0"/>
                </a:rPr>
                <a:t>做功</a:t>
              </a:r>
              <a:endParaRPr lang="zh-CN" altLang="en-US" sz="2000" b="1" dirty="0">
                <a:latin typeface="Times New Roman" panose="02020603050405020304" pitchFamily="18" charset="0"/>
              </a:endParaRPr>
            </a:p>
          </p:txBody>
        </p:sp>
        <p:sp>
          <p:nvSpPr>
            <p:cNvPr id="13369" name="AutoShape 75"/>
            <p:cNvSpPr/>
            <p:nvPr/>
          </p:nvSpPr>
          <p:spPr>
            <a:xfrm flipV="1">
              <a:off x="1565" y="2750"/>
              <a:ext cx="860" cy="453"/>
            </a:xfrm>
            <a:prstGeom prst="wedgeRoundRectCallout">
              <a:avLst>
                <a:gd name="adj1" fmla="val -2097"/>
                <a:gd name="adj2" fmla="val 70528"/>
                <a:gd name="adj3" fmla="val 16667"/>
              </a:avLst>
            </a:prstGeom>
            <a:noFill/>
            <a:ln w="9525" cap="flat" cmpd="sng">
              <a:solidFill>
                <a:srgbClr val="0000FF"/>
              </a:solidFill>
              <a:prstDash val="solid"/>
              <a:miter/>
              <a:headEnd type="none" w="med" len="med"/>
              <a:tailEnd type="none" w="med" len="med"/>
            </a:ln>
          </p:spPr>
          <p:txBody>
            <a:bodyPr rot="10800000" anchor="t"/>
            <a:p>
              <a:r>
                <a:rPr lang="zh-CN" altLang="en-US" sz="2000" b="1" dirty="0">
                  <a:latin typeface="Times New Roman" panose="02020603050405020304" pitchFamily="18" charset="0"/>
                </a:rPr>
                <a:t>自感电动势做功</a:t>
              </a:r>
              <a:endParaRPr lang="zh-CN" altLang="en-US" sz="2000" b="1" dirty="0">
                <a:latin typeface="Times New Roman" panose="02020603050405020304" pitchFamily="18" charset="0"/>
              </a:endParaRPr>
            </a:p>
          </p:txBody>
        </p:sp>
        <p:sp>
          <p:nvSpPr>
            <p:cNvPr id="13370" name="AutoShape 76"/>
            <p:cNvSpPr/>
            <p:nvPr/>
          </p:nvSpPr>
          <p:spPr>
            <a:xfrm flipV="1">
              <a:off x="2655" y="2750"/>
              <a:ext cx="860" cy="453"/>
            </a:xfrm>
            <a:prstGeom prst="wedgeRoundRectCallout">
              <a:avLst>
                <a:gd name="adj1" fmla="val -38028"/>
                <a:gd name="adj2" fmla="val 71190"/>
                <a:gd name="adj3" fmla="val 16667"/>
              </a:avLst>
            </a:prstGeom>
            <a:noFill/>
            <a:ln w="9525" cap="flat" cmpd="sng">
              <a:solidFill>
                <a:srgbClr val="0000FF"/>
              </a:solidFill>
              <a:prstDash val="solid"/>
              <a:miter/>
              <a:headEnd type="none" w="med" len="med"/>
              <a:tailEnd type="none" w="med" len="med"/>
            </a:ln>
          </p:spPr>
          <p:txBody>
            <a:bodyPr rot="10800000" anchor="t"/>
            <a:p>
              <a:pPr>
                <a:lnSpc>
                  <a:spcPct val="90000"/>
                </a:lnSpc>
                <a:spcBef>
                  <a:spcPct val="50000"/>
                </a:spcBef>
              </a:pPr>
              <a:r>
                <a:rPr lang="zh-CN" altLang="en-US" sz="2000" b="1" dirty="0">
                  <a:latin typeface="Times New Roman" panose="02020603050405020304" pitchFamily="18" charset="0"/>
                </a:rPr>
                <a:t>电阻放出的焦耳热</a:t>
              </a:r>
              <a:endParaRPr lang="zh-CN" altLang="en-US" sz="2000" b="1" dirty="0">
                <a:latin typeface="Times New Roman" panose="02020603050405020304" pitchFamily="18" charset="0"/>
              </a:endParaRPr>
            </a:p>
            <a:p>
              <a:pPr>
                <a:lnSpc>
                  <a:spcPct val="90000"/>
                </a:lnSpc>
                <a:spcBef>
                  <a:spcPct val="50000"/>
                </a:spcBef>
              </a:pPr>
              <a:endParaRPr lang="zh-CN" altLang="en-US" sz="2000" b="1" dirty="0">
                <a:latin typeface="Times New Roman" panose="02020603050405020304" pitchFamily="18" charset="0"/>
              </a:endParaRPr>
            </a:p>
          </p:txBody>
        </p:sp>
      </p:grpSp>
      <p:sp>
        <p:nvSpPr>
          <p:cNvPr id="92239" name="Text Box 79"/>
          <p:cNvSpPr txBox="1">
            <a:spLocks noChangeArrowheads="1"/>
          </p:cNvSpPr>
          <p:nvPr/>
        </p:nvSpPr>
        <p:spPr bwMode="auto">
          <a:xfrm>
            <a:off x="438150" y="5248275"/>
            <a:ext cx="3962400" cy="519113"/>
          </a:xfrm>
          <a:prstGeom prst="rect">
            <a:avLst/>
          </a:prstGeom>
          <a:noFill/>
          <a:ln>
            <a:noFill/>
          </a:ln>
          <a:effectLst/>
        </p:spPr>
        <p:txBody>
          <a:bodyPr>
            <a:spAutoFit/>
          </a:bodyPr>
          <a:lstStyle/>
          <a:p>
            <a:pPr marR="0" defTabSz="914400">
              <a:spcBef>
                <a:spcPct val="50000"/>
              </a:spcBef>
              <a:buClrTx/>
              <a:buSzTx/>
              <a:buFontTx/>
              <a:defRPr/>
            </a:pPr>
            <a:r>
              <a:rPr kumimoji="1" lang="zh-CN" altLang="en-US" sz="2800" b="1" kern="1200" cap="none" spc="0" normalizeH="0" baseline="0" noProof="0">
                <a:solidFill>
                  <a:srgbClr val="FF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二、自感磁能</a:t>
            </a:r>
            <a:endParaRPr kumimoji="1" lang="zh-CN" altLang="en-US" sz="2800" b="1" kern="1200" cap="none" spc="0" normalizeH="0" baseline="0" noProof="0">
              <a:solidFill>
                <a:srgbClr val="FF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graphicFrame>
        <p:nvGraphicFramePr>
          <p:cNvPr id="92269" name="Object 109"/>
          <p:cNvGraphicFramePr>
            <a:graphicFrameLocks noChangeAspect="1"/>
          </p:cNvGraphicFramePr>
          <p:nvPr/>
        </p:nvGraphicFramePr>
        <p:xfrm>
          <a:off x="2882900" y="5232400"/>
          <a:ext cx="2120900" cy="657225"/>
        </p:xfrm>
        <a:graphic>
          <a:graphicData uri="http://schemas.openxmlformats.org/presentationml/2006/ole">
            <mc:AlternateContent xmlns:mc="http://schemas.openxmlformats.org/markup-compatibility/2006">
              <mc:Choice xmlns:v="urn:schemas-microsoft-com:vml" Requires="v">
                <p:oleObj spid="_x0000_s3123" name="" r:id="rId19" imgW="736600" imgH="228600" progId="Equation.DSMT4">
                  <p:embed/>
                </p:oleObj>
              </mc:Choice>
              <mc:Fallback>
                <p:oleObj name="" r:id="rId19" imgW="736600" imgH="228600" progId="Equation.DSMT4">
                  <p:embed/>
                  <p:pic>
                    <p:nvPicPr>
                      <p:cNvPr id="0" name="图片 3122"/>
                      <p:cNvPicPr/>
                      <p:nvPr/>
                    </p:nvPicPr>
                    <p:blipFill>
                      <a:blip r:embed="rId20"/>
                      <a:stretch>
                        <a:fillRect/>
                      </a:stretch>
                    </p:blipFill>
                    <p:spPr>
                      <a:xfrm>
                        <a:off x="2882900" y="5232400"/>
                        <a:ext cx="2120900" cy="657225"/>
                      </a:xfrm>
                      <a:prstGeom prst="rect">
                        <a:avLst/>
                      </a:prstGeom>
                      <a:noFill/>
                      <a:ln w="38100">
                        <a:noFill/>
                        <a:miter/>
                      </a:ln>
                    </p:spPr>
                  </p:pic>
                </p:oleObj>
              </mc:Fallback>
            </mc:AlternateContent>
          </a:graphicData>
        </a:graphic>
      </p:graphicFrame>
      <p:sp>
        <p:nvSpPr>
          <p:cNvPr id="92270" name="Rectangle 110"/>
          <p:cNvSpPr/>
          <p:nvPr/>
        </p:nvSpPr>
        <p:spPr>
          <a:xfrm>
            <a:off x="1216025" y="6003925"/>
            <a:ext cx="7534275" cy="457200"/>
          </a:xfrm>
          <a:prstGeom prst="rect">
            <a:avLst/>
          </a:prstGeom>
          <a:noFill/>
          <a:ln w="9525">
            <a:noFill/>
          </a:ln>
        </p:spPr>
        <p:txBody>
          <a:bodyPr wrap="none" anchor="t">
            <a:spAutoFit/>
          </a:bodyPr>
          <a:p>
            <a:r>
              <a:rPr lang="en-US" altLang="zh-CN" b="1" dirty="0">
                <a:latin typeface="Arial" panose="020B0604020202020204" pitchFamily="34" charset="0"/>
              </a:rPr>
              <a:t>——</a:t>
            </a:r>
            <a:r>
              <a:rPr lang="zh-CN" altLang="en-US" b="1" dirty="0">
                <a:latin typeface="Times New Roman" panose="02020603050405020304" pitchFamily="18" charset="0"/>
              </a:rPr>
              <a:t>自感电动势做功转换为储存在自感线圈中的磁场能</a:t>
            </a:r>
            <a:endParaRPr lang="zh-CN" altLang="en-US" b="1" dirty="0">
              <a:latin typeface="Times New Roman" panose="02020603050405020304" pitchFamily="18" charset="0"/>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2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2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92229"/>
                                        </p:tgtEl>
                                        <p:attrNameLst>
                                          <p:attrName>style.visibility</p:attrName>
                                        </p:attrNameLst>
                                      </p:cBhvr>
                                      <p:to>
                                        <p:strVal val="visible"/>
                                      </p:to>
                                    </p:set>
                                    <p:animEffect transition="in" filter="blinds(horizontal)">
                                      <p:cBhvr>
                                        <p:cTn id="23" dur="500"/>
                                        <p:tgtEl>
                                          <p:spTgt spid="92229"/>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9223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9223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9227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9223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92269"/>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922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6" grpId="0"/>
      <p:bldP spid="92227" grpId="0"/>
      <p:bldP spid="92228" grpId="0"/>
      <p:bldP spid="92239" grpId="0"/>
      <p:bldP spid="9227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灯片编号占位符 3"/>
          <p:cNvSpPr>
            <a:spLocks noGrp="1"/>
          </p:cNvSpPr>
          <p:nvPr>
            <p:ph type="sldNum" sz="quarter" idx="12"/>
          </p:nvPr>
        </p:nvSpPr>
        <p:spPr/>
        <p:txBody>
          <a:bodyPr wrap="square" lIns="91440" tIns="45720" rIns="91440" bIns="45720" anchor="t"/>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600" b="1" dirty="0">
                <a:solidFill>
                  <a:srgbClr val="0000FF"/>
                </a:solidFill>
              </a:rPr>
            </a:fld>
            <a:endParaRPr lang="zh-CN" altLang="en-US" sz="1600" b="1" dirty="0">
              <a:solidFill>
                <a:srgbClr val="0000FF"/>
              </a:solidFill>
            </a:endParaRPr>
          </a:p>
        </p:txBody>
      </p:sp>
      <p:grpSp>
        <p:nvGrpSpPr>
          <p:cNvPr id="54375" name="Group 103"/>
          <p:cNvGrpSpPr/>
          <p:nvPr/>
        </p:nvGrpSpPr>
        <p:grpSpPr>
          <a:xfrm>
            <a:off x="5540375" y="1341438"/>
            <a:ext cx="3352800" cy="1600200"/>
            <a:chOff x="3444" y="855"/>
            <a:chExt cx="2112" cy="1008"/>
          </a:xfrm>
        </p:grpSpPr>
        <p:sp>
          <p:nvSpPr>
            <p:cNvPr id="14339" name="Rectangle 100"/>
            <p:cNvSpPr/>
            <p:nvPr/>
          </p:nvSpPr>
          <p:spPr>
            <a:xfrm>
              <a:off x="3444" y="855"/>
              <a:ext cx="2112" cy="1008"/>
            </a:xfrm>
            <a:prstGeom prst="rect">
              <a:avLst/>
            </a:prstGeom>
            <a:solidFill>
              <a:schemeClr val="bg1"/>
            </a:solidFill>
            <a:ln w="9525" cap="flat" cmpd="sng">
              <a:solidFill>
                <a:srgbClr val="FF0000"/>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grpSp>
          <p:nvGrpSpPr>
            <p:cNvPr id="14340" name="Group 74"/>
            <p:cNvGrpSpPr/>
            <p:nvPr/>
          </p:nvGrpSpPr>
          <p:grpSpPr>
            <a:xfrm>
              <a:off x="3534" y="947"/>
              <a:ext cx="1977" cy="870"/>
              <a:chOff x="3546" y="572"/>
              <a:chExt cx="1977" cy="870"/>
            </a:xfrm>
          </p:grpSpPr>
          <p:sp>
            <p:nvSpPr>
              <p:cNvPr id="14341" name="AutoShape 75"/>
              <p:cNvSpPr/>
              <p:nvPr/>
            </p:nvSpPr>
            <p:spPr>
              <a:xfrm rot="-5390567">
                <a:off x="4304" y="-141"/>
                <a:ext cx="458" cy="1977"/>
              </a:xfrm>
              <a:prstGeom prst="can">
                <a:avLst>
                  <a:gd name="adj" fmla="val 44102"/>
                </a:avLst>
              </a:prstGeom>
              <a:solidFill>
                <a:schemeClr val="bg1">
                  <a:alpha val="59999"/>
                </a:schemeClr>
              </a:solidFill>
              <a:ln w="9525" cap="flat" cmpd="sng">
                <a:solidFill>
                  <a:srgbClr val="000000"/>
                </a:solidFill>
                <a:prstDash val="solid"/>
                <a:round/>
                <a:headEnd type="none" w="med" len="med"/>
                <a:tailEnd type="none" w="med" len="med"/>
              </a:ln>
            </p:spPr>
            <p:txBody>
              <a:bodyPr wrap="none" anchor="ctr"/>
              <a:p>
                <a:endParaRPr lang="zh-CN" altLang="en-US" dirty="0">
                  <a:latin typeface="Times New Roman" panose="02020603050405020304" pitchFamily="18" charset="0"/>
                </a:endParaRPr>
              </a:p>
            </p:txBody>
          </p:sp>
          <p:sp>
            <p:nvSpPr>
              <p:cNvPr id="14342" name="Freeform 76"/>
              <p:cNvSpPr/>
              <p:nvPr/>
            </p:nvSpPr>
            <p:spPr>
              <a:xfrm>
                <a:off x="3816" y="572"/>
                <a:ext cx="205" cy="548"/>
              </a:xfrm>
              <a:custGeom>
                <a:avLst/>
                <a:gdLst/>
                <a:ahLst/>
                <a:cxnLst>
                  <a:cxn ang="0">
                    <a:pos x="0" y="27"/>
                  </a:cxn>
                  <a:cxn ang="0">
                    <a:pos x="44" y="5"/>
                  </a:cxn>
                  <a:cxn ang="0">
                    <a:pos x="87" y="94"/>
                  </a:cxn>
                  <a:cxn ang="0">
                    <a:pos x="131" y="451"/>
                  </a:cxn>
                  <a:cxn ang="0">
                    <a:pos x="168" y="548"/>
                  </a:cxn>
                  <a:cxn ang="0">
                    <a:pos x="204" y="511"/>
                  </a:cxn>
                </a:cxnLst>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solidFill>
                <a:schemeClr val="bg1"/>
              </a:solidFill>
              <a:ln w="28575" cap="flat" cmpd="sng">
                <a:solidFill>
                  <a:srgbClr val="3333CC"/>
                </a:solidFill>
                <a:prstDash val="solid"/>
                <a:round/>
                <a:headEnd type="none" w="med" len="med"/>
                <a:tailEnd type="none" w="med" len="med"/>
              </a:ln>
            </p:spPr>
            <p:txBody>
              <a:bodyPr/>
              <a:p>
                <a:endParaRPr lang="zh-CN" altLang="en-US"/>
              </a:p>
            </p:txBody>
          </p:sp>
          <p:sp>
            <p:nvSpPr>
              <p:cNvPr id="14343" name="Freeform 77"/>
              <p:cNvSpPr/>
              <p:nvPr/>
            </p:nvSpPr>
            <p:spPr>
              <a:xfrm>
                <a:off x="3905" y="572"/>
                <a:ext cx="205" cy="548"/>
              </a:xfrm>
              <a:custGeom>
                <a:avLst/>
                <a:gdLst/>
                <a:ahLst/>
                <a:cxnLst>
                  <a:cxn ang="0">
                    <a:pos x="0" y="27"/>
                  </a:cxn>
                  <a:cxn ang="0">
                    <a:pos x="44" y="5"/>
                  </a:cxn>
                  <a:cxn ang="0">
                    <a:pos x="87" y="94"/>
                  </a:cxn>
                  <a:cxn ang="0">
                    <a:pos x="131" y="451"/>
                  </a:cxn>
                  <a:cxn ang="0">
                    <a:pos x="168" y="548"/>
                  </a:cxn>
                  <a:cxn ang="0">
                    <a:pos x="204" y="511"/>
                  </a:cxn>
                </a:cxnLst>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solidFill>
                <a:schemeClr val="bg1"/>
              </a:solidFill>
              <a:ln w="28575" cap="flat" cmpd="sng">
                <a:solidFill>
                  <a:srgbClr val="3333CC"/>
                </a:solidFill>
                <a:prstDash val="solid"/>
                <a:round/>
                <a:headEnd type="none" w="med" len="med"/>
                <a:tailEnd type="none" w="med" len="med"/>
              </a:ln>
            </p:spPr>
            <p:txBody>
              <a:bodyPr/>
              <a:p>
                <a:endParaRPr lang="zh-CN" altLang="en-US"/>
              </a:p>
            </p:txBody>
          </p:sp>
          <p:sp>
            <p:nvSpPr>
              <p:cNvPr id="14344" name="Freeform 78"/>
              <p:cNvSpPr/>
              <p:nvPr/>
            </p:nvSpPr>
            <p:spPr>
              <a:xfrm>
                <a:off x="3995" y="572"/>
                <a:ext cx="205" cy="548"/>
              </a:xfrm>
              <a:custGeom>
                <a:avLst/>
                <a:gdLst/>
                <a:ahLst/>
                <a:cxnLst>
                  <a:cxn ang="0">
                    <a:pos x="0" y="27"/>
                  </a:cxn>
                  <a:cxn ang="0">
                    <a:pos x="44" y="5"/>
                  </a:cxn>
                  <a:cxn ang="0">
                    <a:pos x="87" y="94"/>
                  </a:cxn>
                  <a:cxn ang="0">
                    <a:pos x="131" y="451"/>
                  </a:cxn>
                  <a:cxn ang="0">
                    <a:pos x="168" y="548"/>
                  </a:cxn>
                  <a:cxn ang="0">
                    <a:pos x="204" y="511"/>
                  </a:cxn>
                </a:cxnLst>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solidFill>
                <a:schemeClr val="bg1"/>
              </a:solidFill>
              <a:ln w="28575" cap="flat" cmpd="sng">
                <a:solidFill>
                  <a:srgbClr val="3333CC"/>
                </a:solidFill>
                <a:prstDash val="solid"/>
                <a:round/>
                <a:headEnd type="none" w="med" len="med"/>
                <a:tailEnd type="none" w="med" len="med"/>
              </a:ln>
            </p:spPr>
            <p:txBody>
              <a:bodyPr/>
              <a:p>
                <a:endParaRPr lang="zh-CN" altLang="en-US"/>
              </a:p>
            </p:txBody>
          </p:sp>
          <p:sp>
            <p:nvSpPr>
              <p:cNvPr id="14345" name="Freeform 79"/>
              <p:cNvSpPr/>
              <p:nvPr/>
            </p:nvSpPr>
            <p:spPr>
              <a:xfrm>
                <a:off x="4085" y="572"/>
                <a:ext cx="205" cy="548"/>
              </a:xfrm>
              <a:custGeom>
                <a:avLst/>
                <a:gdLst/>
                <a:ahLst/>
                <a:cxnLst>
                  <a:cxn ang="0">
                    <a:pos x="0" y="27"/>
                  </a:cxn>
                  <a:cxn ang="0">
                    <a:pos x="44" y="5"/>
                  </a:cxn>
                  <a:cxn ang="0">
                    <a:pos x="87" y="94"/>
                  </a:cxn>
                  <a:cxn ang="0">
                    <a:pos x="131" y="451"/>
                  </a:cxn>
                  <a:cxn ang="0">
                    <a:pos x="168" y="548"/>
                  </a:cxn>
                  <a:cxn ang="0">
                    <a:pos x="204" y="511"/>
                  </a:cxn>
                </a:cxnLst>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solidFill>
                <a:schemeClr val="bg1"/>
              </a:solidFill>
              <a:ln w="28575" cap="flat" cmpd="sng">
                <a:solidFill>
                  <a:srgbClr val="3333CC"/>
                </a:solidFill>
                <a:prstDash val="solid"/>
                <a:round/>
                <a:headEnd type="none" w="med" len="med"/>
                <a:tailEnd type="none" w="med" len="med"/>
              </a:ln>
            </p:spPr>
            <p:txBody>
              <a:bodyPr/>
              <a:p>
                <a:endParaRPr lang="zh-CN" altLang="en-US"/>
              </a:p>
            </p:txBody>
          </p:sp>
          <p:sp>
            <p:nvSpPr>
              <p:cNvPr id="14346" name="Freeform 80"/>
              <p:cNvSpPr/>
              <p:nvPr/>
            </p:nvSpPr>
            <p:spPr>
              <a:xfrm>
                <a:off x="4175" y="572"/>
                <a:ext cx="205" cy="548"/>
              </a:xfrm>
              <a:custGeom>
                <a:avLst/>
                <a:gdLst/>
                <a:ahLst/>
                <a:cxnLst>
                  <a:cxn ang="0">
                    <a:pos x="0" y="27"/>
                  </a:cxn>
                  <a:cxn ang="0">
                    <a:pos x="44" y="5"/>
                  </a:cxn>
                  <a:cxn ang="0">
                    <a:pos x="87" y="94"/>
                  </a:cxn>
                  <a:cxn ang="0">
                    <a:pos x="131" y="451"/>
                  </a:cxn>
                  <a:cxn ang="0">
                    <a:pos x="168" y="548"/>
                  </a:cxn>
                  <a:cxn ang="0">
                    <a:pos x="204" y="511"/>
                  </a:cxn>
                </a:cxnLst>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solidFill>
                <a:schemeClr val="bg1"/>
              </a:solidFill>
              <a:ln w="28575" cap="flat" cmpd="sng">
                <a:solidFill>
                  <a:srgbClr val="3333CC"/>
                </a:solidFill>
                <a:prstDash val="solid"/>
                <a:round/>
                <a:headEnd type="none" w="med" len="med"/>
                <a:tailEnd type="none" w="med" len="med"/>
              </a:ln>
            </p:spPr>
            <p:txBody>
              <a:bodyPr/>
              <a:p>
                <a:endParaRPr lang="zh-CN" altLang="en-US"/>
              </a:p>
            </p:txBody>
          </p:sp>
          <p:sp>
            <p:nvSpPr>
              <p:cNvPr id="14347" name="Freeform 81"/>
              <p:cNvSpPr/>
              <p:nvPr/>
            </p:nvSpPr>
            <p:spPr>
              <a:xfrm>
                <a:off x="4265" y="572"/>
                <a:ext cx="205" cy="548"/>
              </a:xfrm>
              <a:custGeom>
                <a:avLst/>
                <a:gdLst/>
                <a:ahLst/>
                <a:cxnLst>
                  <a:cxn ang="0">
                    <a:pos x="0" y="27"/>
                  </a:cxn>
                  <a:cxn ang="0">
                    <a:pos x="44" y="5"/>
                  </a:cxn>
                  <a:cxn ang="0">
                    <a:pos x="87" y="94"/>
                  </a:cxn>
                  <a:cxn ang="0">
                    <a:pos x="131" y="451"/>
                  </a:cxn>
                  <a:cxn ang="0">
                    <a:pos x="168" y="548"/>
                  </a:cxn>
                  <a:cxn ang="0">
                    <a:pos x="204" y="511"/>
                  </a:cxn>
                </a:cxnLst>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solidFill>
                <a:schemeClr val="bg1"/>
              </a:solidFill>
              <a:ln w="28575" cap="flat" cmpd="sng">
                <a:solidFill>
                  <a:srgbClr val="3333CC"/>
                </a:solidFill>
                <a:prstDash val="solid"/>
                <a:round/>
                <a:headEnd type="none" w="med" len="med"/>
                <a:tailEnd type="none" w="med" len="med"/>
              </a:ln>
            </p:spPr>
            <p:txBody>
              <a:bodyPr/>
              <a:p>
                <a:endParaRPr lang="zh-CN" altLang="en-US"/>
              </a:p>
            </p:txBody>
          </p:sp>
          <p:sp>
            <p:nvSpPr>
              <p:cNvPr id="14348" name="Freeform 82"/>
              <p:cNvSpPr/>
              <p:nvPr/>
            </p:nvSpPr>
            <p:spPr>
              <a:xfrm>
                <a:off x="4355" y="572"/>
                <a:ext cx="205" cy="548"/>
              </a:xfrm>
              <a:custGeom>
                <a:avLst/>
                <a:gdLst/>
                <a:ahLst/>
                <a:cxnLst>
                  <a:cxn ang="0">
                    <a:pos x="0" y="27"/>
                  </a:cxn>
                  <a:cxn ang="0">
                    <a:pos x="44" y="5"/>
                  </a:cxn>
                  <a:cxn ang="0">
                    <a:pos x="87" y="94"/>
                  </a:cxn>
                  <a:cxn ang="0">
                    <a:pos x="131" y="451"/>
                  </a:cxn>
                  <a:cxn ang="0">
                    <a:pos x="168" y="548"/>
                  </a:cxn>
                  <a:cxn ang="0">
                    <a:pos x="204" y="511"/>
                  </a:cxn>
                </a:cxnLst>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solidFill>
                <a:schemeClr val="bg1"/>
              </a:solidFill>
              <a:ln w="28575" cap="flat" cmpd="sng">
                <a:solidFill>
                  <a:srgbClr val="3333CC"/>
                </a:solidFill>
                <a:prstDash val="solid"/>
                <a:round/>
                <a:headEnd type="none" w="med" len="med"/>
                <a:tailEnd type="none" w="med" len="med"/>
              </a:ln>
            </p:spPr>
            <p:txBody>
              <a:bodyPr/>
              <a:p>
                <a:endParaRPr lang="zh-CN" altLang="en-US"/>
              </a:p>
            </p:txBody>
          </p:sp>
          <p:sp>
            <p:nvSpPr>
              <p:cNvPr id="14349" name="Freeform 83"/>
              <p:cNvSpPr/>
              <p:nvPr/>
            </p:nvSpPr>
            <p:spPr>
              <a:xfrm>
                <a:off x="4445" y="572"/>
                <a:ext cx="205" cy="548"/>
              </a:xfrm>
              <a:custGeom>
                <a:avLst/>
                <a:gdLst/>
                <a:ahLst/>
                <a:cxnLst>
                  <a:cxn ang="0">
                    <a:pos x="0" y="27"/>
                  </a:cxn>
                  <a:cxn ang="0">
                    <a:pos x="44" y="5"/>
                  </a:cxn>
                  <a:cxn ang="0">
                    <a:pos x="87" y="94"/>
                  </a:cxn>
                  <a:cxn ang="0">
                    <a:pos x="131" y="451"/>
                  </a:cxn>
                  <a:cxn ang="0">
                    <a:pos x="168" y="548"/>
                  </a:cxn>
                  <a:cxn ang="0">
                    <a:pos x="204" y="511"/>
                  </a:cxn>
                </a:cxnLst>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solidFill>
                <a:schemeClr val="bg1"/>
              </a:solidFill>
              <a:ln w="28575" cap="flat" cmpd="sng">
                <a:solidFill>
                  <a:srgbClr val="3333CC"/>
                </a:solidFill>
                <a:prstDash val="solid"/>
                <a:round/>
                <a:headEnd type="none" w="med" len="med"/>
                <a:tailEnd type="none" w="med" len="med"/>
              </a:ln>
            </p:spPr>
            <p:txBody>
              <a:bodyPr/>
              <a:p>
                <a:endParaRPr lang="zh-CN" altLang="en-US"/>
              </a:p>
            </p:txBody>
          </p:sp>
          <p:sp>
            <p:nvSpPr>
              <p:cNvPr id="14350" name="Freeform 84"/>
              <p:cNvSpPr/>
              <p:nvPr/>
            </p:nvSpPr>
            <p:spPr>
              <a:xfrm>
                <a:off x="4535" y="572"/>
                <a:ext cx="205" cy="548"/>
              </a:xfrm>
              <a:custGeom>
                <a:avLst/>
                <a:gdLst/>
                <a:ahLst/>
                <a:cxnLst>
                  <a:cxn ang="0">
                    <a:pos x="0" y="27"/>
                  </a:cxn>
                  <a:cxn ang="0">
                    <a:pos x="44" y="5"/>
                  </a:cxn>
                  <a:cxn ang="0">
                    <a:pos x="87" y="94"/>
                  </a:cxn>
                  <a:cxn ang="0">
                    <a:pos x="131" y="451"/>
                  </a:cxn>
                  <a:cxn ang="0">
                    <a:pos x="168" y="548"/>
                  </a:cxn>
                  <a:cxn ang="0">
                    <a:pos x="204" y="511"/>
                  </a:cxn>
                </a:cxnLst>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solidFill>
                <a:schemeClr val="bg1"/>
              </a:solidFill>
              <a:ln w="28575" cap="flat" cmpd="sng">
                <a:solidFill>
                  <a:srgbClr val="3333CC"/>
                </a:solidFill>
                <a:prstDash val="solid"/>
                <a:round/>
                <a:headEnd type="none" w="med" len="med"/>
                <a:tailEnd type="none" w="med" len="med"/>
              </a:ln>
            </p:spPr>
            <p:txBody>
              <a:bodyPr/>
              <a:p>
                <a:endParaRPr lang="zh-CN" altLang="en-US"/>
              </a:p>
            </p:txBody>
          </p:sp>
          <p:sp>
            <p:nvSpPr>
              <p:cNvPr id="14351" name="Freeform 85"/>
              <p:cNvSpPr/>
              <p:nvPr/>
            </p:nvSpPr>
            <p:spPr>
              <a:xfrm>
                <a:off x="4624" y="572"/>
                <a:ext cx="180" cy="549"/>
              </a:xfrm>
              <a:custGeom>
                <a:avLst/>
                <a:gdLst/>
                <a:ahLst/>
                <a:cxnLst>
                  <a:cxn ang="0">
                    <a:pos x="0" y="27"/>
                  </a:cxn>
                  <a:cxn ang="0">
                    <a:pos x="39" y="5"/>
                  </a:cxn>
                  <a:cxn ang="0">
                    <a:pos x="76" y="94"/>
                  </a:cxn>
                  <a:cxn ang="0">
                    <a:pos x="115" y="451"/>
                  </a:cxn>
                  <a:cxn ang="0">
                    <a:pos x="147" y="549"/>
                  </a:cxn>
                  <a:cxn ang="0">
                    <a:pos x="179" y="512"/>
                  </a:cxn>
                </a:cxnLst>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solidFill>
                <a:schemeClr val="bg1"/>
              </a:solidFill>
              <a:ln w="28575" cap="flat" cmpd="sng">
                <a:solidFill>
                  <a:srgbClr val="3333CC"/>
                </a:solidFill>
                <a:prstDash val="solid"/>
                <a:round/>
                <a:headEnd type="none" w="med" len="med"/>
                <a:tailEnd type="none" w="med" len="med"/>
              </a:ln>
            </p:spPr>
            <p:txBody>
              <a:bodyPr/>
              <a:p>
                <a:endParaRPr lang="zh-CN" altLang="en-US"/>
              </a:p>
            </p:txBody>
          </p:sp>
          <p:sp>
            <p:nvSpPr>
              <p:cNvPr id="14352" name="Freeform 86"/>
              <p:cNvSpPr/>
              <p:nvPr/>
            </p:nvSpPr>
            <p:spPr>
              <a:xfrm>
                <a:off x="4714" y="572"/>
                <a:ext cx="205" cy="548"/>
              </a:xfrm>
              <a:custGeom>
                <a:avLst/>
                <a:gdLst/>
                <a:ahLst/>
                <a:cxnLst>
                  <a:cxn ang="0">
                    <a:pos x="0" y="27"/>
                  </a:cxn>
                  <a:cxn ang="0">
                    <a:pos x="44" y="5"/>
                  </a:cxn>
                  <a:cxn ang="0">
                    <a:pos x="87" y="94"/>
                  </a:cxn>
                  <a:cxn ang="0">
                    <a:pos x="131" y="451"/>
                  </a:cxn>
                  <a:cxn ang="0">
                    <a:pos x="168" y="548"/>
                  </a:cxn>
                  <a:cxn ang="0">
                    <a:pos x="204" y="511"/>
                  </a:cxn>
                </a:cxnLst>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solidFill>
                <a:schemeClr val="bg1"/>
              </a:solidFill>
              <a:ln w="28575" cap="flat" cmpd="sng">
                <a:solidFill>
                  <a:srgbClr val="3333CC"/>
                </a:solidFill>
                <a:prstDash val="solid"/>
                <a:round/>
                <a:headEnd type="none" w="med" len="med"/>
                <a:tailEnd type="none" w="med" len="med"/>
              </a:ln>
            </p:spPr>
            <p:txBody>
              <a:bodyPr/>
              <a:p>
                <a:endParaRPr lang="zh-CN" altLang="en-US"/>
              </a:p>
            </p:txBody>
          </p:sp>
          <p:sp>
            <p:nvSpPr>
              <p:cNvPr id="14353" name="Freeform 87"/>
              <p:cNvSpPr/>
              <p:nvPr/>
            </p:nvSpPr>
            <p:spPr>
              <a:xfrm>
                <a:off x="4804" y="572"/>
                <a:ext cx="205" cy="548"/>
              </a:xfrm>
              <a:custGeom>
                <a:avLst/>
                <a:gdLst/>
                <a:ahLst/>
                <a:cxnLst>
                  <a:cxn ang="0">
                    <a:pos x="0" y="27"/>
                  </a:cxn>
                  <a:cxn ang="0">
                    <a:pos x="44" y="5"/>
                  </a:cxn>
                  <a:cxn ang="0">
                    <a:pos x="87" y="94"/>
                  </a:cxn>
                  <a:cxn ang="0">
                    <a:pos x="131" y="451"/>
                  </a:cxn>
                  <a:cxn ang="0">
                    <a:pos x="168" y="548"/>
                  </a:cxn>
                  <a:cxn ang="0">
                    <a:pos x="204" y="511"/>
                  </a:cxn>
                </a:cxnLst>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solidFill>
                <a:schemeClr val="bg1"/>
              </a:solidFill>
              <a:ln w="28575" cap="flat" cmpd="sng">
                <a:solidFill>
                  <a:srgbClr val="3333CC"/>
                </a:solidFill>
                <a:prstDash val="solid"/>
                <a:round/>
                <a:headEnd type="none" w="med" len="med"/>
                <a:tailEnd type="none" w="med" len="med"/>
              </a:ln>
            </p:spPr>
            <p:txBody>
              <a:bodyPr/>
              <a:p>
                <a:endParaRPr lang="zh-CN" altLang="en-US"/>
              </a:p>
            </p:txBody>
          </p:sp>
          <p:sp>
            <p:nvSpPr>
              <p:cNvPr id="14354" name="Freeform 88"/>
              <p:cNvSpPr/>
              <p:nvPr/>
            </p:nvSpPr>
            <p:spPr>
              <a:xfrm>
                <a:off x="4894" y="572"/>
                <a:ext cx="205" cy="548"/>
              </a:xfrm>
              <a:custGeom>
                <a:avLst/>
                <a:gdLst/>
                <a:ahLst/>
                <a:cxnLst>
                  <a:cxn ang="0">
                    <a:pos x="0" y="27"/>
                  </a:cxn>
                  <a:cxn ang="0">
                    <a:pos x="44" y="5"/>
                  </a:cxn>
                  <a:cxn ang="0">
                    <a:pos x="87" y="94"/>
                  </a:cxn>
                  <a:cxn ang="0">
                    <a:pos x="131" y="451"/>
                  </a:cxn>
                  <a:cxn ang="0">
                    <a:pos x="168" y="548"/>
                  </a:cxn>
                  <a:cxn ang="0">
                    <a:pos x="204" y="511"/>
                  </a:cxn>
                </a:cxnLst>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solidFill>
                <a:schemeClr val="bg1"/>
              </a:solidFill>
              <a:ln w="28575" cap="flat" cmpd="sng">
                <a:solidFill>
                  <a:srgbClr val="3333CC"/>
                </a:solidFill>
                <a:prstDash val="solid"/>
                <a:round/>
                <a:headEnd type="none" w="med" len="med"/>
                <a:tailEnd type="none" w="med" len="med"/>
              </a:ln>
            </p:spPr>
            <p:txBody>
              <a:bodyPr/>
              <a:p>
                <a:endParaRPr lang="zh-CN" altLang="en-US"/>
              </a:p>
            </p:txBody>
          </p:sp>
          <p:sp>
            <p:nvSpPr>
              <p:cNvPr id="14355" name="Freeform 89"/>
              <p:cNvSpPr/>
              <p:nvPr/>
            </p:nvSpPr>
            <p:spPr>
              <a:xfrm>
                <a:off x="4984" y="572"/>
                <a:ext cx="205" cy="548"/>
              </a:xfrm>
              <a:custGeom>
                <a:avLst/>
                <a:gdLst/>
                <a:ahLst/>
                <a:cxnLst>
                  <a:cxn ang="0">
                    <a:pos x="0" y="27"/>
                  </a:cxn>
                  <a:cxn ang="0">
                    <a:pos x="44" y="5"/>
                  </a:cxn>
                  <a:cxn ang="0">
                    <a:pos x="87" y="94"/>
                  </a:cxn>
                  <a:cxn ang="0">
                    <a:pos x="131" y="451"/>
                  </a:cxn>
                  <a:cxn ang="0">
                    <a:pos x="168" y="548"/>
                  </a:cxn>
                  <a:cxn ang="0">
                    <a:pos x="204" y="511"/>
                  </a:cxn>
                </a:cxnLst>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solidFill>
                <a:schemeClr val="bg1"/>
              </a:solidFill>
              <a:ln w="28575" cap="flat" cmpd="sng">
                <a:solidFill>
                  <a:srgbClr val="3333CC"/>
                </a:solidFill>
                <a:prstDash val="solid"/>
                <a:round/>
                <a:headEnd type="none" w="med" len="med"/>
                <a:tailEnd type="none" w="med" len="med"/>
              </a:ln>
            </p:spPr>
            <p:txBody>
              <a:bodyPr/>
              <a:p>
                <a:endParaRPr lang="zh-CN" altLang="en-US"/>
              </a:p>
            </p:txBody>
          </p:sp>
          <p:sp>
            <p:nvSpPr>
              <p:cNvPr id="14356" name="Freeform 90"/>
              <p:cNvSpPr/>
              <p:nvPr/>
            </p:nvSpPr>
            <p:spPr>
              <a:xfrm>
                <a:off x="5074" y="572"/>
                <a:ext cx="205" cy="548"/>
              </a:xfrm>
              <a:custGeom>
                <a:avLst/>
                <a:gdLst/>
                <a:ahLst/>
                <a:cxnLst>
                  <a:cxn ang="0">
                    <a:pos x="0" y="27"/>
                  </a:cxn>
                  <a:cxn ang="0">
                    <a:pos x="44" y="5"/>
                  </a:cxn>
                  <a:cxn ang="0">
                    <a:pos x="87" y="94"/>
                  </a:cxn>
                  <a:cxn ang="0">
                    <a:pos x="131" y="451"/>
                  </a:cxn>
                  <a:cxn ang="0">
                    <a:pos x="168" y="548"/>
                  </a:cxn>
                  <a:cxn ang="0">
                    <a:pos x="204" y="511"/>
                  </a:cxn>
                </a:cxnLst>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solidFill>
                <a:schemeClr val="bg1"/>
              </a:solidFill>
              <a:ln w="28575" cap="flat" cmpd="sng">
                <a:solidFill>
                  <a:srgbClr val="3333CC"/>
                </a:solidFill>
                <a:prstDash val="solid"/>
                <a:round/>
                <a:headEnd type="none" w="med" len="med"/>
                <a:tailEnd type="none" w="med" len="med"/>
              </a:ln>
            </p:spPr>
            <p:txBody>
              <a:bodyPr/>
              <a:p>
                <a:endParaRPr lang="zh-CN" altLang="en-US"/>
              </a:p>
            </p:txBody>
          </p:sp>
          <p:sp>
            <p:nvSpPr>
              <p:cNvPr id="14357" name="Freeform 91"/>
              <p:cNvSpPr/>
              <p:nvPr/>
            </p:nvSpPr>
            <p:spPr>
              <a:xfrm>
                <a:off x="5164" y="572"/>
                <a:ext cx="205" cy="548"/>
              </a:xfrm>
              <a:custGeom>
                <a:avLst/>
                <a:gdLst/>
                <a:ahLst/>
                <a:cxnLst>
                  <a:cxn ang="0">
                    <a:pos x="0" y="27"/>
                  </a:cxn>
                  <a:cxn ang="0">
                    <a:pos x="44" y="5"/>
                  </a:cxn>
                  <a:cxn ang="0">
                    <a:pos x="87" y="94"/>
                  </a:cxn>
                  <a:cxn ang="0">
                    <a:pos x="131" y="451"/>
                  </a:cxn>
                  <a:cxn ang="0">
                    <a:pos x="168" y="548"/>
                  </a:cxn>
                  <a:cxn ang="0">
                    <a:pos x="204" y="511"/>
                  </a:cxn>
                </a:cxnLst>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solidFill>
                <a:schemeClr val="bg1"/>
              </a:solidFill>
              <a:ln w="28575" cap="flat" cmpd="sng">
                <a:solidFill>
                  <a:srgbClr val="3333CC"/>
                </a:solidFill>
                <a:prstDash val="solid"/>
                <a:round/>
                <a:headEnd type="none" w="med" len="med"/>
                <a:tailEnd type="none" w="med" len="med"/>
              </a:ln>
            </p:spPr>
            <p:txBody>
              <a:bodyPr/>
              <a:p>
                <a:endParaRPr lang="zh-CN" altLang="en-US"/>
              </a:p>
            </p:txBody>
          </p:sp>
          <p:sp>
            <p:nvSpPr>
              <p:cNvPr id="14358" name="Line 92"/>
              <p:cNvSpPr/>
              <p:nvPr/>
            </p:nvSpPr>
            <p:spPr>
              <a:xfrm>
                <a:off x="3861" y="1076"/>
                <a:ext cx="0" cy="366"/>
              </a:xfrm>
              <a:prstGeom prst="line">
                <a:avLst/>
              </a:prstGeom>
              <a:ln w="28575" cap="flat" cmpd="sng">
                <a:solidFill>
                  <a:srgbClr val="3333CC"/>
                </a:solidFill>
                <a:prstDash val="solid"/>
                <a:round/>
                <a:headEnd type="none" w="med" len="med"/>
                <a:tailEnd type="none" w="med" len="med"/>
              </a:ln>
            </p:spPr>
          </p:sp>
          <p:sp>
            <p:nvSpPr>
              <p:cNvPr id="14359" name="Freeform 93"/>
              <p:cNvSpPr/>
              <p:nvPr/>
            </p:nvSpPr>
            <p:spPr>
              <a:xfrm>
                <a:off x="5281" y="575"/>
                <a:ext cx="113" cy="504"/>
              </a:xfrm>
              <a:custGeom>
                <a:avLst/>
                <a:gdLst/>
                <a:ahLst/>
                <a:cxnLst>
                  <a:cxn ang="0">
                    <a:pos x="4" y="43"/>
                  </a:cxn>
                  <a:cxn ang="0">
                    <a:pos x="77" y="13"/>
                  </a:cxn>
                  <a:cxn ang="0">
                    <a:pos x="98" y="363"/>
                  </a:cxn>
                  <a:cxn ang="0">
                    <a:pos x="106" y="452"/>
                  </a:cxn>
                  <a:cxn ang="0">
                    <a:pos x="113" y="504"/>
                  </a:cxn>
                </a:cxnLst>
                <a:pathLst>
                  <a:path w="121" h="528">
                    <a:moveTo>
                      <a:pt x="4" y="45"/>
                    </a:moveTo>
                    <a:cubicBezTo>
                      <a:pt x="59" y="7"/>
                      <a:pt x="0" y="0"/>
                      <a:pt x="82" y="14"/>
                    </a:cubicBezTo>
                    <a:cubicBezTo>
                      <a:pt x="98" y="135"/>
                      <a:pt x="96" y="258"/>
                      <a:pt x="105" y="380"/>
                    </a:cubicBezTo>
                    <a:cubicBezTo>
                      <a:pt x="107" y="411"/>
                      <a:pt x="110" y="443"/>
                      <a:pt x="113" y="474"/>
                    </a:cubicBezTo>
                    <a:cubicBezTo>
                      <a:pt x="115" y="492"/>
                      <a:pt x="121" y="528"/>
                      <a:pt x="121" y="528"/>
                    </a:cubicBezTo>
                  </a:path>
                </a:pathLst>
              </a:custGeom>
              <a:solidFill>
                <a:schemeClr val="bg1"/>
              </a:solidFill>
              <a:ln w="28575" cap="flat" cmpd="sng">
                <a:solidFill>
                  <a:srgbClr val="3333CC"/>
                </a:solidFill>
                <a:prstDash val="solid"/>
                <a:round/>
                <a:headEnd type="none" w="med" len="med"/>
                <a:tailEnd type="none" w="med" len="med"/>
              </a:ln>
            </p:spPr>
            <p:txBody>
              <a:bodyPr/>
              <a:p>
                <a:endParaRPr lang="zh-CN" altLang="en-US"/>
              </a:p>
            </p:txBody>
          </p:sp>
          <p:graphicFrame>
            <p:nvGraphicFramePr>
              <p:cNvPr id="14360" name="Object 94"/>
              <p:cNvGraphicFramePr>
                <a:graphicFrameLocks noChangeAspect="1"/>
              </p:cNvGraphicFramePr>
              <p:nvPr/>
            </p:nvGraphicFramePr>
            <p:xfrm>
              <a:off x="3701" y="867"/>
              <a:ext cx="282" cy="251"/>
            </p:xfrm>
            <a:graphic>
              <a:graphicData uri="http://schemas.openxmlformats.org/presentationml/2006/ole">
                <mc:AlternateContent xmlns:mc="http://schemas.openxmlformats.org/markup-compatibility/2006">
                  <mc:Choice xmlns:v="urn:schemas-microsoft-com:vml" Requires="v">
                    <p:oleObj spid="_x0000_s3082" name="" r:id="rId1" imgW="215900" imgH="241300" progId="Equation.DSMT4">
                      <p:embed/>
                    </p:oleObj>
                  </mc:Choice>
                  <mc:Fallback>
                    <p:oleObj name="" r:id="rId1" imgW="215900" imgH="241300" progId="Equation.DSMT4">
                      <p:embed/>
                      <p:pic>
                        <p:nvPicPr>
                          <p:cNvPr id="0" name="图片 3081"/>
                          <p:cNvPicPr/>
                          <p:nvPr/>
                        </p:nvPicPr>
                        <p:blipFill>
                          <a:blip r:embed="rId2"/>
                          <a:stretch>
                            <a:fillRect/>
                          </a:stretch>
                        </p:blipFill>
                        <p:spPr>
                          <a:xfrm>
                            <a:off x="3701" y="867"/>
                            <a:ext cx="282" cy="251"/>
                          </a:xfrm>
                          <a:prstGeom prst="rect">
                            <a:avLst/>
                          </a:prstGeom>
                          <a:noFill/>
                          <a:ln w="38100">
                            <a:noFill/>
                            <a:miter/>
                          </a:ln>
                        </p:spPr>
                      </p:pic>
                    </p:oleObj>
                  </mc:Fallback>
                </mc:AlternateContent>
              </a:graphicData>
            </a:graphic>
          </p:graphicFrame>
          <p:sp>
            <p:nvSpPr>
              <p:cNvPr id="14361" name="Line 95"/>
              <p:cNvSpPr/>
              <p:nvPr/>
            </p:nvSpPr>
            <p:spPr>
              <a:xfrm>
                <a:off x="5388" y="1076"/>
                <a:ext cx="0" cy="366"/>
              </a:xfrm>
              <a:prstGeom prst="line">
                <a:avLst/>
              </a:prstGeom>
              <a:ln w="28575" cap="flat" cmpd="sng">
                <a:solidFill>
                  <a:srgbClr val="0000FF"/>
                </a:solidFill>
                <a:prstDash val="solid"/>
                <a:round/>
                <a:headEnd type="none" w="med" len="med"/>
                <a:tailEnd type="none" w="med" len="med"/>
              </a:ln>
            </p:spPr>
          </p:sp>
          <p:graphicFrame>
            <p:nvGraphicFramePr>
              <p:cNvPr id="14362" name="Object 96"/>
              <p:cNvGraphicFramePr>
                <a:graphicFrameLocks noChangeAspect="1"/>
              </p:cNvGraphicFramePr>
              <p:nvPr/>
            </p:nvGraphicFramePr>
            <p:xfrm>
              <a:off x="4445" y="1121"/>
              <a:ext cx="299" cy="286"/>
            </p:xfrm>
            <a:graphic>
              <a:graphicData uri="http://schemas.openxmlformats.org/presentationml/2006/ole">
                <mc:AlternateContent xmlns:mc="http://schemas.openxmlformats.org/markup-compatibility/2006">
                  <mc:Choice xmlns:v="urn:schemas-microsoft-com:vml" Requires="v">
                    <p:oleObj spid="_x0000_s3085" name="" r:id="rId3" imgW="190500" imgH="228600" progId="Equation.3">
                      <p:embed/>
                    </p:oleObj>
                  </mc:Choice>
                  <mc:Fallback>
                    <p:oleObj name="" r:id="rId3" imgW="190500" imgH="228600" progId="Equation.3">
                      <p:embed/>
                      <p:pic>
                        <p:nvPicPr>
                          <p:cNvPr id="0" name="图片 3084"/>
                          <p:cNvPicPr/>
                          <p:nvPr/>
                        </p:nvPicPr>
                        <p:blipFill>
                          <a:blip r:embed="rId4"/>
                          <a:stretch>
                            <a:fillRect/>
                          </a:stretch>
                        </p:blipFill>
                        <p:spPr>
                          <a:xfrm>
                            <a:off x="4445" y="1121"/>
                            <a:ext cx="299" cy="286"/>
                          </a:xfrm>
                          <a:prstGeom prst="rect">
                            <a:avLst/>
                          </a:prstGeom>
                          <a:solidFill>
                            <a:schemeClr val="bg1"/>
                          </a:solidFill>
                          <a:ln w="38100">
                            <a:noFill/>
                            <a:miter/>
                          </a:ln>
                        </p:spPr>
                      </p:pic>
                    </p:oleObj>
                  </mc:Fallback>
                </mc:AlternateContent>
              </a:graphicData>
            </a:graphic>
          </p:graphicFrame>
          <p:sp>
            <p:nvSpPr>
              <p:cNvPr id="14363" name="Line 97"/>
              <p:cNvSpPr/>
              <p:nvPr/>
            </p:nvSpPr>
            <p:spPr>
              <a:xfrm flipV="1">
                <a:off x="3861" y="1213"/>
                <a:ext cx="0" cy="137"/>
              </a:xfrm>
              <a:prstGeom prst="line">
                <a:avLst/>
              </a:prstGeom>
              <a:ln w="38100" cap="flat" cmpd="sng">
                <a:solidFill>
                  <a:srgbClr val="FF0000"/>
                </a:solidFill>
                <a:prstDash val="solid"/>
                <a:round/>
                <a:headEnd type="none" w="med" len="med"/>
                <a:tailEnd type="triangle" w="med" len="med"/>
              </a:ln>
            </p:spPr>
          </p:sp>
          <p:sp>
            <p:nvSpPr>
              <p:cNvPr id="14364" name="Line 98"/>
              <p:cNvSpPr/>
              <p:nvPr/>
            </p:nvSpPr>
            <p:spPr>
              <a:xfrm flipV="1">
                <a:off x="5388" y="1213"/>
                <a:ext cx="0" cy="137"/>
              </a:xfrm>
              <a:prstGeom prst="line">
                <a:avLst/>
              </a:prstGeom>
              <a:ln w="38100" cap="flat" cmpd="sng">
                <a:solidFill>
                  <a:srgbClr val="FF0000"/>
                </a:solidFill>
                <a:prstDash val="solid"/>
                <a:round/>
                <a:headEnd type="triangle" w="med" len="med"/>
                <a:tailEnd type="none" w="med" len="med"/>
              </a:ln>
            </p:spPr>
          </p:sp>
          <p:graphicFrame>
            <p:nvGraphicFramePr>
              <p:cNvPr id="14365" name="Object 99"/>
              <p:cNvGraphicFramePr>
                <a:graphicFrameLocks noChangeAspect="1"/>
              </p:cNvGraphicFramePr>
              <p:nvPr/>
            </p:nvGraphicFramePr>
            <p:xfrm>
              <a:off x="3606" y="1167"/>
              <a:ext cx="184" cy="275"/>
            </p:xfrm>
            <a:graphic>
              <a:graphicData uri="http://schemas.openxmlformats.org/presentationml/2006/ole">
                <mc:AlternateContent xmlns:mc="http://schemas.openxmlformats.org/markup-compatibility/2006">
                  <mc:Choice xmlns:v="urn:schemas-microsoft-com:vml" Requires="v">
                    <p:oleObj spid="_x0000_s3086" name="" r:id="rId5" imgW="165100" imgH="228600" progId="Equation.3">
                      <p:embed/>
                    </p:oleObj>
                  </mc:Choice>
                  <mc:Fallback>
                    <p:oleObj name="" r:id="rId5" imgW="165100" imgH="228600" progId="Equation.3">
                      <p:embed/>
                      <p:pic>
                        <p:nvPicPr>
                          <p:cNvPr id="0" name="图片 3085"/>
                          <p:cNvPicPr/>
                          <p:nvPr/>
                        </p:nvPicPr>
                        <p:blipFill>
                          <a:blip r:embed="rId6"/>
                          <a:stretch>
                            <a:fillRect/>
                          </a:stretch>
                        </p:blipFill>
                        <p:spPr>
                          <a:xfrm>
                            <a:off x="3606" y="1167"/>
                            <a:ext cx="184" cy="275"/>
                          </a:xfrm>
                          <a:prstGeom prst="rect">
                            <a:avLst/>
                          </a:prstGeom>
                          <a:solidFill>
                            <a:schemeClr val="bg1"/>
                          </a:solidFill>
                          <a:ln w="38100">
                            <a:noFill/>
                            <a:miter/>
                          </a:ln>
                        </p:spPr>
                      </p:pic>
                    </p:oleObj>
                  </mc:Fallback>
                </mc:AlternateContent>
              </a:graphicData>
            </a:graphic>
          </p:graphicFrame>
        </p:grpSp>
      </p:grpSp>
      <p:graphicFrame>
        <p:nvGraphicFramePr>
          <p:cNvPr id="54274" name="Object 2"/>
          <p:cNvGraphicFramePr>
            <a:graphicFrameLocks noChangeAspect="1"/>
          </p:cNvGraphicFramePr>
          <p:nvPr/>
        </p:nvGraphicFramePr>
        <p:xfrm>
          <a:off x="2836863" y="2697163"/>
          <a:ext cx="2211387" cy="679450"/>
        </p:xfrm>
        <a:graphic>
          <a:graphicData uri="http://schemas.openxmlformats.org/presentationml/2006/ole">
            <mc:AlternateContent xmlns:mc="http://schemas.openxmlformats.org/markup-compatibility/2006">
              <mc:Choice xmlns:v="urn:schemas-microsoft-com:vml" Requires="v">
                <p:oleObj spid="_x0000_s3078" name="" r:id="rId7" imgW="673100" imgH="241300" progId="Equation.DSMT4">
                  <p:embed/>
                </p:oleObj>
              </mc:Choice>
              <mc:Fallback>
                <p:oleObj name="" r:id="rId7" imgW="673100" imgH="241300" progId="Equation.DSMT4">
                  <p:embed/>
                  <p:pic>
                    <p:nvPicPr>
                      <p:cNvPr id="0" name="图片 3077"/>
                      <p:cNvPicPr/>
                      <p:nvPr/>
                    </p:nvPicPr>
                    <p:blipFill>
                      <a:blip r:embed="rId8"/>
                      <a:stretch>
                        <a:fillRect/>
                      </a:stretch>
                    </p:blipFill>
                    <p:spPr>
                      <a:xfrm>
                        <a:off x="2836863" y="2697163"/>
                        <a:ext cx="2211387" cy="679450"/>
                      </a:xfrm>
                      <a:prstGeom prst="rect">
                        <a:avLst/>
                      </a:prstGeom>
                      <a:noFill/>
                      <a:ln w="38100">
                        <a:noFill/>
                        <a:miter/>
                      </a:ln>
                    </p:spPr>
                  </p:pic>
                </p:oleObj>
              </mc:Fallback>
            </mc:AlternateContent>
          </a:graphicData>
        </a:graphic>
      </p:graphicFrame>
      <p:graphicFrame>
        <p:nvGraphicFramePr>
          <p:cNvPr id="54275" name="Object 3"/>
          <p:cNvGraphicFramePr>
            <a:graphicFrameLocks noChangeAspect="1"/>
          </p:cNvGraphicFramePr>
          <p:nvPr/>
        </p:nvGraphicFramePr>
        <p:xfrm>
          <a:off x="509588" y="3136900"/>
          <a:ext cx="5851525" cy="1389063"/>
        </p:xfrm>
        <a:graphic>
          <a:graphicData uri="http://schemas.openxmlformats.org/presentationml/2006/ole">
            <mc:AlternateContent xmlns:mc="http://schemas.openxmlformats.org/markup-compatibility/2006">
              <mc:Choice xmlns:v="urn:schemas-microsoft-com:vml" Requires="v">
                <p:oleObj spid="_x0000_s3084" name="" r:id="rId9" imgW="1968500" imgH="508000" progId="Equation.DSMT4">
                  <p:embed/>
                </p:oleObj>
              </mc:Choice>
              <mc:Fallback>
                <p:oleObj name="" r:id="rId9" imgW="1968500" imgH="508000" progId="Equation.DSMT4">
                  <p:embed/>
                  <p:pic>
                    <p:nvPicPr>
                      <p:cNvPr id="0" name="图片 3083"/>
                      <p:cNvPicPr/>
                      <p:nvPr/>
                    </p:nvPicPr>
                    <p:blipFill>
                      <a:blip r:embed="rId10"/>
                      <a:stretch>
                        <a:fillRect/>
                      </a:stretch>
                    </p:blipFill>
                    <p:spPr>
                      <a:xfrm>
                        <a:off x="509588" y="3136900"/>
                        <a:ext cx="5851525" cy="1389063"/>
                      </a:xfrm>
                      <a:prstGeom prst="rect">
                        <a:avLst/>
                      </a:prstGeom>
                      <a:noFill/>
                      <a:ln w="38100">
                        <a:noFill/>
                        <a:miter/>
                      </a:ln>
                    </p:spPr>
                  </p:pic>
                </p:oleObj>
              </mc:Fallback>
            </mc:AlternateContent>
          </a:graphicData>
        </a:graphic>
      </p:graphicFrame>
      <p:graphicFrame>
        <p:nvGraphicFramePr>
          <p:cNvPr id="54276" name="Object 4"/>
          <p:cNvGraphicFramePr>
            <a:graphicFrameLocks noChangeAspect="1"/>
          </p:cNvGraphicFramePr>
          <p:nvPr/>
        </p:nvGraphicFramePr>
        <p:xfrm>
          <a:off x="6372225" y="3284538"/>
          <a:ext cx="1360488" cy="973137"/>
        </p:xfrm>
        <a:graphic>
          <a:graphicData uri="http://schemas.openxmlformats.org/presentationml/2006/ole">
            <mc:AlternateContent xmlns:mc="http://schemas.openxmlformats.org/markup-compatibility/2006">
              <mc:Choice xmlns:v="urn:schemas-microsoft-com:vml" Requires="v">
                <p:oleObj spid="_x0000_s3087" name="" r:id="rId11" imgW="596900" imgH="457200" progId="Equation.DSMT4">
                  <p:embed/>
                </p:oleObj>
              </mc:Choice>
              <mc:Fallback>
                <p:oleObj name="" r:id="rId11" imgW="596900" imgH="457200" progId="Equation.DSMT4">
                  <p:embed/>
                  <p:pic>
                    <p:nvPicPr>
                      <p:cNvPr id="0" name="图片 3086"/>
                      <p:cNvPicPr/>
                      <p:nvPr/>
                    </p:nvPicPr>
                    <p:blipFill>
                      <a:blip r:embed="rId12"/>
                      <a:stretch>
                        <a:fillRect/>
                      </a:stretch>
                    </p:blipFill>
                    <p:spPr>
                      <a:xfrm>
                        <a:off x="6372225" y="3284538"/>
                        <a:ext cx="1360488" cy="973137"/>
                      </a:xfrm>
                      <a:prstGeom prst="rect">
                        <a:avLst/>
                      </a:prstGeom>
                      <a:noFill/>
                      <a:ln w="38100">
                        <a:noFill/>
                        <a:miter/>
                      </a:ln>
                    </p:spPr>
                  </p:pic>
                </p:oleObj>
              </mc:Fallback>
            </mc:AlternateContent>
          </a:graphicData>
        </a:graphic>
      </p:graphicFrame>
      <p:graphicFrame>
        <p:nvGraphicFramePr>
          <p:cNvPr id="54277" name="Object 5"/>
          <p:cNvGraphicFramePr>
            <a:graphicFrameLocks noChangeAspect="1"/>
          </p:cNvGraphicFramePr>
          <p:nvPr/>
        </p:nvGraphicFramePr>
        <p:xfrm>
          <a:off x="7789863" y="3530600"/>
          <a:ext cx="1103312" cy="636588"/>
        </p:xfrm>
        <a:graphic>
          <a:graphicData uri="http://schemas.openxmlformats.org/presentationml/2006/ole">
            <mc:AlternateContent xmlns:mc="http://schemas.openxmlformats.org/markup-compatibility/2006">
              <mc:Choice xmlns:v="urn:schemas-microsoft-com:vml" Requires="v">
                <p:oleObj spid="_x0000_s3081" name="" r:id="rId13" imgW="443865" imgH="215900" progId="Equation.3">
                  <p:embed/>
                </p:oleObj>
              </mc:Choice>
              <mc:Fallback>
                <p:oleObj name="" r:id="rId13" imgW="443865" imgH="215900" progId="Equation.3">
                  <p:embed/>
                  <p:pic>
                    <p:nvPicPr>
                      <p:cNvPr id="0" name="图片 3080"/>
                      <p:cNvPicPr/>
                      <p:nvPr/>
                    </p:nvPicPr>
                    <p:blipFill>
                      <a:blip r:embed="rId14"/>
                      <a:stretch>
                        <a:fillRect/>
                      </a:stretch>
                    </p:blipFill>
                    <p:spPr>
                      <a:xfrm>
                        <a:off x="7789863" y="3530600"/>
                        <a:ext cx="1103312" cy="636588"/>
                      </a:xfrm>
                      <a:prstGeom prst="rect">
                        <a:avLst/>
                      </a:prstGeom>
                      <a:noFill/>
                      <a:ln w="38100">
                        <a:noFill/>
                        <a:miter/>
                      </a:ln>
                    </p:spPr>
                  </p:pic>
                </p:oleObj>
              </mc:Fallback>
            </mc:AlternateContent>
          </a:graphicData>
        </a:graphic>
      </p:graphicFrame>
      <p:sp>
        <p:nvSpPr>
          <p:cNvPr id="54279" name="Text Box 7"/>
          <p:cNvSpPr txBox="1">
            <a:spLocks noChangeArrowheads="1"/>
          </p:cNvSpPr>
          <p:nvPr/>
        </p:nvSpPr>
        <p:spPr bwMode="auto">
          <a:xfrm>
            <a:off x="395288" y="1609725"/>
            <a:ext cx="3889375" cy="519113"/>
          </a:xfrm>
          <a:prstGeom prst="rect">
            <a:avLst/>
          </a:prstGeom>
          <a:noFill/>
          <a:ln>
            <a:noFill/>
          </a:ln>
          <a:effectLst/>
        </p:spPr>
        <p:txBody>
          <a:bodyPr>
            <a:spAutoFit/>
          </a:bodyPr>
          <a:lstStyle/>
          <a:p>
            <a:pPr marR="0" defTabSz="914400">
              <a:spcBef>
                <a:spcPct val="50000"/>
              </a:spcBef>
              <a:buClrTx/>
              <a:buSzTx/>
              <a:buFontTx/>
              <a:defRPr/>
            </a:pPr>
            <a:r>
              <a:rPr kumimoji="1" lang="zh-CN" altLang="en-US" sz="2800" b="1" kern="1200" cap="none" spc="0" normalizeH="0" baseline="0" noProof="0">
                <a:solidFill>
                  <a:srgbClr val="FF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三、磁场能的能量密度</a:t>
            </a:r>
            <a:endParaRPr kumimoji="1" lang="zh-CN" altLang="en-US" sz="2800" b="1" kern="1200" cap="none" spc="0" normalizeH="0" baseline="0" noProof="0">
              <a:solidFill>
                <a:srgbClr val="FF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graphicFrame>
        <p:nvGraphicFramePr>
          <p:cNvPr id="54280" name="Object 8"/>
          <p:cNvGraphicFramePr>
            <a:graphicFrameLocks noChangeAspect="1"/>
          </p:cNvGraphicFramePr>
          <p:nvPr/>
        </p:nvGraphicFramePr>
        <p:xfrm>
          <a:off x="2133600" y="4470400"/>
          <a:ext cx="1474788" cy="1062038"/>
        </p:xfrm>
        <a:graphic>
          <a:graphicData uri="http://schemas.openxmlformats.org/presentationml/2006/ole">
            <mc:AlternateContent xmlns:mc="http://schemas.openxmlformats.org/markup-compatibility/2006">
              <mc:Choice xmlns:v="urn:schemas-microsoft-com:vml" Requires="v">
                <p:oleObj spid="_x0000_s3079" name="" r:id="rId15" imgW="635000" imgH="457200" progId="Equation.DSMT4">
                  <p:embed/>
                </p:oleObj>
              </mc:Choice>
              <mc:Fallback>
                <p:oleObj name="" r:id="rId15" imgW="635000" imgH="457200" progId="Equation.DSMT4">
                  <p:embed/>
                  <p:pic>
                    <p:nvPicPr>
                      <p:cNvPr id="0" name="图片 3078"/>
                      <p:cNvPicPr/>
                      <p:nvPr/>
                    </p:nvPicPr>
                    <p:blipFill>
                      <a:blip r:embed="rId16"/>
                      <a:stretch>
                        <a:fillRect/>
                      </a:stretch>
                    </p:blipFill>
                    <p:spPr>
                      <a:xfrm>
                        <a:off x="2133600" y="4470400"/>
                        <a:ext cx="1474788" cy="1062038"/>
                      </a:xfrm>
                      <a:prstGeom prst="rect">
                        <a:avLst/>
                      </a:prstGeom>
                      <a:solidFill>
                        <a:schemeClr val="bg1"/>
                      </a:solidFill>
                      <a:ln w="12700" cap="flat" cmpd="sng">
                        <a:solidFill>
                          <a:srgbClr val="FF00FF"/>
                        </a:solidFill>
                        <a:prstDash val="solid"/>
                        <a:miter/>
                        <a:headEnd type="none" w="med" len="med"/>
                        <a:tailEnd type="none" w="med" len="med"/>
                      </a:ln>
                    </p:spPr>
                  </p:pic>
                </p:oleObj>
              </mc:Fallback>
            </mc:AlternateContent>
          </a:graphicData>
        </a:graphic>
      </p:graphicFrame>
      <p:sp>
        <p:nvSpPr>
          <p:cNvPr id="54282" name="Text Box 10"/>
          <p:cNvSpPr txBox="1"/>
          <p:nvPr/>
        </p:nvSpPr>
        <p:spPr>
          <a:xfrm>
            <a:off x="804863" y="5978525"/>
            <a:ext cx="2362200" cy="457200"/>
          </a:xfrm>
          <a:prstGeom prst="rect">
            <a:avLst/>
          </a:prstGeom>
          <a:noFill/>
          <a:ln w="19050">
            <a:noFill/>
          </a:ln>
        </p:spPr>
        <p:txBody>
          <a:bodyPr anchor="t">
            <a:spAutoFit/>
          </a:bodyPr>
          <a:p>
            <a:pPr>
              <a:spcBef>
                <a:spcPct val="50000"/>
              </a:spcBef>
              <a:buClr>
                <a:srgbClr val="FF0000"/>
              </a:buClr>
              <a:buFont typeface="Wingdings" panose="05000000000000000000" pitchFamily="2" charset="2"/>
              <a:buChar char="Ø"/>
            </a:pPr>
            <a:r>
              <a:rPr lang="zh-CN" altLang="en-US" b="1" dirty="0">
                <a:latin typeface="Times New Roman" panose="02020603050405020304" pitchFamily="18" charset="0"/>
              </a:rPr>
              <a:t> 磁场总能量</a:t>
            </a:r>
            <a:endParaRPr lang="zh-CN" altLang="en-US" b="1" dirty="0">
              <a:latin typeface="Times New Roman" panose="02020603050405020304" pitchFamily="18" charset="0"/>
            </a:endParaRPr>
          </a:p>
        </p:txBody>
      </p:sp>
      <p:graphicFrame>
        <p:nvGraphicFramePr>
          <p:cNvPr id="54283" name="Object 11"/>
          <p:cNvGraphicFramePr>
            <a:graphicFrameLocks noChangeAspect="1"/>
          </p:cNvGraphicFramePr>
          <p:nvPr/>
        </p:nvGraphicFramePr>
        <p:xfrm>
          <a:off x="3062288" y="5610225"/>
          <a:ext cx="4795837" cy="1220788"/>
        </p:xfrm>
        <a:graphic>
          <a:graphicData uri="http://schemas.openxmlformats.org/presentationml/2006/ole">
            <mc:AlternateContent xmlns:mc="http://schemas.openxmlformats.org/markup-compatibility/2006">
              <mc:Choice xmlns:v="urn:schemas-microsoft-com:vml" Requires="v">
                <p:oleObj spid="_x0000_s3083" name="" r:id="rId17" imgW="1651000" imgH="457200" progId="Equation.DSMT4">
                  <p:embed/>
                </p:oleObj>
              </mc:Choice>
              <mc:Fallback>
                <p:oleObj name="" r:id="rId17" imgW="1651000" imgH="457200" progId="Equation.DSMT4">
                  <p:embed/>
                  <p:pic>
                    <p:nvPicPr>
                      <p:cNvPr id="0" name="图片 3082"/>
                      <p:cNvPicPr/>
                      <p:nvPr/>
                    </p:nvPicPr>
                    <p:blipFill>
                      <a:blip r:embed="rId18"/>
                      <a:stretch>
                        <a:fillRect/>
                      </a:stretch>
                    </p:blipFill>
                    <p:spPr>
                      <a:xfrm>
                        <a:off x="3062288" y="5610225"/>
                        <a:ext cx="4795837" cy="1220788"/>
                      </a:xfrm>
                      <a:prstGeom prst="rect">
                        <a:avLst/>
                      </a:prstGeom>
                      <a:noFill/>
                      <a:ln w="38100">
                        <a:noFill/>
                        <a:miter/>
                      </a:ln>
                    </p:spPr>
                  </p:pic>
                </p:oleObj>
              </mc:Fallback>
            </mc:AlternateContent>
          </a:graphicData>
        </a:graphic>
      </p:graphicFrame>
      <p:sp>
        <p:nvSpPr>
          <p:cNvPr id="54285" name="Text Box 13"/>
          <p:cNvSpPr txBox="1"/>
          <p:nvPr/>
        </p:nvSpPr>
        <p:spPr>
          <a:xfrm>
            <a:off x="539750" y="115888"/>
            <a:ext cx="4968875" cy="457200"/>
          </a:xfrm>
          <a:prstGeom prst="rect">
            <a:avLst/>
          </a:prstGeom>
          <a:noFill/>
          <a:ln w="9525">
            <a:noFill/>
          </a:ln>
        </p:spPr>
        <p:txBody>
          <a:bodyPr anchor="t">
            <a:spAutoFit/>
          </a:bodyPr>
          <a:p>
            <a:pPr>
              <a:spcBef>
                <a:spcPct val="50000"/>
              </a:spcBef>
            </a:pPr>
            <a:r>
              <a:rPr lang="zh-CN" altLang="en-US" b="1" dirty="0">
                <a:latin typeface="Times New Roman" panose="02020603050405020304" pitchFamily="18" charset="0"/>
              </a:rPr>
              <a:t>达到稳态时自感线圈的磁场能：</a:t>
            </a:r>
            <a:endParaRPr lang="zh-CN" altLang="en-US" b="1" dirty="0">
              <a:solidFill>
                <a:srgbClr val="CC0000"/>
              </a:solidFill>
              <a:latin typeface="Times New Roman" panose="02020603050405020304" pitchFamily="18" charset="0"/>
            </a:endParaRPr>
          </a:p>
        </p:txBody>
      </p:sp>
      <p:graphicFrame>
        <p:nvGraphicFramePr>
          <p:cNvPr id="54286" name="Object 14"/>
          <p:cNvGraphicFramePr>
            <a:graphicFrameLocks noChangeAspect="1"/>
          </p:cNvGraphicFramePr>
          <p:nvPr/>
        </p:nvGraphicFramePr>
        <p:xfrm>
          <a:off x="668338" y="669925"/>
          <a:ext cx="1887537" cy="666750"/>
        </p:xfrm>
        <a:graphic>
          <a:graphicData uri="http://schemas.openxmlformats.org/presentationml/2006/ole">
            <mc:AlternateContent xmlns:mc="http://schemas.openxmlformats.org/markup-compatibility/2006">
              <mc:Choice xmlns:v="urn:schemas-microsoft-com:vml" Requires="v">
                <p:oleObj spid="_x0000_s3076" name="" r:id="rId19" imgW="698500" imgH="279400" progId="Equation.DSMT4">
                  <p:embed/>
                </p:oleObj>
              </mc:Choice>
              <mc:Fallback>
                <p:oleObj name="" r:id="rId19" imgW="698500" imgH="279400" progId="Equation.DSMT4">
                  <p:embed/>
                  <p:pic>
                    <p:nvPicPr>
                      <p:cNvPr id="0" name="图片 3075"/>
                      <p:cNvPicPr/>
                      <p:nvPr/>
                    </p:nvPicPr>
                    <p:blipFill>
                      <a:blip r:embed="rId20"/>
                      <a:stretch>
                        <a:fillRect/>
                      </a:stretch>
                    </p:blipFill>
                    <p:spPr>
                      <a:xfrm>
                        <a:off x="668338" y="669925"/>
                        <a:ext cx="1887537" cy="666750"/>
                      </a:xfrm>
                      <a:prstGeom prst="rect">
                        <a:avLst/>
                      </a:prstGeom>
                      <a:noFill/>
                      <a:ln w="38100">
                        <a:noFill/>
                        <a:miter/>
                      </a:ln>
                    </p:spPr>
                  </p:pic>
                </p:oleObj>
              </mc:Fallback>
            </mc:AlternateContent>
          </a:graphicData>
        </a:graphic>
      </p:graphicFrame>
      <p:graphicFrame>
        <p:nvGraphicFramePr>
          <p:cNvPr id="54343" name="Object 71"/>
          <p:cNvGraphicFramePr>
            <a:graphicFrameLocks noChangeAspect="1"/>
          </p:cNvGraphicFramePr>
          <p:nvPr/>
        </p:nvGraphicFramePr>
        <p:xfrm>
          <a:off x="5568950" y="188913"/>
          <a:ext cx="2171700" cy="1042987"/>
        </p:xfrm>
        <a:graphic>
          <a:graphicData uri="http://schemas.openxmlformats.org/presentationml/2006/ole">
            <mc:AlternateContent xmlns:mc="http://schemas.openxmlformats.org/markup-compatibility/2006">
              <mc:Choice xmlns:v="urn:schemas-microsoft-com:vml" Requires="v">
                <p:oleObj spid="_x0000_s3080" name="" r:id="rId21" imgW="723900" imgH="393700" progId="Equation.DSMT4">
                  <p:embed/>
                </p:oleObj>
              </mc:Choice>
              <mc:Fallback>
                <p:oleObj name="" r:id="rId21" imgW="723900" imgH="393700" progId="Equation.DSMT4">
                  <p:embed/>
                  <p:pic>
                    <p:nvPicPr>
                      <p:cNvPr id="0" name="图片 3079"/>
                      <p:cNvPicPr/>
                      <p:nvPr/>
                    </p:nvPicPr>
                    <p:blipFill>
                      <a:blip r:embed="rId22"/>
                      <a:stretch>
                        <a:fillRect/>
                      </a:stretch>
                    </p:blipFill>
                    <p:spPr>
                      <a:xfrm>
                        <a:off x="5568950" y="188913"/>
                        <a:ext cx="2171700" cy="1042987"/>
                      </a:xfrm>
                      <a:prstGeom prst="rect">
                        <a:avLst/>
                      </a:prstGeom>
                      <a:solidFill>
                        <a:srgbClr val="FFCCFF">
                          <a:alpha val="59999"/>
                        </a:srgbClr>
                      </a:solidFill>
                      <a:ln w="38100">
                        <a:noFill/>
                        <a:miter/>
                      </a:ln>
                    </p:spPr>
                  </p:pic>
                </p:oleObj>
              </mc:Fallback>
            </mc:AlternateContent>
          </a:graphicData>
        </a:graphic>
      </p:graphicFrame>
      <p:graphicFrame>
        <p:nvGraphicFramePr>
          <p:cNvPr id="54344" name="Object 72"/>
          <p:cNvGraphicFramePr>
            <a:graphicFrameLocks noChangeAspect="1"/>
          </p:cNvGraphicFramePr>
          <p:nvPr/>
        </p:nvGraphicFramePr>
        <p:xfrm>
          <a:off x="2416175" y="520700"/>
          <a:ext cx="2293938" cy="857250"/>
        </p:xfrm>
        <a:graphic>
          <a:graphicData uri="http://schemas.openxmlformats.org/presentationml/2006/ole">
            <mc:AlternateContent xmlns:mc="http://schemas.openxmlformats.org/markup-compatibility/2006">
              <mc:Choice xmlns:v="urn:schemas-microsoft-com:vml" Requires="v">
                <p:oleObj spid="_x0000_s3088" name="" r:id="rId23" imgW="1054100" imgH="393700" progId="Equation.DSMT4">
                  <p:embed/>
                </p:oleObj>
              </mc:Choice>
              <mc:Fallback>
                <p:oleObj name="" r:id="rId23" imgW="1054100" imgH="393700" progId="Equation.DSMT4">
                  <p:embed/>
                  <p:pic>
                    <p:nvPicPr>
                      <p:cNvPr id="0" name="图片 3087"/>
                      <p:cNvPicPr/>
                      <p:nvPr/>
                    </p:nvPicPr>
                    <p:blipFill>
                      <a:blip r:embed="rId24"/>
                      <a:stretch>
                        <a:fillRect/>
                      </a:stretch>
                    </p:blipFill>
                    <p:spPr>
                      <a:xfrm>
                        <a:off x="2416175" y="520700"/>
                        <a:ext cx="2293938" cy="857250"/>
                      </a:xfrm>
                      <a:prstGeom prst="rect">
                        <a:avLst/>
                      </a:prstGeom>
                      <a:noFill/>
                      <a:ln w="38100">
                        <a:noFill/>
                        <a:miter/>
                      </a:ln>
                    </p:spPr>
                  </p:pic>
                </p:oleObj>
              </mc:Fallback>
            </mc:AlternateContent>
          </a:graphicData>
        </a:graphic>
      </p:graphicFrame>
      <p:graphicFrame>
        <p:nvGraphicFramePr>
          <p:cNvPr id="54373" name="Object 101"/>
          <p:cNvGraphicFramePr>
            <a:graphicFrameLocks noChangeAspect="1"/>
          </p:cNvGraphicFramePr>
          <p:nvPr/>
        </p:nvGraphicFramePr>
        <p:xfrm>
          <a:off x="747713" y="2762250"/>
          <a:ext cx="1671637" cy="639763"/>
        </p:xfrm>
        <a:graphic>
          <a:graphicData uri="http://schemas.openxmlformats.org/presentationml/2006/ole">
            <mc:AlternateContent xmlns:mc="http://schemas.openxmlformats.org/markup-compatibility/2006">
              <mc:Choice xmlns:v="urn:schemas-microsoft-com:vml" Requires="v">
                <p:oleObj spid="_x0000_s3077" name="" r:id="rId25" imgW="596900" imgH="228600" progId="Equation.DSMT4">
                  <p:embed/>
                </p:oleObj>
              </mc:Choice>
              <mc:Fallback>
                <p:oleObj name="" r:id="rId25" imgW="596900" imgH="228600" progId="Equation.DSMT4">
                  <p:embed/>
                  <p:pic>
                    <p:nvPicPr>
                      <p:cNvPr id="0" name="图片 3076"/>
                      <p:cNvPicPr/>
                      <p:nvPr/>
                    </p:nvPicPr>
                    <p:blipFill>
                      <a:blip r:embed="rId26"/>
                      <a:stretch>
                        <a:fillRect/>
                      </a:stretch>
                    </p:blipFill>
                    <p:spPr>
                      <a:xfrm>
                        <a:off x="747713" y="2762250"/>
                        <a:ext cx="1671637" cy="639763"/>
                      </a:xfrm>
                      <a:prstGeom prst="rect">
                        <a:avLst/>
                      </a:prstGeom>
                      <a:noFill/>
                      <a:ln w="38100">
                        <a:noFill/>
                        <a:miter/>
                      </a:ln>
                    </p:spPr>
                  </p:pic>
                </p:oleObj>
              </mc:Fallback>
            </mc:AlternateContent>
          </a:graphicData>
        </a:graphic>
      </p:graphicFrame>
      <p:sp>
        <p:nvSpPr>
          <p:cNvPr id="54374" name="Text Box 102"/>
          <p:cNvSpPr txBox="1"/>
          <p:nvPr/>
        </p:nvSpPr>
        <p:spPr>
          <a:xfrm>
            <a:off x="900113" y="2179638"/>
            <a:ext cx="3232150" cy="457200"/>
          </a:xfrm>
          <a:prstGeom prst="rect">
            <a:avLst/>
          </a:prstGeom>
          <a:noFill/>
          <a:ln w="9525">
            <a:noFill/>
          </a:ln>
        </p:spPr>
        <p:txBody>
          <a:bodyPr wrap="none" anchor="t">
            <a:spAutoFit/>
          </a:bodyPr>
          <a:p>
            <a:r>
              <a:rPr lang="en-US" altLang="zh-CN" b="1" dirty="0">
                <a:latin typeface="Arial" panose="020B0604020202020204" pitchFamily="34" charset="0"/>
              </a:rPr>
              <a:t>——</a:t>
            </a:r>
            <a:r>
              <a:rPr lang="zh-CN" altLang="en-US" b="1" dirty="0">
                <a:latin typeface="Times New Roman" panose="02020603050405020304" pitchFamily="18" charset="0"/>
              </a:rPr>
              <a:t>以长直螺线管为例</a:t>
            </a:r>
            <a:endParaRPr lang="zh-CN" altLang="en-US" b="1" dirty="0">
              <a:latin typeface="Times New Roman" panose="02020603050405020304" pitchFamily="18" charset="0"/>
            </a:endParaRPr>
          </a:p>
        </p:txBody>
      </p:sp>
      <p:sp>
        <p:nvSpPr>
          <p:cNvPr id="14380" name="AutoShape 105">
            <a:hlinkClick r:id="rId27" action="ppaction://hlinksldjump"/>
          </p:cNvPr>
          <p:cNvSpPr/>
          <p:nvPr/>
        </p:nvSpPr>
        <p:spPr>
          <a:xfrm>
            <a:off x="8172450" y="6381750"/>
            <a:ext cx="647700" cy="287338"/>
          </a:xfrm>
          <a:prstGeom prst="rightArrow">
            <a:avLst>
              <a:gd name="adj1" fmla="val 50000"/>
              <a:gd name="adj2" fmla="val 56343"/>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2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3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3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27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37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437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437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 presetClass="entr" presetSubtype="5" fill="hold" nodeType="clickEffect">
                                  <p:stCondLst>
                                    <p:cond delay="0"/>
                                  </p:stCondLst>
                                  <p:childTnLst>
                                    <p:set>
                                      <p:cBhvr>
                                        <p:cTn id="38" dur="1" fill="hold">
                                          <p:stCondLst>
                                            <p:cond delay="0"/>
                                          </p:stCondLst>
                                        </p:cTn>
                                        <p:tgtEl>
                                          <p:spTgt spid="54274"/>
                                        </p:tgtEl>
                                        <p:attrNameLst>
                                          <p:attrName>style.visibility</p:attrName>
                                        </p:attrNameLst>
                                      </p:cBhvr>
                                      <p:to>
                                        <p:strVal val="visible"/>
                                      </p:to>
                                    </p:set>
                                    <p:animEffect transition="in" filter="blinds(vertical)">
                                      <p:cBhvr>
                                        <p:cTn id="39" dur="500"/>
                                        <p:tgtEl>
                                          <p:spTgt spid="54274"/>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5" fill="hold" nodeType="clickEffect">
                                  <p:stCondLst>
                                    <p:cond delay="0"/>
                                  </p:stCondLst>
                                  <p:childTnLst>
                                    <p:set>
                                      <p:cBhvr>
                                        <p:cTn id="43" dur="1" fill="hold">
                                          <p:stCondLst>
                                            <p:cond delay="0"/>
                                          </p:stCondLst>
                                        </p:cTn>
                                        <p:tgtEl>
                                          <p:spTgt spid="54275"/>
                                        </p:tgtEl>
                                        <p:attrNameLst>
                                          <p:attrName>style.visibility</p:attrName>
                                        </p:attrNameLst>
                                      </p:cBhvr>
                                      <p:to>
                                        <p:strVal val="visible"/>
                                      </p:to>
                                    </p:set>
                                    <p:animEffect transition="in" filter="blinds(vertical)">
                                      <p:cBhvr>
                                        <p:cTn id="44" dur="500"/>
                                        <p:tgtEl>
                                          <p:spTgt spid="54275"/>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5" fill="hold" nodeType="clickEffect">
                                  <p:stCondLst>
                                    <p:cond delay="0"/>
                                  </p:stCondLst>
                                  <p:childTnLst>
                                    <p:set>
                                      <p:cBhvr>
                                        <p:cTn id="48" dur="1" fill="hold">
                                          <p:stCondLst>
                                            <p:cond delay="0"/>
                                          </p:stCondLst>
                                        </p:cTn>
                                        <p:tgtEl>
                                          <p:spTgt spid="54276"/>
                                        </p:tgtEl>
                                        <p:attrNameLst>
                                          <p:attrName>style.visibility</p:attrName>
                                        </p:attrNameLst>
                                      </p:cBhvr>
                                      <p:to>
                                        <p:strVal val="visible"/>
                                      </p:to>
                                    </p:set>
                                    <p:animEffect transition="in" filter="blinds(vertical)">
                                      <p:cBhvr>
                                        <p:cTn id="49" dur="500"/>
                                        <p:tgtEl>
                                          <p:spTgt spid="54276"/>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5" fill="hold" nodeType="clickEffect">
                                  <p:stCondLst>
                                    <p:cond delay="0"/>
                                  </p:stCondLst>
                                  <p:childTnLst>
                                    <p:set>
                                      <p:cBhvr>
                                        <p:cTn id="53" dur="1" fill="hold">
                                          <p:stCondLst>
                                            <p:cond delay="0"/>
                                          </p:stCondLst>
                                        </p:cTn>
                                        <p:tgtEl>
                                          <p:spTgt spid="54277"/>
                                        </p:tgtEl>
                                        <p:attrNameLst>
                                          <p:attrName>style.visibility</p:attrName>
                                        </p:attrNameLst>
                                      </p:cBhvr>
                                      <p:to>
                                        <p:strVal val="visible"/>
                                      </p:to>
                                    </p:set>
                                    <p:animEffect transition="in" filter="blinds(vertical)">
                                      <p:cBhvr>
                                        <p:cTn id="54" dur="500"/>
                                        <p:tgtEl>
                                          <p:spTgt spid="54277"/>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428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428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42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9" grpId="0"/>
      <p:bldP spid="54282" grpId="0"/>
      <p:bldP spid="54285" grpId="0"/>
      <p:bldP spid="5437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灯片编号占位符 3"/>
          <p:cNvSpPr>
            <a:spLocks noGrp="1"/>
          </p:cNvSpPr>
          <p:nvPr>
            <p:ph type="sldNum" sz="quarter" idx="12"/>
          </p:nvPr>
        </p:nvSpPr>
        <p:spPr/>
        <p:txBody>
          <a:bodyPr wrap="square" lIns="91440" tIns="45720" rIns="91440" bIns="45720" anchor="t"/>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600" b="1" dirty="0">
                <a:solidFill>
                  <a:srgbClr val="0000FF"/>
                </a:solidFill>
              </a:rPr>
            </a:fld>
            <a:endParaRPr lang="zh-CN" altLang="en-US" sz="1600" b="1" dirty="0">
              <a:solidFill>
                <a:srgbClr val="0000FF"/>
              </a:solidFill>
            </a:endParaRPr>
          </a:p>
        </p:txBody>
      </p:sp>
      <p:sp>
        <p:nvSpPr>
          <p:cNvPr id="111618" name="Text Box 2"/>
          <p:cNvSpPr txBox="1">
            <a:spLocks noChangeArrowheads="1"/>
          </p:cNvSpPr>
          <p:nvPr/>
        </p:nvSpPr>
        <p:spPr bwMode="auto">
          <a:xfrm>
            <a:off x="1331913" y="566738"/>
            <a:ext cx="6119813" cy="701675"/>
          </a:xfrm>
          <a:prstGeom prst="rect">
            <a:avLst/>
          </a:prstGeom>
          <a:noFill/>
          <a:ln>
            <a:noFill/>
          </a:ln>
          <a:effectLst/>
        </p:spPr>
        <p:txBody>
          <a:bodyPr>
            <a:spAutoFit/>
          </a:bodyPr>
          <a:lstStyle/>
          <a:p>
            <a:pPr marR="0" algn="ctr" defTabSz="914400">
              <a:spcBef>
                <a:spcPct val="50000"/>
              </a:spcBef>
              <a:buClrTx/>
              <a:buSzTx/>
              <a:buFontTx/>
              <a:defRPr/>
            </a:pPr>
            <a:r>
              <a:rPr kumimoji="0" lang="zh-CN" altLang="en-US" sz="4000" b="1"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第九章  电磁感应与电磁场</a:t>
            </a:r>
            <a:endParaRPr kumimoji="0" lang="zh-CN" altLang="en-US" sz="4000" b="1"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111619" name="Text Box 3"/>
          <p:cNvSpPr txBox="1">
            <a:spLocks noChangeArrowheads="1"/>
          </p:cNvSpPr>
          <p:nvPr/>
        </p:nvSpPr>
        <p:spPr bwMode="auto">
          <a:xfrm>
            <a:off x="1547813" y="1477963"/>
            <a:ext cx="5568950" cy="3751263"/>
          </a:xfrm>
          <a:prstGeom prst="rect">
            <a:avLst/>
          </a:prstGeom>
          <a:noFill/>
          <a:ln>
            <a:noFill/>
          </a:ln>
          <a:effectLst/>
        </p:spPr>
        <p:txBody>
          <a:bodyPr wrap="none">
            <a:spAutoFit/>
          </a:bodyPr>
          <a:lstStyle/>
          <a:p>
            <a:pPr marR="0" defTabSz="914400">
              <a:lnSpc>
                <a:spcPct val="150000"/>
              </a:lnSpc>
              <a:buClrTx/>
              <a:buSzTx/>
              <a:buFontTx/>
              <a:defRPr/>
            </a:pPr>
            <a:r>
              <a:rPr kumimoji="0" lang="en-US" altLang="zh-CN" sz="3200" b="1" kern="1200" cap="none" spc="0" normalizeH="0" baseline="0" noProof="0">
                <a:solidFill>
                  <a:srgbClr val="FF33CC"/>
                </a:solidFill>
                <a:effectLst>
                  <a:outerShdw blurRad="38100" dist="38100" dir="2700000" algn="tl">
                    <a:srgbClr val="000000"/>
                  </a:outerShdw>
                </a:effectLst>
                <a:latin typeface="Times New Roman" panose="02020603050405020304" pitchFamily="18" charset="0"/>
                <a:ea typeface="楷体_GB2312" pitchFamily="49" charset="-122"/>
                <a:cs typeface="+mn-cs"/>
              </a:rPr>
              <a:t>9.1 </a:t>
            </a:r>
            <a:r>
              <a:rPr kumimoji="0" lang="zh-CN" altLang="en-US" sz="3200" b="1" kern="1200" cap="none" spc="0" normalizeH="0" baseline="0" noProof="0">
                <a:solidFill>
                  <a:srgbClr val="FF33CC"/>
                </a:solidFill>
                <a:effectLst>
                  <a:outerShdw blurRad="38100" dist="38100" dir="2700000" algn="tl">
                    <a:srgbClr val="000000"/>
                  </a:outerShdw>
                </a:effectLst>
                <a:latin typeface="Times New Roman" panose="02020603050405020304" pitchFamily="18" charset="0"/>
                <a:ea typeface="楷体_GB2312" pitchFamily="49" charset="-122"/>
                <a:cs typeface="+mn-cs"/>
              </a:rPr>
              <a:t>法拉第电磁感应定律</a:t>
            </a:r>
            <a:endParaRPr kumimoji="0" lang="zh-CN" altLang="en-US" sz="3200" b="1" kern="1200" cap="none" spc="0" normalizeH="0" baseline="0" noProof="0">
              <a:solidFill>
                <a:srgbClr val="FF33CC"/>
              </a:solidFill>
              <a:effectLst>
                <a:outerShdw blurRad="38100" dist="38100" dir="2700000" algn="tl">
                  <a:srgbClr val="000000"/>
                </a:outerShdw>
              </a:effectLst>
              <a:latin typeface="Times New Roman" panose="02020603050405020304" pitchFamily="18" charset="0"/>
              <a:ea typeface="楷体_GB2312" pitchFamily="49" charset="-122"/>
              <a:cs typeface="+mn-cs"/>
            </a:endParaRPr>
          </a:p>
          <a:p>
            <a:pPr marR="0" defTabSz="914400">
              <a:lnSpc>
                <a:spcPct val="150000"/>
              </a:lnSpc>
              <a:buClrTx/>
              <a:buSzTx/>
              <a:buFontTx/>
              <a:defRPr/>
            </a:pPr>
            <a:r>
              <a:rPr kumimoji="0" lang="en-US" altLang="zh-CN" sz="3200" b="1" kern="1200" cap="none" spc="0" normalizeH="0" baseline="0" noProof="0">
                <a:solidFill>
                  <a:srgbClr val="FF33CC"/>
                </a:solidFill>
                <a:effectLst>
                  <a:outerShdw blurRad="38100" dist="38100" dir="2700000" algn="tl">
                    <a:srgbClr val="000000"/>
                  </a:outerShdw>
                </a:effectLst>
                <a:latin typeface="Times New Roman" panose="02020603050405020304" pitchFamily="18" charset="0"/>
                <a:ea typeface="楷体_GB2312" pitchFamily="49" charset="-122"/>
                <a:cs typeface="+mn-cs"/>
              </a:rPr>
              <a:t>9.2 </a:t>
            </a:r>
            <a:r>
              <a:rPr kumimoji="0" lang="zh-CN" altLang="en-US" sz="3200" b="1" kern="1200" cap="none" spc="0" normalizeH="0" baseline="0" noProof="0">
                <a:solidFill>
                  <a:srgbClr val="FF33CC"/>
                </a:solidFill>
                <a:effectLst>
                  <a:outerShdw blurRad="38100" dist="38100" dir="2700000" algn="tl">
                    <a:srgbClr val="000000"/>
                  </a:outerShdw>
                </a:effectLst>
                <a:latin typeface="Times New Roman" panose="02020603050405020304" pitchFamily="18" charset="0"/>
                <a:ea typeface="楷体_GB2312" pitchFamily="49" charset="-122"/>
                <a:cs typeface="+mn-cs"/>
              </a:rPr>
              <a:t>动生电动势 感生电动势</a:t>
            </a:r>
            <a:endParaRPr kumimoji="0" lang="zh-CN" altLang="en-US" sz="3200" b="1" kern="1200" cap="none" spc="0" normalizeH="0" baseline="0" noProof="0">
              <a:solidFill>
                <a:srgbClr val="FF33CC"/>
              </a:solidFill>
              <a:effectLst>
                <a:outerShdw blurRad="38100" dist="38100" dir="2700000" algn="tl">
                  <a:srgbClr val="000000"/>
                </a:outerShdw>
              </a:effectLst>
              <a:latin typeface="Times New Roman" panose="02020603050405020304" pitchFamily="18" charset="0"/>
              <a:ea typeface="楷体_GB2312" pitchFamily="49" charset="-122"/>
              <a:cs typeface="+mn-cs"/>
            </a:endParaRPr>
          </a:p>
          <a:p>
            <a:pPr marR="0" defTabSz="914400">
              <a:lnSpc>
                <a:spcPct val="150000"/>
              </a:lnSpc>
              <a:buClrTx/>
              <a:buSzTx/>
              <a:buFontTx/>
              <a:defRPr/>
            </a:pPr>
            <a:r>
              <a:rPr kumimoji="0" lang="en-US" altLang="zh-CN" sz="3200" b="1" kern="1200" cap="none" spc="0" normalizeH="0" baseline="0" noProof="0">
                <a:solidFill>
                  <a:srgbClr val="FF33CC"/>
                </a:solidFill>
                <a:effectLst>
                  <a:outerShdw blurRad="38100" dist="38100" dir="2700000" algn="tl">
                    <a:srgbClr val="000000"/>
                  </a:outerShdw>
                </a:effectLst>
                <a:latin typeface="Times New Roman" panose="02020603050405020304" pitchFamily="18" charset="0"/>
                <a:ea typeface="楷体_GB2312" pitchFamily="49" charset="-122"/>
                <a:cs typeface="+mn-cs"/>
              </a:rPr>
              <a:t>9.3 </a:t>
            </a:r>
            <a:r>
              <a:rPr kumimoji="0" lang="zh-CN" altLang="en-US" sz="3200" b="1" kern="1200" cap="none" spc="0" normalizeH="0" baseline="0" noProof="0">
                <a:solidFill>
                  <a:srgbClr val="FF33CC"/>
                </a:solidFill>
                <a:effectLst>
                  <a:outerShdw blurRad="38100" dist="38100" dir="2700000" algn="tl">
                    <a:srgbClr val="000000"/>
                  </a:outerShdw>
                </a:effectLst>
                <a:latin typeface="Times New Roman" panose="02020603050405020304" pitchFamily="18" charset="0"/>
                <a:ea typeface="楷体_GB2312" pitchFamily="49" charset="-122"/>
                <a:cs typeface="+mn-cs"/>
              </a:rPr>
              <a:t>自感与互感</a:t>
            </a:r>
            <a:endParaRPr kumimoji="0" lang="zh-CN" altLang="en-US" sz="3200" b="1" kern="1200" cap="none" spc="0" normalizeH="0" baseline="0" noProof="0">
              <a:solidFill>
                <a:srgbClr val="FF33CC"/>
              </a:solidFill>
              <a:effectLst>
                <a:outerShdw blurRad="38100" dist="38100" dir="2700000" algn="tl">
                  <a:srgbClr val="000000"/>
                </a:outerShdw>
              </a:effectLst>
              <a:latin typeface="Times New Roman" panose="02020603050405020304" pitchFamily="18" charset="0"/>
              <a:ea typeface="楷体_GB2312" pitchFamily="49" charset="-122"/>
              <a:cs typeface="+mn-cs"/>
            </a:endParaRPr>
          </a:p>
          <a:p>
            <a:pPr marR="0" defTabSz="914400">
              <a:lnSpc>
                <a:spcPct val="150000"/>
              </a:lnSpc>
              <a:buClrTx/>
              <a:buSzTx/>
              <a:buFontTx/>
              <a:defRPr/>
            </a:pPr>
            <a:r>
              <a:rPr kumimoji="0" lang="en-US" altLang="zh-CN" sz="3200" b="1" kern="1200" cap="none" spc="0" normalizeH="0" baseline="0" noProof="0">
                <a:solidFill>
                  <a:srgbClr val="FF33CC"/>
                </a:solidFill>
                <a:effectLst>
                  <a:outerShdw blurRad="38100" dist="38100" dir="2700000" algn="tl">
                    <a:srgbClr val="000000"/>
                  </a:outerShdw>
                </a:effectLst>
                <a:latin typeface="Times New Roman" panose="02020603050405020304" pitchFamily="18" charset="0"/>
                <a:ea typeface="楷体_GB2312" pitchFamily="49" charset="-122"/>
                <a:cs typeface="+mn-cs"/>
              </a:rPr>
              <a:t>9.4 </a:t>
            </a:r>
            <a:r>
              <a:rPr kumimoji="0" lang="zh-CN" altLang="en-US" sz="3200" b="1" kern="1200" cap="none" spc="0" normalizeH="0" baseline="0" noProof="0">
                <a:solidFill>
                  <a:srgbClr val="FF33CC"/>
                </a:solidFill>
                <a:effectLst>
                  <a:outerShdw blurRad="38100" dist="38100" dir="2700000" algn="tl">
                    <a:srgbClr val="000000"/>
                  </a:outerShdw>
                </a:effectLst>
                <a:latin typeface="Times New Roman" panose="02020603050405020304" pitchFamily="18" charset="0"/>
                <a:ea typeface="楷体_GB2312" pitchFamily="49" charset="-122"/>
                <a:cs typeface="+mn-cs"/>
              </a:rPr>
              <a:t>磁场的能量</a:t>
            </a:r>
            <a:endParaRPr kumimoji="0" lang="zh-CN" altLang="en-US" sz="3200" b="1" kern="1200" cap="none" spc="0" normalizeH="0" baseline="0" noProof="0">
              <a:solidFill>
                <a:srgbClr val="FF33CC"/>
              </a:solidFill>
              <a:effectLst>
                <a:outerShdw blurRad="38100" dist="38100" dir="2700000" algn="tl">
                  <a:srgbClr val="000000"/>
                </a:outerShdw>
              </a:effectLst>
              <a:latin typeface="Times New Roman" panose="02020603050405020304" pitchFamily="18" charset="0"/>
              <a:ea typeface="楷体_GB2312" pitchFamily="49" charset="-122"/>
              <a:cs typeface="+mn-cs"/>
            </a:endParaRPr>
          </a:p>
          <a:p>
            <a:pPr marR="0" defTabSz="914400">
              <a:lnSpc>
                <a:spcPct val="150000"/>
              </a:lnSpc>
              <a:buClrTx/>
              <a:buSzTx/>
              <a:buFontTx/>
              <a:defRPr/>
            </a:pPr>
            <a:r>
              <a:rPr kumimoji="0" lang="en-US" altLang="zh-CN" sz="3200" b="1" kern="1200" cap="none" spc="0" normalizeH="0" baseline="0" noProof="0">
                <a:solidFill>
                  <a:srgbClr val="0000FF"/>
                </a:solidFill>
                <a:effectLst>
                  <a:outerShdw blurRad="38100" dist="38100" dir="2700000" algn="tl">
                    <a:srgbClr val="000000"/>
                  </a:outerShdw>
                </a:effectLst>
                <a:latin typeface="Times New Roman" panose="02020603050405020304" pitchFamily="18" charset="0"/>
                <a:ea typeface="楷体_GB2312" pitchFamily="49" charset="-122"/>
                <a:cs typeface="+mn-cs"/>
              </a:rPr>
              <a:t>9.5  </a:t>
            </a:r>
            <a:r>
              <a:rPr kumimoji="0" lang="zh-CN" altLang="en-US" sz="3200" b="1" kern="1200" cap="none" spc="0" normalizeH="0" baseline="0" noProof="0">
                <a:solidFill>
                  <a:srgbClr val="0000FF"/>
                </a:solidFill>
                <a:effectLst>
                  <a:outerShdw blurRad="38100" dist="38100" dir="2700000" algn="tl">
                    <a:srgbClr val="000000"/>
                  </a:outerShdw>
                </a:effectLst>
                <a:latin typeface="Times New Roman" panose="02020603050405020304" pitchFamily="18" charset="0"/>
                <a:ea typeface="楷体_GB2312" pitchFamily="49" charset="-122"/>
                <a:cs typeface="+mn-cs"/>
              </a:rPr>
              <a:t>麦克斯韦电磁理论简介</a:t>
            </a:r>
            <a:r>
              <a:rPr kumimoji="0" lang="zh-CN" altLang="en-US" b="1" kern="1200" cap="none" spc="0" normalizeH="0" baseline="0" noProof="0">
                <a:solidFill>
                  <a:srgbClr val="FF33CC"/>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endParaRPr kumimoji="0" lang="zh-CN" altLang="en-US" b="1" kern="1200" cap="none" spc="0" normalizeH="0" baseline="0" noProof="0">
              <a:solidFill>
                <a:srgbClr val="FF33CC"/>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灯片编号占位符 3"/>
          <p:cNvSpPr>
            <a:spLocks noGrp="1"/>
          </p:cNvSpPr>
          <p:nvPr>
            <p:ph type="sldNum" sz="quarter" idx="12"/>
          </p:nvPr>
        </p:nvSpPr>
        <p:spPr/>
        <p:txBody>
          <a:bodyPr wrap="square" lIns="91440" tIns="45720" rIns="91440" bIns="45720" anchor="t"/>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600" b="1" dirty="0">
                <a:solidFill>
                  <a:srgbClr val="0000FF"/>
                </a:solidFill>
              </a:rPr>
            </a:fld>
            <a:endParaRPr lang="zh-CN" altLang="en-US" sz="1600" b="1" dirty="0">
              <a:solidFill>
                <a:srgbClr val="0000FF"/>
              </a:solidFill>
            </a:endParaRPr>
          </a:p>
        </p:txBody>
      </p:sp>
      <p:sp>
        <p:nvSpPr>
          <p:cNvPr id="97282" name="Text Box 2"/>
          <p:cNvSpPr txBox="1"/>
          <p:nvPr/>
        </p:nvSpPr>
        <p:spPr>
          <a:xfrm>
            <a:off x="369888" y="315913"/>
            <a:ext cx="3548062" cy="457200"/>
          </a:xfrm>
          <a:prstGeom prst="rect">
            <a:avLst/>
          </a:prstGeom>
          <a:noFill/>
          <a:ln w="9525">
            <a:noFill/>
          </a:ln>
        </p:spPr>
        <p:txBody>
          <a:bodyPr anchor="t">
            <a:spAutoFit/>
          </a:bodyPr>
          <a:p>
            <a:r>
              <a:rPr lang="zh-CN" altLang="en-US" b="1" dirty="0">
                <a:latin typeface="Times New Roman" panose="02020603050405020304" pitchFamily="18" charset="0"/>
              </a:rPr>
              <a:t>定义：位移电流</a:t>
            </a:r>
            <a:endParaRPr lang="zh-CN" altLang="en-US" b="1" dirty="0">
              <a:latin typeface="Times New Roman" panose="02020603050405020304" pitchFamily="18" charset="0"/>
            </a:endParaRPr>
          </a:p>
        </p:txBody>
      </p:sp>
      <p:graphicFrame>
        <p:nvGraphicFramePr>
          <p:cNvPr id="97283" name="Object 3"/>
          <p:cNvGraphicFramePr>
            <a:graphicFrameLocks noChangeAspect="1"/>
          </p:cNvGraphicFramePr>
          <p:nvPr/>
        </p:nvGraphicFramePr>
        <p:xfrm>
          <a:off x="973138" y="776288"/>
          <a:ext cx="5075237" cy="996950"/>
        </p:xfrm>
        <a:graphic>
          <a:graphicData uri="http://schemas.openxmlformats.org/presentationml/2006/ole">
            <mc:AlternateContent xmlns:mc="http://schemas.openxmlformats.org/markup-compatibility/2006">
              <mc:Choice xmlns:v="urn:schemas-microsoft-com:vml" Requires="v">
                <p:oleObj spid="_x0000_s3147" name="" r:id="rId1" imgW="2057400" imgH="419100" progId="Equation.DSMT4">
                  <p:embed/>
                </p:oleObj>
              </mc:Choice>
              <mc:Fallback>
                <p:oleObj name="" r:id="rId1" imgW="2057400" imgH="419100" progId="Equation.DSMT4">
                  <p:embed/>
                  <p:pic>
                    <p:nvPicPr>
                      <p:cNvPr id="0" name="图片 3146"/>
                      <p:cNvPicPr/>
                      <p:nvPr/>
                    </p:nvPicPr>
                    <p:blipFill>
                      <a:blip r:embed="rId2"/>
                      <a:stretch>
                        <a:fillRect/>
                      </a:stretch>
                    </p:blipFill>
                    <p:spPr>
                      <a:xfrm>
                        <a:off x="973138" y="776288"/>
                        <a:ext cx="5075237" cy="996950"/>
                      </a:xfrm>
                      <a:prstGeom prst="rect">
                        <a:avLst/>
                      </a:prstGeom>
                      <a:noFill/>
                      <a:ln w="38100">
                        <a:noFill/>
                        <a:miter/>
                      </a:ln>
                    </p:spPr>
                  </p:pic>
                </p:oleObj>
              </mc:Fallback>
            </mc:AlternateContent>
          </a:graphicData>
        </a:graphic>
      </p:graphicFrame>
      <p:grpSp>
        <p:nvGrpSpPr>
          <p:cNvPr id="97284" name="Group 4"/>
          <p:cNvGrpSpPr/>
          <p:nvPr/>
        </p:nvGrpSpPr>
        <p:grpSpPr>
          <a:xfrm>
            <a:off x="468313" y="3565525"/>
            <a:ext cx="4805362" cy="1016000"/>
            <a:chOff x="295" y="2246"/>
            <a:chExt cx="3027" cy="640"/>
          </a:xfrm>
        </p:grpSpPr>
        <p:sp>
          <p:nvSpPr>
            <p:cNvPr id="21509" name="Text Box 5"/>
            <p:cNvSpPr txBox="1"/>
            <p:nvPr/>
          </p:nvSpPr>
          <p:spPr>
            <a:xfrm>
              <a:off x="295" y="2417"/>
              <a:ext cx="695" cy="288"/>
            </a:xfrm>
            <a:prstGeom prst="rect">
              <a:avLst/>
            </a:prstGeom>
            <a:noFill/>
            <a:ln w="9525">
              <a:noFill/>
            </a:ln>
          </p:spPr>
          <p:txBody>
            <a:bodyPr wrap="none" anchor="t">
              <a:spAutoFit/>
            </a:bodyPr>
            <a:p>
              <a:r>
                <a:rPr lang="zh-CN" altLang="en-US" b="1" dirty="0">
                  <a:latin typeface="Times New Roman" panose="02020603050405020304" pitchFamily="18" charset="0"/>
                </a:rPr>
                <a:t>则有：</a:t>
              </a:r>
              <a:endParaRPr lang="zh-CN" altLang="en-US" b="1" dirty="0">
                <a:latin typeface="Times New Roman" panose="02020603050405020304" pitchFamily="18" charset="0"/>
              </a:endParaRPr>
            </a:p>
          </p:txBody>
        </p:sp>
        <p:graphicFrame>
          <p:nvGraphicFramePr>
            <p:cNvPr id="21510" name="Object 6"/>
            <p:cNvGraphicFramePr>
              <a:graphicFrameLocks noChangeAspect="1"/>
            </p:cNvGraphicFramePr>
            <p:nvPr/>
          </p:nvGraphicFramePr>
          <p:xfrm>
            <a:off x="929" y="2246"/>
            <a:ext cx="2393" cy="640"/>
          </p:xfrm>
          <a:graphic>
            <a:graphicData uri="http://schemas.openxmlformats.org/presentationml/2006/ole">
              <mc:AlternateContent xmlns:mc="http://schemas.openxmlformats.org/markup-compatibility/2006">
                <mc:Choice xmlns:v="urn:schemas-microsoft-com:vml" Requires="v">
                  <p:oleObj spid="_x0000_s3144" name="" r:id="rId3" imgW="1562100" imgH="419100" progId="Equation.DSMT4">
                    <p:embed/>
                  </p:oleObj>
                </mc:Choice>
                <mc:Fallback>
                  <p:oleObj name="" r:id="rId3" imgW="1562100" imgH="419100" progId="Equation.DSMT4">
                    <p:embed/>
                    <p:pic>
                      <p:nvPicPr>
                        <p:cNvPr id="0" name="图片 3143"/>
                        <p:cNvPicPr/>
                        <p:nvPr/>
                      </p:nvPicPr>
                      <p:blipFill>
                        <a:blip r:embed="rId4"/>
                        <a:stretch>
                          <a:fillRect/>
                        </a:stretch>
                      </p:blipFill>
                      <p:spPr>
                        <a:xfrm>
                          <a:off x="929" y="2246"/>
                          <a:ext cx="2393" cy="640"/>
                        </a:xfrm>
                        <a:prstGeom prst="rect">
                          <a:avLst/>
                        </a:prstGeom>
                        <a:noFill/>
                        <a:ln w="38100">
                          <a:noFill/>
                          <a:miter/>
                        </a:ln>
                      </p:spPr>
                    </p:pic>
                  </p:oleObj>
                </mc:Fallback>
              </mc:AlternateContent>
            </a:graphicData>
          </a:graphic>
        </p:graphicFrame>
      </p:grpSp>
      <p:sp>
        <p:nvSpPr>
          <p:cNvPr id="97287" name="Text Box 7"/>
          <p:cNvSpPr txBox="1"/>
          <p:nvPr/>
        </p:nvSpPr>
        <p:spPr>
          <a:xfrm>
            <a:off x="539750" y="2014538"/>
            <a:ext cx="8208963" cy="1001712"/>
          </a:xfrm>
          <a:prstGeom prst="rect">
            <a:avLst/>
          </a:prstGeom>
          <a:solidFill>
            <a:srgbClr val="FFCCFF">
              <a:alpha val="59999"/>
            </a:srgbClr>
          </a:solidFill>
          <a:ln w="12700">
            <a:noFill/>
          </a:ln>
        </p:spPr>
        <p:txBody>
          <a:bodyPr anchor="t">
            <a:spAutoFit/>
          </a:bodyPr>
          <a:p>
            <a:pPr>
              <a:lnSpc>
                <a:spcPct val="130000"/>
              </a:lnSpc>
              <a:spcBef>
                <a:spcPct val="50000"/>
              </a:spcBef>
            </a:pPr>
            <a:r>
              <a:rPr lang="zh-CN" altLang="en-US" b="1" dirty="0">
                <a:latin typeface="Times New Roman" panose="02020603050405020304" pitchFamily="18" charset="0"/>
              </a:rPr>
              <a:t>        通过</a:t>
            </a:r>
            <a:r>
              <a:rPr lang="zh-CN" altLang="zh-CN" b="1" dirty="0">
                <a:latin typeface="Times New Roman" panose="02020603050405020304" pitchFamily="18" charset="0"/>
              </a:rPr>
              <a:t>电场中某一截面的位移电流等于通过该截面电位移通量对时间的变化率</a:t>
            </a:r>
            <a:r>
              <a:rPr lang="zh-CN" altLang="en-US" b="1" dirty="0">
                <a:latin typeface="Times New Roman" panose="02020603050405020304" pitchFamily="18" charset="0"/>
              </a:rPr>
              <a:t>。 </a:t>
            </a:r>
            <a:endParaRPr lang="zh-CN" altLang="en-US" b="1" dirty="0">
              <a:latin typeface="Times New Roman" panose="02020603050405020304" pitchFamily="18" charset="0"/>
            </a:endParaRPr>
          </a:p>
        </p:txBody>
      </p:sp>
      <p:sp>
        <p:nvSpPr>
          <p:cNvPr id="97288" name="Text Box 8"/>
          <p:cNvSpPr txBox="1"/>
          <p:nvPr/>
        </p:nvSpPr>
        <p:spPr>
          <a:xfrm>
            <a:off x="539750" y="5157788"/>
            <a:ext cx="2520950" cy="457200"/>
          </a:xfrm>
          <a:prstGeom prst="rect">
            <a:avLst/>
          </a:prstGeom>
          <a:noFill/>
          <a:ln w="9525">
            <a:noFill/>
          </a:ln>
        </p:spPr>
        <p:txBody>
          <a:bodyPr anchor="t">
            <a:spAutoFit/>
          </a:bodyPr>
          <a:p>
            <a:pPr>
              <a:spcBef>
                <a:spcPct val="50000"/>
              </a:spcBef>
              <a:buClr>
                <a:srgbClr val="FF0000"/>
              </a:buClr>
              <a:buFont typeface="Wingdings" panose="05000000000000000000" pitchFamily="2" charset="2"/>
              <a:buChar char="Ø"/>
            </a:pPr>
            <a:r>
              <a:rPr lang="zh-CN" altLang="en-US" b="1" dirty="0">
                <a:latin typeface="Times New Roman" panose="02020603050405020304" pitchFamily="18" charset="0"/>
              </a:rPr>
              <a:t>定义：全电流</a:t>
            </a:r>
            <a:endParaRPr lang="zh-CN" altLang="en-US" b="1" dirty="0">
              <a:latin typeface="Times New Roman" panose="02020603050405020304" pitchFamily="18" charset="0"/>
            </a:endParaRPr>
          </a:p>
        </p:txBody>
      </p:sp>
      <p:graphicFrame>
        <p:nvGraphicFramePr>
          <p:cNvPr id="97289" name="Object 9"/>
          <p:cNvGraphicFramePr>
            <a:graphicFrameLocks noChangeAspect="1"/>
          </p:cNvGraphicFramePr>
          <p:nvPr/>
        </p:nvGraphicFramePr>
        <p:xfrm>
          <a:off x="3036888" y="5084763"/>
          <a:ext cx="2368550" cy="695325"/>
        </p:xfrm>
        <a:graphic>
          <a:graphicData uri="http://schemas.openxmlformats.org/presentationml/2006/ole">
            <mc:AlternateContent xmlns:mc="http://schemas.openxmlformats.org/markup-compatibility/2006">
              <mc:Choice xmlns:v="urn:schemas-microsoft-com:vml" Requires="v">
                <p:oleObj spid="_x0000_s3141" name="" r:id="rId5" imgW="711200" imgH="228600" progId="Equation.DSMT4">
                  <p:embed/>
                </p:oleObj>
              </mc:Choice>
              <mc:Fallback>
                <p:oleObj name="" r:id="rId5" imgW="711200" imgH="228600" progId="Equation.DSMT4">
                  <p:embed/>
                  <p:pic>
                    <p:nvPicPr>
                      <p:cNvPr id="0" name="图片 3140"/>
                      <p:cNvPicPr/>
                      <p:nvPr/>
                    </p:nvPicPr>
                    <p:blipFill>
                      <a:blip r:embed="rId6"/>
                      <a:stretch>
                        <a:fillRect/>
                      </a:stretch>
                    </p:blipFill>
                    <p:spPr>
                      <a:xfrm>
                        <a:off x="3036888" y="5084763"/>
                        <a:ext cx="2368550" cy="695325"/>
                      </a:xfrm>
                      <a:prstGeom prst="rect">
                        <a:avLst/>
                      </a:prstGeom>
                      <a:solidFill>
                        <a:srgbClr val="FFCCFF">
                          <a:alpha val="59999"/>
                        </a:srgbClr>
                      </a:solidFill>
                      <a:ln w="38100">
                        <a:noFill/>
                        <a:miter/>
                      </a:ln>
                    </p:spPr>
                  </p:pic>
                </p:oleObj>
              </mc:Fallback>
            </mc:AlternateContent>
          </a:graphicData>
        </a:graphic>
      </p:graphicFrame>
      <p:grpSp>
        <p:nvGrpSpPr>
          <p:cNvPr id="97290" name="Group 10"/>
          <p:cNvGrpSpPr/>
          <p:nvPr/>
        </p:nvGrpSpPr>
        <p:grpSpPr>
          <a:xfrm>
            <a:off x="5724525" y="3413125"/>
            <a:ext cx="3048000" cy="2895600"/>
            <a:chOff x="3606" y="2150"/>
            <a:chExt cx="1920" cy="1824"/>
          </a:xfrm>
        </p:grpSpPr>
        <p:sp>
          <p:nvSpPr>
            <p:cNvPr id="21515" name="Rectangle 11"/>
            <p:cNvSpPr/>
            <p:nvPr/>
          </p:nvSpPr>
          <p:spPr>
            <a:xfrm>
              <a:off x="3606" y="2150"/>
              <a:ext cx="1920" cy="1824"/>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21516" name="Line 12"/>
            <p:cNvSpPr/>
            <p:nvPr/>
          </p:nvSpPr>
          <p:spPr>
            <a:xfrm>
              <a:off x="5318" y="2819"/>
              <a:ext cx="0" cy="973"/>
            </a:xfrm>
            <a:prstGeom prst="line">
              <a:avLst/>
            </a:prstGeom>
            <a:ln w="28575" cap="flat" cmpd="sng">
              <a:solidFill>
                <a:srgbClr val="0033CC"/>
              </a:solidFill>
              <a:prstDash val="solid"/>
              <a:round/>
              <a:headEnd type="none" w="med" len="med"/>
              <a:tailEnd type="none" w="sm" len="lg"/>
            </a:ln>
          </p:spPr>
        </p:sp>
        <p:sp>
          <p:nvSpPr>
            <p:cNvPr id="21517" name="Rectangle 13"/>
            <p:cNvSpPr/>
            <p:nvPr/>
          </p:nvSpPr>
          <p:spPr>
            <a:xfrm>
              <a:off x="4177" y="2280"/>
              <a:ext cx="75" cy="105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21518" name="Rectangle 14"/>
            <p:cNvSpPr/>
            <p:nvPr/>
          </p:nvSpPr>
          <p:spPr>
            <a:xfrm>
              <a:off x="4845" y="2286"/>
              <a:ext cx="70" cy="105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21519" name="Text Box 15"/>
            <p:cNvSpPr txBox="1"/>
            <p:nvPr/>
          </p:nvSpPr>
          <p:spPr>
            <a:xfrm>
              <a:off x="4768" y="2268"/>
              <a:ext cx="316" cy="1038"/>
            </a:xfrm>
            <a:prstGeom prst="rect">
              <a:avLst/>
            </a:prstGeom>
            <a:noFill/>
            <a:ln w="9525">
              <a:noFill/>
            </a:ln>
          </p:spPr>
          <p:txBody>
            <a:bodyPr anchor="t">
              <a:spAutoFit/>
            </a:bodyPr>
            <a:p>
              <a:pPr>
                <a:lnSpc>
                  <a:spcPct val="85000"/>
                </a:lnSpc>
                <a:spcBef>
                  <a:spcPct val="50000"/>
                </a:spcBef>
              </a:pPr>
              <a:r>
                <a:rPr lang="en-US" altLang="zh-CN" b="1" dirty="0">
                  <a:solidFill>
                    <a:srgbClr val="FF0000"/>
                  </a:solidFill>
                  <a:latin typeface="Times New Roman" panose="02020603050405020304" pitchFamily="18" charset="0"/>
                </a:rPr>
                <a:t>+++++</a:t>
              </a:r>
              <a:endParaRPr lang="en-US" altLang="zh-CN" b="1" dirty="0">
                <a:latin typeface="Times New Roman" panose="02020603050405020304" pitchFamily="18" charset="0"/>
              </a:endParaRPr>
            </a:p>
          </p:txBody>
        </p:sp>
        <p:sp>
          <p:nvSpPr>
            <p:cNvPr id="21520" name="Text Box 16"/>
            <p:cNvSpPr txBox="1"/>
            <p:nvPr/>
          </p:nvSpPr>
          <p:spPr>
            <a:xfrm>
              <a:off x="4124" y="2160"/>
              <a:ext cx="203" cy="1208"/>
            </a:xfrm>
            <a:prstGeom prst="rect">
              <a:avLst/>
            </a:prstGeom>
            <a:noFill/>
            <a:ln w="9525">
              <a:noFill/>
            </a:ln>
          </p:spPr>
          <p:txBody>
            <a:bodyPr anchor="t">
              <a:spAutoFit/>
            </a:bodyPr>
            <a:p>
              <a:pPr>
                <a:spcBef>
                  <a:spcPct val="50000"/>
                </a:spcBef>
              </a:pPr>
              <a:r>
                <a:rPr lang="en-US" altLang="zh-CN" b="1" dirty="0">
                  <a:solidFill>
                    <a:srgbClr val="0000FF"/>
                  </a:solidFill>
                  <a:latin typeface="Times New Roman" panose="02020603050405020304" pitchFamily="18" charset="0"/>
                </a:rPr>
                <a:t>-----</a:t>
              </a:r>
              <a:endParaRPr lang="en-US" altLang="zh-CN" b="1" dirty="0">
                <a:solidFill>
                  <a:srgbClr val="0000FF"/>
                </a:solidFill>
                <a:latin typeface="Times New Roman" panose="02020603050405020304" pitchFamily="18" charset="0"/>
              </a:endParaRPr>
            </a:p>
          </p:txBody>
        </p:sp>
        <p:sp>
          <p:nvSpPr>
            <p:cNvPr id="21521" name="Line 17"/>
            <p:cNvSpPr/>
            <p:nvPr/>
          </p:nvSpPr>
          <p:spPr>
            <a:xfrm flipV="1">
              <a:off x="4903" y="2819"/>
              <a:ext cx="415" cy="0"/>
            </a:xfrm>
            <a:prstGeom prst="line">
              <a:avLst/>
            </a:prstGeom>
            <a:ln w="28575" cap="flat" cmpd="sng">
              <a:solidFill>
                <a:srgbClr val="0033CC"/>
              </a:solidFill>
              <a:prstDash val="solid"/>
              <a:round/>
              <a:headEnd type="none" w="med" len="med"/>
              <a:tailEnd type="none" w="sm" len="lg"/>
            </a:ln>
          </p:spPr>
        </p:sp>
        <p:sp>
          <p:nvSpPr>
            <p:cNvPr id="21522" name="Line 18"/>
            <p:cNvSpPr/>
            <p:nvPr/>
          </p:nvSpPr>
          <p:spPr>
            <a:xfrm>
              <a:off x="3762" y="2819"/>
              <a:ext cx="0" cy="973"/>
            </a:xfrm>
            <a:prstGeom prst="line">
              <a:avLst/>
            </a:prstGeom>
            <a:ln w="28575" cap="flat" cmpd="sng">
              <a:solidFill>
                <a:srgbClr val="0033CC"/>
              </a:solidFill>
              <a:prstDash val="solid"/>
              <a:round/>
              <a:headEnd type="none" w="med" len="med"/>
              <a:tailEnd type="none" w="sm" len="lg"/>
            </a:ln>
          </p:spPr>
        </p:sp>
        <p:sp>
          <p:nvSpPr>
            <p:cNvPr id="21523" name="Line 19"/>
            <p:cNvSpPr/>
            <p:nvPr/>
          </p:nvSpPr>
          <p:spPr>
            <a:xfrm>
              <a:off x="5318" y="3062"/>
              <a:ext cx="0" cy="211"/>
            </a:xfrm>
            <a:prstGeom prst="line">
              <a:avLst/>
            </a:prstGeom>
            <a:ln w="38100" cap="flat" cmpd="sng">
              <a:solidFill>
                <a:srgbClr val="FF0000"/>
              </a:solidFill>
              <a:prstDash val="solid"/>
              <a:round/>
              <a:headEnd type="triangle" w="med" len="med"/>
              <a:tailEnd type="none" w="sm" len="lg"/>
            </a:ln>
          </p:spPr>
        </p:sp>
        <p:graphicFrame>
          <p:nvGraphicFramePr>
            <p:cNvPr id="21524" name="Object 20"/>
            <p:cNvGraphicFramePr>
              <a:graphicFrameLocks noChangeAspect="1"/>
            </p:cNvGraphicFramePr>
            <p:nvPr/>
          </p:nvGraphicFramePr>
          <p:xfrm>
            <a:off x="4385" y="2387"/>
            <a:ext cx="175" cy="310"/>
          </p:xfrm>
          <a:graphic>
            <a:graphicData uri="http://schemas.openxmlformats.org/presentationml/2006/ole">
              <mc:AlternateContent xmlns:mc="http://schemas.openxmlformats.org/markup-compatibility/2006">
                <mc:Choice xmlns:v="urn:schemas-microsoft-com:vml" Requires="v">
                  <p:oleObj spid="_x0000_s3145" name="" r:id="rId7" imgW="165100" imgH="228600" progId="Equation.DSMT4">
                    <p:embed/>
                  </p:oleObj>
                </mc:Choice>
                <mc:Fallback>
                  <p:oleObj name="" r:id="rId7" imgW="165100" imgH="228600" progId="Equation.DSMT4">
                    <p:embed/>
                    <p:pic>
                      <p:nvPicPr>
                        <p:cNvPr id="0" name="图片 3144"/>
                        <p:cNvPicPr/>
                        <p:nvPr/>
                      </p:nvPicPr>
                      <p:blipFill>
                        <a:blip r:embed="rId8"/>
                        <a:stretch>
                          <a:fillRect/>
                        </a:stretch>
                      </p:blipFill>
                      <p:spPr>
                        <a:xfrm>
                          <a:off x="4385" y="2387"/>
                          <a:ext cx="175" cy="310"/>
                        </a:xfrm>
                        <a:prstGeom prst="rect">
                          <a:avLst/>
                        </a:prstGeom>
                        <a:noFill/>
                        <a:ln w="38100">
                          <a:noFill/>
                          <a:miter/>
                        </a:ln>
                      </p:spPr>
                    </p:pic>
                  </p:oleObj>
                </mc:Fallback>
              </mc:AlternateContent>
            </a:graphicData>
          </a:graphic>
        </p:graphicFrame>
        <p:sp>
          <p:nvSpPr>
            <p:cNvPr id="21525" name="Line 21"/>
            <p:cNvSpPr/>
            <p:nvPr/>
          </p:nvSpPr>
          <p:spPr>
            <a:xfrm>
              <a:off x="3762" y="2819"/>
              <a:ext cx="415" cy="0"/>
            </a:xfrm>
            <a:prstGeom prst="line">
              <a:avLst/>
            </a:prstGeom>
            <a:ln w="28575" cap="flat" cmpd="sng">
              <a:solidFill>
                <a:srgbClr val="0000FF"/>
              </a:solidFill>
              <a:prstDash val="solid"/>
              <a:round/>
              <a:headEnd type="none" w="med" len="med"/>
              <a:tailEnd type="none" w="sm" len="lg"/>
            </a:ln>
          </p:spPr>
        </p:sp>
        <p:sp>
          <p:nvSpPr>
            <p:cNvPr id="21526" name="AutoShape 22"/>
            <p:cNvSpPr/>
            <p:nvPr/>
          </p:nvSpPr>
          <p:spPr>
            <a:xfrm rot="10800000">
              <a:off x="4333" y="2758"/>
              <a:ext cx="363" cy="122"/>
            </a:xfrm>
            <a:prstGeom prst="rightArrow">
              <a:avLst>
                <a:gd name="adj1" fmla="val 50000"/>
                <a:gd name="adj2" fmla="val 74371"/>
              </a:avLst>
            </a:prstGeom>
            <a:solidFill>
              <a:srgbClr val="FFCCFF"/>
            </a:solidFill>
            <a:ln w="28575" cap="flat" cmpd="sng">
              <a:solidFill>
                <a:srgbClr val="CC00FF"/>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graphicFrame>
          <p:nvGraphicFramePr>
            <p:cNvPr id="21527" name="Object 23"/>
            <p:cNvGraphicFramePr>
              <a:graphicFrameLocks noChangeAspect="1"/>
            </p:cNvGraphicFramePr>
            <p:nvPr/>
          </p:nvGraphicFramePr>
          <p:xfrm>
            <a:off x="5050" y="2946"/>
            <a:ext cx="210" cy="313"/>
          </p:xfrm>
          <a:graphic>
            <a:graphicData uri="http://schemas.openxmlformats.org/presentationml/2006/ole">
              <mc:AlternateContent xmlns:mc="http://schemas.openxmlformats.org/markup-compatibility/2006">
                <mc:Choice xmlns:v="urn:schemas-microsoft-com:vml" Requires="v">
                  <p:oleObj spid="_x0000_s3146" name="" r:id="rId9" imgW="152400" imgH="228600" progId="Equation.DSMT4">
                    <p:embed/>
                  </p:oleObj>
                </mc:Choice>
                <mc:Fallback>
                  <p:oleObj name="" r:id="rId9" imgW="152400" imgH="228600" progId="Equation.DSMT4">
                    <p:embed/>
                    <p:pic>
                      <p:nvPicPr>
                        <p:cNvPr id="0" name="图片 3145"/>
                        <p:cNvPicPr/>
                        <p:nvPr/>
                      </p:nvPicPr>
                      <p:blipFill>
                        <a:blip r:embed="rId10"/>
                        <a:stretch>
                          <a:fillRect/>
                        </a:stretch>
                      </p:blipFill>
                      <p:spPr>
                        <a:xfrm>
                          <a:off x="5050" y="2946"/>
                          <a:ext cx="210" cy="313"/>
                        </a:xfrm>
                        <a:prstGeom prst="rect">
                          <a:avLst/>
                        </a:prstGeom>
                        <a:noFill/>
                        <a:ln w="38100">
                          <a:noFill/>
                          <a:miter/>
                        </a:ln>
                      </p:spPr>
                    </p:pic>
                  </p:oleObj>
                </mc:Fallback>
              </mc:AlternateContent>
            </a:graphicData>
          </a:graphic>
        </p:graphicFrame>
        <p:sp>
          <p:nvSpPr>
            <p:cNvPr id="21528" name="Line 24"/>
            <p:cNvSpPr/>
            <p:nvPr/>
          </p:nvSpPr>
          <p:spPr>
            <a:xfrm>
              <a:off x="3752" y="3794"/>
              <a:ext cx="884" cy="0"/>
            </a:xfrm>
            <a:prstGeom prst="line">
              <a:avLst/>
            </a:prstGeom>
            <a:ln w="28575" cap="flat" cmpd="sng">
              <a:solidFill>
                <a:srgbClr val="0033CC"/>
              </a:solidFill>
              <a:prstDash val="solid"/>
              <a:round/>
              <a:headEnd type="none" w="med" len="med"/>
              <a:tailEnd type="none" w="sm" len="lg"/>
            </a:ln>
          </p:spPr>
        </p:sp>
        <p:sp>
          <p:nvSpPr>
            <p:cNvPr id="21529" name="Line 25"/>
            <p:cNvSpPr/>
            <p:nvPr/>
          </p:nvSpPr>
          <p:spPr>
            <a:xfrm>
              <a:off x="4711" y="3790"/>
              <a:ext cx="608" cy="0"/>
            </a:xfrm>
            <a:prstGeom prst="line">
              <a:avLst/>
            </a:prstGeom>
            <a:ln w="28575" cap="flat" cmpd="sng">
              <a:solidFill>
                <a:srgbClr val="0033CC"/>
              </a:solidFill>
              <a:prstDash val="solid"/>
              <a:round/>
              <a:headEnd type="none" w="med" len="med"/>
              <a:tailEnd type="none" w="sm" len="lg"/>
            </a:ln>
          </p:spPr>
        </p:sp>
        <p:sp>
          <p:nvSpPr>
            <p:cNvPr id="21530" name="Line 26"/>
            <p:cNvSpPr/>
            <p:nvPr/>
          </p:nvSpPr>
          <p:spPr>
            <a:xfrm>
              <a:off x="4705" y="3671"/>
              <a:ext cx="0" cy="227"/>
            </a:xfrm>
            <a:prstGeom prst="line">
              <a:avLst/>
            </a:prstGeom>
            <a:ln w="31750" cap="flat" cmpd="sng">
              <a:solidFill>
                <a:schemeClr val="accent2"/>
              </a:solidFill>
              <a:prstDash val="solid"/>
              <a:round/>
              <a:headEnd type="none" w="med" len="med"/>
              <a:tailEnd type="none" w="med" len="med"/>
            </a:ln>
          </p:spPr>
        </p:sp>
        <p:sp>
          <p:nvSpPr>
            <p:cNvPr id="21531" name="Line 27"/>
            <p:cNvSpPr/>
            <p:nvPr/>
          </p:nvSpPr>
          <p:spPr>
            <a:xfrm>
              <a:off x="4632" y="3717"/>
              <a:ext cx="0" cy="136"/>
            </a:xfrm>
            <a:prstGeom prst="line">
              <a:avLst/>
            </a:prstGeom>
            <a:ln w="50800" cap="flat" cmpd="sng">
              <a:solidFill>
                <a:schemeClr val="accent2"/>
              </a:solidFill>
              <a:prstDash val="solid"/>
              <a:round/>
              <a:headEnd type="none" w="med" len="med"/>
              <a:tailEnd type="none" w="med" len="med"/>
            </a:ln>
          </p:spPr>
        </p:sp>
      </p:gr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2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2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5" fill="hold" grpId="0" nodeType="clickEffect">
                                  <p:stCondLst>
                                    <p:cond delay="0"/>
                                  </p:stCondLst>
                                  <p:childTnLst>
                                    <p:set>
                                      <p:cBhvr>
                                        <p:cTn id="14" dur="1" fill="hold">
                                          <p:stCondLst>
                                            <p:cond delay="0"/>
                                          </p:stCondLst>
                                        </p:cTn>
                                        <p:tgtEl>
                                          <p:spTgt spid="97287"/>
                                        </p:tgtEl>
                                        <p:attrNameLst>
                                          <p:attrName>style.visibility</p:attrName>
                                        </p:attrNameLst>
                                      </p:cBhvr>
                                      <p:to>
                                        <p:strVal val="visible"/>
                                      </p:to>
                                    </p:set>
                                    <p:animEffect transition="in" filter="blinds(vertical)">
                                      <p:cBhvr>
                                        <p:cTn id="15" dur="500"/>
                                        <p:tgtEl>
                                          <p:spTgt spid="9728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9728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9729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97288"/>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972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p:bldP spid="97287" grpId="0" animBg="1"/>
      <p:bldP spid="9728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灯片编号占位符 3"/>
          <p:cNvSpPr>
            <a:spLocks noGrp="1"/>
          </p:cNvSpPr>
          <p:nvPr>
            <p:ph type="sldNum" sz="quarter" idx="12"/>
          </p:nvPr>
        </p:nvSpPr>
        <p:spPr/>
        <p:txBody>
          <a:bodyPr wrap="square" lIns="91440" tIns="45720" rIns="91440" bIns="45720" anchor="t"/>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600" b="1" dirty="0">
                <a:solidFill>
                  <a:srgbClr val="0000FF"/>
                </a:solidFill>
              </a:rPr>
            </a:fld>
            <a:endParaRPr lang="zh-CN" altLang="en-US" sz="1600" b="1" dirty="0">
              <a:solidFill>
                <a:srgbClr val="0000FF"/>
              </a:solidFill>
            </a:endParaRPr>
          </a:p>
        </p:txBody>
      </p:sp>
      <p:graphicFrame>
        <p:nvGraphicFramePr>
          <p:cNvPr id="98306" name="Object 2"/>
          <p:cNvGraphicFramePr>
            <a:graphicFrameLocks noChangeAspect="1"/>
          </p:cNvGraphicFramePr>
          <p:nvPr/>
        </p:nvGraphicFramePr>
        <p:xfrm>
          <a:off x="733425" y="1916113"/>
          <a:ext cx="3286125" cy="804862"/>
        </p:xfrm>
        <a:graphic>
          <a:graphicData uri="http://schemas.openxmlformats.org/presentationml/2006/ole">
            <mc:AlternateContent xmlns:mc="http://schemas.openxmlformats.org/markup-compatibility/2006">
              <mc:Choice xmlns:v="urn:schemas-microsoft-com:vml" Requires="v">
                <p:oleObj spid="_x0000_s3148" name="" r:id="rId1" imgW="1104900" imgH="292100" progId="Equation.DSMT4">
                  <p:embed/>
                </p:oleObj>
              </mc:Choice>
              <mc:Fallback>
                <p:oleObj name="" r:id="rId1" imgW="1104900" imgH="292100" progId="Equation.DSMT4">
                  <p:embed/>
                  <p:pic>
                    <p:nvPicPr>
                      <p:cNvPr id="0" name="图片 3147"/>
                      <p:cNvPicPr/>
                      <p:nvPr/>
                    </p:nvPicPr>
                    <p:blipFill>
                      <a:blip r:embed="rId2"/>
                      <a:stretch>
                        <a:fillRect/>
                      </a:stretch>
                    </p:blipFill>
                    <p:spPr>
                      <a:xfrm>
                        <a:off x="733425" y="1916113"/>
                        <a:ext cx="3286125" cy="804862"/>
                      </a:xfrm>
                      <a:prstGeom prst="rect">
                        <a:avLst/>
                      </a:prstGeom>
                      <a:noFill/>
                      <a:ln w="38100">
                        <a:noFill/>
                        <a:miter/>
                      </a:ln>
                    </p:spPr>
                  </p:pic>
                </p:oleObj>
              </mc:Fallback>
            </mc:AlternateContent>
          </a:graphicData>
        </a:graphic>
      </p:graphicFrame>
      <p:sp>
        <p:nvSpPr>
          <p:cNvPr id="98307" name="Text Box 3"/>
          <p:cNvSpPr txBox="1"/>
          <p:nvPr/>
        </p:nvSpPr>
        <p:spPr>
          <a:xfrm>
            <a:off x="827088" y="4900613"/>
            <a:ext cx="7993062" cy="1552575"/>
          </a:xfrm>
          <a:prstGeom prst="rect">
            <a:avLst/>
          </a:prstGeom>
          <a:noFill/>
          <a:ln w="9525">
            <a:noFill/>
          </a:ln>
        </p:spPr>
        <p:txBody>
          <a:bodyPr anchor="t">
            <a:spAutoFit/>
          </a:bodyPr>
          <a:p>
            <a:pPr>
              <a:spcBef>
                <a:spcPct val="50000"/>
              </a:spcBef>
            </a:pPr>
            <a:r>
              <a:rPr lang="zh-CN" altLang="en-US" b="1" dirty="0">
                <a:solidFill>
                  <a:schemeClr val="accent2"/>
                </a:solidFill>
                <a:latin typeface="Times New Roman" panose="02020603050405020304" pitchFamily="18" charset="0"/>
              </a:rPr>
              <a:t>（</a:t>
            </a:r>
            <a:r>
              <a:rPr lang="en-US" altLang="zh-CN" b="1" dirty="0">
                <a:solidFill>
                  <a:schemeClr val="accent2"/>
                </a:solidFill>
                <a:latin typeface="Times New Roman" panose="02020603050405020304" pitchFamily="18" charset="0"/>
              </a:rPr>
              <a:t>1</a:t>
            </a:r>
            <a:r>
              <a:rPr lang="zh-CN" altLang="en-US" b="1" dirty="0">
                <a:solidFill>
                  <a:schemeClr val="accent2"/>
                </a:solidFill>
                <a:latin typeface="Times New Roman" panose="02020603050405020304" pitchFamily="18" charset="0"/>
              </a:rPr>
              <a:t>）全电流是连续的，极板间位移电流接续了传导电流。</a:t>
            </a:r>
            <a:endParaRPr lang="zh-CN" altLang="en-US" b="1" dirty="0">
              <a:solidFill>
                <a:schemeClr val="accent2"/>
              </a:solidFill>
              <a:latin typeface="Times New Roman" panose="02020603050405020304" pitchFamily="18" charset="0"/>
            </a:endParaRPr>
          </a:p>
          <a:p>
            <a:pPr>
              <a:spcBef>
                <a:spcPct val="50000"/>
              </a:spcBef>
            </a:pPr>
            <a:r>
              <a:rPr lang="zh-CN" altLang="en-US" b="1" dirty="0">
                <a:solidFill>
                  <a:schemeClr val="accent2"/>
                </a:solidFill>
                <a:latin typeface="Times New Roman" panose="02020603050405020304" pitchFamily="18" charset="0"/>
              </a:rPr>
              <a:t>（</a:t>
            </a:r>
            <a:r>
              <a:rPr lang="en-US" altLang="zh-CN" b="1" dirty="0">
                <a:solidFill>
                  <a:schemeClr val="accent2"/>
                </a:solidFill>
                <a:latin typeface="Times New Roman" panose="02020603050405020304" pitchFamily="18" charset="0"/>
              </a:rPr>
              <a:t>2</a:t>
            </a:r>
            <a:r>
              <a:rPr lang="zh-CN" altLang="en-US" b="1" dirty="0">
                <a:solidFill>
                  <a:schemeClr val="accent2"/>
                </a:solidFill>
                <a:latin typeface="Times New Roman" panose="02020603050405020304" pitchFamily="18" charset="0"/>
              </a:rPr>
              <a:t>）位移电流和传导电流一样激发磁场。</a:t>
            </a:r>
            <a:endParaRPr lang="zh-CN" altLang="en-US" b="1" dirty="0">
              <a:solidFill>
                <a:schemeClr val="accent2"/>
              </a:solidFill>
              <a:latin typeface="Times New Roman" panose="02020603050405020304" pitchFamily="18" charset="0"/>
            </a:endParaRPr>
          </a:p>
          <a:p>
            <a:pPr>
              <a:spcBef>
                <a:spcPct val="50000"/>
              </a:spcBef>
            </a:pPr>
            <a:r>
              <a:rPr lang="zh-CN" altLang="en-US" b="1" dirty="0">
                <a:solidFill>
                  <a:schemeClr val="accent2"/>
                </a:solidFill>
                <a:latin typeface="Times New Roman" panose="02020603050405020304" pitchFamily="18" charset="0"/>
              </a:rPr>
              <a:t>（</a:t>
            </a:r>
            <a:r>
              <a:rPr lang="en-US" altLang="zh-CN" b="1" dirty="0">
                <a:solidFill>
                  <a:schemeClr val="accent2"/>
                </a:solidFill>
                <a:latin typeface="Times New Roman" panose="02020603050405020304" pitchFamily="18" charset="0"/>
              </a:rPr>
              <a:t>3</a:t>
            </a:r>
            <a:r>
              <a:rPr lang="zh-CN" altLang="en-US" b="1" dirty="0">
                <a:solidFill>
                  <a:schemeClr val="accent2"/>
                </a:solidFill>
                <a:latin typeface="Times New Roman" panose="02020603050405020304" pitchFamily="18" charset="0"/>
              </a:rPr>
              <a:t>）传导电流产生焦耳热，位移电流不产生焦耳热。</a:t>
            </a:r>
            <a:endParaRPr lang="zh-CN" altLang="en-US" b="1" dirty="0">
              <a:solidFill>
                <a:schemeClr val="accent2"/>
              </a:solidFill>
              <a:latin typeface="Times New Roman" panose="02020603050405020304" pitchFamily="18" charset="0"/>
            </a:endParaRPr>
          </a:p>
        </p:txBody>
      </p:sp>
      <p:graphicFrame>
        <p:nvGraphicFramePr>
          <p:cNvPr id="98308" name="Object 4"/>
          <p:cNvGraphicFramePr>
            <a:graphicFrameLocks noChangeAspect="1"/>
          </p:cNvGraphicFramePr>
          <p:nvPr/>
        </p:nvGraphicFramePr>
        <p:xfrm>
          <a:off x="827088" y="2781300"/>
          <a:ext cx="4681537" cy="1089025"/>
        </p:xfrm>
        <a:graphic>
          <a:graphicData uri="http://schemas.openxmlformats.org/presentationml/2006/ole">
            <mc:AlternateContent xmlns:mc="http://schemas.openxmlformats.org/markup-compatibility/2006">
              <mc:Choice xmlns:v="urn:schemas-microsoft-com:vml" Requires="v">
                <p:oleObj spid="_x0000_s3151" name="" r:id="rId3" imgW="1663700" imgH="419100" progId="Equation.DSMT4">
                  <p:embed/>
                </p:oleObj>
              </mc:Choice>
              <mc:Fallback>
                <p:oleObj name="" r:id="rId3" imgW="1663700" imgH="419100" progId="Equation.DSMT4">
                  <p:embed/>
                  <p:pic>
                    <p:nvPicPr>
                      <p:cNvPr id="0" name="图片 3150"/>
                      <p:cNvPicPr/>
                      <p:nvPr/>
                    </p:nvPicPr>
                    <p:blipFill>
                      <a:blip r:embed="rId4"/>
                      <a:stretch>
                        <a:fillRect/>
                      </a:stretch>
                    </p:blipFill>
                    <p:spPr>
                      <a:xfrm>
                        <a:off x="827088" y="2781300"/>
                        <a:ext cx="4681537" cy="1089025"/>
                      </a:xfrm>
                      <a:prstGeom prst="rect">
                        <a:avLst/>
                      </a:prstGeom>
                      <a:solidFill>
                        <a:srgbClr val="FFCCFF">
                          <a:alpha val="59999"/>
                        </a:srgbClr>
                      </a:solidFill>
                      <a:ln w="38100">
                        <a:noFill/>
                        <a:miter/>
                      </a:ln>
                    </p:spPr>
                  </p:pic>
                </p:oleObj>
              </mc:Fallback>
            </mc:AlternateContent>
          </a:graphicData>
        </a:graphic>
      </p:graphicFrame>
      <p:sp>
        <p:nvSpPr>
          <p:cNvPr id="98309" name="Rectangle 5"/>
          <p:cNvSpPr>
            <a:spLocks noChangeArrowheads="1"/>
          </p:cNvSpPr>
          <p:nvPr/>
        </p:nvSpPr>
        <p:spPr bwMode="auto">
          <a:xfrm>
            <a:off x="395288" y="182563"/>
            <a:ext cx="4113213" cy="519113"/>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rgbClr val="FF00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二、全电流安培环路定理</a:t>
            </a:r>
            <a:endParaRPr kumimoji="1" lang="zh-CN" altLang="en-US" sz="2800" b="1" i="0" u="none" strike="noStrike" kern="1200" cap="none" spc="0" normalizeH="0" baseline="0" noProof="0">
              <a:ln>
                <a:noFill/>
              </a:ln>
              <a:solidFill>
                <a:srgbClr val="FF00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98310" name="Text Box 6"/>
          <p:cNvSpPr txBox="1"/>
          <p:nvPr/>
        </p:nvSpPr>
        <p:spPr>
          <a:xfrm>
            <a:off x="755650" y="981075"/>
            <a:ext cx="2520950" cy="457200"/>
          </a:xfrm>
          <a:prstGeom prst="rect">
            <a:avLst/>
          </a:prstGeom>
          <a:noFill/>
          <a:ln w="9525">
            <a:noFill/>
          </a:ln>
        </p:spPr>
        <p:txBody>
          <a:bodyPr anchor="t">
            <a:spAutoFit/>
          </a:bodyPr>
          <a:p>
            <a:pPr>
              <a:spcBef>
                <a:spcPct val="50000"/>
              </a:spcBef>
              <a:buClr>
                <a:srgbClr val="FF0000"/>
              </a:buClr>
              <a:buFont typeface="Wingdings" panose="05000000000000000000" pitchFamily="2" charset="2"/>
              <a:buChar char="Ø"/>
            </a:pPr>
            <a:r>
              <a:rPr lang="zh-CN" altLang="en-US" b="1" dirty="0">
                <a:latin typeface="Times New Roman" panose="02020603050405020304" pitchFamily="18" charset="0"/>
              </a:rPr>
              <a:t> 全电流</a:t>
            </a:r>
            <a:endParaRPr lang="zh-CN" altLang="en-US" b="1" dirty="0">
              <a:latin typeface="Times New Roman" panose="02020603050405020304" pitchFamily="18" charset="0"/>
            </a:endParaRPr>
          </a:p>
        </p:txBody>
      </p:sp>
      <p:graphicFrame>
        <p:nvGraphicFramePr>
          <p:cNvPr id="98311" name="Object 7"/>
          <p:cNvGraphicFramePr>
            <a:graphicFrameLocks noChangeAspect="1"/>
          </p:cNvGraphicFramePr>
          <p:nvPr/>
        </p:nvGraphicFramePr>
        <p:xfrm>
          <a:off x="2351088" y="908050"/>
          <a:ext cx="2368550" cy="695325"/>
        </p:xfrm>
        <a:graphic>
          <a:graphicData uri="http://schemas.openxmlformats.org/presentationml/2006/ole">
            <mc:AlternateContent xmlns:mc="http://schemas.openxmlformats.org/markup-compatibility/2006">
              <mc:Choice xmlns:v="urn:schemas-microsoft-com:vml" Requires="v">
                <p:oleObj spid="_x0000_s3149" name="" r:id="rId5" imgW="711200" imgH="228600" progId="Equation.DSMT4">
                  <p:embed/>
                </p:oleObj>
              </mc:Choice>
              <mc:Fallback>
                <p:oleObj name="" r:id="rId5" imgW="711200" imgH="228600" progId="Equation.DSMT4">
                  <p:embed/>
                  <p:pic>
                    <p:nvPicPr>
                      <p:cNvPr id="0" name="图片 3148"/>
                      <p:cNvPicPr/>
                      <p:nvPr/>
                    </p:nvPicPr>
                    <p:blipFill>
                      <a:blip r:embed="rId6"/>
                      <a:stretch>
                        <a:fillRect/>
                      </a:stretch>
                    </p:blipFill>
                    <p:spPr>
                      <a:xfrm>
                        <a:off x="2351088" y="908050"/>
                        <a:ext cx="2368550" cy="695325"/>
                      </a:xfrm>
                      <a:prstGeom prst="rect">
                        <a:avLst/>
                      </a:prstGeom>
                      <a:solidFill>
                        <a:srgbClr val="FFCCFF">
                          <a:alpha val="59999"/>
                        </a:srgbClr>
                      </a:solidFill>
                      <a:ln w="38100">
                        <a:noFill/>
                        <a:miter/>
                      </a:ln>
                    </p:spPr>
                  </p:pic>
                </p:oleObj>
              </mc:Fallback>
            </mc:AlternateContent>
          </a:graphicData>
        </a:graphic>
      </p:graphicFrame>
      <p:sp>
        <p:nvSpPr>
          <p:cNvPr id="98312" name="Text Box 8"/>
          <p:cNvSpPr txBox="1"/>
          <p:nvPr/>
        </p:nvSpPr>
        <p:spPr>
          <a:xfrm>
            <a:off x="641350" y="4259263"/>
            <a:ext cx="1103313" cy="457200"/>
          </a:xfrm>
          <a:prstGeom prst="rect">
            <a:avLst/>
          </a:prstGeom>
          <a:noFill/>
          <a:ln w="9525">
            <a:noFill/>
          </a:ln>
        </p:spPr>
        <p:txBody>
          <a:bodyPr wrap="none" anchor="t">
            <a:spAutoFit/>
          </a:bodyPr>
          <a:p>
            <a:r>
              <a:rPr lang="zh-CN" altLang="en-US" b="1" dirty="0">
                <a:solidFill>
                  <a:schemeClr val="accent2"/>
                </a:solidFill>
                <a:latin typeface="Times New Roman" panose="02020603050405020304" pitchFamily="18" charset="0"/>
              </a:rPr>
              <a:t>说明：</a:t>
            </a:r>
            <a:endParaRPr lang="zh-CN" altLang="en-US" b="1" dirty="0">
              <a:solidFill>
                <a:schemeClr val="accent2"/>
              </a:solidFill>
              <a:latin typeface="Times New Roman" panose="02020603050405020304" pitchFamily="18" charset="0"/>
            </a:endParaRPr>
          </a:p>
        </p:txBody>
      </p:sp>
      <p:grpSp>
        <p:nvGrpSpPr>
          <p:cNvPr id="22537" name="Group 9"/>
          <p:cNvGrpSpPr/>
          <p:nvPr/>
        </p:nvGrpSpPr>
        <p:grpSpPr>
          <a:xfrm>
            <a:off x="5508625" y="260350"/>
            <a:ext cx="3429000" cy="3048000"/>
            <a:chOff x="3470" y="164"/>
            <a:chExt cx="2160" cy="1920"/>
          </a:xfrm>
        </p:grpSpPr>
        <p:grpSp>
          <p:nvGrpSpPr>
            <p:cNvPr id="22538" name="Group 10"/>
            <p:cNvGrpSpPr/>
            <p:nvPr/>
          </p:nvGrpSpPr>
          <p:grpSpPr>
            <a:xfrm>
              <a:off x="3470" y="164"/>
              <a:ext cx="2160" cy="1920"/>
              <a:chOff x="3470" y="164"/>
              <a:chExt cx="2160" cy="1920"/>
            </a:xfrm>
          </p:grpSpPr>
          <p:sp>
            <p:nvSpPr>
              <p:cNvPr id="22539" name="Rectangle 11"/>
              <p:cNvSpPr/>
              <p:nvPr/>
            </p:nvSpPr>
            <p:spPr>
              <a:xfrm>
                <a:off x="3470" y="164"/>
                <a:ext cx="2160" cy="192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22540" name="Line 12"/>
              <p:cNvSpPr/>
              <p:nvPr/>
            </p:nvSpPr>
            <p:spPr>
              <a:xfrm>
                <a:off x="5477" y="885"/>
                <a:ext cx="0" cy="1008"/>
              </a:xfrm>
              <a:prstGeom prst="line">
                <a:avLst/>
              </a:prstGeom>
              <a:ln w="28575" cap="flat" cmpd="sng">
                <a:solidFill>
                  <a:srgbClr val="0033CC"/>
                </a:solidFill>
                <a:prstDash val="solid"/>
                <a:round/>
                <a:headEnd type="none" w="med" len="med"/>
                <a:tailEnd type="none" w="sm" len="lg"/>
              </a:ln>
            </p:spPr>
          </p:sp>
          <p:sp>
            <p:nvSpPr>
              <p:cNvPr id="22541" name="Rectangle 13"/>
              <p:cNvSpPr/>
              <p:nvPr/>
            </p:nvSpPr>
            <p:spPr>
              <a:xfrm>
                <a:off x="3960" y="453"/>
                <a:ext cx="199" cy="1078"/>
              </a:xfrm>
              <a:prstGeom prst="rect">
                <a:avLst/>
              </a:prstGeom>
              <a:solidFill>
                <a:srgbClr val="CCFFCC"/>
              </a:solidFill>
              <a:ln w="19050" cap="flat" cmpd="sng">
                <a:solidFill>
                  <a:schemeClr val="accent2"/>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22542" name="Text Box 14"/>
              <p:cNvSpPr txBox="1"/>
              <p:nvPr/>
            </p:nvSpPr>
            <p:spPr>
              <a:xfrm>
                <a:off x="4042" y="363"/>
                <a:ext cx="208" cy="1208"/>
              </a:xfrm>
              <a:prstGeom prst="rect">
                <a:avLst/>
              </a:prstGeom>
              <a:noFill/>
              <a:ln w="9525">
                <a:noFill/>
              </a:ln>
            </p:spPr>
            <p:txBody>
              <a:bodyPr anchor="t">
                <a:spAutoFit/>
              </a:bodyPr>
              <a:p>
                <a:pPr>
                  <a:spcBef>
                    <a:spcPct val="50000"/>
                  </a:spcBef>
                </a:pPr>
                <a:r>
                  <a:rPr lang="en-US" altLang="zh-CN" b="1" dirty="0">
                    <a:solidFill>
                      <a:srgbClr val="0000FF"/>
                    </a:solidFill>
                    <a:latin typeface="Times New Roman" panose="02020603050405020304" pitchFamily="18" charset="0"/>
                  </a:rPr>
                  <a:t>-----</a:t>
                </a:r>
                <a:endParaRPr lang="en-US" altLang="zh-CN" b="1" dirty="0">
                  <a:solidFill>
                    <a:srgbClr val="0000FF"/>
                  </a:solidFill>
                  <a:latin typeface="Times New Roman" panose="02020603050405020304" pitchFamily="18" charset="0"/>
                </a:endParaRPr>
              </a:p>
            </p:txBody>
          </p:sp>
          <p:sp>
            <p:nvSpPr>
              <p:cNvPr id="22543" name="Line 15"/>
              <p:cNvSpPr/>
              <p:nvPr/>
            </p:nvSpPr>
            <p:spPr>
              <a:xfrm flipV="1">
                <a:off x="5141" y="885"/>
                <a:ext cx="336" cy="0"/>
              </a:xfrm>
              <a:prstGeom prst="line">
                <a:avLst/>
              </a:prstGeom>
              <a:ln w="28575" cap="flat" cmpd="sng">
                <a:solidFill>
                  <a:srgbClr val="0033CC"/>
                </a:solidFill>
                <a:prstDash val="solid"/>
                <a:round/>
                <a:headEnd type="none" w="med" len="med"/>
                <a:tailEnd type="none" w="sm" len="lg"/>
              </a:ln>
            </p:spPr>
          </p:sp>
          <p:sp>
            <p:nvSpPr>
              <p:cNvPr id="22544" name="Line 16"/>
              <p:cNvSpPr/>
              <p:nvPr/>
            </p:nvSpPr>
            <p:spPr>
              <a:xfrm flipH="1">
                <a:off x="3605" y="885"/>
                <a:ext cx="0" cy="1008"/>
              </a:xfrm>
              <a:prstGeom prst="line">
                <a:avLst/>
              </a:prstGeom>
              <a:ln w="28575" cap="flat" cmpd="sng">
                <a:solidFill>
                  <a:srgbClr val="0033CC"/>
                </a:solidFill>
                <a:prstDash val="solid"/>
                <a:round/>
                <a:headEnd type="none" w="med" len="med"/>
                <a:tailEnd type="none" w="sm" len="lg"/>
              </a:ln>
            </p:spPr>
          </p:sp>
          <p:sp>
            <p:nvSpPr>
              <p:cNvPr id="22545" name="Line 17"/>
              <p:cNvSpPr/>
              <p:nvPr/>
            </p:nvSpPr>
            <p:spPr>
              <a:xfrm>
                <a:off x="5473" y="1557"/>
                <a:ext cx="0" cy="166"/>
              </a:xfrm>
              <a:prstGeom prst="line">
                <a:avLst/>
              </a:prstGeom>
              <a:ln w="38100" cap="flat" cmpd="sng">
                <a:solidFill>
                  <a:srgbClr val="FF0000"/>
                </a:solidFill>
                <a:prstDash val="solid"/>
                <a:round/>
                <a:headEnd type="triangle" w="med" len="med"/>
                <a:tailEnd type="none" w="sm" len="lg"/>
              </a:ln>
            </p:spPr>
          </p:sp>
          <p:sp>
            <p:nvSpPr>
              <p:cNvPr id="22546" name="Text Box 18"/>
              <p:cNvSpPr txBox="1"/>
              <p:nvPr/>
            </p:nvSpPr>
            <p:spPr>
              <a:xfrm>
                <a:off x="5252" y="1433"/>
                <a:ext cx="273" cy="288"/>
              </a:xfrm>
              <a:prstGeom prst="rect">
                <a:avLst/>
              </a:prstGeom>
              <a:noFill/>
              <a:ln w="9525">
                <a:noFill/>
              </a:ln>
            </p:spPr>
            <p:txBody>
              <a:bodyPr anchor="t">
                <a:spAutoFit/>
              </a:bodyPr>
              <a:p>
                <a:pPr>
                  <a:spcBef>
                    <a:spcPct val="50000"/>
                  </a:spcBef>
                </a:pPr>
                <a:r>
                  <a:rPr lang="en-US" altLang="zh-CN" b="1" i="1" dirty="0">
                    <a:solidFill>
                      <a:srgbClr val="E8186C"/>
                    </a:solidFill>
                    <a:latin typeface="Times New Roman" panose="02020603050405020304" pitchFamily="18" charset="0"/>
                  </a:rPr>
                  <a:t>I</a:t>
                </a:r>
                <a:r>
                  <a:rPr lang="en-US" altLang="zh-CN" b="1" i="1" baseline="-25000" dirty="0">
                    <a:solidFill>
                      <a:srgbClr val="E8186C"/>
                    </a:solidFill>
                    <a:latin typeface="Times New Roman" panose="02020603050405020304" pitchFamily="18" charset="0"/>
                  </a:rPr>
                  <a:t>0</a:t>
                </a:r>
                <a:endParaRPr lang="en-US" altLang="zh-CN" b="1" i="1" dirty="0">
                  <a:solidFill>
                    <a:srgbClr val="E8186C"/>
                  </a:solidFill>
                  <a:latin typeface="Times New Roman" panose="02020603050405020304" pitchFamily="18" charset="0"/>
                </a:endParaRPr>
              </a:p>
            </p:txBody>
          </p:sp>
          <p:graphicFrame>
            <p:nvGraphicFramePr>
              <p:cNvPr id="22547" name="Object 19"/>
              <p:cNvGraphicFramePr>
                <a:graphicFrameLocks noChangeAspect="1"/>
              </p:cNvGraphicFramePr>
              <p:nvPr/>
            </p:nvGraphicFramePr>
            <p:xfrm>
              <a:off x="4349" y="440"/>
              <a:ext cx="363" cy="408"/>
            </p:xfrm>
            <a:graphic>
              <a:graphicData uri="http://schemas.openxmlformats.org/presentationml/2006/ole">
                <mc:AlternateContent xmlns:mc="http://schemas.openxmlformats.org/markup-compatibility/2006">
                  <mc:Choice xmlns:v="urn:schemas-microsoft-com:vml" Requires="v">
                    <p:oleObj spid="_x0000_s3153" name="" r:id="rId7" imgW="254000" imgH="419100" progId="Equation.DSMT4">
                      <p:embed/>
                    </p:oleObj>
                  </mc:Choice>
                  <mc:Fallback>
                    <p:oleObj name="" r:id="rId7" imgW="254000" imgH="419100" progId="Equation.DSMT4">
                      <p:embed/>
                      <p:pic>
                        <p:nvPicPr>
                          <p:cNvPr id="0" name="图片 3152"/>
                          <p:cNvPicPr/>
                          <p:nvPr/>
                        </p:nvPicPr>
                        <p:blipFill>
                          <a:blip r:embed="rId8"/>
                          <a:stretch>
                            <a:fillRect/>
                          </a:stretch>
                        </p:blipFill>
                        <p:spPr>
                          <a:xfrm>
                            <a:off x="4349" y="440"/>
                            <a:ext cx="363" cy="408"/>
                          </a:xfrm>
                          <a:prstGeom prst="rect">
                            <a:avLst/>
                          </a:prstGeom>
                          <a:noFill/>
                          <a:ln w="38100">
                            <a:noFill/>
                            <a:miter/>
                          </a:ln>
                        </p:spPr>
                      </p:pic>
                    </p:oleObj>
                  </mc:Fallback>
                </mc:AlternateContent>
              </a:graphicData>
            </a:graphic>
          </p:graphicFrame>
          <p:graphicFrame>
            <p:nvGraphicFramePr>
              <p:cNvPr id="22548" name="Object 20"/>
              <p:cNvGraphicFramePr>
                <a:graphicFrameLocks noChangeAspect="1"/>
              </p:cNvGraphicFramePr>
              <p:nvPr/>
            </p:nvGraphicFramePr>
            <p:xfrm>
              <a:off x="4407" y="1121"/>
              <a:ext cx="250" cy="279"/>
            </p:xfrm>
            <a:graphic>
              <a:graphicData uri="http://schemas.openxmlformats.org/presentationml/2006/ole">
                <mc:AlternateContent xmlns:mc="http://schemas.openxmlformats.org/markup-compatibility/2006">
                  <mc:Choice xmlns:v="urn:schemas-microsoft-com:vml" Requires="v">
                    <p:oleObj spid="_x0000_s3154" name="" r:id="rId9" imgW="165100" imgH="203200" progId="Equation.DSMT4">
                      <p:embed/>
                    </p:oleObj>
                  </mc:Choice>
                  <mc:Fallback>
                    <p:oleObj name="" r:id="rId9" imgW="165100" imgH="203200" progId="Equation.DSMT4">
                      <p:embed/>
                      <p:pic>
                        <p:nvPicPr>
                          <p:cNvPr id="0" name="图片 3153"/>
                          <p:cNvPicPr/>
                          <p:nvPr/>
                        </p:nvPicPr>
                        <p:blipFill>
                          <a:blip r:embed="rId10"/>
                          <a:stretch>
                            <a:fillRect/>
                          </a:stretch>
                        </p:blipFill>
                        <p:spPr>
                          <a:xfrm>
                            <a:off x="4407" y="1121"/>
                            <a:ext cx="250" cy="279"/>
                          </a:xfrm>
                          <a:prstGeom prst="rect">
                            <a:avLst/>
                          </a:prstGeom>
                          <a:noFill/>
                          <a:ln w="38100">
                            <a:noFill/>
                            <a:miter/>
                          </a:ln>
                        </p:spPr>
                      </p:pic>
                    </p:oleObj>
                  </mc:Fallback>
                </mc:AlternateContent>
              </a:graphicData>
            </a:graphic>
          </p:graphicFrame>
          <p:sp>
            <p:nvSpPr>
              <p:cNvPr id="22549" name="Line 21"/>
              <p:cNvSpPr/>
              <p:nvPr/>
            </p:nvSpPr>
            <p:spPr>
              <a:xfrm>
                <a:off x="3605" y="885"/>
                <a:ext cx="384" cy="0"/>
              </a:xfrm>
              <a:prstGeom prst="line">
                <a:avLst/>
              </a:prstGeom>
              <a:ln w="28575" cap="flat" cmpd="sng">
                <a:solidFill>
                  <a:srgbClr val="0033CC"/>
                </a:solidFill>
                <a:prstDash val="solid"/>
                <a:round/>
                <a:headEnd type="none" w="med" len="med"/>
                <a:tailEnd type="none" w="sm" len="lg"/>
              </a:ln>
            </p:spPr>
          </p:sp>
          <p:sp>
            <p:nvSpPr>
              <p:cNvPr id="22550" name="AutoShape 22"/>
              <p:cNvSpPr/>
              <p:nvPr/>
            </p:nvSpPr>
            <p:spPr>
              <a:xfrm>
                <a:off x="4235" y="1077"/>
                <a:ext cx="528" cy="96"/>
              </a:xfrm>
              <a:prstGeom prst="leftArrow">
                <a:avLst>
                  <a:gd name="adj1" fmla="val 50000"/>
                  <a:gd name="adj2" fmla="val 137500"/>
                </a:avLst>
              </a:prstGeom>
              <a:solidFill>
                <a:srgbClr val="FFCCFF"/>
              </a:solidFill>
              <a:ln w="19050" cap="flat" cmpd="sng">
                <a:solidFill>
                  <a:srgbClr val="CC99FF"/>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22551" name="AutoShape 23"/>
              <p:cNvSpPr/>
              <p:nvPr/>
            </p:nvSpPr>
            <p:spPr>
              <a:xfrm>
                <a:off x="4249" y="858"/>
                <a:ext cx="528" cy="96"/>
              </a:xfrm>
              <a:prstGeom prst="rightArrow">
                <a:avLst>
                  <a:gd name="adj1" fmla="val 50000"/>
                  <a:gd name="adj2" fmla="val 137500"/>
                </a:avLst>
              </a:prstGeom>
              <a:noFill/>
              <a:ln w="28575">
                <a:noFill/>
              </a:ln>
            </p:spPr>
            <p:txBody>
              <a:bodyPr wrap="none" anchor="ctr"/>
              <a:p>
                <a:endParaRPr lang="zh-CN" altLang="en-US" dirty="0">
                  <a:latin typeface="Times New Roman" panose="02020603050405020304" pitchFamily="18" charset="0"/>
                </a:endParaRPr>
              </a:p>
            </p:txBody>
          </p:sp>
          <p:sp>
            <p:nvSpPr>
              <p:cNvPr id="22552" name="Line 24"/>
              <p:cNvSpPr/>
              <p:nvPr/>
            </p:nvSpPr>
            <p:spPr>
              <a:xfrm>
                <a:off x="3967" y="576"/>
                <a:ext cx="192" cy="0"/>
              </a:xfrm>
              <a:prstGeom prst="line">
                <a:avLst/>
              </a:prstGeom>
              <a:ln w="12700" cap="flat" cmpd="sng">
                <a:solidFill>
                  <a:srgbClr val="FF0000"/>
                </a:solidFill>
                <a:prstDash val="solid"/>
                <a:round/>
                <a:headEnd type="triangle" w="med" len="med"/>
                <a:tailEnd type="none" w="sm" len="lg"/>
              </a:ln>
            </p:spPr>
          </p:sp>
          <p:sp>
            <p:nvSpPr>
              <p:cNvPr id="22553" name="Line 25"/>
              <p:cNvSpPr/>
              <p:nvPr/>
            </p:nvSpPr>
            <p:spPr>
              <a:xfrm>
                <a:off x="3967" y="960"/>
                <a:ext cx="192" cy="0"/>
              </a:xfrm>
              <a:prstGeom prst="line">
                <a:avLst/>
              </a:prstGeom>
              <a:ln w="12700" cap="flat" cmpd="sng">
                <a:solidFill>
                  <a:srgbClr val="FF0000"/>
                </a:solidFill>
                <a:prstDash val="solid"/>
                <a:round/>
                <a:headEnd type="triangle" w="med" len="med"/>
                <a:tailEnd type="none" w="sm" len="lg"/>
              </a:ln>
            </p:spPr>
          </p:sp>
          <p:sp>
            <p:nvSpPr>
              <p:cNvPr id="22554" name="Line 26"/>
              <p:cNvSpPr/>
              <p:nvPr/>
            </p:nvSpPr>
            <p:spPr>
              <a:xfrm>
                <a:off x="3967" y="1413"/>
                <a:ext cx="192" cy="0"/>
              </a:xfrm>
              <a:prstGeom prst="line">
                <a:avLst/>
              </a:prstGeom>
              <a:ln w="12700" cap="flat" cmpd="sng">
                <a:solidFill>
                  <a:srgbClr val="FF0000"/>
                </a:solidFill>
                <a:prstDash val="solid"/>
                <a:round/>
                <a:headEnd type="triangle" w="med" len="med"/>
                <a:tailEnd type="none" w="sm" len="lg"/>
              </a:ln>
            </p:spPr>
          </p:sp>
          <p:sp>
            <p:nvSpPr>
              <p:cNvPr id="22555" name="Rectangle 27"/>
              <p:cNvSpPr/>
              <p:nvPr/>
            </p:nvSpPr>
            <p:spPr>
              <a:xfrm>
                <a:off x="4942" y="453"/>
                <a:ext cx="199" cy="1078"/>
              </a:xfrm>
              <a:prstGeom prst="rect">
                <a:avLst/>
              </a:prstGeom>
              <a:solidFill>
                <a:srgbClr val="F3FCE0"/>
              </a:solidFill>
              <a:ln w="12700"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22556" name="Line 28"/>
              <p:cNvSpPr/>
              <p:nvPr/>
            </p:nvSpPr>
            <p:spPr>
              <a:xfrm>
                <a:off x="4949" y="527"/>
                <a:ext cx="192" cy="0"/>
              </a:xfrm>
              <a:prstGeom prst="line">
                <a:avLst/>
              </a:prstGeom>
              <a:ln w="19050" cap="flat" cmpd="sng">
                <a:solidFill>
                  <a:srgbClr val="FF0000"/>
                </a:solidFill>
                <a:prstDash val="solid"/>
                <a:round/>
                <a:headEnd type="triangle" w="med" len="med"/>
                <a:tailEnd type="none" w="sm" len="lg"/>
              </a:ln>
            </p:spPr>
          </p:sp>
          <p:sp>
            <p:nvSpPr>
              <p:cNvPr id="22557" name="Line 29"/>
              <p:cNvSpPr/>
              <p:nvPr/>
            </p:nvSpPr>
            <p:spPr>
              <a:xfrm>
                <a:off x="4949" y="935"/>
                <a:ext cx="192" cy="0"/>
              </a:xfrm>
              <a:prstGeom prst="line">
                <a:avLst/>
              </a:prstGeom>
              <a:ln w="19050" cap="flat" cmpd="sng">
                <a:solidFill>
                  <a:srgbClr val="FF0000"/>
                </a:solidFill>
                <a:prstDash val="solid"/>
                <a:round/>
                <a:headEnd type="triangle" w="med" len="med"/>
                <a:tailEnd type="none" w="sm" len="lg"/>
              </a:ln>
            </p:spPr>
          </p:sp>
          <p:sp>
            <p:nvSpPr>
              <p:cNvPr id="22558" name="Line 30"/>
              <p:cNvSpPr/>
              <p:nvPr/>
            </p:nvSpPr>
            <p:spPr>
              <a:xfrm>
                <a:off x="4949" y="1344"/>
                <a:ext cx="192" cy="0"/>
              </a:xfrm>
              <a:prstGeom prst="line">
                <a:avLst/>
              </a:prstGeom>
              <a:ln w="19050" cap="flat" cmpd="sng">
                <a:solidFill>
                  <a:srgbClr val="FF0000"/>
                </a:solidFill>
                <a:prstDash val="solid"/>
                <a:round/>
                <a:headEnd type="triangle" w="med" len="med"/>
                <a:tailEnd type="none" w="sm" len="lg"/>
              </a:ln>
            </p:spPr>
          </p:sp>
          <p:graphicFrame>
            <p:nvGraphicFramePr>
              <p:cNvPr id="22559" name="Object 31"/>
              <p:cNvGraphicFramePr>
                <a:graphicFrameLocks noChangeAspect="1"/>
              </p:cNvGraphicFramePr>
              <p:nvPr/>
            </p:nvGraphicFramePr>
            <p:xfrm>
              <a:off x="3982" y="316"/>
              <a:ext cx="169" cy="129"/>
            </p:xfrm>
            <a:graphic>
              <a:graphicData uri="http://schemas.openxmlformats.org/presentationml/2006/ole">
                <mc:AlternateContent xmlns:mc="http://schemas.openxmlformats.org/markup-compatibility/2006">
                  <mc:Choice xmlns:v="urn:schemas-microsoft-com:vml" Requires="v">
                    <p:oleObj spid="_x0000_s3150" name="" r:id="rId11" imgW="215900" imgH="165100" progId="Equation.DSMT4">
                      <p:embed/>
                    </p:oleObj>
                  </mc:Choice>
                  <mc:Fallback>
                    <p:oleObj name="" r:id="rId11" imgW="215900" imgH="165100" progId="Equation.DSMT4">
                      <p:embed/>
                      <p:pic>
                        <p:nvPicPr>
                          <p:cNvPr id="0" name="图片 3149"/>
                          <p:cNvPicPr/>
                          <p:nvPr/>
                        </p:nvPicPr>
                        <p:blipFill>
                          <a:blip r:embed="rId12"/>
                          <a:stretch>
                            <a:fillRect/>
                          </a:stretch>
                        </p:blipFill>
                        <p:spPr>
                          <a:xfrm>
                            <a:off x="3982" y="316"/>
                            <a:ext cx="169" cy="129"/>
                          </a:xfrm>
                          <a:prstGeom prst="rect">
                            <a:avLst/>
                          </a:prstGeom>
                          <a:noFill/>
                          <a:ln w="38100">
                            <a:noFill/>
                            <a:miter/>
                          </a:ln>
                        </p:spPr>
                      </p:pic>
                    </p:oleObj>
                  </mc:Fallback>
                </mc:AlternateContent>
              </a:graphicData>
            </a:graphic>
          </p:graphicFrame>
          <p:graphicFrame>
            <p:nvGraphicFramePr>
              <p:cNvPr id="22560" name="Object 32"/>
              <p:cNvGraphicFramePr>
                <a:graphicFrameLocks noChangeAspect="1"/>
              </p:cNvGraphicFramePr>
              <p:nvPr/>
            </p:nvGraphicFramePr>
            <p:xfrm>
              <a:off x="5058" y="308"/>
              <a:ext cx="187" cy="153"/>
            </p:xfrm>
            <a:graphic>
              <a:graphicData uri="http://schemas.openxmlformats.org/presentationml/2006/ole">
                <mc:AlternateContent xmlns:mc="http://schemas.openxmlformats.org/markup-compatibility/2006">
                  <mc:Choice xmlns:v="urn:schemas-microsoft-com:vml" Requires="v">
                    <p:oleObj spid="_x0000_s3152" name="" r:id="rId13" imgW="215900" imgH="177800" progId="Equation.DSMT4">
                      <p:embed/>
                    </p:oleObj>
                  </mc:Choice>
                  <mc:Fallback>
                    <p:oleObj name="" r:id="rId13" imgW="215900" imgH="177800" progId="Equation.DSMT4">
                      <p:embed/>
                      <p:pic>
                        <p:nvPicPr>
                          <p:cNvPr id="0" name="图片 3151"/>
                          <p:cNvPicPr/>
                          <p:nvPr/>
                        </p:nvPicPr>
                        <p:blipFill>
                          <a:blip r:embed="rId14"/>
                          <a:stretch>
                            <a:fillRect/>
                          </a:stretch>
                        </p:blipFill>
                        <p:spPr>
                          <a:xfrm>
                            <a:off x="5058" y="308"/>
                            <a:ext cx="187" cy="153"/>
                          </a:xfrm>
                          <a:prstGeom prst="rect">
                            <a:avLst/>
                          </a:prstGeom>
                          <a:noFill/>
                          <a:ln w="38100">
                            <a:noFill/>
                            <a:miter/>
                          </a:ln>
                        </p:spPr>
                      </p:pic>
                    </p:oleObj>
                  </mc:Fallback>
                </mc:AlternateContent>
              </a:graphicData>
            </a:graphic>
          </p:graphicFrame>
          <p:sp>
            <p:nvSpPr>
              <p:cNvPr id="22561" name="Text Box 33"/>
              <p:cNvSpPr txBox="1"/>
              <p:nvPr/>
            </p:nvSpPr>
            <p:spPr>
              <a:xfrm>
                <a:off x="4901" y="1461"/>
                <a:ext cx="432" cy="327"/>
              </a:xfrm>
              <a:prstGeom prst="rect">
                <a:avLst/>
              </a:prstGeom>
              <a:noFill/>
              <a:ln w="9525">
                <a:noFill/>
              </a:ln>
            </p:spPr>
            <p:txBody>
              <a:bodyPr anchor="t">
                <a:spAutoFit/>
              </a:bodyPr>
              <a:p>
                <a:pPr>
                  <a:spcBef>
                    <a:spcPct val="50000"/>
                  </a:spcBef>
                </a:pPr>
                <a:r>
                  <a:rPr lang="en-US" altLang="zh-CN" sz="2800" b="1" i="1" dirty="0">
                    <a:solidFill>
                      <a:srgbClr val="1C1C1C"/>
                    </a:solidFill>
                    <a:latin typeface="Times New Roman" panose="02020603050405020304" pitchFamily="18" charset="0"/>
                  </a:rPr>
                  <a:t>A</a:t>
                </a:r>
                <a:endParaRPr lang="en-US" altLang="zh-CN" sz="2800" b="1" i="1" dirty="0">
                  <a:solidFill>
                    <a:srgbClr val="1C1C1C"/>
                  </a:solidFill>
                  <a:latin typeface="Times New Roman" panose="02020603050405020304" pitchFamily="18" charset="0"/>
                </a:endParaRPr>
              </a:p>
            </p:txBody>
          </p:sp>
          <p:sp>
            <p:nvSpPr>
              <p:cNvPr id="22562" name="Text Box 34"/>
              <p:cNvSpPr txBox="1"/>
              <p:nvPr/>
            </p:nvSpPr>
            <p:spPr>
              <a:xfrm>
                <a:off x="3941" y="1461"/>
                <a:ext cx="432" cy="327"/>
              </a:xfrm>
              <a:prstGeom prst="rect">
                <a:avLst/>
              </a:prstGeom>
              <a:noFill/>
              <a:ln w="9525">
                <a:noFill/>
              </a:ln>
            </p:spPr>
            <p:txBody>
              <a:bodyPr anchor="t">
                <a:spAutoFit/>
              </a:bodyPr>
              <a:p>
                <a:pPr>
                  <a:spcBef>
                    <a:spcPct val="50000"/>
                  </a:spcBef>
                </a:pPr>
                <a:r>
                  <a:rPr lang="en-US" altLang="zh-CN" sz="2800" b="1" i="1" dirty="0">
                    <a:solidFill>
                      <a:srgbClr val="1C1C1C"/>
                    </a:solidFill>
                    <a:latin typeface="Times New Roman" panose="02020603050405020304" pitchFamily="18" charset="0"/>
                  </a:rPr>
                  <a:t>B</a:t>
                </a:r>
                <a:endParaRPr lang="en-US" altLang="zh-CN" sz="2800" b="1" i="1" dirty="0">
                  <a:solidFill>
                    <a:srgbClr val="1C1C1C"/>
                  </a:solidFill>
                  <a:latin typeface="Times New Roman" panose="02020603050405020304" pitchFamily="18" charset="0"/>
                </a:endParaRPr>
              </a:p>
            </p:txBody>
          </p:sp>
          <p:sp>
            <p:nvSpPr>
              <p:cNvPr id="22563" name="Line 35"/>
              <p:cNvSpPr/>
              <p:nvPr/>
            </p:nvSpPr>
            <p:spPr>
              <a:xfrm>
                <a:off x="3603" y="1883"/>
                <a:ext cx="1043" cy="0"/>
              </a:xfrm>
              <a:prstGeom prst="line">
                <a:avLst/>
              </a:prstGeom>
              <a:ln w="28575" cap="flat" cmpd="sng">
                <a:solidFill>
                  <a:srgbClr val="0033CC"/>
                </a:solidFill>
                <a:prstDash val="solid"/>
                <a:round/>
                <a:headEnd type="none" w="med" len="med"/>
                <a:tailEnd type="none" w="sm" len="lg"/>
              </a:ln>
            </p:spPr>
          </p:sp>
          <p:sp>
            <p:nvSpPr>
              <p:cNvPr id="22564" name="Line 36"/>
              <p:cNvSpPr/>
              <p:nvPr/>
            </p:nvSpPr>
            <p:spPr>
              <a:xfrm>
                <a:off x="4736" y="1886"/>
                <a:ext cx="744" cy="0"/>
              </a:xfrm>
              <a:prstGeom prst="line">
                <a:avLst/>
              </a:prstGeom>
              <a:ln w="28575" cap="flat" cmpd="sng">
                <a:solidFill>
                  <a:srgbClr val="0033CC"/>
                </a:solidFill>
                <a:prstDash val="solid"/>
                <a:round/>
                <a:headEnd type="none" w="med" len="med"/>
                <a:tailEnd type="none" w="sm" len="lg"/>
              </a:ln>
            </p:spPr>
          </p:sp>
          <p:sp>
            <p:nvSpPr>
              <p:cNvPr id="22565" name="Line 37"/>
              <p:cNvSpPr/>
              <p:nvPr/>
            </p:nvSpPr>
            <p:spPr>
              <a:xfrm>
                <a:off x="4730" y="1767"/>
                <a:ext cx="0" cy="227"/>
              </a:xfrm>
              <a:prstGeom prst="line">
                <a:avLst/>
              </a:prstGeom>
              <a:ln w="31750" cap="flat" cmpd="sng">
                <a:solidFill>
                  <a:schemeClr val="accent2"/>
                </a:solidFill>
                <a:prstDash val="solid"/>
                <a:round/>
                <a:headEnd type="none" w="med" len="med"/>
                <a:tailEnd type="none" w="med" len="med"/>
              </a:ln>
            </p:spPr>
          </p:sp>
          <p:sp>
            <p:nvSpPr>
              <p:cNvPr id="22566" name="Line 38"/>
              <p:cNvSpPr/>
              <p:nvPr/>
            </p:nvSpPr>
            <p:spPr>
              <a:xfrm>
                <a:off x="4657" y="1813"/>
                <a:ext cx="0" cy="136"/>
              </a:xfrm>
              <a:prstGeom prst="line">
                <a:avLst/>
              </a:prstGeom>
              <a:ln w="50800" cap="flat" cmpd="sng">
                <a:solidFill>
                  <a:schemeClr val="accent2"/>
                </a:solidFill>
                <a:prstDash val="solid"/>
                <a:round/>
                <a:headEnd type="none" w="med" len="med"/>
                <a:tailEnd type="none" w="med" len="med"/>
              </a:ln>
            </p:spPr>
          </p:sp>
          <p:sp>
            <p:nvSpPr>
              <p:cNvPr id="22567" name="Line 39"/>
              <p:cNvSpPr/>
              <p:nvPr/>
            </p:nvSpPr>
            <p:spPr>
              <a:xfrm flipH="1">
                <a:off x="5239" y="881"/>
                <a:ext cx="136" cy="0"/>
              </a:xfrm>
              <a:prstGeom prst="line">
                <a:avLst/>
              </a:prstGeom>
              <a:ln w="44450" cap="flat" cmpd="sng">
                <a:solidFill>
                  <a:srgbClr val="FF0000"/>
                </a:solidFill>
                <a:prstDash val="solid"/>
                <a:round/>
                <a:headEnd type="none" w="med" len="med"/>
                <a:tailEnd type="triangle" w="med" len="med"/>
              </a:ln>
            </p:spPr>
          </p:sp>
          <p:graphicFrame>
            <p:nvGraphicFramePr>
              <p:cNvPr id="22568" name="Object 40"/>
              <p:cNvGraphicFramePr>
                <a:graphicFrameLocks noChangeAspect="1"/>
              </p:cNvGraphicFramePr>
              <p:nvPr/>
            </p:nvGraphicFramePr>
            <p:xfrm>
              <a:off x="5239" y="587"/>
              <a:ext cx="207" cy="303"/>
            </p:xfrm>
            <a:graphic>
              <a:graphicData uri="http://schemas.openxmlformats.org/presentationml/2006/ole">
                <mc:AlternateContent xmlns:mc="http://schemas.openxmlformats.org/markup-compatibility/2006">
                  <mc:Choice xmlns:v="urn:schemas-microsoft-com:vml" Requires="v">
                    <p:oleObj spid="_x0000_s3158" name="" r:id="rId15" imgW="165100" imgH="241300" progId="Equation.DSMT4">
                      <p:embed/>
                    </p:oleObj>
                  </mc:Choice>
                  <mc:Fallback>
                    <p:oleObj name="" r:id="rId15" imgW="165100" imgH="241300" progId="Equation.DSMT4">
                      <p:embed/>
                      <p:pic>
                        <p:nvPicPr>
                          <p:cNvPr id="0" name="图片 3157"/>
                          <p:cNvPicPr/>
                          <p:nvPr/>
                        </p:nvPicPr>
                        <p:blipFill>
                          <a:blip r:embed="rId16"/>
                          <a:stretch>
                            <a:fillRect/>
                          </a:stretch>
                        </p:blipFill>
                        <p:spPr>
                          <a:xfrm>
                            <a:off x="5239" y="587"/>
                            <a:ext cx="207" cy="303"/>
                          </a:xfrm>
                          <a:prstGeom prst="rect">
                            <a:avLst/>
                          </a:prstGeom>
                          <a:noFill/>
                          <a:ln w="38100">
                            <a:noFill/>
                            <a:miter/>
                          </a:ln>
                        </p:spPr>
                      </p:pic>
                    </p:oleObj>
                  </mc:Fallback>
                </mc:AlternateContent>
              </a:graphicData>
            </a:graphic>
          </p:graphicFrame>
          <p:sp>
            <p:nvSpPr>
              <p:cNvPr id="22569" name="Text Box 41"/>
              <p:cNvSpPr txBox="1"/>
              <p:nvPr/>
            </p:nvSpPr>
            <p:spPr>
              <a:xfrm>
                <a:off x="4872" y="501"/>
                <a:ext cx="327" cy="1038"/>
              </a:xfrm>
              <a:prstGeom prst="rect">
                <a:avLst/>
              </a:prstGeom>
              <a:noFill/>
              <a:ln w="9525">
                <a:noFill/>
              </a:ln>
            </p:spPr>
            <p:txBody>
              <a:bodyPr anchor="t">
                <a:spAutoFit/>
              </a:bodyPr>
              <a:p>
                <a:pPr>
                  <a:lnSpc>
                    <a:spcPct val="85000"/>
                  </a:lnSpc>
                  <a:spcBef>
                    <a:spcPct val="50000"/>
                  </a:spcBef>
                </a:pPr>
                <a:r>
                  <a:rPr lang="en-US" altLang="zh-CN" b="1" dirty="0">
                    <a:solidFill>
                      <a:srgbClr val="FF0000"/>
                    </a:solidFill>
                    <a:latin typeface="Times New Roman" panose="02020603050405020304" pitchFamily="18" charset="0"/>
                  </a:rPr>
                  <a:t>+++++</a:t>
                </a:r>
                <a:endParaRPr lang="en-US" altLang="zh-CN" b="1" dirty="0">
                  <a:latin typeface="Times New Roman" panose="02020603050405020304" pitchFamily="18" charset="0"/>
                </a:endParaRPr>
              </a:p>
            </p:txBody>
          </p:sp>
        </p:grpSp>
        <p:grpSp>
          <p:nvGrpSpPr>
            <p:cNvPr id="22570" name="Group 42"/>
            <p:cNvGrpSpPr/>
            <p:nvPr/>
          </p:nvGrpSpPr>
          <p:grpSpPr>
            <a:xfrm>
              <a:off x="4713" y="227"/>
              <a:ext cx="501" cy="1305"/>
              <a:chOff x="4429" y="2216"/>
              <a:chExt cx="501" cy="1305"/>
            </a:xfrm>
          </p:grpSpPr>
          <p:sp>
            <p:nvSpPr>
              <p:cNvPr id="22571" name="Rectangle 43"/>
              <p:cNvSpPr/>
              <p:nvPr/>
            </p:nvSpPr>
            <p:spPr>
              <a:xfrm>
                <a:off x="4604" y="2432"/>
                <a:ext cx="137" cy="1089"/>
              </a:xfrm>
              <a:prstGeom prst="rect">
                <a:avLst/>
              </a:prstGeom>
              <a:noFill/>
              <a:ln w="31750" cap="flat" cmpd="sng">
                <a:solidFill>
                  <a:srgbClr val="800080"/>
                </a:solidFill>
                <a:prstDash val="sysDot"/>
                <a:miter/>
                <a:headEnd type="none" w="med" len="med"/>
                <a:tailEnd type="none" w="med" len="med"/>
              </a:ln>
            </p:spPr>
            <p:txBody>
              <a:bodyPr wrap="none" anchor="ctr"/>
              <a:p>
                <a:endParaRPr lang="zh-CN" altLang="en-US" dirty="0">
                  <a:latin typeface="Times New Roman" panose="02020603050405020304" pitchFamily="18" charset="0"/>
                </a:endParaRPr>
              </a:p>
            </p:txBody>
          </p:sp>
          <p:graphicFrame>
            <p:nvGraphicFramePr>
              <p:cNvPr id="22572" name="Object 44"/>
              <p:cNvGraphicFramePr>
                <a:graphicFrameLocks noChangeAspect="1"/>
              </p:cNvGraphicFramePr>
              <p:nvPr/>
            </p:nvGraphicFramePr>
            <p:xfrm>
              <a:off x="4579" y="2216"/>
              <a:ext cx="186" cy="237"/>
            </p:xfrm>
            <a:graphic>
              <a:graphicData uri="http://schemas.openxmlformats.org/presentationml/2006/ole">
                <mc:AlternateContent xmlns:mc="http://schemas.openxmlformats.org/markup-compatibility/2006">
                  <mc:Choice xmlns:v="urn:schemas-microsoft-com:vml" Requires="v">
                    <p:oleObj spid="_x0000_s3156" name="" r:id="rId17" imgW="139700" imgH="177800" progId="Equation.DSMT4">
                      <p:embed/>
                    </p:oleObj>
                  </mc:Choice>
                  <mc:Fallback>
                    <p:oleObj name="" r:id="rId17" imgW="139700" imgH="177800" progId="Equation.DSMT4">
                      <p:embed/>
                      <p:pic>
                        <p:nvPicPr>
                          <p:cNvPr id="0" name="图片 3155"/>
                          <p:cNvPicPr/>
                          <p:nvPr/>
                        </p:nvPicPr>
                        <p:blipFill>
                          <a:blip r:embed="rId18"/>
                          <a:stretch>
                            <a:fillRect/>
                          </a:stretch>
                        </p:blipFill>
                        <p:spPr>
                          <a:xfrm>
                            <a:off x="4579" y="2216"/>
                            <a:ext cx="186" cy="237"/>
                          </a:xfrm>
                          <a:prstGeom prst="rect">
                            <a:avLst/>
                          </a:prstGeom>
                          <a:noFill/>
                          <a:ln w="38100">
                            <a:noFill/>
                            <a:miter/>
                          </a:ln>
                        </p:spPr>
                      </p:pic>
                    </p:oleObj>
                  </mc:Fallback>
                </mc:AlternateContent>
              </a:graphicData>
            </a:graphic>
          </p:graphicFrame>
          <p:graphicFrame>
            <p:nvGraphicFramePr>
              <p:cNvPr id="22573" name="Object 45"/>
              <p:cNvGraphicFramePr>
                <a:graphicFrameLocks noChangeAspect="1"/>
              </p:cNvGraphicFramePr>
              <p:nvPr/>
            </p:nvGraphicFramePr>
            <p:xfrm>
              <a:off x="4429" y="2544"/>
              <a:ext cx="183" cy="253"/>
            </p:xfrm>
            <a:graphic>
              <a:graphicData uri="http://schemas.openxmlformats.org/presentationml/2006/ole">
                <mc:AlternateContent xmlns:mc="http://schemas.openxmlformats.org/markup-compatibility/2006">
                  <mc:Choice xmlns:v="urn:schemas-microsoft-com:vml" Requires="v">
                    <p:oleObj spid="_x0000_s3157" name="" r:id="rId19" imgW="165100" imgH="228600" progId="Equation.DSMT4">
                      <p:embed/>
                    </p:oleObj>
                  </mc:Choice>
                  <mc:Fallback>
                    <p:oleObj name="" r:id="rId19" imgW="165100" imgH="228600" progId="Equation.DSMT4">
                      <p:embed/>
                      <p:pic>
                        <p:nvPicPr>
                          <p:cNvPr id="0" name="图片 3156"/>
                          <p:cNvPicPr/>
                          <p:nvPr/>
                        </p:nvPicPr>
                        <p:blipFill>
                          <a:blip r:embed="rId20"/>
                          <a:stretch>
                            <a:fillRect/>
                          </a:stretch>
                        </p:blipFill>
                        <p:spPr>
                          <a:xfrm>
                            <a:off x="4429" y="2544"/>
                            <a:ext cx="183" cy="253"/>
                          </a:xfrm>
                          <a:prstGeom prst="rect">
                            <a:avLst/>
                          </a:prstGeom>
                          <a:noFill/>
                          <a:ln w="38100">
                            <a:noFill/>
                            <a:miter/>
                          </a:ln>
                        </p:spPr>
                      </p:pic>
                    </p:oleObj>
                  </mc:Fallback>
                </mc:AlternateContent>
              </a:graphicData>
            </a:graphic>
          </p:graphicFrame>
          <p:graphicFrame>
            <p:nvGraphicFramePr>
              <p:cNvPr id="22574" name="Object 46"/>
              <p:cNvGraphicFramePr>
                <a:graphicFrameLocks noChangeAspect="1"/>
              </p:cNvGraphicFramePr>
              <p:nvPr/>
            </p:nvGraphicFramePr>
            <p:xfrm>
              <a:off x="4733" y="2554"/>
              <a:ext cx="197" cy="253"/>
            </p:xfrm>
            <a:graphic>
              <a:graphicData uri="http://schemas.openxmlformats.org/presentationml/2006/ole">
                <mc:AlternateContent xmlns:mc="http://schemas.openxmlformats.org/markup-compatibility/2006">
                  <mc:Choice xmlns:v="urn:schemas-microsoft-com:vml" Requires="v">
                    <p:oleObj spid="_x0000_s3161" name="" r:id="rId21" imgW="177800" imgH="228600" progId="Equation.DSMT4">
                      <p:embed/>
                    </p:oleObj>
                  </mc:Choice>
                  <mc:Fallback>
                    <p:oleObj name="" r:id="rId21" imgW="177800" imgH="228600" progId="Equation.DSMT4">
                      <p:embed/>
                      <p:pic>
                        <p:nvPicPr>
                          <p:cNvPr id="0" name="图片 3160"/>
                          <p:cNvPicPr/>
                          <p:nvPr/>
                        </p:nvPicPr>
                        <p:blipFill>
                          <a:blip r:embed="rId22"/>
                          <a:stretch>
                            <a:fillRect/>
                          </a:stretch>
                        </p:blipFill>
                        <p:spPr>
                          <a:xfrm>
                            <a:off x="4733" y="2554"/>
                            <a:ext cx="197" cy="253"/>
                          </a:xfrm>
                          <a:prstGeom prst="rect">
                            <a:avLst/>
                          </a:prstGeom>
                          <a:noFill/>
                          <a:ln w="38100">
                            <a:noFill/>
                            <a:miter/>
                          </a:ln>
                        </p:spPr>
                      </p:pic>
                    </p:oleObj>
                  </mc:Fallback>
                </mc:AlternateContent>
              </a:graphicData>
            </a:graphic>
          </p:graphicFrame>
        </p:grpSp>
      </p:gr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3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3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98306"/>
                                        </p:tgtEl>
                                        <p:attrNameLst>
                                          <p:attrName>style.visibility</p:attrName>
                                        </p:attrNameLst>
                                      </p:cBhvr>
                                      <p:to>
                                        <p:strVal val="visible"/>
                                      </p:to>
                                    </p:set>
                                    <p:animEffect transition="in" filter="blinds(horizontal)">
                                      <p:cBhvr>
                                        <p:cTn id="13" dur="500"/>
                                        <p:tgtEl>
                                          <p:spTgt spid="9830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98308"/>
                                        </p:tgtEl>
                                        <p:attrNameLst>
                                          <p:attrName>style.visibility</p:attrName>
                                        </p:attrNameLst>
                                      </p:cBhvr>
                                      <p:to>
                                        <p:strVal val="visible"/>
                                      </p:to>
                                    </p:set>
                                    <p:animEffect transition="in" filter="blinds(horizontal)">
                                      <p:cBhvr>
                                        <p:cTn id="18" dur="500"/>
                                        <p:tgtEl>
                                          <p:spTgt spid="9830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83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83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p:bldP spid="98310" grpId="0"/>
      <p:bldP spid="983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灯片编号占位符 3"/>
          <p:cNvSpPr>
            <a:spLocks noGrp="1"/>
          </p:cNvSpPr>
          <p:nvPr>
            <p:ph type="sldNum" sz="quarter" idx="12"/>
          </p:nvPr>
        </p:nvSpPr>
        <p:spPr/>
        <p:txBody>
          <a:bodyPr wrap="square" lIns="91440" tIns="45720" rIns="91440" bIns="45720" anchor="t"/>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600" b="1" dirty="0">
                <a:solidFill>
                  <a:srgbClr val="0000FF"/>
                </a:solidFill>
              </a:rPr>
            </a:fld>
            <a:endParaRPr lang="zh-CN" altLang="en-US" sz="1600" b="1" dirty="0">
              <a:solidFill>
                <a:srgbClr val="0000FF"/>
              </a:solidFill>
            </a:endParaRPr>
          </a:p>
        </p:txBody>
      </p:sp>
      <p:sp>
        <p:nvSpPr>
          <p:cNvPr id="113666" name="Text Box 2"/>
          <p:cNvSpPr txBox="1">
            <a:spLocks noChangeArrowheads="1"/>
          </p:cNvSpPr>
          <p:nvPr/>
        </p:nvSpPr>
        <p:spPr bwMode="auto">
          <a:xfrm>
            <a:off x="539750" y="547688"/>
            <a:ext cx="8135938" cy="1990725"/>
          </a:xfrm>
          <a:prstGeom prst="rect">
            <a:avLst/>
          </a:prstGeom>
          <a:noFill/>
          <a:ln>
            <a:noFill/>
          </a:ln>
          <a:effectLst/>
        </p:spPr>
        <p:txBody>
          <a:bodyPr>
            <a:spAutoFit/>
          </a:bodyPr>
          <a:lstStyle/>
          <a:p>
            <a:pPr marR="0" algn="just" defTabSz="914400">
              <a:lnSpc>
                <a:spcPct val="130000"/>
              </a:lnSpc>
              <a:spcBef>
                <a:spcPct val="50000"/>
              </a:spcBef>
              <a:buClrTx/>
              <a:buSzTx/>
              <a:buFontTx/>
              <a:defRPr/>
            </a:pPr>
            <a:r>
              <a:rPr kumimoji="1" lang="zh-CN" altLang="en-US" kern="1200" cap="none" spc="0" normalizeH="0" baseline="0" noProof="0">
                <a:latin typeface="Times New Roman" panose="02020603050405020304" pitchFamily="18" charset="0"/>
                <a:ea typeface="宋体" panose="02010600030101010101" pitchFamily="2" charset="-122"/>
                <a:cs typeface="+mn-cs"/>
              </a:rPr>
              <a:t>         </a:t>
            </a:r>
            <a:r>
              <a:rPr kumimoji="1" lang="en-US" altLang="zh-CN" kern="1200" cap="none" spc="0" normalizeH="0" baseline="0" noProof="0">
                <a:latin typeface="Times New Roman" panose="02020603050405020304" pitchFamily="18" charset="0"/>
                <a:ea typeface="宋体" panose="02010600030101010101" pitchFamily="2" charset="-122"/>
                <a:cs typeface="+mn-cs"/>
              </a:rPr>
              <a:t>1865</a:t>
            </a:r>
            <a:r>
              <a:rPr kumimoji="1" lang="zh-CN" altLang="en-US" b="1" kern="1200" cap="none" spc="0" normalizeH="0" baseline="0" noProof="0">
                <a:latin typeface="Times New Roman" panose="02020603050405020304" pitchFamily="18" charset="0"/>
                <a:ea typeface="宋体" panose="02010600030101010101" pitchFamily="2" charset="-122"/>
                <a:cs typeface="+mn-cs"/>
              </a:rPr>
              <a:t>年麦克斯韦在总结前人工作的基础上，提出完整的电磁场理论，同时提出了“涡旋电场”和“位移电流”两个假设，从而预言了电磁波的存在，并计算出真空中电磁波以</a:t>
            </a:r>
            <a:r>
              <a:rPr kumimoji="1" lang="zh-CN" altLang="en-US" b="1" kern="1200" cap="none" spc="0" normalizeH="0" baseline="0" noProof="0">
                <a:solidFill>
                  <a:srgbClr val="CC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光速</a:t>
            </a:r>
            <a:r>
              <a:rPr kumimoji="1" lang="zh-CN" altLang="en-US" b="1" kern="1200" cap="none" spc="0" normalizeH="0" baseline="0" noProof="0">
                <a:latin typeface="Times New Roman" panose="02020603050405020304" pitchFamily="18" charset="0"/>
                <a:ea typeface="宋体" panose="02010600030101010101" pitchFamily="2" charset="-122"/>
                <a:cs typeface="+mn-cs"/>
              </a:rPr>
              <a:t>传播。</a:t>
            </a:r>
            <a:endParaRPr kumimoji="1" lang="zh-CN" altLang="en-US" b="1" kern="1200" cap="none" spc="0" normalizeH="0" baseline="0" noProof="0">
              <a:latin typeface="Times New Roman" panose="02020603050405020304" pitchFamily="18" charset="0"/>
              <a:ea typeface="宋体" panose="02010600030101010101" pitchFamily="2" charset="-122"/>
              <a:cs typeface="+mn-cs"/>
            </a:endParaRPr>
          </a:p>
        </p:txBody>
      </p:sp>
      <p:sp>
        <p:nvSpPr>
          <p:cNvPr id="113667" name="Text Box 3"/>
          <p:cNvSpPr txBox="1"/>
          <p:nvPr/>
        </p:nvSpPr>
        <p:spPr>
          <a:xfrm>
            <a:off x="633413" y="5019675"/>
            <a:ext cx="8064500" cy="1516063"/>
          </a:xfrm>
          <a:prstGeom prst="rect">
            <a:avLst/>
          </a:prstGeom>
          <a:noFill/>
          <a:ln w="9525">
            <a:noFill/>
          </a:ln>
        </p:spPr>
        <p:txBody>
          <a:bodyPr anchor="t">
            <a:spAutoFit/>
          </a:bodyPr>
          <a:p>
            <a:pPr algn="just">
              <a:lnSpc>
                <a:spcPct val="130000"/>
              </a:lnSpc>
              <a:spcBef>
                <a:spcPct val="50000"/>
              </a:spcBef>
            </a:pPr>
            <a:r>
              <a:rPr lang="zh-CN" altLang="en-US" dirty="0">
                <a:latin typeface="Times New Roman" panose="02020603050405020304" pitchFamily="18" charset="0"/>
              </a:rPr>
              <a:t>         </a:t>
            </a:r>
            <a:r>
              <a:rPr lang="en-US" altLang="zh-CN" dirty="0">
                <a:latin typeface="Times New Roman" panose="02020603050405020304" pitchFamily="18" charset="0"/>
              </a:rPr>
              <a:t>1887</a:t>
            </a:r>
            <a:r>
              <a:rPr lang="en-US" altLang="zh-CN" b="1" dirty="0">
                <a:latin typeface="Times New Roman" panose="02020603050405020304" pitchFamily="18" charset="0"/>
              </a:rPr>
              <a:t> </a:t>
            </a:r>
            <a:r>
              <a:rPr lang="zh-CN" altLang="en-US" b="1" dirty="0">
                <a:latin typeface="Times New Roman" panose="02020603050405020304" pitchFamily="18" charset="0"/>
              </a:rPr>
              <a:t>年赫兹的实验证实了麦克斯的预言。麦克斯韦理论奠定了经典动力学的基础，为无线电技术和现代电子通讯技术发展开辟了广阔前景。</a:t>
            </a:r>
            <a:endParaRPr lang="zh-CN" altLang="en-US" b="1" dirty="0">
              <a:latin typeface="Times New Roman" panose="02020603050405020304" pitchFamily="18" charset="0"/>
            </a:endParaRPr>
          </a:p>
        </p:txBody>
      </p:sp>
      <p:graphicFrame>
        <p:nvGraphicFramePr>
          <p:cNvPr id="113668" name="Object 4"/>
          <p:cNvGraphicFramePr>
            <a:graphicFrameLocks noChangeAspect="1"/>
          </p:cNvGraphicFramePr>
          <p:nvPr/>
        </p:nvGraphicFramePr>
        <p:xfrm>
          <a:off x="2009775" y="2635250"/>
          <a:ext cx="2133600" cy="1219200"/>
        </p:xfrm>
        <a:graphic>
          <a:graphicData uri="http://schemas.openxmlformats.org/presentationml/2006/ole">
            <mc:AlternateContent xmlns:mc="http://schemas.openxmlformats.org/markup-compatibility/2006">
              <mc:Choice xmlns:v="urn:schemas-microsoft-com:vml" Requires="v">
                <p:oleObj spid="_x0000_s3194" name="" r:id="rId1" imgW="1092200" imgH="685800" progId="Equation.DSMT4">
                  <p:embed/>
                </p:oleObj>
              </mc:Choice>
              <mc:Fallback>
                <p:oleObj name="" r:id="rId1" imgW="1092200" imgH="685800" progId="Equation.DSMT4">
                  <p:embed/>
                  <p:pic>
                    <p:nvPicPr>
                      <p:cNvPr id="0" name="图片 3193"/>
                      <p:cNvPicPr/>
                      <p:nvPr/>
                    </p:nvPicPr>
                    <p:blipFill>
                      <a:blip r:embed="rId2"/>
                      <a:stretch>
                        <a:fillRect/>
                      </a:stretch>
                    </p:blipFill>
                    <p:spPr>
                      <a:xfrm>
                        <a:off x="2009775" y="2635250"/>
                        <a:ext cx="2133600" cy="1219200"/>
                      </a:xfrm>
                      <a:prstGeom prst="rect">
                        <a:avLst/>
                      </a:prstGeom>
                      <a:solidFill>
                        <a:srgbClr val="FFCCFF">
                          <a:alpha val="59999"/>
                        </a:srgbClr>
                      </a:solidFill>
                      <a:ln w="38100">
                        <a:noFill/>
                        <a:miter/>
                      </a:ln>
                    </p:spPr>
                  </p:pic>
                </p:oleObj>
              </mc:Fallback>
            </mc:AlternateContent>
          </a:graphicData>
        </a:graphic>
      </p:graphicFrame>
      <p:sp>
        <p:nvSpPr>
          <p:cNvPr id="113669" name="Text Box 5"/>
          <p:cNvSpPr txBox="1"/>
          <p:nvPr/>
        </p:nvSpPr>
        <p:spPr>
          <a:xfrm>
            <a:off x="4705350" y="2922588"/>
            <a:ext cx="2057400" cy="566737"/>
          </a:xfrm>
          <a:prstGeom prst="rect">
            <a:avLst/>
          </a:prstGeom>
          <a:solidFill>
            <a:srgbClr val="FFCCFF">
              <a:alpha val="59999"/>
            </a:srgbClr>
          </a:solidFill>
          <a:ln w="9525">
            <a:noFill/>
          </a:ln>
        </p:spPr>
        <p:txBody>
          <a:bodyPr anchor="t">
            <a:spAutoFit/>
          </a:bodyPr>
          <a:p>
            <a:pPr>
              <a:lnSpc>
                <a:spcPct val="130000"/>
              </a:lnSpc>
              <a:spcBef>
                <a:spcPct val="50000"/>
              </a:spcBef>
            </a:pPr>
            <a:r>
              <a:rPr lang="zh-CN" altLang="en-US" b="1" dirty="0">
                <a:solidFill>
                  <a:srgbClr val="FF0000"/>
                </a:solidFill>
                <a:latin typeface="Times New Roman" panose="02020603050405020304" pitchFamily="18" charset="0"/>
              </a:rPr>
              <a:t> </a:t>
            </a:r>
            <a:r>
              <a:rPr lang="en-US" altLang="zh-CN" b="1" dirty="0">
                <a:latin typeface="Times New Roman" panose="02020603050405020304" pitchFamily="18" charset="0"/>
              </a:rPr>
              <a:t>( </a:t>
            </a:r>
            <a:r>
              <a:rPr lang="zh-CN" altLang="en-US" b="1" dirty="0">
                <a:solidFill>
                  <a:schemeClr val="accent2"/>
                </a:solidFill>
                <a:latin typeface="Times New Roman" panose="02020603050405020304" pitchFamily="18" charset="0"/>
              </a:rPr>
              <a:t>真空中</a:t>
            </a:r>
            <a:r>
              <a:rPr lang="zh-CN" altLang="en-US" b="1" dirty="0">
                <a:latin typeface="Times New Roman" panose="02020603050405020304" pitchFamily="18" charset="0"/>
              </a:rPr>
              <a:t>  </a:t>
            </a:r>
            <a:r>
              <a:rPr lang="en-US" altLang="zh-CN" b="1" dirty="0">
                <a:latin typeface="Times New Roman" panose="02020603050405020304" pitchFamily="18" charset="0"/>
              </a:rPr>
              <a:t>)</a:t>
            </a:r>
            <a:endParaRPr lang="en-US" altLang="zh-CN" b="1" dirty="0">
              <a:latin typeface="Times New Roman" panose="02020603050405020304" pitchFamily="18" charset="0"/>
            </a:endParaRPr>
          </a:p>
        </p:txBody>
      </p:sp>
      <p:graphicFrame>
        <p:nvGraphicFramePr>
          <p:cNvPr id="113670" name="Object 6"/>
          <p:cNvGraphicFramePr>
            <a:graphicFrameLocks noChangeAspect="1"/>
          </p:cNvGraphicFramePr>
          <p:nvPr/>
        </p:nvGraphicFramePr>
        <p:xfrm>
          <a:off x="1993900" y="3946525"/>
          <a:ext cx="2176463" cy="1066800"/>
        </p:xfrm>
        <a:graphic>
          <a:graphicData uri="http://schemas.openxmlformats.org/presentationml/2006/ole">
            <mc:AlternateContent xmlns:mc="http://schemas.openxmlformats.org/markup-compatibility/2006">
              <mc:Choice xmlns:v="urn:schemas-microsoft-com:vml" Requires="v">
                <p:oleObj spid="_x0000_s3190" name="" r:id="rId3" imgW="824865" imgH="444500" progId="Equation.DSMT4">
                  <p:embed/>
                </p:oleObj>
              </mc:Choice>
              <mc:Fallback>
                <p:oleObj name="" r:id="rId3" imgW="824865" imgH="444500" progId="Equation.DSMT4">
                  <p:embed/>
                  <p:pic>
                    <p:nvPicPr>
                      <p:cNvPr id="0" name="图片 3189"/>
                      <p:cNvPicPr/>
                      <p:nvPr/>
                    </p:nvPicPr>
                    <p:blipFill>
                      <a:blip r:embed="rId4"/>
                      <a:stretch>
                        <a:fillRect/>
                      </a:stretch>
                    </p:blipFill>
                    <p:spPr>
                      <a:xfrm>
                        <a:off x="1993900" y="3946525"/>
                        <a:ext cx="2176463" cy="1066800"/>
                      </a:xfrm>
                      <a:prstGeom prst="rect">
                        <a:avLst/>
                      </a:prstGeom>
                      <a:solidFill>
                        <a:srgbClr val="FFCCFF">
                          <a:alpha val="59999"/>
                        </a:srgbClr>
                      </a:solidFill>
                      <a:ln w="38100">
                        <a:noFill/>
                        <a:miter/>
                      </a:ln>
                    </p:spPr>
                  </p:pic>
                </p:oleObj>
              </mc:Fallback>
            </mc:AlternateContent>
          </a:graphicData>
        </a:graphic>
      </p:graphicFrame>
      <p:sp>
        <p:nvSpPr>
          <p:cNvPr id="113671" name="Text Box 7"/>
          <p:cNvSpPr txBox="1"/>
          <p:nvPr/>
        </p:nvSpPr>
        <p:spPr>
          <a:xfrm>
            <a:off x="4746625" y="4295775"/>
            <a:ext cx="2057400" cy="566738"/>
          </a:xfrm>
          <a:prstGeom prst="rect">
            <a:avLst/>
          </a:prstGeom>
          <a:solidFill>
            <a:srgbClr val="FFCCFF">
              <a:alpha val="59999"/>
            </a:srgbClr>
          </a:solidFill>
          <a:ln w="9525">
            <a:noFill/>
          </a:ln>
        </p:spPr>
        <p:txBody>
          <a:bodyPr anchor="t">
            <a:spAutoFit/>
          </a:bodyPr>
          <a:p>
            <a:pPr>
              <a:lnSpc>
                <a:spcPct val="130000"/>
              </a:lnSpc>
              <a:spcBef>
                <a:spcPct val="50000"/>
              </a:spcBef>
            </a:pPr>
            <a:r>
              <a:rPr lang="zh-CN" altLang="en-US" b="1" dirty="0">
                <a:solidFill>
                  <a:srgbClr val="FF0000"/>
                </a:solidFill>
                <a:latin typeface="Times New Roman" panose="02020603050405020304" pitchFamily="18" charset="0"/>
              </a:rPr>
              <a:t> </a:t>
            </a:r>
            <a:r>
              <a:rPr lang="en-US" altLang="zh-CN" b="1" dirty="0">
                <a:latin typeface="Times New Roman" panose="02020603050405020304" pitchFamily="18" charset="0"/>
              </a:rPr>
              <a:t>( </a:t>
            </a:r>
            <a:r>
              <a:rPr lang="zh-CN" altLang="en-US" b="1" dirty="0">
                <a:solidFill>
                  <a:schemeClr val="accent2"/>
                </a:solidFill>
                <a:latin typeface="Times New Roman" panose="02020603050405020304" pitchFamily="18" charset="0"/>
              </a:rPr>
              <a:t>介质中</a:t>
            </a:r>
            <a:r>
              <a:rPr lang="zh-CN" altLang="en-US" b="1" dirty="0">
                <a:latin typeface="Times New Roman" panose="02020603050405020304" pitchFamily="18" charset="0"/>
              </a:rPr>
              <a:t>  </a:t>
            </a:r>
            <a:r>
              <a:rPr lang="en-US" altLang="zh-CN" b="1" dirty="0">
                <a:latin typeface="Times New Roman" panose="02020603050405020304" pitchFamily="18" charset="0"/>
              </a:rPr>
              <a:t>)</a:t>
            </a:r>
            <a:endParaRPr lang="en-US" altLang="zh-CN" b="1" dirty="0">
              <a:latin typeface="Times New Roman" panose="02020603050405020304" pitchFamily="18" charset="0"/>
            </a:endParaRPr>
          </a:p>
        </p:txBody>
      </p:sp>
      <p:sp>
        <p:nvSpPr>
          <p:cNvPr id="113672" name="Text Box 8"/>
          <p:cNvSpPr txBox="1">
            <a:spLocks noChangeArrowheads="1"/>
          </p:cNvSpPr>
          <p:nvPr/>
        </p:nvSpPr>
        <p:spPr bwMode="auto">
          <a:xfrm>
            <a:off x="304800" y="115888"/>
            <a:ext cx="7315200" cy="519113"/>
          </a:xfrm>
          <a:prstGeom prst="rect">
            <a:avLst/>
          </a:prstGeom>
          <a:noFill/>
          <a:ln>
            <a:noFill/>
          </a:ln>
          <a:effectLst/>
        </p:spPr>
        <p:txBody>
          <a:bodyPr>
            <a:spAutoFit/>
          </a:bodyPr>
          <a:lstStyle/>
          <a:p>
            <a:pPr marR="0" defTabSz="914400">
              <a:spcBef>
                <a:spcPct val="50000"/>
              </a:spcBef>
              <a:buClrTx/>
              <a:buSzTx/>
              <a:buFontTx/>
              <a:defRPr/>
            </a:pPr>
            <a:r>
              <a:rPr kumimoji="1" lang="zh-CN" altLang="en-US" sz="2800" b="1" kern="1200" cap="none" spc="0" normalizeH="0" baseline="0" noProof="0">
                <a:solidFill>
                  <a:srgbClr val="FF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三、电磁场的的基本概念</a:t>
            </a:r>
            <a:endParaRPr kumimoji="1" lang="zh-CN" altLang="en-US" sz="2800" b="1" kern="1200" cap="none" spc="0" normalizeH="0" baseline="0" noProof="0">
              <a:solidFill>
                <a:srgbClr val="FF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5" fill="hold" nodeType="clickEffect">
                                  <p:stCondLst>
                                    <p:cond delay="0"/>
                                  </p:stCondLst>
                                  <p:childTnLst>
                                    <p:set>
                                      <p:cBhvr>
                                        <p:cTn id="10" dur="1" fill="hold">
                                          <p:stCondLst>
                                            <p:cond delay="0"/>
                                          </p:stCondLst>
                                        </p:cTn>
                                        <p:tgtEl>
                                          <p:spTgt spid="113668"/>
                                        </p:tgtEl>
                                        <p:attrNameLst>
                                          <p:attrName>style.visibility</p:attrName>
                                        </p:attrNameLst>
                                      </p:cBhvr>
                                      <p:to>
                                        <p:strVal val="visible"/>
                                      </p:to>
                                    </p:set>
                                    <p:animEffect transition="in" filter="blinds(vertical)">
                                      <p:cBhvr>
                                        <p:cTn id="11" dur="500"/>
                                        <p:tgtEl>
                                          <p:spTgt spid="113668"/>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5" fill="hold" grpId="0" nodeType="clickEffect">
                                  <p:stCondLst>
                                    <p:cond delay="0"/>
                                  </p:stCondLst>
                                  <p:childTnLst>
                                    <p:set>
                                      <p:cBhvr>
                                        <p:cTn id="15" dur="1" fill="hold">
                                          <p:stCondLst>
                                            <p:cond delay="0"/>
                                          </p:stCondLst>
                                        </p:cTn>
                                        <p:tgtEl>
                                          <p:spTgt spid="113669"/>
                                        </p:tgtEl>
                                        <p:attrNameLst>
                                          <p:attrName>style.visibility</p:attrName>
                                        </p:attrNameLst>
                                      </p:cBhvr>
                                      <p:to>
                                        <p:strVal val="visible"/>
                                      </p:to>
                                    </p:set>
                                    <p:animEffect transition="in" filter="blinds(vertical)">
                                      <p:cBhvr>
                                        <p:cTn id="16" dur="500"/>
                                        <p:tgtEl>
                                          <p:spTgt spid="113669"/>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5" fill="hold" nodeType="clickEffect">
                                  <p:stCondLst>
                                    <p:cond delay="0"/>
                                  </p:stCondLst>
                                  <p:childTnLst>
                                    <p:set>
                                      <p:cBhvr>
                                        <p:cTn id="20" dur="1" fill="hold">
                                          <p:stCondLst>
                                            <p:cond delay="0"/>
                                          </p:stCondLst>
                                        </p:cTn>
                                        <p:tgtEl>
                                          <p:spTgt spid="113670"/>
                                        </p:tgtEl>
                                        <p:attrNameLst>
                                          <p:attrName>style.visibility</p:attrName>
                                        </p:attrNameLst>
                                      </p:cBhvr>
                                      <p:to>
                                        <p:strVal val="visible"/>
                                      </p:to>
                                    </p:set>
                                    <p:animEffect transition="in" filter="blinds(vertical)">
                                      <p:cBhvr>
                                        <p:cTn id="21" dur="500"/>
                                        <p:tgtEl>
                                          <p:spTgt spid="113670"/>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5" fill="hold" grpId="0" nodeType="clickEffect">
                                  <p:stCondLst>
                                    <p:cond delay="0"/>
                                  </p:stCondLst>
                                  <p:childTnLst>
                                    <p:set>
                                      <p:cBhvr>
                                        <p:cTn id="25" dur="1" fill="hold">
                                          <p:stCondLst>
                                            <p:cond delay="0"/>
                                          </p:stCondLst>
                                        </p:cTn>
                                        <p:tgtEl>
                                          <p:spTgt spid="113671"/>
                                        </p:tgtEl>
                                        <p:attrNameLst>
                                          <p:attrName>style.visibility</p:attrName>
                                        </p:attrNameLst>
                                      </p:cBhvr>
                                      <p:to>
                                        <p:strVal val="visible"/>
                                      </p:to>
                                    </p:set>
                                    <p:animEffect transition="in" filter="blinds(vertical)">
                                      <p:cBhvr>
                                        <p:cTn id="26" dur="500"/>
                                        <p:tgtEl>
                                          <p:spTgt spid="113671"/>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13667"/>
                                        </p:tgtEl>
                                        <p:attrNameLst>
                                          <p:attrName>style.visibility</p:attrName>
                                        </p:attrNameLst>
                                      </p:cBhvr>
                                      <p:to>
                                        <p:strVal val="visible"/>
                                      </p:to>
                                    </p:set>
                                    <p:animEffect transition="in" filter="blinds(horizontal)">
                                      <p:cBhvr>
                                        <p:cTn id="31" dur="500"/>
                                        <p:tgtEl>
                                          <p:spTgt spid="1136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6" grpId="0"/>
      <p:bldP spid="113667" grpId="0"/>
      <p:bldP spid="113669" grpId="0" animBg="1"/>
      <p:bldP spid="11367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灯片编号占位符 3"/>
          <p:cNvSpPr>
            <a:spLocks noGrp="1"/>
          </p:cNvSpPr>
          <p:nvPr>
            <p:ph type="sldNum" sz="quarter" idx="12"/>
          </p:nvPr>
        </p:nvSpPr>
        <p:spPr/>
        <p:txBody>
          <a:bodyPr wrap="square" lIns="91440" tIns="45720" rIns="91440" bIns="45720" anchor="t"/>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600" b="1" dirty="0">
                <a:solidFill>
                  <a:srgbClr val="0000FF"/>
                </a:solidFill>
              </a:rPr>
            </a:fld>
            <a:endParaRPr lang="zh-CN" altLang="en-US" sz="1600" b="1" dirty="0">
              <a:solidFill>
                <a:srgbClr val="0000FF"/>
              </a:solidFill>
            </a:endParaRPr>
          </a:p>
        </p:txBody>
      </p:sp>
      <p:sp>
        <p:nvSpPr>
          <p:cNvPr id="101378" name="Text Box 2"/>
          <p:cNvSpPr txBox="1">
            <a:spLocks noChangeArrowheads="1"/>
          </p:cNvSpPr>
          <p:nvPr/>
        </p:nvSpPr>
        <p:spPr bwMode="auto">
          <a:xfrm>
            <a:off x="304800" y="333375"/>
            <a:ext cx="7315200" cy="519113"/>
          </a:xfrm>
          <a:prstGeom prst="rect">
            <a:avLst/>
          </a:prstGeom>
          <a:noFill/>
          <a:ln>
            <a:noFill/>
          </a:ln>
          <a:effectLst/>
        </p:spPr>
        <p:txBody>
          <a:bodyPr>
            <a:spAutoFit/>
          </a:bodyPr>
          <a:lstStyle/>
          <a:p>
            <a:pPr marR="0" defTabSz="914400">
              <a:spcBef>
                <a:spcPct val="50000"/>
              </a:spcBef>
              <a:buClrTx/>
              <a:buSzTx/>
              <a:buFontTx/>
              <a:defRPr/>
            </a:pPr>
            <a:r>
              <a:rPr kumimoji="1" lang="zh-CN" altLang="en-US" sz="2800" b="1" kern="1200" cap="none" spc="0" normalizeH="0" baseline="0" noProof="0">
                <a:solidFill>
                  <a:srgbClr val="FF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四 、麦克斯韦方程组的积分形式</a:t>
            </a:r>
            <a:endParaRPr kumimoji="1" lang="zh-CN" altLang="en-US" sz="2800" b="1" kern="1200" cap="none" spc="0" normalizeH="0" baseline="0" noProof="0">
              <a:solidFill>
                <a:srgbClr val="FF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101380" name="Rectangle 4"/>
          <p:cNvSpPr/>
          <p:nvPr/>
        </p:nvSpPr>
        <p:spPr>
          <a:xfrm>
            <a:off x="609600" y="4356100"/>
            <a:ext cx="3276600" cy="457200"/>
          </a:xfrm>
          <a:prstGeom prst="rect">
            <a:avLst/>
          </a:prstGeom>
          <a:noFill/>
          <a:ln w="9525">
            <a:noFill/>
          </a:ln>
        </p:spPr>
        <p:txBody>
          <a:bodyPr anchor="t">
            <a:spAutoFit/>
          </a:bodyPr>
          <a:p>
            <a:pPr>
              <a:spcBef>
                <a:spcPct val="50000"/>
              </a:spcBef>
              <a:buClr>
                <a:srgbClr val="FF0000"/>
              </a:buClr>
              <a:buFont typeface="Wingdings" panose="05000000000000000000" pitchFamily="2" charset="2"/>
              <a:buChar char="Ø"/>
            </a:pPr>
            <a:r>
              <a:rPr lang="zh-CN" altLang="en-US" b="1" dirty="0">
                <a:latin typeface="Times New Roman" panose="02020603050405020304" pitchFamily="18" charset="0"/>
              </a:rPr>
              <a:t>  磁场高斯定理</a:t>
            </a:r>
            <a:endParaRPr lang="zh-CN" altLang="en-US" b="1" dirty="0">
              <a:latin typeface="Times New Roman" panose="02020603050405020304" pitchFamily="18" charset="0"/>
            </a:endParaRPr>
          </a:p>
        </p:txBody>
      </p:sp>
      <p:sp>
        <p:nvSpPr>
          <p:cNvPr id="101382" name="Text Box 6"/>
          <p:cNvSpPr txBox="1"/>
          <p:nvPr/>
        </p:nvSpPr>
        <p:spPr>
          <a:xfrm>
            <a:off x="533400" y="5083175"/>
            <a:ext cx="3505200" cy="460375"/>
          </a:xfrm>
          <a:prstGeom prst="rect">
            <a:avLst/>
          </a:prstGeom>
          <a:noFill/>
          <a:ln w="9525">
            <a:noFill/>
          </a:ln>
        </p:spPr>
        <p:txBody>
          <a:bodyPr wrap="square" anchor="t">
            <a:spAutoFit/>
          </a:bodyPr>
          <a:p>
            <a:pPr>
              <a:spcBef>
                <a:spcPct val="50000"/>
              </a:spcBef>
              <a:buClr>
                <a:srgbClr val="FF0000"/>
              </a:buClr>
              <a:buFont typeface="Wingdings" panose="05000000000000000000" pitchFamily="2" charset="2"/>
              <a:buChar char="Ø"/>
            </a:pPr>
            <a:r>
              <a:rPr lang="zh-CN" altLang="en-US" b="1" dirty="0">
                <a:latin typeface="Times New Roman" panose="02020603050405020304" pitchFamily="18" charset="0"/>
              </a:rPr>
              <a:t> 全电流安培环路定理</a:t>
            </a:r>
            <a:endParaRPr lang="zh-CN" altLang="en-US" b="1" dirty="0">
              <a:latin typeface="Times New Roman" panose="02020603050405020304" pitchFamily="18" charset="0"/>
            </a:endParaRPr>
          </a:p>
        </p:txBody>
      </p:sp>
      <p:sp>
        <p:nvSpPr>
          <p:cNvPr id="101383" name="Rectangle 7"/>
          <p:cNvSpPr/>
          <p:nvPr/>
        </p:nvSpPr>
        <p:spPr>
          <a:xfrm>
            <a:off x="725488" y="2436813"/>
            <a:ext cx="3429000" cy="457200"/>
          </a:xfrm>
          <a:prstGeom prst="rect">
            <a:avLst/>
          </a:prstGeom>
          <a:noFill/>
          <a:ln w="9525">
            <a:noFill/>
          </a:ln>
        </p:spPr>
        <p:txBody>
          <a:bodyPr anchor="t">
            <a:spAutoFit/>
          </a:bodyPr>
          <a:p>
            <a:pPr>
              <a:spcBef>
                <a:spcPct val="50000"/>
              </a:spcBef>
              <a:buClr>
                <a:srgbClr val="FF0000"/>
              </a:buClr>
              <a:buFont typeface="Wingdings" panose="05000000000000000000" pitchFamily="2" charset="2"/>
              <a:buChar char="Ø"/>
            </a:pPr>
            <a:r>
              <a:rPr lang="zh-CN" altLang="en-US" b="1" dirty="0">
                <a:latin typeface="Times New Roman" panose="02020603050405020304" pitchFamily="18" charset="0"/>
              </a:rPr>
              <a:t>  静电场环流定理</a:t>
            </a:r>
            <a:endParaRPr lang="zh-CN" altLang="en-US" b="1" dirty="0">
              <a:solidFill>
                <a:srgbClr val="9C349A"/>
              </a:solidFill>
              <a:latin typeface="Times New Roman" panose="02020603050405020304" pitchFamily="18" charset="0"/>
            </a:endParaRPr>
          </a:p>
        </p:txBody>
      </p:sp>
      <p:sp>
        <p:nvSpPr>
          <p:cNvPr id="101385" name="Text Box 9"/>
          <p:cNvSpPr txBox="1"/>
          <p:nvPr/>
        </p:nvSpPr>
        <p:spPr>
          <a:xfrm>
            <a:off x="609600" y="1120775"/>
            <a:ext cx="3429000" cy="457200"/>
          </a:xfrm>
          <a:prstGeom prst="rect">
            <a:avLst/>
          </a:prstGeom>
          <a:noFill/>
          <a:ln w="9525">
            <a:noFill/>
          </a:ln>
        </p:spPr>
        <p:txBody>
          <a:bodyPr anchor="t">
            <a:spAutoFit/>
          </a:bodyPr>
          <a:p>
            <a:pPr>
              <a:spcBef>
                <a:spcPct val="50000"/>
              </a:spcBef>
              <a:buClr>
                <a:srgbClr val="FF0000"/>
              </a:buClr>
              <a:buFont typeface="Wingdings" panose="05000000000000000000" pitchFamily="2" charset="2"/>
              <a:buChar char="Ø"/>
            </a:pPr>
            <a:r>
              <a:rPr lang="zh-CN" altLang="en-US" b="1" dirty="0">
                <a:latin typeface="Times New Roman" panose="02020603050405020304" pitchFamily="18" charset="0"/>
              </a:rPr>
              <a:t>  静电场高斯定理</a:t>
            </a:r>
            <a:endParaRPr lang="zh-CN" altLang="en-US" b="1" dirty="0">
              <a:latin typeface="Times New Roman" panose="02020603050405020304" pitchFamily="18" charset="0"/>
            </a:endParaRPr>
          </a:p>
        </p:txBody>
      </p:sp>
      <p:graphicFrame>
        <p:nvGraphicFramePr>
          <p:cNvPr id="101387" name="Object 11"/>
          <p:cNvGraphicFramePr>
            <a:graphicFrameLocks noChangeAspect="1"/>
          </p:cNvGraphicFramePr>
          <p:nvPr/>
        </p:nvGraphicFramePr>
        <p:xfrm>
          <a:off x="7385050" y="5948363"/>
          <a:ext cx="1612900" cy="377825"/>
        </p:xfrm>
        <a:graphic>
          <a:graphicData uri="http://schemas.openxmlformats.org/presentationml/2006/ole">
            <mc:AlternateContent xmlns:mc="http://schemas.openxmlformats.org/markup-compatibility/2006">
              <mc:Choice xmlns:v="urn:schemas-microsoft-com:vml" Requires="v">
                <p:oleObj spid="_x0000_s3205" name="" r:id="rId1" imgW="723900" imgH="254000" progId="Equation.DSMT4">
                  <p:embed/>
                </p:oleObj>
              </mc:Choice>
              <mc:Fallback>
                <p:oleObj name="" r:id="rId1" imgW="723900" imgH="254000" progId="Equation.DSMT4">
                  <p:embed/>
                  <p:pic>
                    <p:nvPicPr>
                      <p:cNvPr id="0" name="图片 3204"/>
                      <p:cNvPicPr/>
                      <p:nvPr/>
                    </p:nvPicPr>
                    <p:blipFill>
                      <a:blip r:embed="rId2"/>
                      <a:stretch>
                        <a:fillRect/>
                      </a:stretch>
                    </p:blipFill>
                    <p:spPr>
                      <a:xfrm>
                        <a:off x="7385050" y="5948363"/>
                        <a:ext cx="1612900" cy="377825"/>
                      </a:xfrm>
                      <a:prstGeom prst="rect">
                        <a:avLst/>
                      </a:prstGeom>
                      <a:noFill/>
                      <a:ln w="38100">
                        <a:noFill/>
                        <a:miter/>
                      </a:ln>
                    </p:spPr>
                  </p:pic>
                </p:oleObj>
              </mc:Fallback>
            </mc:AlternateContent>
          </a:graphicData>
        </a:graphic>
      </p:graphicFrame>
      <p:graphicFrame>
        <p:nvGraphicFramePr>
          <p:cNvPr id="101388" name="Object 12"/>
          <p:cNvGraphicFramePr>
            <a:graphicFrameLocks noChangeAspect="1"/>
          </p:cNvGraphicFramePr>
          <p:nvPr/>
        </p:nvGraphicFramePr>
        <p:xfrm>
          <a:off x="5422900" y="5905500"/>
          <a:ext cx="1577975" cy="465138"/>
        </p:xfrm>
        <a:graphic>
          <a:graphicData uri="http://schemas.openxmlformats.org/presentationml/2006/ole">
            <mc:AlternateContent xmlns:mc="http://schemas.openxmlformats.org/markup-compatibility/2006">
              <mc:Choice xmlns:v="urn:schemas-microsoft-com:vml" Requires="v">
                <p:oleObj spid="_x0000_s3208" name="" r:id="rId3" imgW="673100" imgH="254000" progId="Equation.DSMT4">
                  <p:embed/>
                </p:oleObj>
              </mc:Choice>
              <mc:Fallback>
                <p:oleObj name="" r:id="rId3" imgW="673100" imgH="254000" progId="Equation.DSMT4">
                  <p:embed/>
                  <p:pic>
                    <p:nvPicPr>
                      <p:cNvPr id="0" name="图片 3207"/>
                      <p:cNvPicPr/>
                      <p:nvPr/>
                    </p:nvPicPr>
                    <p:blipFill>
                      <a:blip r:embed="rId4"/>
                      <a:stretch>
                        <a:fillRect/>
                      </a:stretch>
                    </p:blipFill>
                    <p:spPr>
                      <a:xfrm>
                        <a:off x="5422900" y="5905500"/>
                        <a:ext cx="1577975" cy="465138"/>
                      </a:xfrm>
                      <a:prstGeom prst="rect">
                        <a:avLst/>
                      </a:prstGeom>
                      <a:noFill/>
                      <a:ln w="38100">
                        <a:noFill/>
                        <a:miter/>
                      </a:ln>
                    </p:spPr>
                  </p:pic>
                </p:oleObj>
              </mc:Fallback>
            </mc:AlternateContent>
          </a:graphicData>
        </a:graphic>
      </p:graphicFrame>
      <p:graphicFrame>
        <p:nvGraphicFramePr>
          <p:cNvPr id="101390" name="Object 14"/>
          <p:cNvGraphicFramePr>
            <a:graphicFrameLocks noChangeAspect="1"/>
          </p:cNvGraphicFramePr>
          <p:nvPr/>
        </p:nvGraphicFramePr>
        <p:xfrm>
          <a:off x="3798888" y="5791200"/>
          <a:ext cx="1358900" cy="579438"/>
        </p:xfrm>
        <a:graphic>
          <a:graphicData uri="http://schemas.openxmlformats.org/presentationml/2006/ole">
            <mc:AlternateContent xmlns:mc="http://schemas.openxmlformats.org/markup-compatibility/2006">
              <mc:Choice xmlns:v="urn:schemas-microsoft-com:vml" Requires="v">
                <p:oleObj spid="_x0000_s3197" name="" r:id="rId5" imgW="558800" imgH="393700" progId="Equation.DSMT4">
                  <p:embed/>
                </p:oleObj>
              </mc:Choice>
              <mc:Fallback>
                <p:oleObj name="" r:id="rId5" imgW="558800" imgH="393700" progId="Equation.DSMT4">
                  <p:embed/>
                  <p:pic>
                    <p:nvPicPr>
                      <p:cNvPr id="0" name="图片 3196"/>
                      <p:cNvPicPr/>
                      <p:nvPr/>
                    </p:nvPicPr>
                    <p:blipFill>
                      <a:blip r:embed="rId6"/>
                      <a:stretch>
                        <a:fillRect/>
                      </a:stretch>
                    </p:blipFill>
                    <p:spPr>
                      <a:xfrm>
                        <a:off x="3798888" y="5791200"/>
                        <a:ext cx="1358900" cy="579438"/>
                      </a:xfrm>
                      <a:prstGeom prst="rect">
                        <a:avLst/>
                      </a:prstGeom>
                      <a:noFill/>
                      <a:ln w="38100">
                        <a:noFill/>
                        <a:miter/>
                      </a:ln>
                    </p:spPr>
                  </p:pic>
                </p:oleObj>
              </mc:Fallback>
            </mc:AlternateContent>
          </a:graphicData>
        </a:graphic>
      </p:graphicFrame>
      <p:graphicFrame>
        <p:nvGraphicFramePr>
          <p:cNvPr id="101391" name="Object 15"/>
          <p:cNvGraphicFramePr>
            <a:graphicFrameLocks noChangeAspect="1"/>
          </p:cNvGraphicFramePr>
          <p:nvPr/>
        </p:nvGraphicFramePr>
        <p:xfrm>
          <a:off x="3563938" y="981075"/>
          <a:ext cx="3671887" cy="747713"/>
        </p:xfrm>
        <a:graphic>
          <a:graphicData uri="http://schemas.openxmlformats.org/presentationml/2006/ole">
            <mc:AlternateContent xmlns:mc="http://schemas.openxmlformats.org/markup-compatibility/2006">
              <mc:Choice xmlns:v="urn:schemas-microsoft-com:vml" Requires="v">
                <p:oleObj spid="_x0000_s3212" name="" r:id="rId7" imgW="1345565" imgH="355600" progId="Equation.3">
                  <p:embed/>
                </p:oleObj>
              </mc:Choice>
              <mc:Fallback>
                <p:oleObj name="" r:id="rId7" imgW="1345565" imgH="355600" progId="Equation.3">
                  <p:embed/>
                  <p:pic>
                    <p:nvPicPr>
                      <p:cNvPr id="0" name="图片 3211"/>
                      <p:cNvPicPr/>
                      <p:nvPr/>
                    </p:nvPicPr>
                    <p:blipFill>
                      <a:blip r:embed="rId8"/>
                      <a:stretch>
                        <a:fillRect/>
                      </a:stretch>
                    </p:blipFill>
                    <p:spPr>
                      <a:xfrm>
                        <a:off x="3563938" y="981075"/>
                        <a:ext cx="3671887" cy="747713"/>
                      </a:xfrm>
                      <a:prstGeom prst="rect">
                        <a:avLst/>
                      </a:prstGeom>
                      <a:noFill/>
                      <a:ln w="38100">
                        <a:noFill/>
                        <a:miter/>
                      </a:ln>
                    </p:spPr>
                  </p:pic>
                </p:oleObj>
              </mc:Fallback>
            </mc:AlternateContent>
          </a:graphicData>
        </a:graphic>
      </p:graphicFrame>
      <p:graphicFrame>
        <p:nvGraphicFramePr>
          <p:cNvPr id="101392" name="Object 16"/>
          <p:cNvGraphicFramePr>
            <a:graphicFrameLocks noChangeAspect="1"/>
          </p:cNvGraphicFramePr>
          <p:nvPr/>
        </p:nvGraphicFramePr>
        <p:xfrm>
          <a:off x="3948113" y="2314575"/>
          <a:ext cx="2087562" cy="579438"/>
        </p:xfrm>
        <a:graphic>
          <a:graphicData uri="http://schemas.openxmlformats.org/presentationml/2006/ole">
            <mc:AlternateContent xmlns:mc="http://schemas.openxmlformats.org/markup-compatibility/2006">
              <mc:Choice xmlns:v="urn:schemas-microsoft-com:vml" Requires="v">
                <p:oleObj spid="_x0000_s3215" name="" r:id="rId9" imgW="698500" imgH="292100" progId="Equation.3">
                  <p:embed/>
                </p:oleObj>
              </mc:Choice>
              <mc:Fallback>
                <p:oleObj name="" r:id="rId9" imgW="698500" imgH="292100" progId="Equation.3">
                  <p:embed/>
                  <p:pic>
                    <p:nvPicPr>
                      <p:cNvPr id="0" name="图片 3214"/>
                      <p:cNvPicPr/>
                      <p:nvPr/>
                    </p:nvPicPr>
                    <p:blipFill>
                      <a:blip r:embed="rId10"/>
                      <a:stretch>
                        <a:fillRect/>
                      </a:stretch>
                    </p:blipFill>
                    <p:spPr>
                      <a:xfrm>
                        <a:off x="3948113" y="2314575"/>
                        <a:ext cx="2087562" cy="579438"/>
                      </a:xfrm>
                      <a:prstGeom prst="rect">
                        <a:avLst/>
                      </a:prstGeom>
                      <a:noFill/>
                      <a:ln w="38100">
                        <a:noFill/>
                        <a:miter/>
                      </a:ln>
                    </p:spPr>
                  </p:pic>
                </p:oleObj>
              </mc:Fallback>
            </mc:AlternateContent>
          </a:graphicData>
        </a:graphic>
      </p:graphicFrame>
      <p:graphicFrame>
        <p:nvGraphicFramePr>
          <p:cNvPr id="101393" name="Object 17"/>
          <p:cNvGraphicFramePr>
            <a:graphicFrameLocks noChangeAspect="1"/>
          </p:cNvGraphicFramePr>
          <p:nvPr/>
        </p:nvGraphicFramePr>
        <p:xfrm>
          <a:off x="3594100" y="4225925"/>
          <a:ext cx="2441575" cy="715963"/>
        </p:xfrm>
        <a:graphic>
          <a:graphicData uri="http://schemas.openxmlformats.org/presentationml/2006/ole">
            <mc:AlternateContent xmlns:mc="http://schemas.openxmlformats.org/markup-compatibility/2006">
              <mc:Choice xmlns:v="urn:schemas-microsoft-com:vml" Requires="v">
                <p:oleObj spid="_x0000_s3209" name="" r:id="rId11" imgW="761365" imgH="381000" progId="Equation.3">
                  <p:embed/>
                </p:oleObj>
              </mc:Choice>
              <mc:Fallback>
                <p:oleObj name="" r:id="rId11" imgW="761365" imgH="381000" progId="Equation.3">
                  <p:embed/>
                  <p:pic>
                    <p:nvPicPr>
                      <p:cNvPr id="0" name="图片 3208"/>
                      <p:cNvPicPr/>
                      <p:nvPr/>
                    </p:nvPicPr>
                    <p:blipFill>
                      <a:blip r:embed="rId12"/>
                      <a:stretch>
                        <a:fillRect/>
                      </a:stretch>
                    </p:blipFill>
                    <p:spPr>
                      <a:xfrm>
                        <a:off x="3594100" y="4225925"/>
                        <a:ext cx="2441575" cy="715963"/>
                      </a:xfrm>
                      <a:prstGeom prst="rect">
                        <a:avLst/>
                      </a:prstGeom>
                      <a:noFill/>
                      <a:ln w="38100">
                        <a:noFill/>
                        <a:miter/>
                      </a:ln>
                    </p:spPr>
                  </p:pic>
                </p:oleObj>
              </mc:Fallback>
            </mc:AlternateContent>
          </a:graphicData>
        </a:graphic>
      </p:graphicFrame>
      <p:graphicFrame>
        <p:nvGraphicFramePr>
          <p:cNvPr id="101394" name="Object 18"/>
          <p:cNvGraphicFramePr>
            <a:graphicFrameLocks noChangeAspect="1"/>
          </p:cNvGraphicFramePr>
          <p:nvPr/>
        </p:nvGraphicFramePr>
        <p:xfrm>
          <a:off x="4591050" y="5083175"/>
          <a:ext cx="3240088" cy="614363"/>
        </p:xfrm>
        <a:graphic>
          <a:graphicData uri="http://schemas.openxmlformats.org/presentationml/2006/ole">
            <mc:AlternateContent xmlns:mc="http://schemas.openxmlformats.org/markup-compatibility/2006">
              <mc:Choice xmlns:v="urn:schemas-microsoft-com:vml" Requires="v">
                <p:oleObj spid="_x0000_s3196" name="" r:id="rId13" imgW="1040765" imgH="292100" progId="Equation.3">
                  <p:embed/>
                </p:oleObj>
              </mc:Choice>
              <mc:Fallback>
                <p:oleObj name="" r:id="rId13" imgW="1040765" imgH="292100" progId="Equation.3">
                  <p:embed/>
                  <p:pic>
                    <p:nvPicPr>
                      <p:cNvPr id="0" name="图片 3195"/>
                      <p:cNvPicPr/>
                      <p:nvPr/>
                    </p:nvPicPr>
                    <p:blipFill>
                      <a:blip r:embed="rId14"/>
                      <a:stretch>
                        <a:fillRect/>
                      </a:stretch>
                    </p:blipFill>
                    <p:spPr>
                      <a:xfrm>
                        <a:off x="4591050" y="5083175"/>
                        <a:ext cx="3240088" cy="614363"/>
                      </a:xfrm>
                      <a:prstGeom prst="rect">
                        <a:avLst/>
                      </a:prstGeom>
                      <a:noFill/>
                      <a:ln w="38100">
                        <a:noFill/>
                        <a:miter/>
                      </a:ln>
                    </p:spPr>
                  </p:pic>
                </p:oleObj>
              </mc:Fallback>
            </mc:AlternateContent>
          </a:graphicData>
        </a:graphic>
      </p:graphicFrame>
      <p:graphicFrame>
        <p:nvGraphicFramePr>
          <p:cNvPr id="101395" name="Object 19"/>
          <p:cNvGraphicFramePr>
            <a:graphicFrameLocks noChangeAspect="1"/>
          </p:cNvGraphicFramePr>
          <p:nvPr/>
        </p:nvGraphicFramePr>
        <p:xfrm>
          <a:off x="1014413" y="5775325"/>
          <a:ext cx="2592387" cy="550863"/>
        </p:xfrm>
        <a:graphic>
          <a:graphicData uri="http://schemas.openxmlformats.org/presentationml/2006/ole">
            <mc:AlternateContent xmlns:mc="http://schemas.openxmlformats.org/markup-compatibility/2006">
              <mc:Choice xmlns:v="urn:schemas-microsoft-com:vml" Requires="v">
                <p:oleObj spid="_x0000_s3204" name="" r:id="rId15" imgW="965200" imgH="419100" progId="Equation.3">
                  <p:embed/>
                </p:oleObj>
              </mc:Choice>
              <mc:Fallback>
                <p:oleObj name="" r:id="rId15" imgW="965200" imgH="419100" progId="Equation.3">
                  <p:embed/>
                  <p:pic>
                    <p:nvPicPr>
                      <p:cNvPr id="0" name="图片 3203"/>
                      <p:cNvPicPr/>
                      <p:nvPr/>
                    </p:nvPicPr>
                    <p:blipFill>
                      <a:blip r:embed="rId16"/>
                      <a:stretch>
                        <a:fillRect/>
                      </a:stretch>
                    </p:blipFill>
                    <p:spPr>
                      <a:xfrm>
                        <a:off x="1014413" y="5775325"/>
                        <a:ext cx="2592387" cy="550863"/>
                      </a:xfrm>
                      <a:prstGeom prst="rect">
                        <a:avLst/>
                      </a:prstGeom>
                      <a:noFill/>
                      <a:ln w="38100">
                        <a:noFill/>
                        <a:miter/>
                      </a:ln>
                    </p:spPr>
                  </p:pic>
                </p:oleObj>
              </mc:Fallback>
            </mc:AlternateContent>
          </a:graphicData>
        </a:graphic>
      </p:graphicFrame>
      <p:graphicFrame>
        <p:nvGraphicFramePr>
          <p:cNvPr id="79899" name="Object 27"/>
          <p:cNvGraphicFramePr>
            <a:graphicFrameLocks noChangeAspect="1"/>
          </p:cNvGraphicFramePr>
          <p:nvPr/>
        </p:nvGraphicFramePr>
        <p:xfrm>
          <a:off x="3563938" y="2894013"/>
          <a:ext cx="3862387" cy="1069975"/>
        </p:xfrm>
        <a:graphic>
          <a:graphicData uri="http://schemas.openxmlformats.org/presentationml/2006/ole">
            <mc:AlternateContent xmlns:mc="http://schemas.openxmlformats.org/markup-compatibility/2006">
              <mc:Choice xmlns:v="urn:schemas-microsoft-com:vml" Requires="v">
                <p:oleObj spid="_x0000_s3198" name="" r:id="rId17" imgW="1397000" imgH="469900" progId="Equation.3">
                  <p:embed/>
                </p:oleObj>
              </mc:Choice>
              <mc:Fallback>
                <p:oleObj name="" r:id="rId17" imgW="1397000" imgH="469900" progId="Equation.3">
                  <p:embed/>
                  <p:pic>
                    <p:nvPicPr>
                      <p:cNvPr id="0" name="图片 3197"/>
                      <p:cNvPicPr/>
                      <p:nvPr/>
                    </p:nvPicPr>
                    <p:blipFill>
                      <a:blip r:embed="rId18"/>
                      <a:stretch>
                        <a:fillRect/>
                      </a:stretch>
                    </p:blipFill>
                    <p:spPr>
                      <a:xfrm>
                        <a:off x="3563938" y="2894013"/>
                        <a:ext cx="3862387" cy="1069975"/>
                      </a:xfrm>
                      <a:prstGeom prst="rect">
                        <a:avLst/>
                      </a:prstGeom>
                      <a:noFill/>
                      <a:ln w="38100">
                        <a:noFill/>
                        <a:miter/>
                      </a:ln>
                    </p:spPr>
                  </p:pic>
                </p:oleObj>
              </mc:Fallback>
            </mc:AlternateContent>
          </a:graphicData>
        </a:graphic>
      </p:graphicFrame>
      <p:sp>
        <p:nvSpPr>
          <p:cNvPr id="26640" name="文本框 1"/>
          <p:cNvSpPr txBox="1"/>
          <p:nvPr/>
        </p:nvSpPr>
        <p:spPr>
          <a:xfrm>
            <a:off x="885825" y="3198813"/>
            <a:ext cx="2708275" cy="460375"/>
          </a:xfrm>
          <a:prstGeom prst="rect">
            <a:avLst/>
          </a:prstGeom>
          <a:noFill/>
          <a:ln w="9525">
            <a:noFill/>
          </a:ln>
        </p:spPr>
        <p:txBody>
          <a:bodyPr wrap="none" anchor="t">
            <a:spAutoFit/>
          </a:bodyPr>
          <a:p>
            <a:pPr eaLnBrk="0" hangingPunct="0"/>
            <a:r>
              <a:rPr lang="zh-CN" altLang="en-US" b="1" dirty="0">
                <a:latin typeface="Times New Roman" panose="02020603050405020304" pitchFamily="18" charset="0"/>
              </a:rPr>
              <a:t> 感生电场环流定理</a:t>
            </a:r>
            <a:endParaRPr lang="zh-CN" altLang="en-US">
              <a:latin typeface="Times New Roman" panose="02020603050405020304" pitchFamily="18" charset="0"/>
            </a:endParaRPr>
          </a:p>
        </p:txBody>
      </p:sp>
      <p:sp>
        <p:nvSpPr>
          <p:cNvPr id="26641" name="文本框 2"/>
          <p:cNvSpPr txBox="1"/>
          <p:nvPr/>
        </p:nvSpPr>
        <p:spPr>
          <a:xfrm>
            <a:off x="1014413" y="1728788"/>
            <a:ext cx="2784475" cy="460375"/>
          </a:xfrm>
          <a:prstGeom prst="rect">
            <a:avLst/>
          </a:prstGeom>
          <a:noFill/>
          <a:ln w="9525">
            <a:noFill/>
          </a:ln>
        </p:spPr>
        <p:txBody>
          <a:bodyPr wrap="none" anchor="t">
            <a:spAutoFit/>
          </a:bodyPr>
          <a:p>
            <a:pPr eaLnBrk="0" hangingPunct="0"/>
            <a:r>
              <a:rPr lang="zh-CN" altLang="en-US" b="1" dirty="0">
                <a:latin typeface="Times New Roman" panose="02020603050405020304" pitchFamily="18" charset="0"/>
              </a:rPr>
              <a:t>  感生电场高斯定理</a:t>
            </a:r>
            <a:endParaRPr lang="zh-CN" altLang="en-US">
              <a:latin typeface="Times New Roman" panose="02020603050405020304" pitchFamily="18" charset="0"/>
            </a:endParaRPr>
          </a:p>
        </p:txBody>
      </p:sp>
      <p:graphicFrame>
        <p:nvGraphicFramePr>
          <p:cNvPr id="26642" name="Object 12"/>
          <p:cNvGraphicFramePr>
            <a:graphicFrameLocks noChangeAspect="1"/>
          </p:cNvGraphicFramePr>
          <p:nvPr/>
        </p:nvGraphicFramePr>
        <p:xfrm>
          <a:off x="4154488" y="1654175"/>
          <a:ext cx="2062162" cy="611188"/>
        </p:xfrm>
        <a:graphic>
          <a:graphicData uri="http://schemas.openxmlformats.org/presentationml/2006/ole">
            <mc:AlternateContent xmlns:mc="http://schemas.openxmlformats.org/markup-compatibility/2006">
              <mc:Choice xmlns:v="urn:schemas-microsoft-com:vml" Requires="v">
                <p:oleObj spid="_x0000_s3210" name="" r:id="rId19" imgW="824865" imgH="304800" progId="Equation.3">
                  <p:embed/>
                </p:oleObj>
              </mc:Choice>
              <mc:Fallback>
                <p:oleObj name="" r:id="rId19" imgW="824865" imgH="304800" progId="Equation.3">
                  <p:embed/>
                  <p:pic>
                    <p:nvPicPr>
                      <p:cNvPr id="0" name="图片 3209"/>
                      <p:cNvPicPr/>
                      <p:nvPr/>
                    </p:nvPicPr>
                    <p:blipFill>
                      <a:blip r:embed="rId20"/>
                      <a:stretch>
                        <a:fillRect/>
                      </a:stretch>
                    </p:blipFill>
                    <p:spPr>
                      <a:xfrm>
                        <a:off x="4154488" y="1654175"/>
                        <a:ext cx="2062162" cy="611188"/>
                      </a:xfrm>
                      <a:prstGeom prst="rect">
                        <a:avLst/>
                      </a:prstGeom>
                      <a:noFill/>
                      <a:ln w="38100">
                        <a:noFill/>
                        <a:miter/>
                      </a:ln>
                    </p:spPr>
                  </p:pic>
                </p:oleObj>
              </mc:Fallback>
            </mc:AlternateContent>
          </a:graphicData>
        </a:graphic>
      </p:graphicFrame>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3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3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138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139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138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139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138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139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138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138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139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139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98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0" grpId="0"/>
      <p:bldP spid="101382" grpId="0"/>
      <p:bldP spid="101383" grpId="0"/>
      <p:bldP spid="10138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7649" name="Object 4"/>
          <p:cNvGraphicFramePr>
            <a:graphicFrameLocks noChangeAspect="1"/>
          </p:cNvGraphicFramePr>
          <p:nvPr/>
        </p:nvGraphicFramePr>
        <p:xfrm>
          <a:off x="431800" y="323850"/>
          <a:ext cx="2286000" cy="782638"/>
        </p:xfrm>
        <a:graphic>
          <a:graphicData uri="http://schemas.openxmlformats.org/presentationml/2006/ole">
            <mc:AlternateContent xmlns:mc="http://schemas.openxmlformats.org/markup-compatibility/2006">
              <mc:Choice xmlns:v="urn:schemas-microsoft-com:vml" Requires="v">
                <p:oleObj spid="_x0000_s3213" name="" r:id="rId1" imgW="888365" imgH="304800" progId="Equation.3">
                  <p:embed/>
                </p:oleObj>
              </mc:Choice>
              <mc:Fallback>
                <p:oleObj name="" r:id="rId1" imgW="888365" imgH="304800" progId="Equation.3">
                  <p:embed/>
                  <p:pic>
                    <p:nvPicPr>
                      <p:cNvPr id="0" name="图片 3212"/>
                      <p:cNvPicPr/>
                      <p:nvPr/>
                    </p:nvPicPr>
                    <p:blipFill>
                      <a:blip r:embed="rId2"/>
                      <a:stretch>
                        <a:fillRect/>
                      </a:stretch>
                    </p:blipFill>
                    <p:spPr>
                      <a:xfrm>
                        <a:off x="431800" y="323850"/>
                        <a:ext cx="2286000" cy="782638"/>
                      </a:xfrm>
                      <a:prstGeom prst="rect">
                        <a:avLst/>
                      </a:prstGeom>
                      <a:noFill/>
                      <a:ln w="38100">
                        <a:noFill/>
                        <a:miter/>
                      </a:ln>
                    </p:spPr>
                  </p:pic>
                </p:oleObj>
              </mc:Fallback>
            </mc:AlternateContent>
          </a:graphicData>
        </a:graphic>
      </p:graphicFrame>
      <p:graphicFrame>
        <p:nvGraphicFramePr>
          <p:cNvPr id="27650" name="Object 5"/>
          <p:cNvGraphicFramePr>
            <a:graphicFrameLocks noChangeAspect="1"/>
          </p:cNvGraphicFramePr>
          <p:nvPr/>
        </p:nvGraphicFramePr>
        <p:xfrm>
          <a:off x="431800" y="954088"/>
          <a:ext cx="3189288" cy="1027112"/>
        </p:xfrm>
        <a:graphic>
          <a:graphicData uri="http://schemas.openxmlformats.org/presentationml/2006/ole">
            <mc:AlternateContent xmlns:mc="http://schemas.openxmlformats.org/markup-compatibility/2006">
              <mc:Choice xmlns:v="urn:schemas-microsoft-com:vml" Requires="v">
                <p:oleObj spid="_x0000_s3200" name="" r:id="rId3" imgW="1511300" imgH="444500" progId="Equation.3">
                  <p:embed/>
                </p:oleObj>
              </mc:Choice>
              <mc:Fallback>
                <p:oleObj name="" r:id="rId3" imgW="1511300" imgH="444500" progId="Equation.3">
                  <p:embed/>
                  <p:pic>
                    <p:nvPicPr>
                      <p:cNvPr id="0" name="图片 3199"/>
                      <p:cNvPicPr/>
                      <p:nvPr/>
                    </p:nvPicPr>
                    <p:blipFill>
                      <a:blip r:embed="rId4"/>
                      <a:stretch>
                        <a:fillRect/>
                      </a:stretch>
                    </p:blipFill>
                    <p:spPr>
                      <a:xfrm>
                        <a:off x="431800" y="954088"/>
                        <a:ext cx="3189288" cy="1027112"/>
                      </a:xfrm>
                      <a:prstGeom prst="rect">
                        <a:avLst/>
                      </a:prstGeom>
                      <a:noFill/>
                      <a:ln w="38100">
                        <a:noFill/>
                        <a:miter/>
                      </a:ln>
                    </p:spPr>
                  </p:pic>
                </p:oleObj>
              </mc:Fallback>
            </mc:AlternateContent>
          </a:graphicData>
        </a:graphic>
      </p:graphicFrame>
      <p:sp>
        <p:nvSpPr>
          <p:cNvPr id="27651" name="AutoShape 6"/>
          <p:cNvSpPr/>
          <p:nvPr/>
        </p:nvSpPr>
        <p:spPr>
          <a:xfrm>
            <a:off x="3779838" y="585788"/>
            <a:ext cx="76200" cy="990600"/>
          </a:xfrm>
          <a:prstGeom prst="rightBrace">
            <a:avLst>
              <a:gd name="adj1" fmla="val 108152"/>
              <a:gd name="adj2" fmla="val 50000"/>
            </a:avLst>
          </a:prstGeom>
          <a:noFill/>
          <a:ln w="38100" cap="flat" cmpd="sng">
            <a:solidFill>
              <a:schemeClr val="tx1"/>
            </a:solidFill>
            <a:prstDash val="solid"/>
            <a:round/>
            <a:headEnd type="none" w="med" len="med"/>
            <a:tailEnd type="none" w="med" len="med"/>
          </a:ln>
        </p:spPr>
        <p:txBody>
          <a:bodyPr wrap="none" anchor="ctr"/>
          <a:p>
            <a:pPr eaLnBrk="0" hangingPunct="0"/>
            <a:endParaRPr lang="zh-CN" altLang="en-US" dirty="0">
              <a:latin typeface="Times New Roman" panose="02020603050405020304" pitchFamily="18" charset="0"/>
            </a:endParaRPr>
          </a:p>
        </p:txBody>
      </p:sp>
      <p:grpSp>
        <p:nvGrpSpPr>
          <p:cNvPr id="27652" name="Group 7"/>
          <p:cNvGrpSpPr/>
          <p:nvPr/>
        </p:nvGrpSpPr>
        <p:grpSpPr>
          <a:xfrm>
            <a:off x="3995738" y="549275"/>
            <a:ext cx="5040312" cy="957263"/>
            <a:chOff x="2517" y="346"/>
            <a:chExt cx="3175" cy="603"/>
          </a:xfrm>
        </p:grpSpPr>
        <p:sp>
          <p:nvSpPr>
            <p:cNvPr id="27653" name="Text Box 8"/>
            <p:cNvSpPr txBox="1"/>
            <p:nvPr/>
          </p:nvSpPr>
          <p:spPr>
            <a:xfrm>
              <a:off x="5164" y="465"/>
              <a:ext cx="528" cy="327"/>
            </a:xfrm>
            <a:prstGeom prst="rect">
              <a:avLst/>
            </a:prstGeom>
            <a:noFill/>
            <a:ln w="9525">
              <a:noFill/>
            </a:ln>
          </p:spPr>
          <p:txBody>
            <a:bodyPr anchor="t">
              <a:spAutoFit/>
            </a:bodyPr>
            <a:p>
              <a:pPr algn="just" eaLnBrk="0" hangingPunct="0"/>
              <a:r>
                <a:rPr lang="en-US" altLang="zh-CN">
                  <a:latin typeface="Times New Roman" panose="02020603050405020304" pitchFamily="18" charset="0"/>
                </a:rPr>
                <a:t>(1)</a:t>
              </a:r>
              <a:endParaRPr lang="en-US" altLang="zh-CN">
                <a:latin typeface="Times New Roman" panose="02020603050405020304" pitchFamily="18" charset="0"/>
              </a:endParaRPr>
            </a:p>
          </p:txBody>
        </p:sp>
        <p:graphicFrame>
          <p:nvGraphicFramePr>
            <p:cNvPr id="27654" name="Object 9"/>
            <p:cNvGraphicFramePr>
              <a:graphicFrameLocks noChangeAspect="1"/>
            </p:cNvGraphicFramePr>
            <p:nvPr/>
          </p:nvGraphicFramePr>
          <p:xfrm>
            <a:off x="2517" y="544"/>
            <a:ext cx="408" cy="244"/>
          </p:xfrm>
          <a:graphic>
            <a:graphicData uri="http://schemas.openxmlformats.org/presentationml/2006/ole">
              <mc:AlternateContent xmlns:mc="http://schemas.openxmlformats.org/markup-compatibility/2006">
                <mc:Choice xmlns:v="urn:schemas-microsoft-com:vml" Requires="v">
                  <p:oleObj spid="_x0000_s3214" name="" r:id="rId5" imgW="203200" imgH="152400" progId="Equation.3">
                    <p:embed/>
                  </p:oleObj>
                </mc:Choice>
                <mc:Fallback>
                  <p:oleObj name="" r:id="rId5" imgW="203200" imgH="152400" progId="Equation.3">
                    <p:embed/>
                    <p:pic>
                      <p:nvPicPr>
                        <p:cNvPr id="0" name="图片 3213"/>
                        <p:cNvPicPr/>
                        <p:nvPr/>
                      </p:nvPicPr>
                      <p:blipFill>
                        <a:blip r:embed="rId6"/>
                        <a:stretch>
                          <a:fillRect/>
                        </a:stretch>
                      </p:blipFill>
                      <p:spPr>
                        <a:xfrm>
                          <a:off x="2517" y="544"/>
                          <a:ext cx="408" cy="244"/>
                        </a:xfrm>
                        <a:prstGeom prst="rect">
                          <a:avLst/>
                        </a:prstGeom>
                        <a:noFill/>
                        <a:ln w="38100">
                          <a:noFill/>
                          <a:miter/>
                        </a:ln>
                      </p:spPr>
                    </p:pic>
                  </p:oleObj>
                </mc:Fallback>
              </mc:AlternateContent>
            </a:graphicData>
          </a:graphic>
        </p:graphicFrame>
        <p:graphicFrame>
          <p:nvGraphicFramePr>
            <p:cNvPr id="27655" name="Object 10"/>
            <p:cNvGraphicFramePr>
              <a:graphicFrameLocks noChangeAspect="1"/>
            </p:cNvGraphicFramePr>
            <p:nvPr/>
          </p:nvGraphicFramePr>
          <p:xfrm>
            <a:off x="2880" y="346"/>
            <a:ext cx="1894" cy="603"/>
          </p:xfrm>
          <a:graphic>
            <a:graphicData uri="http://schemas.openxmlformats.org/presentationml/2006/ole">
              <mc:AlternateContent xmlns:mc="http://schemas.openxmlformats.org/markup-compatibility/2006">
                <mc:Choice xmlns:v="urn:schemas-microsoft-com:vml" Requires="v">
                  <p:oleObj spid="_x0000_s3199" name="" r:id="rId7" imgW="1320165" imgH="419100" progId="Equation.3">
                    <p:embed/>
                  </p:oleObj>
                </mc:Choice>
                <mc:Fallback>
                  <p:oleObj name="" r:id="rId7" imgW="1320165" imgH="419100" progId="Equation.3">
                    <p:embed/>
                    <p:pic>
                      <p:nvPicPr>
                        <p:cNvPr id="0" name="图片 3198"/>
                        <p:cNvPicPr/>
                        <p:nvPr/>
                      </p:nvPicPr>
                      <p:blipFill>
                        <a:blip r:embed="rId8"/>
                        <a:stretch>
                          <a:fillRect/>
                        </a:stretch>
                      </p:blipFill>
                      <p:spPr>
                        <a:xfrm>
                          <a:off x="2880" y="346"/>
                          <a:ext cx="1894" cy="603"/>
                        </a:xfrm>
                        <a:prstGeom prst="rect">
                          <a:avLst/>
                        </a:prstGeom>
                        <a:noFill/>
                        <a:ln w="28575" cap="flat" cmpd="sng">
                          <a:solidFill>
                            <a:srgbClr val="3333FF"/>
                          </a:solidFill>
                          <a:prstDash val="solid"/>
                          <a:miter/>
                          <a:headEnd type="none" w="med" len="med"/>
                          <a:tailEnd type="none" w="med" len="med"/>
                        </a:ln>
                      </p:spPr>
                    </p:pic>
                  </p:oleObj>
                </mc:Fallback>
              </mc:AlternateContent>
            </a:graphicData>
          </a:graphic>
        </p:graphicFrame>
      </p:grpSp>
      <p:graphicFrame>
        <p:nvGraphicFramePr>
          <p:cNvPr id="27656" name="Object 11"/>
          <p:cNvGraphicFramePr>
            <a:graphicFrameLocks noChangeAspect="1"/>
          </p:cNvGraphicFramePr>
          <p:nvPr/>
        </p:nvGraphicFramePr>
        <p:xfrm>
          <a:off x="1216343" y="1931988"/>
          <a:ext cx="2951162" cy="776287"/>
        </p:xfrm>
        <a:graphic>
          <a:graphicData uri="http://schemas.openxmlformats.org/presentationml/2006/ole">
            <mc:AlternateContent xmlns:mc="http://schemas.openxmlformats.org/markup-compatibility/2006">
              <mc:Choice xmlns:v="urn:schemas-microsoft-com:vml" Requires="v">
                <p:oleObj spid="_x0000_s3206" name="" r:id="rId9" imgW="1180465" imgH="304800" progId="Equation.3">
                  <p:embed/>
                </p:oleObj>
              </mc:Choice>
              <mc:Fallback>
                <p:oleObj name="" r:id="rId9" imgW="1180465" imgH="304800" progId="Equation.3">
                  <p:embed/>
                  <p:pic>
                    <p:nvPicPr>
                      <p:cNvPr id="0" name="图片 3205"/>
                      <p:cNvPicPr/>
                      <p:nvPr/>
                    </p:nvPicPr>
                    <p:blipFill>
                      <a:blip r:embed="rId10"/>
                      <a:stretch>
                        <a:fillRect/>
                      </a:stretch>
                    </p:blipFill>
                    <p:spPr>
                      <a:xfrm>
                        <a:off x="1216343" y="1931988"/>
                        <a:ext cx="2951162" cy="776287"/>
                      </a:xfrm>
                      <a:prstGeom prst="rect">
                        <a:avLst/>
                      </a:prstGeom>
                      <a:noFill/>
                      <a:ln w="38100">
                        <a:noFill/>
                        <a:miter/>
                      </a:ln>
                    </p:spPr>
                  </p:pic>
                </p:oleObj>
              </mc:Fallback>
            </mc:AlternateContent>
          </a:graphicData>
        </a:graphic>
      </p:graphicFrame>
      <p:graphicFrame>
        <p:nvGraphicFramePr>
          <p:cNvPr id="27657" name="Object 12"/>
          <p:cNvGraphicFramePr>
            <a:graphicFrameLocks noChangeAspect="1"/>
          </p:cNvGraphicFramePr>
          <p:nvPr/>
        </p:nvGraphicFramePr>
        <p:xfrm>
          <a:off x="431800" y="2708275"/>
          <a:ext cx="2062163" cy="776288"/>
        </p:xfrm>
        <a:graphic>
          <a:graphicData uri="http://schemas.openxmlformats.org/presentationml/2006/ole">
            <mc:AlternateContent xmlns:mc="http://schemas.openxmlformats.org/markup-compatibility/2006">
              <mc:Choice xmlns:v="urn:schemas-microsoft-com:vml" Requires="v">
                <p:oleObj spid="_x0000_s3211" name="" r:id="rId11" imgW="824865" imgH="304800" progId="Equation.3">
                  <p:embed/>
                </p:oleObj>
              </mc:Choice>
              <mc:Fallback>
                <p:oleObj name="" r:id="rId11" imgW="824865" imgH="304800" progId="Equation.3">
                  <p:embed/>
                  <p:pic>
                    <p:nvPicPr>
                      <p:cNvPr id="0" name="图片 3210"/>
                      <p:cNvPicPr/>
                      <p:nvPr/>
                    </p:nvPicPr>
                    <p:blipFill>
                      <a:blip r:embed="rId12"/>
                      <a:stretch>
                        <a:fillRect/>
                      </a:stretch>
                    </p:blipFill>
                    <p:spPr>
                      <a:xfrm>
                        <a:off x="431800" y="2708275"/>
                        <a:ext cx="2062163" cy="776288"/>
                      </a:xfrm>
                      <a:prstGeom prst="rect">
                        <a:avLst/>
                      </a:prstGeom>
                      <a:noFill/>
                      <a:ln w="38100">
                        <a:noFill/>
                        <a:miter/>
                      </a:ln>
                    </p:spPr>
                  </p:pic>
                </p:oleObj>
              </mc:Fallback>
            </mc:AlternateContent>
          </a:graphicData>
        </a:graphic>
      </p:graphicFrame>
      <p:sp>
        <p:nvSpPr>
          <p:cNvPr id="27658" name="AutoShape 13"/>
          <p:cNvSpPr/>
          <p:nvPr/>
        </p:nvSpPr>
        <p:spPr>
          <a:xfrm>
            <a:off x="3775075" y="2205038"/>
            <a:ext cx="76200" cy="990600"/>
          </a:xfrm>
          <a:prstGeom prst="rightBrace">
            <a:avLst>
              <a:gd name="adj1" fmla="val 108152"/>
              <a:gd name="adj2" fmla="val 50000"/>
            </a:avLst>
          </a:prstGeom>
          <a:noFill/>
          <a:ln w="38100" cap="flat" cmpd="sng">
            <a:solidFill>
              <a:schemeClr val="tx1"/>
            </a:solidFill>
            <a:prstDash val="solid"/>
            <a:round/>
            <a:headEnd type="none" w="med" len="med"/>
            <a:tailEnd type="none" w="med" len="med"/>
          </a:ln>
        </p:spPr>
        <p:txBody>
          <a:bodyPr wrap="none" anchor="ctr"/>
          <a:p>
            <a:pPr eaLnBrk="0" hangingPunct="0"/>
            <a:endParaRPr lang="zh-CN" altLang="en-US" dirty="0">
              <a:latin typeface="Times New Roman" panose="02020603050405020304" pitchFamily="18" charset="0"/>
            </a:endParaRPr>
          </a:p>
        </p:txBody>
      </p:sp>
      <p:grpSp>
        <p:nvGrpSpPr>
          <p:cNvPr id="27659" name="Group 14"/>
          <p:cNvGrpSpPr/>
          <p:nvPr/>
        </p:nvGrpSpPr>
        <p:grpSpPr>
          <a:xfrm>
            <a:off x="3995738" y="2205038"/>
            <a:ext cx="5040312" cy="808037"/>
            <a:chOff x="2517" y="1389"/>
            <a:chExt cx="3175" cy="509"/>
          </a:xfrm>
        </p:grpSpPr>
        <p:sp>
          <p:nvSpPr>
            <p:cNvPr id="27660" name="Text Box 15"/>
            <p:cNvSpPr txBox="1"/>
            <p:nvPr/>
          </p:nvSpPr>
          <p:spPr>
            <a:xfrm>
              <a:off x="5164" y="1446"/>
              <a:ext cx="528" cy="327"/>
            </a:xfrm>
            <a:prstGeom prst="rect">
              <a:avLst/>
            </a:prstGeom>
            <a:noFill/>
            <a:ln w="9525">
              <a:noFill/>
            </a:ln>
          </p:spPr>
          <p:txBody>
            <a:bodyPr anchor="t">
              <a:spAutoFit/>
            </a:bodyPr>
            <a:p>
              <a:pPr algn="just" eaLnBrk="0" hangingPunct="0"/>
              <a:r>
                <a:rPr lang="en-US" altLang="zh-CN">
                  <a:latin typeface="Times New Roman" panose="02020603050405020304" pitchFamily="18" charset="0"/>
                </a:rPr>
                <a:t>(2)</a:t>
              </a:r>
              <a:endParaRPr lang="en-US" altLang="zh-CN">
                <a:latin typeface="Times New Roman" panose="02020603050405020304" pitchFamily="18" charset="0"/>
              </a:endParaRPr>
            </a:p>
          </p:txBody>
        </p:sp>
        <p:graphicFrame>
          <p:nvGraphicFramePr>
            <p:cNvPr id="27661" name="Object 16"/>
            <p:cNvGraphicFramePr>
              <a:graphicFrameLocks noChangeAspect="1"/>
            </p:cNvGraphicFramePr>
            <p:nvPr/>
          </p:nvGraphicFramePr>
          <p:xfrm>
            <a:off x="2517" y="1525"/>
            <a:ext cx="326" cy="244"/>
          </p:xfrm>
          <a:graphic>
            <a:graphicData uri="http://schemas.openxmlformats.org/presentationml/2006/ole">
              <mc:AlternateContent xmlns:mc="http://schemas.openxmlformats.org/markup-compatibility/2006">
                <mc:Choice xmlns:v="urn:schemas-microsoft-com:vml" Requires="v">
                  <p:oleObj spid="_x0000_s3201" name="" r:id="rId13" imgW="203200" imgH="152400" progId="Equation.3">
                    <p:embed/>
                  </p:oleObj>
                </mc:Choice>
                <mc:Fallback>
                  <p:oleObj name="" r:id="rId13" imgW="203200" imgH="152400" progId="Equation.3">
                    <p:embed/>
                    <p:pic>
                      <p:nvPicPr>
                        <p:cNvPr id="0" name="图片 3200"/>
                        <p:cNvPicPr/>
                        <p:nvPr/>
                      </p:nvPicPr>
                      <p:blipFill>
                        <a:blip r:embed="rId6"/>
                        <a:stretch>
                          <a:fillRect/>
                        </a:stretch>
                      </p:blipFill>
                      <p:spPr>
                        <a:xfrm>
                          <a:off x="2517" y="1525"/>
                          <a:ext cx="326" cy="244"/>
                        </a:xfrm>
                        <a:prstGeom prst="rect">
                          <a:avLst/>
                        </a:prstGeom>
                        <a:noFill/>
                        <a:ln w="38100">
                          <a:noFill/>
                          <a:miter/>
                        </a:ln>
                      </p:spPr>
                    </p:pic>
                  </p:oleObj>
                </mc:Fallback>
              </mc:AlternateContent>
            </a:graphicData>
          </a:graphic>
        </p:graphicFrame>
        <p:graphicFrame>
          <p:nvGraphicFramePr>
            <p:cNvPr id="27662" name="Object 17"/>
            <p:cNvGraphicFramePr>
              <a:graphicFrameLocks noChangeAspect="1"/>
            </p:cNvGraphicFramePr>
            <p:nvPr/>
          </p:nvGraphicFramePr>
          <p:xfrm>
            <a:off x="2880" y="1389"/>
            <a:ext cx="1769" cy="509"/>
          </p:xfrm>
          <a:graphic>
            <a:graphicData uri="http://schemas.openxmlformats.org/presentationml/2006/ole">
              <mc:AlternateContent xmlns:mc="http://schemas.openxmlformats.org/markup-compatibility/2006">
                <mc:Choice xmlns:v="urn:schemas-microsoft-com:vml" Requires="v">
                  <p:oleObj spid="_x0000_s3202" name="" r:id="rId14" imgW="1078865" imgH="304800" progId="Equation.3">
                    <p:embed/>
                  </p:oleObj>
                </mc:Choice>
                <mc:Fallback>
                  <p:oleObj name="" r:id="rId14" imgW="1078865" imgH="304800" progId="Equation.3">
                    <p:embed/>
                    <p:pic>
                      <p:nvPicPr>
                        <p:cNvPr id="0" name="图片 3201"/>
                        <p:cNvPicPr/>
                        <p:nvPr/>
                      </p:nvPicPr>
                      <p:blipFill>
                        <a:blip r:embed="rId15"/>
                        <a:stretch>
                          <a:fillRect/>
                        </a:stretch>
                      </p:blipFill>
                      <p:spPr>
                        <a:xfrm>
                          <a:off x="2880" y="1389"/>
                          <a:ext cx="1769" cy="509"/>
                        </a:xfrm>
                        <a:prstGeom prst="rect">
                          <a:avLst/>
                        </a:prstGeom>
                        <a:noFill/>
                        <a:ln w="28575" cap="flat" cmpd="sng">
                          <a:solidFill>
                            <a:srgbClr val="3333FF"/>
                          </a:solidFill>
                          <a:prstDash val="solid"/>
                          <a:miter/>
                          <a:headEnd type="none" w="med" len="med"/>
                          <a:tailEnd type="none" w="med" len="med"/>
                        </a:ln>
                      </p:spPr>
                    </p:pic>
                  </p:oleObj>
                </mc:Fallback>
              </mc:AlternateContent>
            </a:graphicData>
          </a:graphic>
        </p:graphicFrame>
      </p:grpSp>
      <p:graphicFrame>
        <p:nvGraphicFramePr>
          <p:cNvPr id="27663" name="Object 18"/>
          <p:cNvGraphicFramePr>
            <a:graphicFrameLocks noChangeAspect="1"/>
          </p:cNvGraphicFramePr>
          <p:nvPr/>
        </p:nvGraphicFramePr>
        <p:xfrm>
          <a:off x="374650" y="3635375"/>
          <a:ext cx="3117850" cy="782638"/>
        </p:xfrm>
        <a:graphic>
          <a:graphicData uri="http://schemas.openxmlformats.org/presentationml/2006/ole">
            <mc:AlternateContent xmlns:mc="http://schemas.openxmlformats.org/markup-compatibility/2006">
              <mc:Choice xmlns:v="urn:schemas-microsoft-com:vml" Requires="v">
                <p:oleObj spid="_x0000_s3203" name="" r:id="rId16" imgW="1358265" imgH="304800" progId="Equation.3">
                  <p:embed/>
                </p:oleObj>
              </mc:Choice>
              <mc:Fallback>
                <p:oleObj name="" r:id="rId16" imgW="1358265" imgH="304800" progId="Equation.3">
                  <p:embed/>
                  <p:pic>
                    <p:nvPicPr>
                      <p:cNvPr id="0" name="图片 3202"/>
                      <p:cNvPicPr/>
                      <p:nvPr/>
                    </p:nvPicPr>
                    <p:blipFill>
                      <a:blip r:embed="rId17"/>
                      <a:stretch>
                        <a:fillRect/>
                      </a:stretch>
                    </p:blipFill>
                    <p:spPr>
                      <a:xfrm>
                        <a:off x="374650" y="3635375"/>
                        <a:ext cx="3117850" cy="782638"/>
                      </a:xfrm>
                      <a:prstGeom prst="rect">
                        <a:avLst/>
                      </a:prstGeom>
                      <a:noFill/>
                      <a:ln w="38100">
                        <a:noFill/>
                        <a:miter/>
                      </a:ln>
                    </p:spPr>
                  </p:pic>
                </p:oleObj>
              </mc:Fallback>
            </mc:AlternateContent>
          </a:graphicData>
        </a:graphic>
      </p:graphicFrame>
      <p:graphicFrame>
        <p:nvGraphicFramePr>
          <p:cNvPr id="27664" name="Object 19"/>
          <p:cNvGraphicFramePr>
            <a:graphicFrameLocks noChangeAspect="1"/>
          </p:cNvGraphicFramePr>
          <p:nvPr/>
        </p:nvGraphicFramePr>
        <p:xfrm>
          <a:off x="536575" y="4283075"/>
          <a:ext cx="1371600" cy="1090613"/>
        </p:xfrm>
        <a:graphic>
          <a:graphicData uri="http://schemas.openxmlformats.org/presentationml/2006/ole">
            <mc:AlternateContent xmlns:mc="http://schemas.openxmlformats.org/markup-compatibility/2006">
              <mc:Choice xmlns:v="urn:schemas-microsoft-com:vml" Requires="v">
                <p:oleObj spid="_x0000_s3207" name="" r:id="rId18" imgW="558800" imgH="444500" progId="Equation.3">
                  <p:embed/>
                </p:oleObj>
              </mc:Choice>
              <mc:Fallback>
                <p:oleObj name="" r:id="rId18" imgW="558800" imgH="444500" progId="Equation.3">
                  <p:embed/>
                  <p:pic>
                    <p:nvPicPr>
                      <p:cNvPr id="0" name="图片 3206"/>
                      <p:cNvPicPr/>
                      <p:nvPr/>
                    </p:nvPicPr>
                    <p:blipFill>
                      <a:blip r:embed="rId19"/>
                      <a:stretch>
                        <a:fillRect/>
                      </a:stretch>
                    </p:blipFill>
                    <p:spPr>
                      <a:xfrm>
                        <a:off x="536575" y="4283075"/>
                        <a:ext cx="1371600" cy="1090613"/>
                      </a:xfrm>
                      <a:prstGeom prst="rect">
                        <a:avLst/>
                      </a:prstGeom>
                      <a:noFill/>
                      <a:ln w="38100">
                        <a:noFill/>
                        <a:miter/>
                      </a:ln>
                    </p:spPr>
                  </p:pic>
                </p:oleObj>
              </mc:Fallback>
            </mc:AlternateContent>
          </a:graphicData>
        </a:graphic>
      </p:graphicFrame>
      <p:sp>
        <p:nvSpPr>
          <p:cNvPr id="27665" name="AutoShape 20"/>
          <p:cNvSpPr/>
          <p:nvPr/>
        </p:nvSpPr>
        <p:spPr>
          <a:xfrm>
            <a:off x="3703638" y="3797300"/>
            <a:ext cx="76200" cy="990600"/>
          </a:xfrm>
          <a:prstGeom prst="rightBrace">
            <a:avLst>
              <a:gd name="adj1" fmla="val 108152"/>
              <a:gd name="adj2" fmla="val 50000"/>
            </a:avLst>
          </a:prstGeom>
          <a:noFill/>
          <a:ln w="38100" cap="flat" cmpd="sng">
            <a:solidFill>
              <a:schemeClr val="tx1"/>
            </a:solidFill>
            <a:prstDash val="solid"/>
            <a:round/>
            <a:headEnd type="none" w="med" len="med"/>
            <a:tailEnd type="none" w="med" len="med"/>
          </a:ln>
        </p:spPr>
        <p:txBody>
          <a:bodyPr wrap="none" anchor="ctr"/>
          <a:p>
            <a:pPr eaLnBrk="0" hangingPunct="0"/>
            <a:endParaRPr lang="zh-CN" altLang="en-US" dirty="0">
              <a:latin typeface="Times New Roman" panose="02020603050405020304" pitchFamily="18" charset="0"/>
            </a:endParaRPr>
          </a:p>
        </p:txBody>
      </p:sp>
      <p:grpSp>
        <p:nvGrpSpPr>
          <p:cNvPr id="27666" name="Group 21"/>
          <p:cNvGrpSpPr/>
          <p:nvPr/>
        </p:nvGrpSpPr>
        <p:grpSpPr>
          <a:xfrm>
            <a:off x="3983038" y="3778250"/>
            <a:ext cx="5053012" cy="874713"/>
            <a:chOff x="2509" y="2244"/>
            <a:chExt cx="3183" cy="551"/>
          </a:xfrm>
        </p:grpSpPr>
        <p:sp>
          <p:nvSpPr>
            <p:cNvPr id="27667" name="Text Box 22"/>
            <p:cNvSpPr txBox="1"/>
            <p:nvPr/>
          </p:nvSpPr>
          <p:spPr>
            <a:xfrm>
              <a:off x="5164" y="2329"/>
              <a:ext cx="528" cy="327"/>
            </a:xfrm>
            <a:prstGeom prst="rect">
              <a:avLst/>
            </a:prstGeom>
            <a:noFill/>
            <a:ln w="9525">
              <a:noFill/>
            </a:ln>
          </p:spPr>
          <p:txBody>
            <a:bodyPr anchor="t">
              <a:spAutoFit/>
            </a:bodyPr>
            <a:p>
              <a:pPr algn="just" eaLnBrk="0" hangingPunct="0"/>
              <a:r>
                <a:rPr lang="en-US" altLang="zh-CN">
                  <a:latin typeface="Times New Roman" panose="02020603050405020304" pitchFamily="18" charset="0"/>
                </a:rPr>
                <a:t>(3)</a:t>
              </a:r>
              <a:endParaRPr lang="en-US" altLang="zh-CN">
                <a:latin typeface="Times New Roman" panose="02020603050405020304" pitchFamily="18" charset="0"/>
              </a:endParaRPr>
            </a:p>
          </p:txBody>
        </p:sp>
        <p:graphicFrame>
          <p:nvGraphicFramePr>
            <p:cNvPr id="27668" name="Object 23"/>
            <p:cNvGraphicFramePr>
              <a:graphicFrameLocks noChangeAspect="1"/>
            </p:cNvGraphicFramePr>
            <p:nvPr/>
          </p:nvGraphicFramePr>
          <p:xfrm>
            <a:off x="2509" y="2432"/>
            <a:ext cx="326" cy="244"/>
          </p:xfrm>
          <a:graphic>
            <a:graphicData uri="http://schemas.openxmlformats.org/presentationml/2006/ole">
              <mc:AlternateContent xmlns:mc="http://schemas.openxmlformats.org/markup-compatibility/2006">
                <mc:Choice xmlns:v="urn:schemas-microsoft-com:vml" Requires="v">
                  <p:oleObj spid="_x0000_s3217" name="" r:id="rId20" imgW="203200" imgH="152400" progId="Equation.3">
                    <p:embed/>
                  </p:oleObj>
                </mc:Choice>
                <mc:Fallback>
                  <p:oleObj name="" r:id="rId20" imgW="203200" imgH="152400" progId="Equation.3">
                    <p:embed/>
                    <p:pic>
                      <p:nvPicPr>
                        <p:cNvPr id="0" name="图片 3216"/>
                        <p:cNvPicPr/>
                        <p:nvPr/>
                      </p:nvPicPr>
                      <p:blipFill>
                        <a:blip r:embed="rId6"/>
                        <a:stretch>
                          <a:fillRect/>
                        </a:stretch>
                      </p:blipFill>
                      <p:spPr>
                        <a:xfrm>
                          <a:off x="2509" y="2432"/>
                          <a:ext cx="326" cy="244"/>
                        </a:xfrm>
                        <a:prstGeom prst="rect">
                          <a:avLst/>
                        </a:prstGeom>
                        <a:noFill/>
                        <a:ln w="38100">
                          <a:noFill/>
                          <a:miter/>
                        </a:ln>
                      </p:spPr>
                    </p:pic>
                  </p:oleObj>
                </mc:Fallback>
              </mc:AlternateContent>
            </a:graphicData>
          </a:graphic>
        </p:graphicFrame>
        <p:graphicFrame>
          <p:nvGraphicFramePr>
            <p:cNvPr id="27669" name="Object 24"/>
            <p:cNvGraphicFramePr>
              <a:graphicFrameLocks noChangeAspect="1"/>
            </p:cNvGraphicFramePr>
            <p:nvPr/>
          </p:nvGraphicFramePr>
          <p:xfrm>
            <a:off x="2880" y="2244"/>
            <a:ext cx="2214" cy="551"/>
          </p:xfrm>
          <a:graphic>
            <a:graphicData uri="http://schemas.openxmlformats.org/presentationml/2006/ole">
              <mc:AlternateContent xmlns:mc="http://schemas.openxmlformats.org/markup-compatibility/2006">
                <mc:Choice xmlns:v="urn:schemas-microsoft-com:vml" Requires="v">
                  <p:oleObj spid="_x0000_s3216" name="" r:id="rId21" imgW="1676400" imgH="419100" progId="Equation.3">
                    <p:embed/>
                  </p:oleObj>
                </mc:Choice>
                <mc:Fallback>
                  <p:oleObj name="" r:id="rId21" imgW="1676400" imgH="419100" progId="Equation.3">
                    <p:embed/>
                    <p:pic>
                      <p:nvPicPr>
                        <p:cNvPr id="0" name="图片 3215"/>
                        <p:cNvPicPr/>
                        <p:nvPr/>
                      </p:nvPicPr>
                      <p:blipFill>
                        <a:blip r:embed="rId22"/>
                        <a:stretch>
                          <a:fillRect/>
                        </a:stretch>
                      </p:blipFill>
                      <p:spPr>
                        <a:xfrm>
                          <a:off x="2880" y="2244"/>
                          <a:ext cx="2214" cy="551"/>
                        </a:xfrm>
                        <a:prstGeom prst="rect">
                          <a:avLst/>
                        </a:prstGeom>
                        <a:noFill/>
                        <a:ln w="28575" cap="flat" cmpd="sng">
                          <a:solidFill>
                            <a:srgbClr val="3333FF"/>
                          </a:solidFill>
                          <a:prstDash val="solid"/>
                          <a:miter/>
                          <a:headEnd type="none" w="med" len="med"/>
                          <a:tailEnd type="none" w="med" len="med"/>
                        </a:ln>
                      </p:spPr>
                    </p:pic>
                  </p:oleObj>
                </mc:Fallback>
              </mc:AlternateContent>
            </a:graphicData>
          </a:graphic>
        </p:graphicFrame>
      </p:grpSp>
      <p:graphicFrame>
        <p:nvGraphicFramePr>
          <p:cNvPr id="27670" name="Object 25"/>
          <p:cNvGraphicFramePr>
            <a:graphicFrameLocks noChangeAspect="1"/>
          </p:cNvGraphicFramePr>
          <p:nvPr/>
        </p:nvGraphicFramePr>
        <p:xfrm>
          <a:off x="395288" y="5441950"/>
          <a:ext cx="2684462" cy="866775"/>
        </p:xfrm>
        <a:graphic>
          <a:graphicData uri="http://schemas.openxmlformats.org/presentationml/2006/ole">
            <mc:AlternateContent xmlns:mc="http://schemas.openxmlformats.org/markup-compatibility/2006">
              <mc:Choice xmlns:v="urn:schemas-microsoft-com:vml" Requires="v">
                <p:oleObj spid="_x0000_s3219" name="" r:id="rId23" imgW="939165" imgH="304800" progId="Equation.3">
                  <p:embed/>
                </p:oleObj>
              </mc:Choice>
              <mc:Fallback>
                <p:oleObj name="" r:id="rId23" imgW="939165" imgH="304800" progId="Equation.3">
                  <p:embed/>
                  <p:pic>
                    <p:nvPicPr>
                      <p:cNvPr id="0" name="图片 3218"/>
                      <p:cNvPicPr/>
                      <p:nvPr/>
                    </p:nvPicPr>
                    <p:blipFill>
                      <a:blip r:embed="rId24"/>
                      <a:stretch>
                        <a:fillRect/>
                      </a:stretch>
                    </p:blipFill>
                    <p:spPr>
                      <a:xfrm>
                        <a:off x="395288" y="5441950"/>
                        <a:ext cx="2684462" cy="866775"/>
                      </a:xfrm>
                      <a:prstGeom prst="rect">
                        <a:avLst/>
                      </a:prstGeom>
                      <a:noFill/>
                      <a:ln w="38100">
                        <a:noFill/>
                        <a:miter/>
                      </a:ln>
                    </p:spPr>
                  </p:pic>
                </p:oleObj>
              </mc:Fallback>
            </mc:AlternateContent>
          </a:graphicData>
        </a:graphic>
      </p:graphicFrame>
      <p:grpSp>
        <p:nvGrpSpPr>
          <p:cNvPr id="27671" name="Group 26"/>
          <p:cNvGrpSpPr/>
          <p:nvPr/>
        </p:nvGrpSpPr>
        <p:grpSpPr>
          <a:xfrm>
            <a:off x="3924300" y="5372100"/>
            <a:ext cx="5157788" cy="866775"/>
            <a:chOff x="2472" y="3294"/>
            <a:chExt cx="3249" cy="546"/>
          </a:xfrm>
        </p:grpSpPr>
        <p:sp>
          <p:nvSpPr>
            <p:cNvPr id="27672" name="Text Box 27"/>
            <p:cNvSpPr txBox="1"/>
            <p:nvPr/>
          </p:nvSpPr>
          <p:spPr>
            <a:xfrm>
              <a:off x="5193" y="3385"/>
              <a:ext cx="528" cy="327"/>
            </a:xfrm>
            <a:prstGeom prst="rect">
              <a:avLst/>
            </a:prstGeom>
            <a:noFill/>
            <a:ln w="9525">
              <a:noFill/>
            </a:ln>
          </p:spPr>
          <p:txBody>
            <a:bodyPr anchor="t">
              <a:spAutoFit/>
            </a:bodyPr>
            <a:p>
              <a:pPr algn="just" eaLnBrk="0" hangingPunct="0"/>
              <a:r>
                <a:rPr lang="en-US" altLang="zh-CN">
                  <a:latin typeface="Times New Roman" panose="02020603050405020304" pitchFamily="18" charset="0"/>
                </a:rPr>
                <a:t>(4)</a:t>
              </a:r>
              <a:endParaRPr lang="en-US" altLang="zh-CN">
                <a:latin typeface="Times New Roman" panose="02020603050405020304" pitchFamily="18" charset="0"/>
              </a:endParaRPr>
            </a:p>
          </p:txBody>
        </p:sp>
        <p:graphicFrame>
          <p:nvGraphicFramePr>
            <p:cNvPr id="27673" name="Object 28"/>
            <p:cNvGraphicFramePr>
              <a:graphicFrameLocks noChangeAspect="1"/>
            </p:cNvGraphicFramePr>
            <p:nvPr/>
          </p:nvGraphicFramePr>
          <p:xfrm>
            <a:off x="2880" y="3294"/>
            <a:ext cx="1531" cy="546"/>
          </p:xfrm>
          <a:graphic>
            <a:graphicData uri="http://schemas.openxmlformats.org/presentationml/2006/ole">
              <mc:AlternateContent xmlns:mc="http://schemas.openxmlformats.org/markup-compatibility/2006">
                <mc:Choice xmlns:v="urn:schemas-microsoft-com:vml" Requires="v">
                  <p:oleObj spid="_x0000_s3218" name="" r:id="rId25" imgW="850265" imgH="304800" progId="Equation.3">
                    <p:embed/>
                  </p:oleObj>
                </mc:Choice>
                <mc:Fallback>
                  <p:oleObj name="" r:id="rId25" imgW="850265" imgH="304800" progId="Equation.3">
                    <p:embed/>
                    <p:pic>
                      <p:nvPicPr>
                        <p:cNvPr id="0" name="图片 3217"/>
                        <p:cNvPicPr/>
                        <p:nvPr/>
                      </p:nvPicPr>
                      <p:blipFill>
                        <a:blip r:embed="rId26"/>
                        <a:stretch>
                          <a:fillRect/>
                        </a:stretch>
                      </p:blipFill>
                      <p:spPr>
                        <a:xfrm>
                          <a:off x="2880" y="3294"/>
                          <a:ext cx="1531" cy="546"/>
                        </a:xfrm>
                        <a:prstGeom prst="rect">
                          <a:avLst/>
                        </a:prstGeom>
                        <a:noFill/>
                        <a:ln w="28575" cap="flat" cmpd="sng">
                          <a:solidFill>
                            <a:srgbClr val="0000FF"/>
                          </a:solidFill>
                          <a:prstDash val="solid"/>
                          <a:miter/>
                          <a:headEnd type="none" w="med" len="med"/>
                          <a:tailEnd type="none" w="med" len="med"/>
                        </a:ln>
                      </p:spPr>
                    </p:pic>
                  </p:oleObj>
                </mc:Fallback>
              </mc:AlternateContent>
            </a:graphicData>
          </a:graphic>
        </p:graphicFrame>
        <p:graphicFrame>
          <p:nvGraphicFramePr>
            <p:cNvPr id="27674" name="Object 29"/>
            <p:cNvGraphicFramePr>
              <a:graphicFrameLocks noChangeAspect="1"/>
            </p:cNvGraphicFramePr>
            <p:nvPr/>
          </p:nvGraphicFramePr>
          <p:xfrm>
            <a:off x="2472" y="3475"/>
            <a:ext cx="363" cy="244"/>
          </p:xfrm>
          <a:graphic>
            <a:graphicData uri="http://schemas.openxmlformats.org/presentationml/2006/ole">
              <mc:AlternateContent xmlns:mc="http://schemas.openxmlformats.org/markup-compatibility/2006">
                <mc:Choice xmlns:v="urn:schemas-microsoft-com:vml" Requires="v">
                  <p:oleObj spid="_x0000_s3220" name="" r:id="rId27" imgW="203200" imgH="152400" progId="Equation.3">
                    <p:embed/>
                  </p:oleObj>
                </mc:Choice>
                <mc:Fallback>
                  <p:oleObj name="" r:id="rId27" imgW="203200" imgH="152400" progId="Equation.3">
                    <p:embed/>
                    <p:pic>
                      <p:nvPicPr>
                        <p:cNvPr id="0" name="图片 3219"/>
                        <p:cNvPicPr/>
                        <p:nvPr/>
                      </p:nvPicPr>
                      <p:blipFill>
                        <a:blip r:embed="rId6"/>
                        <a:stretch>
                          <a:fillRect/>
                        </a:stretch>
                      </p:blipFill>
                      <p:spPr>
                        <a:xfrm>
                          <a:off x="2472" y="3475"/>
                          <a:ext cx="363" cy="244"/>
                        </a:xfrm>
                        <a:prstGeom prst="rect">
                          <a:avLst/>
                        </a:prstGeom>
                        <a:noFill/>
                        <a:ln w="38100">
                          <a:noFill/>
                          <a:miter/>
                        </a:ln>
                      </p:spPr>
                    </p:pic>
                  </p:oleObj>
                </mc:Fallback>
              </mc:AlternateContent>
            </a:graphicData>
          </a:graphic>
        </p:graphicFrame>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文本框 2"/>
          <p:cNvSpPr txBox="1"/>
          <p:nvPr>
            <p:custDataLst>
              <p:tags r:id="rId1"/>
            </p:custDataLst>
          </p:nvPr>
        </p:nvSpPr>
        <p:spPr>
          <a:xfrm>
            <a:off x="1828800" y="1333500"/>
            <a:ext cx="6445885" cy="1607185"/>
          </a:xfrm>
          <a:prstGeom prst="rect">
            <a:avLst/>
          </a:prstGeom>
          <a:noFill/>
          <a:ln w="9525">
            <a:noFill/>
          </a:ln>
        </p:spPr>
        <p:txBody>
          <a:bodyPr wrap="square" anchor="ctr" anchorCtr="0"/>
          <a:p>
            <a:r>
              <a:rPr sz="1950">
                <a:latin typeface="微软雅黑" panose="020B0503020204020204" charset="-122"/>
                <a:ea typeface="微软雅黑" panose="020B0503020204020204" charset="-122"/>
              </a:rPr>
              <a:t>  </a:t>
            </a:r>
            <a:r>
              <a:rPr lang="zh-CN" sz="1950">
                <a:latin typeface="微软雅黑" panose="020B0503020204020204" charset="-122"/>
                <a:ea typeface="微软雅黑" panose="020B0503020204020204" charset="-122"/>
                <a:sym typeface="+mn-ea"/>
              </a:rPr>
              <a:t>（</a:t>
            </a:r>
            <a:r>
              <a:rPr lang="zh-CN" sz="1950">
                <a:solidFill>
                  <a:srgbClr val="C00000"/>
                </a:solidFill>
                <a:latin typeface="微软雅黑" panose="020B0503020204020204" charset="-122"/>
                <a:ea typeface="微软雅黑" panose="020B0503020204020204" charset="-122"/>
                <a:sym typeface="+mn-ea"/>
              </a:rPr>
              <a:t>非静电场力</a:t>
            </a:r>
            <a:r>
              <a:rPr lang="zh-CN" sz="1950">
                <a:latin typeface="微软雅黑" panose="020B0503020204020204" charset="-122"/>
                <a:ea typeface="微软雅黑" panose="020B0503020204020204" charset="-122"/>
                <a:sym typeface="+mn-ea"/>
              </a:rPr>
              <a:t>）</a:t>
            </a:r>
            <a:r>
              <a:rPr sz="1950">
                <a:latin typeface="微软雅黑" panose="020B0503020204020204" charset="-122"/>
                <a:ea typeface="微软雅黑" panose="020B0503020204020204" charset="-122"/>
                <a:sym typeface="+mn-ea"/>
              </a:rPr>
              <a:t> </a:t>
            </a:r>
            <a:r>
              <a:rPr sz="1950">
                <a:latin typeface="微软雅黑" panose="020B0503020204020204" charset="-122"/>
                <a:ea typeface="微软雅黑" panose="020B0503020204020204" charset="-122"/>
              </a:rPr>
              <a:t> 在电源内部把正电荷由负极移送到正极。</a:t>
            </a:r>
            <a:endParaRPr sz="1950">
              <a:latin typeface="微软雅黑" panose="020B0503020204020204" charset="-122"/>
              <a:ea typeface="微软雅黑" panose="020B0503020204020204" charset="-122"/>
            </a:endParaRPr>
          </a:p>
        </p:txBody>
      </p:sp>
      <p:sp>
        <p:nvSpPr>
          <p:cNvPr id="4" name="圆角矩形 3"/>
          <p:cNvSpPr/>
          <p:nvPr>
            <p:custDataLst>
              <p:tags r:id="rId2"/>
            </p:custDataLst>
          </p:nvPr>
        </p:nvSpPr>
        <p:spPr>
          <a:xfrm>
            <a:off x="5772150" y="5518547"/>
            <a:ext cx="1157288" cy="30837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fontAlgn="base"/>
            <a:r>
              <a:rPr lang="zh-CN" altLang="en-US" sz="1200" strike="noStrike" noProof="1">
                <a:solidFill>
                  <a:srgbClr val="FFFFFF"/>
                </a:solidFill>
                <a:latin typeface="微软雅黑" panose="020B0503020204020204" charset="-122"/>
                <a:ea typeface="微软雅黑" panose="020B0503020204020204" charset="-122"/>
              </a:rPr>
              <a:t>作答</a:t>
            </a:r>
            <a:endParaRPr lang="zh-CN" altLang="en-US" sz="1200" strike="noStrike" noProof="1">
              <a:solidFill>
                <a:srgbClr val="FFFFFF"/>
              </a:solidFill>
              <a:latin typeface="微软雅黑" panose="020B0503020204020204" charset="-122"/>
              <a:ea typeface="微软雅黑" panose="020B0503020204020204" charset="-122"/>
            </a:endParaRPr>
          </a:p>
        </p:txBody>
      </p:sp>
      <p:sp>
        <p:nvSpPr>
          <p:cNvPr id="10" name="矩形 9"/>
          <p:cNvSpPr/>
          <p:nvPr>
            <p:custDataLst>
              <p:tags r:id="rId3"/>
            </p:custDataLst>
          </p:nvPr>
        </p:nvSpPr>
        <p:spPr>
          <a:xfrm>
            <a:off x="1143000" y="5243513"/>
            <a:ext cx="6858000" cy="275035"/>
          </a:xfrm>
          <a:prstGeom prst="rect">
            <a:avLst/>
          </a:prstGeom>
          <a:solidFill>
            <a:srgbClr val="FBFAEF"/>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noAutofit/>
          </a:bodyPr>
          <a:p>
            <a:pPr lvl="0" algn="l" fontAlgn="base">
              <a:buNone/>
            </a:pPr>
            <a:r>
              <a:rPr lang="zh-CN" altLang="en-US" sz="900" strike="noStrike" noProof="1">
                <a:solidFill>
                  <a:srgbClr val="F84F41"/>
                </a:solidFill>
                <a:latin typeface="微软雅黑" panose="020B0503020204020204" charset="-122"/>
                <a:ea typeface="微软雅黑" panose="020B0503020204020204" charset="-122"/>
                <a:cs typeface="微软雅黑" panose="020B0503020204020204" charset="-122"/>
              </a:rPr>
              <a:t>正常使用填空题需3.0以上版本雨课堂</a:t>
            </a:r>
            <a:endParaRPr lang="zh-CN" altLang="en-US" sz="900" strike="noStrike" noProof="1">
              <a:solidFill>
                <a:srgbClr val="F84F41"/>
              </a:solidFill>
              <a:latin typeface="微软雅黑" panose="020B0503020204020204" charset="-122"/>
              <a:ea typeface="微软雅黑" panose="020B0503020204020204" charset="-122"/>
              <a:cs typeface="微软雅黑" panose="020B0503020204020204" charset="-122"/>
            </a:endParaRPr>
          </a:p>
        </p:txBody>
      </p:sp>
      <p:sp>
        <p:nvSpPr>
          <p:cNvPr id="11268" name="文本框 10"/>
          <p:cNvSpPr txBox="1"/>
          <p:nvPr>
            <p:custDataLst>
              <p:tags r:id="rId4"/>
            </p:custDataLst>
          </p:nvPr>
        </p:nvSpPr>
        <p:spPr>
          <a:xfrm>
            <a:off x="1828800" y="1333500"/>
            <a:ext cx="5486400" cy="273844"/>
          </a:xfrm>
          <a:prstGeom prst="rect">
            <a:avLst/>
          </a:prstGeom>
          <a:solidFill>
            <a:srgbClr val="FBFAEF">
              <a:alpha val="89998"/>
            </a:srgbClr>
          </a:solidFill>
          <a:ln w="9525">
            <a:noFill/>
          </a:ln>
        </p:spPr>
        <p:txBody>
          <a:bodyPr wrap="none" anchor="ctr" anchorCtr="1"/>
          <a:p>
            <a:r>
              <a:rPr lang="zh-CN" altLang="en-US" sz="900">
                <a:solidFill>
                  <a:srgbClr val="F84F41"/>
                </a:solidFill>
                <a:latin typeface="微软雅黑" panose="020B0503020204020204" charset="-122"/>
                <a:ea typeface="微软雅黑" panose="020B0503020204020204" charset="-122"/>
              </a:rPr>
              <a:t>此题未设答案</a:t>
            </a:r>
            <a:endParaRPr lang="zh-CN" altLang="en-US" sz="900">
              <a:solidFill>
                <a:srgbClr val="F84F41"/>
              </a:solidFill>
              <a:latin typeface="微软雅黑" panose="020B0503020204020204" charset="-122"/>
              <a:ea typeface="微软雅黑" panose="020B0503020204020204" charset="-122"/>
            </a:endParaRPr>
          </a:p>
        </p:txBody>
      </p:sp>
      <p:grpSp>
        <p:nvGrpSpPr>
          <p:cNvPr id="11269" name="组合 8"/>
          <p:cNvGrpSpPr/>
          <p:nvPr/>
        </p:nvGrpSpPr>
        <p:grpSpPr>
          <a:xfrm>
            <a:off x="1143000" y="857250"/>
            <a:ext cx="6858000" cy="476250"/>
            <a:chOff x="0" y="0"/>
            <a:chExt cx="14400" cy="1000"/>
          </a:xfrm>
        </p:grpSpPr>
        <p:sp>
          <p:nvSpPr>
            <p:cNvPr id="5" name="TitleBackground"/>
            <p:cNvSpPr/>
            <p:nvPr>
              <p:custDataLst>
                <p:tags r:id="rId5"/>
              </p:custDataLst>
            </p:nvPr>
          </p:nvSpPr>
          <p:spPr>
            <a:xfrm>
              <a:off x="0" y="0"/>
              <a:ext cx="144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1800" strike="noStrike" noProof="1"/>
            </a:p>
          </p:txBody>
        </p:sp>
        <p:sp>
          <p:nvSpPr>
            <p:cNvPr id="6" name="ColorBlock"/>
            <p:cNvSpPr/>
            <p:nvPr>
              <p:custDataLst>
                <p:tags r:id="rId6"/>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1800" strike="noStrike" noProof="1"/>
            </a:p>
          </p:txBody>
        </p:sp>
        <p:sp>
          <p:nvSpPr>
            <p:cNvPr id="11272" name="TypeText"/>
            <p:cNvSpPr txBox="1"/>
            <p:nvPr>
              <p:custDataLst>
                <p:tags r:id="rId7"/>
              </p:custDataLst>
            </p:nvPr>
          </p:nvSpPr>
          <p:spPr>
            <a:xfrm>
              <a:off x="400" y="0"/>
              <a:ext cx="3000" cy="1000"/>
            </a:xfrm>
            <a:prstGeom prst="rect">
              <a:avLst/>
            </a:prstGeom>
            <a:noFill/>
            <a:ln w="9525">
              <a:noFill/>
            </a:ln>
          </p:spPr>
          <p:txBody>
            <a:bodyPr wrap="none" anchor="ctr" anchorCtr="0"/>
            <a:p>
              <a:r>
                <a:rPr lang="zh-CN" altLang="en-US" sz="1950">
                  <a:solidFill>
                    <a:srgbClr val="000000"/>
                  </a:solidFill>
                  <a:latin typeface="微软雅黑" panose="020B0503020204020204" charset="-122"/>
                  <a:ea typeface="微软雅黑" panose="020B0503020204020204" charset="-122"/>
                </a:rPr>
                <a:t>填空题</a:t>
              </a:r>
              <a:endParaRPr lang="zh-CN" altLang="en-US" sz="1950">
                <a:solidFill>
                  <a:srgbClr val="000000"/>
                </a:solidFill>
                <a:latin typeface="微软雅黑" panose="020B0503020204020204" charset="-122"/>
                <a:ea typeface="微软雅黑" panose="020B0503020204020204" charset="-122"/>
              </a:endParaRPr>
            </a:p>
          </p:txBody>
        </p:sp>
        <p:sp>
          <p:nvSpPr>
            <p:cNvPr id="11273" name="TipText"/>
            <p:cNvSpPr txBox="1"/>
            <p:nvPr>
              <p:custDataLst>
                <p:tags r:id="rId8"/>
              </p:custDataLst>
            </p:nvPr>
          </p:nvSpPr>
          <p:spPr>
            <a:xfrm>
              <a:off x="2248" y="172"/>
              <a:ext cx="3600" cy="800"/>
            </a:xfrm>
            <a:prstGeom prst="rect">
              <a:avLst/>
            </a:prstGeom>
            <a:noFill/>
            <a:ln w="9525">
              <a:noFill/>
            </a:ln>
          </p:spPr>
          <p:txBody>
            <a:bodyPr wrap="none" anchor="ctr" anchorCtr="0"/>
            <a:p>
              <a:r>
                <a:rPr lang="en-US" altLang="zh-CN" sz="1500">
                  <a:solidFill>
                    <a:srgbClr val="808080"/>
                  </a:solidFill>
                  <a:latin typeface="微软雅黑" panose="020B0503020204020204" charset="-122"/>
                  <a:ea typeface="微软雅黑" panose="020B0503020204020204" charset="-122"/>
                </a:rPr>
                <a:t>2</a:t>
              </a:r>
              <a:r>
                <a:rPr lang="zh-CN" altLang="en-US" sz="1500">
                  <a:solidFill>
                    <a:srgbClr val="808080"/>
                  </a:solidFill>
                  <a:latin typeface="微软雅黑" panose="020B0503020204020204" charset="-122"/>
                  <a:ea typeface="微软雅黑" panose="020B0503020204020204" charset="-122"/>
                </a:rPr>
                <a:t>分</a:t>
              </a:r>
              <a:endParaRPr lang="zh-CN" altLang="en-US" sz="1500">
                <a:solidFill>
                  <a:srgbClr val="808080"/>
                </a:solidFill>
                <a:latin typeface="微软雅黑" panose="020B0503020204020204" charset="-122"/>
                <a:ea typeface="微软雅黑" panose="020B0503020204020204" charset="-122"/>
              </a:endParaRPr>
            </a:p>
          </p:txBody>
        </p:sp>
      </p:grpSp>
      <p:pic>
        <p:nvPicPr>
          <p:cNvPr id="11274" name="图片 1" descr="tmpA352"/>
          <p:cNvPicPr>
            <a:picLocks noChangeAspect="1"/>
          </p:cNvPicPr>
          <p:nvPr>
            <p:custDataLst>
              <p:tags r:id="rId9"/>
            </p:custDataLst>
          </p:nvPr>
        </p:nvPicPr>
        <p:blipFill>
          <a:blip r:embed="rId10"/>
          <a:stretch>
            <a:fillRect/>
          </a:stretch>
        </p:blipFill>
        <p:spPr>
          <a:xfrm>
            <a:off x="6838950" y="904875"/>
            <a:ext cx="1066800" cy="381000"/>
          </a:xfrm>
          <a:prstGeom prst="rect">
            <a:avLst/>
          </a:prstGeom>
          <a:noFill/>
          <a:ln w="9525">
            <a:noFill/>
          </a:ln>
        </p:spPr>
      </p:pic>
    </p:spTree>
    <p:custDataLst>
      <p:tags r:id="rId1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灯片编号占位符 5"/>
          <p:cNvSpPr>
            <a:spLocks noGrp="1"/>
          </p:cNvSpPr>
          <p:nvPr>
            <p:ph type="sldNum" sz="quarter" idx="12"/>
          </p:nvPr>
        </p:nvSpPr>
        <p:spPr/>
        <p:txBody>
          <a:bodyPr wrap="square" lIns="91440" tIns="45720" rIns="91440" bIns="45720" anchor="t"/>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600" b="1" dirty="0">
                <a:solidFill>
                  <a:srgbClr val="0000FF"/>
                </a:solidFill>
              </a:rPr>
            </a:fld>
            <a:endParaRPr lang="zh-CN" altLang="en-US" sz="1600" b="1" dirty="0">
              <a:solidFill>
                <a:srgbClr val="0000FF"/>
              </a:solidFill>
            </a:endParaRPr>
          </a:p>
        </p:txBody>
      </p:sp>
      <p:sp>
        <p:nvSpPr>
          <p:cNvPr id="40962" name="Text Box 2"/>
          <p:cNvSpPr txBox="1">
            <a:spLocks noChangeArrowheads="1"/>
          </p:cNvSpPr>
          <p:nvPr/>
        </p:nvSpPr>
        <p:spPr bwMode="auto">
          <a:xfrm>
            <a:off x="495300" y="739775"/>
            <a:ext cx="4724400" cy="519113"/>
          </a:xfrm>
          <a:prstGeom prst="rect">
            <a:avLst/>
          </a:prstGeom>
          <a:noFill/>
          <a:ln>
            <a:noFill/>
          </a:ln>
          <a:effectLst/>
        </p:spPr>
        <p:txBody>
          <a:bodyPr>
            <a:spAutoFit/>
          </a:bodyPr>
          <a:lstStyle/>
          <a:p>
            <a:pPr marR="0" defTabSz="914400">
              <a:spcBef>
                <a:spcPct val="50000"/>
              </a:spcBef>
              <a:buClrTx/>
              <a:buSzTx/>
              <a:buFontTx/>
              <a:defRPr/>
            </a:pPr>
            <a:r>
              <a:rPr kumimoji="1" lang="zh-CN" altLang="en-US" sz="2800" b="1" kern="1200" cap="none" spc="0" normalizeH="0" baseline="0" noProof="0">
                <a:solidFill>
                  <a:srgbClr val="FF00FF"/>
                </a:solidFill>
                <a:effectLst>
                  <a:outerShdw blurRad="38100" dist="38100" dir="2700000" algn="tl">
                    <a:srgbClr val="000000"/>
                  </a:outerShdw>
                </a:effectLst>
                <a:latin typeface="宋体" panose="02010600030101010101" pitchFamily="2" charset="-122"/>
                <a:ea typeface="宋体" panose="02010600030101010101" pitchFamily="2" charset="-122"/>
                <a:cs typeface="+mn-cs"/>
              </a:rPr>
              <a:t>一、自感应现象 自感</a:t>
            </a:r>
            <a:endParaRPr kumimoji="1" lang="zh-CN" altLang="en-US" sz="2800" b="1" kern="1200" cap="none" spc="0" normalizeH="0" baseline="0" noProof="0">
              <a:solidFill>
                <a:srgbClr val="FF00FF"/>
              </a:solidFill>
              <a:effectLst>
                <a:outerShdw blurRad="38100" dist="38100" dir="2700000" algn="tl">
                  <a:srgbClr val="000000"/>
                </a:outerShdw>
              </a:effectLst>
              <a:latin typeface="宋体" panose="02010600030101010101" pitchFamily="2" charset="-122"/>
              <a:ea typeface="宋体" panose="02010600030101010101" pitchFamily="2" charset="-122"/>
              <a:cs typeface="+mn-cs"/>
            </a:endParaRPr>
          </a:p>
        </p:txBody>
      </p:sp>
      <p:sp>
        <p:nvSpPr>
          <p:cNvPr id="40993" name="Text Box 33"/>
          <p:cNvSpPr txBox="1">
            <a:spLocks noChangeArrowheads="1"/>
          </p:cNvSpPr>
          <p:nvPr/>
        </p:nvSpPr>
        <p:spPr bwMode="auto">
          <a:xfrm>
            <a:off x="107950" y="115888"/>
            <a:ext cx="2851150" cy="519113"/>
          </a:xfrm>
          <a:prstGeom prst="rect">
            <a:avLst/>
          </a:prstGeom>
          <a:noFill/>
          <a:ln>
            <a:noFill/>
          </a:ln>
          <a:effectLst/>
        </p:spPr>
        <p:txBody>
          <a:bodyPr wrap="none">
            <a:spAutoFit/>
          </a:bodyPr>
          <a:lstStyle/>
          <a:p>
            <a:pPr marR="0" defTabSz="914400">
              <a:buClrTx/>
              <a:buSzTx/>
              <a:buFontTx/>
              <a:defRPr/>
            </a:pPr>
            <a:r>
              <a:rPr kumimoji="0" lang="en-US" altLang="zh-CN" sz="2800" b="1"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§9.3 </a:t>
            </a:r>
            <a:r>
              <a:rPr kumimoji="0" lang="zh-CN" altLang="en-US" sz="2800" b="1"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自感与互感</a:t>
            </a:r>
            <a:endParaRPr kumimoji="0" lang="zh-CN" altLang="en-US" sz="2800" b="1"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994" name="Text Box 34"/>
          <p:cNvSpPr txBox="1"/>
          <p:nvPr/>
        </p:nvSpPr>
        <p:spPr>
          <a:xfrm>
            <a:off x="588963" y="1441450"/>
            <a:ext cx="4608512" cy="457200"/>
          </a:xfrm>
          <a:prstGeom prst="rect">
            <a:avLst/>
          </a:prstGeom>
          <a:noFill/>
          <a:ln w="9525">
            <a:noFill/>
          </a:ln>
        </p:spPr>
        <p:txBody>
          <a:bodyPr anchor="t">
            <a:spAutoFit/>
          </a:bodyPr>
          <a:p>
            <a:pPr>
              <a:spcBef>
                <a:spcPct val="50000"/>
              </a:spcBef>
            </a:pPr>
            <a:r>
              <a:rPr lang="en-US" altLang="zh-CN" b="1" dirty="0">
                <a:solidFill>
                  <a:srgbClr val="0000FF"/>
                </a:solidFill>
                <a:latin typeface="Times New Roman" panose="02020603050405020304" pitchFamily="18" charset="0"/>
              </a:rPr>
              <a:t>1.  </a:t>
            </a:r>
            <a:r>
              <a:rPr lang="zh-CN" altLang="en-US" b="1" dirty="0">
                <a:solidFill>
                  <a:srgbClr val="0000FF"/>
                </a:solidFill>
                <a:latin typeface="Times New Roman" panose="02020603050405020304" pitchFamily="18" charset="0"/>
              </a:rPr>
              <a:t>自感现象和自感</a:t>
            </a:r>
            <a:endParaRPr lang="zh-CN" altLang="en-US" b="1" dirty="0">
              <a:solidFill>
                <a:srgbClr val="0000FF"/>
              </a:solidFill>
              <a:latin typeface="Times New Roman" panose="02020603050405020304" pitchFamily="18" charset="0"/>
            </a:endParaRPr>
          </a:p>
        </p:txBody>
      </p:sp>
      <p:sp>
        <p:nvSpPr>
          <p:cNvPr id="40995" name="Text Box 35"/>
          <p:cNvSpPr txBox="1"/>
          <p:nvPr/>
        </p:nvSpPr>
        <p:spPr>
          <a:xfrm>
            <a:off x="539750" y="4102100"/>
            <a:ext cx="8208963" cy="1516063"/>
          </a:xfrm>
          <a:prstGeom prst="rect">
            <a:avLst/>
          </a:prstGeom>
          <a:noFill/>
          <a:ln w="28575">
            <a:noFill/>
          </a:ln>
        </p:spPr>
        <p:txBody>
          <a:bodyPr anchor="t">
            <a:spAutoFit/>
          </a:bodyPr>
          <a:p>
            <a:pPr>
              <a:lnSpc>
                <a:spcPct val="130000"/>
              </a:lnSpc>
              <a:spcBef>
                <a:spcPct val="50000"/>
              </a:spcBef>
            </a:pPr>
            <a:r>
              <a:rPr lang="zh-CN" altLang="en-US" b="1" dirty="0">
                <a:latin typeface="Times New Roman" panose="02020603050405020304" pitchFamily="18" charset="0"/>
              </a:rPr>
              <a:t>        当一个线圈中电流发生变化时，它所激发的磁场穿过该线圈自身的磁通量也随之发生变化，在线圈自身激发感应电动势的现象称为</a:t>
            </a:r>
            <a:r>
              <a:rPr lang="zh-CN" altLang="en-US" b="1" dirty="0">
                <a:solidFill>
                  <a:srgbClr val="FF0066"/>
                </a:solidFill>
                <a:latin typeface="Times New Roman" panose="02020603050405020304" pitchFamily="18" charset="0"/>
              </a:rPr>
              <a:t>自感</a:t>
            </a:r>
            <a:r>
              <a:rPr lang="zh-CN" altLang="en-US" b="1" dirty="0">
                <a:latin typeface="Times New Roman" panose="02020603050405020304" pitchFamily="18" charset="0"/>
              </a:rPr>
              <a:t>现象，此感应电动势称为</a:t>
            </a:r>
            <a:r>
              <a:rPr lang="zh-CN" altLang="en-US" b="1" dirty="0">
                <a:solidFill>
                  <a:srgbClr val="FF0066"/>
                </a:solidFill>
                <a:latin typeface="Times New Roman" panose="02020603050405020304" pitchFamily="18" charset="0"/>
              </a:rPr>
              <a:t>自感电动势</a:t>
            </a:r>
            <a:r>
              <a:rPr lang="zh-CN" altLang="en-US" b="1" dirty="0">
                <a:latin typeface="Times New Roman" panose="02020603050405020304" pitchFamily="18" charset="0"/>
              </a:rPr>
              <a:t>。</a:t>
            </a:r>
            <a:endParaRPr lang="zh-CN" altLang="en-US" b="1" dirty="0">
              <a:latin typeface="Times New Roman" panose="02020603050405020304" pitchFamily="18" charset="0"/>
            </a:endParaRPr>
          </a:p>
        </p:txBody>
      </p:sp>
      <p:grpSp>
        <p:nvGrpSpPr>
          <p:cNvPr id="41064" name="Group 104"/>
          <p:cNvGrpSpPr/>
          <p:nvPr/>
        </p:nvGrpSpPr>
        <p:grpSpPr>
          <a:xfrm>
            <a:off x="1403350" y="1989138"/>
            <a:ext cx="2376488" cy="1622425"/>
            <a:chOff x="884" y="1253"/>
            <a:chExt cx="1497" cy="1022"/>
          </a:xfrm>
        </p:grpSpPr>
        <p:sp>
          <p:nvSpPr>
            <p:cNvPr id="5127" name="Line 38"/>
            <p:cNvSpPr/>
            <p:nvPr/>
          </p:nvSpPr>
          <p:spPr>
            <a:xfrm>
              <a:off x="1211" y="1465"/>
              <a:ext cx="0" cy="165"/>
            </a:xfrm>
            <a:prstGeom prst="line">
              <a:avLst/>
            </a:prstGeom>
            <a:ln w="38100" cap="flat" cmpd="sng">
              <a:solidFill>
                <a:srgbClr val="800080"/>
              </a:solidFill>
              <a:prstDash val="solid"/>
              <a:round/>
              <a:headEnd type="none" w="med" len="med"/>
              <a:tailEnd type="none" w="med" len="med"/>
            </a:ln>
          </p:spPr>
        </p:sp>
        <p:sp>
          <p:nvSpPr>
            <p:cNvPr id="5128" name="Line 39"/>
            <p:cNvSpPr/>
            <p:nvPr/>
          </p:nvSpPr>
          <p:spPr>
            <a:xfrm>
              <a:off x="1305" y="1383"/>
              <a:ext cx="0" cy="329"/>
            </a:xfrm>
            <a:prstGeom prst="line">
              <a:avLst/>
            </a:prstGeom>
            <a:ln w="25400" cap="flat" cmpd="sng">
              <a:solidFill>
                <a:srgbClr val="800080"/>
              </a:solidFill>
              <a:prstDash val="solid"/>
              <a:round/>
              <a:headEnd type="none" w="med" len="med"/>
              <a:tailEnd type="none" w="med" len="med"/>
            </a:ln>
          </p:spPr>
        </p:sp>
        <p:sp>
          <p:nvSpPr>
            <p:cNvPr id="5129" name="Line 40"/>
            <p:cNvSpPr/>
            <p:nvPr/>
          </p:nvSpPr>
          <p:spPr>
            <a:xfrm>
              <a:off x="1305" y="1547"/>
              <a:ext cx="327" cy="0"/>
            </a:xfrm>
            <a:prstGeom prst="line">
              <a:avLst/>
            </a:prstGeom>
            <a:ln w="19050" cap="flat" cmpd="sng">
              <a:solidFill>
                <a:schemeClr val="tx1"/>
              </a:solidFill>
              <a:prstDash val="solid"/>
              <a:round/>
              <a:headEnd type="none" w="med" len="med"/>
              <a:tailEnd type="none" w="med" len="med"/>
            </a:ln>
          </p:spPr>
        </p:sp>
        <p:sp>
          <p:nvSpPr>
            <p:cNvPr id="5130" name="Line 41"/>
            <p:cNvSpPr/>
            <p:nvPr/>
          </p:nvSpPr>
          <p:spPr>
            <a:xfrm flipV="1">
              <a:off x="1632" y="1424"/>
              <a:ext cx="140" cy="123"/>
            </a:xfrm>
            <a:prstGeom prst="line">
              <a:avLst/>
            </a:prstGeom>
            <a:ln w="28575" cap="flat" cmpd="sng">
              <a:solidFill>
                <a:schemeClr val="tx1"/>
              </a:solidFill>
              <a:prstDash val="solid"/>
              <a:round/>
              <a:headEnd type="none" w="med" len="med"/>
              <a:tailEnd type="none" w="med" len="med"/>
            </a:ln>
          </p:spPr>
        </p:sp>
        <p:sp>
          <p:nvSpPr>
            <p:cNvPr id="5131" name="Line 42"/>
            <p:cNvSpPr/>
            <p:nvPr/>
          </p:nvSpPr>
          <p:spPr>
            <a:xfrm>
              <a:off x="1819" y="1547"/>
              <a:ext cx="561" cy="0"/>
            </a:xfrm>
            <a:prstGeom prst="line">
              <a:avLst/>
            </a:prstGeom>
            <a:ln w="19050" cap="flat" cmpd="sng">
              <a:solidFill>
                <a:schemeClr val="tx1"/>
              </a:solidFill>
              <a:prstDash val="solid"/>
              <a:round/>
              <a:headEnd type="none" w="med" len="med"/>
              <a:tailEnd type="none" w="med" len="med"/>
            </a:ln>
          </p:spPr>
        </p:sp>
        <p:sp>
          <p:nvSpPr>
            <p:cNvPr id="5132" name="Line 43"/>
            <p:cNvSpPr/>
            <p:nvPr/>
          </p:nvSpPr>
          <p:spPr>
            <a:xfrm flipH="1">
              <a:off x="884" y="1547"/>
              <a:ext cx="327" cy="0"/>
            </a:xfrm>
            <a:prstGeom prst="line">
              <a:avLst/>
            </a:prstGeom>
            <a:ln w="19050" cap="flat" cmpd="sng">
              <a:solidFill>
                <a:schemeClr val="tx1"/>
              </a:solidFill>
              <a:prstDash val="solid"/>
              <a:round/>
              <a:headEnd type="none" w="med" len="med"/>
              <a:tailEnd type="none" w="med" len="med"/>
            </a:ln>
          </p:spPr>
        </p:sp>
        <p:sp>
          <p:nvSpPr>
            <p:cNvPr id="5133" name="Line 44"/>
            <p:cNvSpPr/>
            <p:nvPr/>
          </p:nvSpPr>
          <p:spPr>
            <a:xfrm>
              <a:off x="884" y="1547"/>
              <a:ext cx="0" cy="330"/>
            </a:xfrm>
            <a:prstGeom prst="line">
              <a:avLst/>
            </a:prstGeom>
            <a:ln w="19050" cap="flat" cmpd="sng">
              <a:solidFill>
                <a:schemeClr val="tx1"/>
              </a:solidFill>
              <a:prstDash val="solid"/>
              <a:round/>
              <a:headEnd type="none" w="med" len="med"/>
              <a:tailEnd type="none" w="med" len="med"/>
            </a:ln>
          </p:spPr>
        </p:sp>
        <p:sp>
          <p:nvSpPr>
            <p:cNvPr id="5134" name="Line 45"/>
            <p:cNvSpPr/>
            <p:nvPr/>
          </p:nvSpPr>
          <p:spPr>
            <a:xfrm>
              <a:off x="884" y="1877"/>
              <a:ext cx="421" cy="0"/>
            </a:xfrm>
            <a:prstGeom prst="line">
              <a:avLst/>
            </a:prstGeom>
            <a:ln w="19050" cap="flat" cmpd="sng">
              <a:solidFill>
                <a:schemeClr val="tx1"/>
              </a:solidFill>
              <a:prstDash val="solid"/>
              <a:round/>
              <a:headEnd type="none" w="med" len="med"/>
              <a:tailEnd type="none" w="med" len="med"/>
            </a:ln>
          </p:spPr>
        </p:sp>
        <p:sp>
          <p:nvSpPr>
            <p:cNvPr id="5135" name="Rectangle 46"/>
            <p:cNvSpPr/>
            <p:nvPr/>
          </p:nvSpPr>
          <p:spPr>
            <a:xfrm>
              <a:off x="1305" y="1836"/>
              <a:ext cx="280" cy="82"/>
            </a:xfrm>
            <a:prstGeom prst="rect">
              <a:avLst/>
            </a:prstGeom>
            <a:gradFill rotWithShape="1">
              <a:gsLst>
                <a:gs pos="0">
                  <a:srgbClr val="0000FF"/>
                </a:gs>
                <a:gs pos="50000">
                  <a:srgbClr val="6565FF"/>
                </a:gs>
                <a:gs pos="100000">
                  <a:srgbClr val="0000FF"/>
                </a:gs>
              </a:gsLst>
              <a:lin ang="5400000" scaled="1"/>
              <a:tileRect/>
            </a:gra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5136" name="Line 47"/>
            <p:cNvSpPr/>
            <p:nvPr/>
          </p:nvSpPr>
          <p:spPr>
            <a:xfrm>
              <a:off x="1585" y="1877"/>
              <a:ext cx="187" cy="0"/>
            </a:xfrm>
            <a:prstGeom prst="line">
              <a:avLst/>
            </a:prstGeom>
            <a:ln w="19050" cap="flat" cmpd="sng">
              <a:solidFill>
                <a:schemeClr val="tx1"/>
              </a:solidFill>
              <a:prstDash val="solid"/>
              <a:round/>
              <a:headEnd type="none" w="med" len="med"/>
              <a:tailEnd type="none" w="med" len="med"/>
            </a:ln>
          </p:spPr>
        </p:sp>
        <p:graphicFrame>
          <p:nvGraphicFramePr>
            <p:cNvPr id="5137" name="Object 48"/>
            <p:cNvGraphicFramePr>
              <a:graphicFrameLocks noChangeAspect="1"/>
            </p:cNvGraphicFramePr>
            <p:nvPr/>
          </p:nvGraphicFramePr>
          <p:xfrm>
            <a:off x="1733" y="1774"/>
            <a:ext cx="224" cy="213"/>
          </p:xfrm>
          <a:graphic>
            <a:graphicData uri="http://schemas.openxmlformats.org/presentationml/2006/ole">
              <mc:AlternateContent xmlns:mc="http://schemas.openxmlformats.org/markup-compatibility/2006">
                <mc:Choice xmlns:v="urn:schemas-microsoft-com:vml" Requires="v">
                  <p:oleObj spid="_x0000_s3076" name="" r:id="rId1" imgW="189865" imgH="198120" progId="Equation.DSMT4">
                    <p:embed/>
                  </p:oleObj>
                </mc:Choice>
                <mc:Fallback>
                  <p:oleObj name="" r:id="rId1" imgW="189865" imgH="198120" progId="Equation.DSMT4">
                    <p:embed/>
                    <p:pic>
                      <p:nvPicPr>
                        <p:cNvPr id="0" name="图片 3075"/>
                        <p:cNvPicPr/>
                        <p:nvPr/>
                      </p:nvPicPr>
                      <p:blipFill>
                        <a:blip r:embed="rId2">
                          <a:clrChange>
                            <a:clrFrom>
                              <a:srgbClr val="000000"/>
                            </a:clrFrom>
                            <a:clrTo>
                              <a:srgbClr val="FF0066"/>
                            </a:clrTo>
                          </a:clrChange>
                        </a:blip>
                        <a:stretch>
                          <a:fillRect/>
                        </a:stretch>
                      </p:blipFill>
                      <p:spPr>
                        <a:xfrm>
                          <a:off x="1733" y="1774"/>
                          <a:ext cx="224" cy="213"/>
                        </a:xfrm>
                        <a:prstGeom prst="rect">
                          <a:avLst/>
                        </a:prstGeom>
                        <a:noFill/>
                        <a:ln w="38100">
                          <a:noFill/>
                          <a:miter/>
                        </a:ln>
                      </p:spPr>
                    </p:pic>
                  </p:oleObj>
                </mc:Fallback>
              </mc:AlternateContent>
            </a:graphicData>
          </a:graphic>
        </p:graphicFrame>
        <p:sp>
          <p:nvSpPr>
            <p:cNvPr id="5138" name="Line 49"/>
            <p:cNvSpPr/>
            <p:nvPr/>
          </p:nvSpPr>
          <p:spPr>
            <a:xfrm flipV="1">
              <a:off x="1913" y="1877"/>
              <a:ext cx="467" cy="0"/>
            </a:xfrm>
            <a:prstGeom prst="line">
              <a:avLst/>
            </a:prstGeom>
            <a:ln w="19050" cap="flat" cmpd="sng">
              <a:solidFill>
                <a:schemeClr val="tx1"/>
              </a:solidFill>
              <a:prstDash val="solid"/>
              <a:round/>
              <a:headEnd type="none" w="med" len="med"/>
              <a:tailEnd type="none" w="med" len="med"/>
            </a:ln>
          </p:spPr>
        </p:sp>
        <p:sp>
          <p:nvSpPr>
            <p:cNvPr id="5139" name="Line 50"/>
            <p:cNvSpPr/>
            <p:nvPr/>
          </p:nvSpPr>
          <p:spPr>
            <a:xfrm>
              <a:off x="2380" y="1547"/>
              <a:ext cx="0" cy="619"/>
            </a:xfrm>
            <a:prstGeom prst="line">
              <a:avLst/>
            </a:prstGeom>
            <a:ln w="19050" cap="flat" cmpd="sng">
              <a:solidFill>
                <a:schemeClr val="tx1"/>
              </a:solidFill>
              <a:prstDash val="solid"/>
              <a:round/>
              <a:headEnd type="none" w="med" len="med"/>
              <a:tailEnd type="none" w="med" len="med"/>
            </a:ln>
          </p:spPr>
        </p:sp>
        <p:sp>
          <p:nvSpPr>
            <p:cNvPr id="5140" name="Line 51"/>
            <p:cNvSpPr/>
            <p:nvPr/>
          </p:nvSpPr>
          <p:spPr>
            <a:xfrm>
              <a:off x="884" y="1836"/>
              <a:ext cx="0" cy="330"/>
            </a:xfrm>
            <a:prstGeom prst="line">
              <a:avLst/>
            </a:prstGeom>
            <a:ln w="19050" cap="flat" cmpd="sng">
              <a:solidFill>
                <a:schemeClr val="tx1"/>
              </a:solidFill>
              <a:prstDash val="solid"/>
              <a:round/>
              <a:headEnd type="none" w="med" len="med"/>
              <a:tailEnd type="none" w="med" len="med"/>
            </a:ln>
          </p:spPr>
        </p:sp>
        <p:sp>
          <p:nvSpPr>
            <p:cNvPr id="5141" name="Line 52"/>
            <p:cNvSpPr/>
            <p:nvPr/>
          </p:nvSpPr>
          <p:spPr>
            <a:xfrm>
              <a:off x="888" y="2160"/>
              <a:ext cx="195" cy="0"/>
            </a:xfrm>
            <a:prstGeom prst="line">
              <a:avLst/>
            </a:prstGeom>
            <a:ln w="19050" cap="flat" cmpd="sng">
              <a:solidFill>
                <a:schemeClr val="tx1"/>
              </a:solidFill>
              <a:prstDash val="solid"/>
              <a:round/>
              <a:headEnd type="none" w="med" len="med"/>
              <a:tailEnd type="none" w="med" len="med"/>
            </a:ln>
          </p:spPr>
        </p:sp>
        <p:graphicFrame>
          <p:nvGraphicFramePr>
            <p:cNvPr id="5142" name="Object 53"/>
            <p:cNvGraphicFramePr>
              <a:graphicFrameLocks noChangeAspect="1"/>
            </p:cNvGraphicFramePr>
            <p:nvPr/>
          </p:nvGraphicFramePr>
          <p:xfrm>
            <a:off x="1740" y="2062"/>
            <a:ext cx="224" cy="213"/>
          </p:xfrm>
          <a:graphic>
            <a:graphicData uri="http://schemas.openxmlformats.org/presentationml/2006/ole">
              <mc:AlternateContent xmlns:mc="http://schemas.openxmlformats.org/markup-compatibility/2006">
                <mc:Choice xmlns:v="urn:schemas-microsoft-com:vml" Requires="v">
                  <p:oleObj spid="_x0000_s3077" name="" r:id="rId3" imgW="189865" imgH="198120" progId="Equation.DSMT4">
                    <p:embed/>
                  </p:oleObj>
                </mc:Choice>
                <mc:Fallback>
                  <p:oleObj name="" r:id="rId3" imgW="189865" imgH="198120" progId="Equation.DSMT4">
                    <p:embed/>
                    <p:pic>
                      <p:nvPicPr>
                        <p:cNvPr id="0" name="图片 3076"/>
                        <p:cNvPicPr/>
                        <p:nvPr/>
                      </p:nvPicPr>
                      <p:blipFill>
                        <a:blip r:embed="rId4">
                          <a:clrChange>
                            <a:clrFrom>
                              <a:srgbClr val="000000"/>
                            </a:clrFrom>
                            <a:clrTo>
                              <a:srgbClr val="FF0066"/>
                            </a:clrTo>
                          </a:clrChange>
                        </a:blip>
                        <a:stretch>
                          <a:fillRect/>
                        </a:stretch>
                      </p:blipFill>
                      <p:spPr>
                        <a:xfrm>
                          <a:off x="1740" y="2062"/>
                          <a:ext cx="224" cy="213"/>
                        </a:xfrm>
                        <a:prstGeom prst="rect">
                          <a:avLst/>
                        </a:prstGeom>
                        <a:noFill/>
                        <a:ln w="38100">
                          <a:noFill/>
                          <a:miter/>
                        </a:ln>
                      </p:spPr>
                    </p:pic>
                  </p:oleObj>
                </mc:Fallback>
              </mc:AlternateContent>
            </a:graphicData>
          </a:graphic>
        </p:graphicFrame>
        <p:sp>
          <p:nvSpPr>
            <p:cNvPr id="5143" name="Line 54"/>
            <p:cNvSpPr/>
            <p:nvPr/>
          </p:nvSpPr>
          <p:spPr>
            <a:xfrm>
              <a:off x="1539" y="2166"/>
              <a:ext cx="233" cy="0"/>
            </a:xfrm>
            <a:prstGeom prst="line">
              <a:avLst/>
            </a:prstGeom>
            <a:ln w="19050" cap="flat" cmpd="sng">
              <a:solidFill>
                <a:schemeClr val="tx1"/>
              </a:solidFill>
              <a:prstDash val="solid"/>
              <a:round/>
              <a:headEnd type="none" w="med" len="med"/>
              <a:tailEnd type="none" w="med" len="med"/>
            </a:ln>
          </p:spPr>
        </p:sp>
        <p:sp>
          <p:nvSpPr>
            <p:cNvPr id="5144" name="Line 55"/>
            <p:cNvSpPr/>
            <p:nvPr/>
          </p:nvSpPr>
          <p:spPr>
            <a:xfrm>
              <a:off x="1913" y="2166"/>
              <a:ext cx="467" cy="0"/>
            </a:xfrm>
            <a:prstGeom prst="line">
              <a:avLst/>
            </a:prstGeom>
            <a:ln w="19050" cap="flat" cmpd="sng">
              <a:solidFill>
                <a:schemeClr val="tx1"/>
              </a:solidFill>
              <a:prstDash val="solid"/>
              <a:round/>
              <a:headEnd type="none" w="med" len="med"/>
              <a:tailEnd type="none" w="med" len="med"/>
            </a:ln>
          </p:spPr>
        </p:sp>
        <p:sp>
          <p:nvSpPr>
            <p:cNvPr id="5145" name="Text Box 61"/>
            <p:cNvSpPr txBox="1"/>
            <p:nvPr/>
          </p:nvSpPr>
          <p:spPr>
            <a:xfrm>
              <a:off x="1861" y="1647"/>
              <a:ext cx="220" cy="231"/>
            </a:xfrm>
            <a:prstGeom prst="rect">
              <a:avLst/>
            </a:prstGeom>
            <a:noFill/>
            <a:ln w="28575">
              <a:noFill/>
            </a:ln>
          </p:spPr>
          <p:txBody>
            <a:bodyPr wrap="none" anchor="t">
              <a:spAutoFit/>
            </a:bodyPr>
            <a:p>
              <a:pPr eaLnBrk="0" hangingPunct="0"/>
              <a:r>
                <a:rPr lang="en-US" altLang="zh-CN" sz="1800" b="1" dirty="0">
                  <a:latin typeface="Times New Roman" panose="02020603050405020304" pitchFamily="18" charset="0"/>
                </a:rPr>
                <a:t>A</a:t>
              </a:r>
              <a:endParaRPr lang="en-US" altLang="zh-CN" sz="1800" b="1" dirty="0">
                <a:latin typeface="Times New Roman" panose="02020603050405020304" pitchFamily="18" charset="0"/>
              </a:endParaRPr>
            </a:p>
          </p:txBody>
        </p:sp>
        <p:sp>
          <p:nvSpPr>
            <p:cNvPr id="5146" name="Text Box 62"/>
            <p:cNvSpPr txBox="1"/>
            <p:nvPr/>
          </p:nvSpPr>
          <p:spPr>
            <a:xfrm>
              <a:off x="1868" y="1970"/>
              <a:ext cx="212" cy="231"/>
            </a:xfrm>
            <a:prstGeom prst="rect">
              <a:avLst/>
            </a:prstGeom>
            <a:noFill/>
            <a:ln w="28575">
              <a:noFill/>
            </a:ln>
          </p:spPr>
          <p:txBody>
            <a:bodyPr wrap="none" anchor="t">
              <a:spAutoFit/>
            </a:bodyPr>
            <a:p>
              <a:pPr eaLnBrk="0" hangingPunct="0"/>
              <a:r>
                <a:rPr lang="en-US" altLang="zh-CN" sz="1800" b="1" dirty="0">
                  <a:latin typeface="Times New Roman" panose="02020603050405020304" pitchFamily="18" charset="0"/>
                </a:rPr>
                <a:t>B</a:t>
              </a:r>
              <a:endParaRPr lang="en-US" altLang="zh-CN" sz="1800" b="1" dirty="0">
                <a:latin typeface="Times New Roman" panose="02020603050405020304" pitchFamily="18" charset="0"/>
              </a:endParaRPr>
            </a:p>
          </p:txBody>
        </p:sp>
        <p:sp>
          <p:nvSpPr>
            <p:cNvPr id="5147" name="Text Box 63"/>
            <p:cNvSpPr txBox="1"/>
            <p:nvPr/>
          </p:nvSpPr>
          <p:spPr>
            <a:xfrm>
              <a:off x="1352" y="1644"/>
              <a:ext cx="220" cy="231"/>
            </a:xfrm>
            <a:prstGeom prst="rect">
              <a:avLst/>
            </a:prstGeom>
            <a:noFill/>
            <a:ln w="28575">
              <a:noFill/>
            </a:ln>
          </p:spPr>
          <p:txBody>
            <a:bodyPr wrap="none" anchor="t">
              <a:spAutoFit/>
            </a:bodyPr>
            <a:p>
              <a:pPr eaLnBrk="0" hangingPunct="0"/>
              <a:r>
                <a:rPr lang="en-US" altLang="zh-CN" sz="1800" b="1" dirty="0">
                  <a:latin typeface="Times New Roman" panose="02020603050405020304" pitchFamily="18" charset="0"/>
                </a:rPr>
                <a:t>R</a:t>
              </a:r>
              <a:endParaRPr lang="en-US" altLang="zh-CN" sz="1800" b="1" dirty="0">
                <a:latin typeface="Times New Roman" panose="02020603050405020304" pitchFamily="18" charset="0"/>
              </a:endParaRPr>
            </a:p>
          </p:txBody>
        </p:sp>
        <p:sp>
          <p:nvSpPr>
            <p:cNvPr id="5148" name="Text Box 64"/>
            <p:cNvSpPr txBox="1"/>
            <p:nvPr/>
          </p:nvSpPr>
          <p:spPr>
            <a:xfrm>
              <a:off x="1111" y="1877"/>
              <a:ext cx="212" cy="231"/>
            </a:xfrm>
            <a:prstGeom prst="rect">
              <a:avLst/>
            </a:prstGeom>
            <a:noFill/>
            <a:ln w="28575">
              <a:noFill/>
            </a:ln>
          </p:spPr>
          <p:txBody>
            <a:bodyPr wrap="none" anchor="t">
              <a:spAutoFit/>
            </a:bodyPr>
            <a:p>
              <a:pPr eaLnBrk="0" hangingPunct="0"/>
              <a:r>
                <a:rPr lang="en-US" altLang="zh-CN" sz="1800" b="1" dirty="0">
                  <a:latin typeface="Times New Roman" panose="02020603050405020304" pitchFamily="18" charset="0"/>
                </a:rPr>
                <a:t>L</a:t>
              </a:r>
              <a:endParaRPr lang="en-US" altLang="zh-CN" sz="1800" b="1" dirty="0">
                <a:latin typeface="Times New Roman" panose="02020603050405020304" pitchFamily="18" charset="0"/>
              </a:endParaRPr>
            </a:p>
          </p:txBody>
        </p:sp>
        <p:sp>
          <p:nvSpPr>
            <p:cNvPr id="5149" name="Text Box 65"/>
            <p:cNvSpPr txBox="1"/>
            <p:nvPr/>
          </p:nvSpPr>
          <p:spPr>
            <a:xfrm>
              <a:off x="1583" y="1253"/>
              <a:ext cx="196" cy="231"/>
            </a:xfrm>
            <a:prstGeom prst="rect">
              <a:avLst/>
            </a:prstGeom>
            <a:noFill/>
            <a:ln w="28575">
              <a:noFill/>
            </a:ln>
          </p:spPr>
          <p:txBody>
            <a:bodyPr wrap="none" anchor="t">
              <a:spAutoFit/>
            </a:bodyPr>
            <a:p>
              <a:pPr eaLnBrk="0" hangingPunct="0"/>
              <a:r>
                <a:rPr lang="en-US" altLang="zh-CN" sz="1800" b="1" dirty="0">
                  <a:latin typeface="Times New Roman" panose="02020603050405020304" pitchFamily="18" charset="0"/>
                </a:rPr>
                <a:t>k</a:t>
              </a:r>
              <a:endParaRPr lang="en-US" altLang="zh-CN" sz="1800" b="1" dirty="0">
                <a:latin typeface="Times New Roman" panose="02020603050405020304" pitchFamily="18" charset="0"/>
              </a:endParaRPr>
            </a:p>
          </p:txBody>
        </p:sp>
        <p:sp>
          <p:nvSpPr>
            <p:cNvPr id="5150" name="Freeform 66"/>
            <p:cNvSpPr/>
            <p:nvPr/>
          </p:nvSpPr>
          <p:spPr>
            <a:xfrm>
              <a:off x="1796" y="1358"/>
              <a:ext cx="108" cy="153"/>
            </a:xfrm>
            <a:custGeom>
              <a:avLst/>
              <a:gdLst/>
              <a:ahLst/>
              <a:cxnLst>
                <a:cxn ang="0">
                  <a:pos x="0" y="0"/>
                </a:cxn>
                <a:cxn ang="0">
                  <a:pos x="76" y="19"/>
                </a:cxn>
                <a:cxn ang="0">
                  <a:pos x="108" y="153"/>
                </a:cxn>
              </a:cxnLst>
              <a:pathLst>
                <a:path w="111" h="178">
                  <a:moveTo>
                    <a:pt x="0" y="0"/>
                  </a:moveTo>
                  <a:cubicBezTo>
                    <a:pt x="10" y="3"/>
                    <a:pt x="75" y="18"/>
                    <a:pt x="78" y="22"/>
                  </a:cubicBezTo>
                  <a:cubicBezTo>
                    <a:pt x="108" y="64"/>
                    <a:pt x="111" y="129"/>
                    <a:pt x="111" y="178"/>
                  </a:cubicBezTo>
                </a:path>
              </a:pathLst>
            </a:custGeom>
            <a:noFill/>
            <a:ln w="9525" cap="flat" cmpd="sng">
              <a:solidFill>
                <a:schemeClr val="tx1"/>
              </a:solidFill>
              <a:prstDash val="solid"/>
              <a:round/>
              <a:headEnd type="none" w="med" len="med"/>
              <a:tailEnd type="triangle" w="med" len="med"/>
            </a:ln>
          </p:spPr>
          <p:txBody>
            <a:bodyPr/>
            <a:p>
              <a:endParaRPr lang="zh-CN" altLang="en-US"/>
            </a:p>
          </p:txBody>
        </p:sp>
        <p:sp>
          <p:nvSpPr>
            <p:cNvPr id="5151" name="Line 67"/>
            <p:cNvSpPr/>
            <p:nvPr/>
          </p:nvSpPr>
          <p:spPr>
            <a:xfrm>
              <a:off x="2381" y="1634"/>
              <a:ext cx="0" cy="123"/>
            </a:xfrm>
            <a:prstGeom prst="line">
              <a:avLst/>
            </a:prstGeom>
            <a:ln w="19050" cap="flat" cmpd="sng">
              <a:solidFill>
                <a:srgbClr val="FF0000"/>
              </a:solidFill>
              <a:prstDash val="solid"/>
              <a:round/>
              <a:headEnd type="none" w="med" len="med"/>
              <a:tailEnd type="arrow" w="med" len="med"/>
            </a:ln>
          </p:spPr>
        </p:sp>
        <p:sp>
          <p:nvSpPr>
            <p:cNvPr id="5152" name="Line 69"/>
            <p:cNvSpPr/>
            <p:nvPr/>
          </p:nvSpPr>
          <p:spPr>
            <a:xfrm flipH="1">
              <a:off x="2154" y="1874"/>
              <a:ext cx="187" cy="0"/>
            </a:xfrm>
            <a:prstGeom prst="line">
              <a:avLst/>
            </a:prstGeom>
            <a:ln w="19050" cap="flat" cmpd="sng">
              <a:solidFill>
                <a:srgbClr val="FF0000"/>
              </a:solidFill>
              <a:prstDash val="solid"/>
              <a:round/>
              <a:headEnd type="none" w="med" len="med"/>
              <a:tailEnd type="arrow" w="med" len="med"/>
            </a:ln>
          </p:spPr>
        </p:sp>
        <p:grpSp>
          <p:nvGrpSpPr>
            <p:cNvPr id="5153" name="Group 102"/>
            <p:cNvGrpSpPr/>
            <p:nvPr/>
          </p:nvGrpSpPr>
          <p:grpSpPr>
            <a:xfrm>
              <a:off x="1080" y="2069"/>
              <a:ext cx="457" cy="98"/>
              <a:chOff x="246" y="2153"/>
              <a:chExt cx="457" cy="98"/>
            </a:xfrm>
          </p:grpSpPr>
          <p:grpSp>
            <p:nvGrpSpPr>
              <p:cNvPr id="5154" name="Group 100"/>
              <p:cNvGrpSpPr/>
              <p:nvPr/>
            </p:nvGrpSpPr>
            <p:grpSpPr>
              <a:xfrm>
                <a:off x="253" y="2166"/>
                <a:ext cx="450" cy="85"/>
                <a:chOff x="253" y="2166"/>
                <a:chExt cx="537" cy="138"/>
              </a:xfrm>
            </p:grpSpPr>
            <p:sp>
              <p:nvSpPr>
                <p:cNvPr id="5155" name="Arc 57"/>
                <p:cNvSpPr/>
                <p:nvPr/>
              </p:nvSpPr>
              <p:spPr>
                <a:xfrm>
                  <a:off x="253" y="2170"/>
                  <a:ext cx="129" cy="134"/>
                </a:xfrm>
                <a:custGeom>
                  <a:avLst/>
                  <a:gdLst/>
                  <a:ahLst/>
                  <a:cxnLst>
                    <a:cxn ang="0">
                      <a:pos x="0" y="132"/>
                    </a:cxn>
                    <a:cxn ang="0">
                      <a:pos x="129" y="134"/>
                    </a:cxn>
                    <a:cxn ang="0">
                      <a:pos x="65" y="122"/>
                    </a:cxn>
                  </a:cxnLst>
                  <a:pathLst>
                    <a:path w="43200" h="23722" fill="none">
                      <a:moveTo>
                        <a:pt x="77" y="23431"/>
                      </a:moveTo>
                      <a:cubicBezTo>
                        <a:pt x="25" y="22822"/>
                        <a:pt x="0" y="22211"/>
                        <a:pt x="0" y="21600"/>
                      </a:cubicBezTo>
                      <a:cubicBezTo>
                        <a:pt x="0" y="9670"/>
                        <a:pt x="9670" y="0"/>
                        <a:pt x="21600" y="0"/>
                      </a:cubicBezTo>
                      <a:cubicBezTo>
                        <a:pt x="33529" y="0"/>
                        <a:pt x="43200" y="9670"/>
                        <a:pt x="43200" y="21600"/>
                      </a:cubicBezTo>
                      <a:cubicBezTo>
                        <a:pt x="43200" y="22308"/>
                        <a:pt x="43165" y="23016"/>
                        <a:pt x="43095" y="23722"/>
                      </a:cubicBezTo>
                    </a:path>
                    <a:path w="43200" h="23722" stroke="0">
                      <a:moveTo>
                        <a:pt x="77" y="23431"/>
                      </a:moveTo>
                      <a:cubicBezTo>
                        <a:pt x="25" y="22822"/>
                        <a:pt x="0" y="22211"/>
                        <a:pt x="0" y="21600"/>
                      </a:cubicBezTo>
                      <a:cubicBezTo>
                        <a:pt x="0" y="9670"/>
                        <a:pt x="9670" y="0"/>
                        <a:pt x="21600" y="0"/>
                      </a:cubicBezTo>
                      <a:cubicBezTo>
                        <a:pt x="33529" y="0"/>
                        <a:pt x="43200" y="9670"/>
                        <a:pt x="43200" y="21600"/>
                      </a:cubicBezTo>
                      <a:cubicBezTo>
                        <a:pt x="43200" y="22308"/>
                        <a:pt x="43165" y="23016"/>
                        <a:pt x="43095" y="23722"/>
                      </a:cubicBezTo>
                      <a:lnTo>
                        <a:pt x="21600" y="21600"/>
                      </a:lnTo>
                      <a:lnTo>
                        <a:pt x="77" y="23431"/>
                      </a:lnTo>
                      <a:close/>
                    </a:path>
                  </a:pathLst>
                </a:custGeom>
                <a:noFill/>
                <a:ln w="19050" cap="flat" cmpd="sng">
                  <a:solidFill>
                    <a:srgbClr val="006600"/>
                  </a:solidFill>
                  <a:prstDash val="solid"/>
                  <a:round/>
                  <a:headEnd type="none" w="med" len="med"/>
                  <a:tailEnd type="none" w="med" len="med"/>
                </a:ln>
              </p:spPr>
              <p:txBody>
                <a:bodyPr/>
                <a:p>
                  <a:endParaRPr lang="zh-CN" altLang="en-US"/>
                </a:p>
              </p:txBody>
            </p:sp>
            <p:sp>
              <p:nvSpPr>
                <p:cNvPr id="5156" name="Arc 97"/>
                <p:cNvSpPr/>
                <p:nvPr/>
              </p:nvSpPr>
              <p:spPr>
                <a:xfrm>
                  <a:off x="389" y="2166"/>
                  <a:ext cx="129" cy="134"/>
                </a:xfrm>
                <a:custGeom>
                  <a:avLst/>
                  <a:gdLst/>
                  <a:ahLst/>
                  <a:cxnLst>
                    <a:cxn ang="0">
                      <a:pos x="0" y="132"/>
                    </a:cxn>
                    <a:cxn ang="0">
                      <a:pos x="129" y="134"/>
                    </a:cxn>
                    <a:cxn ang="0">
                      <a:pos x="65" y="122"/>
                    </a:cxn>
                  </a:cxnLst>
                  <a:pathLst>
                    <a:path w="43200" h="23722" fill="none">
                      <a:moveTo>
                        <a:pt x="77" y="23431"/>
                      </a:moveTo>
                      <a:cubicBezTo>
                        <a:pt x="25" y="22822"/>
                        <a:pt x="0" y="22211"/>
                        <a:pt x="0" y="21600"/>
                      </a:cubicBezTo>
                      <a:cubicBezTo>
                        <a:pt x="0" y="9670"/>
                        <a:pt x="9670" y="0"/>
                        <a:pt x="21600" y="0"/>
                      </a:cubicBezTo>
                      <a:cubicBezTo>
                        <a:pt x="33529" y="0"/>
                        <a:pt x="43200" y="9670"/>
                        <a:pt x="43200" y="21600"/>
                      </a:cubicBezTo>
                      <a:cubicBezTo>
                        <a:pt x="43200" y="22308"/>
                        <a:pt x="43165" y="23016"/>
                        <a:pt x="43095" y="23722"/>
                      </a:cubicBezTo>
                    </a:path>
                    <a:path w="43200" h="23722" stroke="0">
                      <a:moveTo>
                        <a:pt x="77" y="23431"/>
                      </a:moveTo>
                      <a:cubicBezTo>
                        <a:pt x="25" y="22822"/>
                        <a:pt x="0" y="22211"/>
                        <a:pt x="0" y="21600"/>
                      </a:cubicBezTo>
                      <a:cubicBezTo>
                        <a:pt x="0" y="9670"/>
                        <a:pt x="9670" y="0"/>
                        <a:pt x="21600" y="0"/>
                      </a:cubicBezTo>
                      <a:cubicBezTo>
                        <a:pt x="33529" y="0"/>
                        <a:pt x="43200" y="9670"/>
                        <a:pt x="43200" y="21600"/>
                      </a:cubicBezTo>
                      <a:cubicBezTo>
                        <a:pt x="43200" y="22308"/>
                        <a:pt x="43165" y="23016"/>
                        <a:pt x="43095" y="23722"/>
                      </a:cubicBezTo>
                      <a:lnTo>
                        <a:pt x="21600" y="21600"/>
                      </a:lnTo>
                      <a:lnTo>
                        <a:pt x="77" y="23431"/>
                      </a:lnTo>
                      <a:close/>
                    </a:path>
                  </a:pathLst>
                </a:custGeom>
                <a:noFill/>
                <a:ln w="19050" cap="flat" cmpd="sng">
                  <a:solidFill>
                    <a:srgbClr val="006600"/>
                  </a:solidFill>
                  <a:prstDash val="solid"/>
                  <a:round/>
                  <a:headEnd type="none" w="med" len="med"/>
                  <a:tailEnd type="none" w="med" len="med"/>
                </a:ln>
              </p:spPr>
              <p:txBody>
                <a:bodyPr/>
                <a:p>
                  <a:endParaRPr lang="zh-CN" altLang="en-US"/>
                </a:p>
              </p:txBody>
            </p:sp>
            <p:sp>
              <p:nvSpPr>
                <p:cNvPr id="5157" name="Arc 98"/>
                <p:cNvSpPr/>
                <p:nvPr/>
              </p:nvSpPr>
              <p:spPr>
                <a:xfrm>
                  <a:off x="525" y="2167"/>
                  <a:ext cx="129" cy="134"/>
                </a:xfrm>
                <a:custGeom>
                  <a:avLst/>
                  <a:gdLst/>
                  <a:ahLst/>
                  <a:cxnLst>
                    <a:cxn ang="0">
                      <a:pos x="0" y="132"/>
                    </a:cxn>
                    <a:cxn ang="0">
                      <a:pos x="129" y="134"/>
                    </a:cxn>
                    <a:cxn ang="0">
                      <a:pos x="65" y="122"/>
                    </a:cxn>
                  </a:cxnLst>
                  <a:pathLst>
                    <a:path w="43200" h="23722" fill="none">
                      <a:moveTo>
                        <a:pt x="77" y="23431"/>
                      </a:moveTo>
                      <a:cubicBezTo>
                        <a:pt x="25" y="22822"/>
                        <a:pt x="0" y="22211"/>
                        <a:pt x="0" y="21600"/>
                      </a:cubicBezTo>
                      <a:cubicBezTo>
                        <a:pt x="0" y="9670"/>
                        <a:pt x="9670" y="0"/>
                        <a:pt x="21600" y="0"/>
                      </a:cubicBezTo>
                      <a:cubicBezTo>
                        <a:pt x="33529" y="0"/>
                        <a:pt x="43200" y="9670"/>
                        <a:pt x="43200" y="21600"/>
                      </a:cubicBezTo>
                      <a:cubicBezTo>
                        <a:pt x="43200" y="22308"/>
                        <a:pt x="43165" y="23016"/>
                        <a:pt x="43095" y="23722"/>
                      </a:cubicBezTo>
                    </a:path>
                    <a:path w="43200" h="23722" stroke="0">
                      <a:moveTo>
                        <a:pt x="77" y="23431"/>
                      </a:moveTo>
                      <a:cubicBezTo>
                        <a:pt x="25" y="22822"/>
                        <a:pt x="0" y="22211"/>
                        <a:pt x="0" y="21600"/>
                      </a:cubicBezTo>
                      <a:cubicBezTo>
                        <a:pt x="0" y="9670"/>
                        <a:pt x="9670" y="0"/>
                        <a:pt x="21600" y="0"/>
                      </a:cubicBezTo>
                      <a:cubicBezTo>
                        <a:pt x="33529" y="0"/>
                        <a:pt x="43200" y="9670"/>
                        <a:pt x="43200" y="21600"/>
                      </a:cubicBezTo>
                      <a:cubicBezTo>
                        <a:pt x="43200" y="22308"/>
                        <a:pt x="43165" y="23016"/>
                        <a:pt x="43095" y="23722"/>
                      </a:cubicBezTo>
                      <a:lnTo>
                        <a:pt x="21600" y="21600"/>
                      </a:lnTo>
                      <a:lnTo>
                        <a:pt x="77" y="23431"/>
                      </a:lnTo>
                      <a:close/>
                    </a:path>
                  </a:pathLst>
                </a:custGeom>
                <a:noFill/>
                <a:ln w="19050" cap="flat" cmpd="sng">
                  <a:solidFill>
                    <a:srgbClr val="006600"/>
                  </a:solidFill>
                  <a:prstDash val="solid"/>
                  <a:round/>
                  <a:headEnd type="none" w="med" len="med"/>
                  <a:tailEnd type="none" w="med" len="med"/>
                </a:ln>
              </p:spPr>
              <p:txBody>
                <a:bodyPr/>
                <a:p>
                  <a:endParaRPr lang="zh-CN" altLang="en-US"/>
                </a:p>
              </p:txBody>
            </p:sp>
            <p:sp>
              <p:nvSpPr>
                <p:cNvPr id="5158" name="Arc 99"/>
                <p:cNvSpPr/>
                <p:nvPr/>
              </p:nvSpPr>
              <p:spPr>
                <a:xfrm>
                  <a:off x="661" y="2167"/>
                  <a:ext cx="129" cy="134"/>
                </a:xfrm>
                <a:custGeom>
                  <a:avLst/>
                  <a:gdLst/>
                  <a:ahLst/>
                  <a:cxnLst>
                    <a:cxn ang="0">
                      <a:pos x="0" y="132"/>
                    </a:cxn>
                    <a:cxn ang="0">
                      <a:pos x="129" y="134"/>
                    </a:cxn>
                    <a:cxn ang="0">
                      <a:pos x="65" y="122"/>
                    </a:cxn>
                  </a:cxnLst>
                  <a:pathLst>
                    <a:path w="43200" h="23722" fill="none">
                      <a:moveTo>
                        <a:pt x="77" y="23431"/>
                      </a:moveTo>
                      <a:cubicBezTo>
                        <a:pt x="25" y="22822"/>
                        <a:pt x="0" y="22211"/>
                        <a:pt x="0" y="21600"/>
                      </a:cubicBezTo>
                      <a:cubicBezTo>
                        <a:pt x="0" y="9670"/>
                        <a:pt x="9670" y="0"/>
                        <a:pt x="21600" y="0"/>
                      </a:cubicBezTo>
                      <a:cubicBezTo>
                        <a:pt x="33529" y="0"/>
                        <a:pt x="43200" y="9670"/>
                        <a:pt x="43200" y="21600"/>
                      </a:cubicBezTo>
                      <a:cubicBezTo>
                        <a:pt x="43200" y="22308"/>
                        <a:pt x="43165" y="23016"/>
                        <a:pt x="43095" y="23722"/>
                      </a:cubicBezTo>
                    </a:path>
                    <a:path w="43200" h="23722" stroke="0">
                      <a:moveTo>
                        <a:pt x="77" y="23431"/>
                      </a:moveTo>
                      <a:cubicBezTo>
                        <a:pt x="25" y="22822"/>
                        <a:pt x="0" y="22211"/>
                        <a:pt x="0" y="21600"/>
                      </a:cubicBezTo>
                      <a:cubicBezTo>
                        <a:pt x="0" y="9670"/>
                        <a:pt x="9670" y="0"/>
                        <a:pt x="21600" y="0"/>
                      </a:cubicBezTo>
                      <a:cubicBezTo>
                        <a:pt x="33529" y="0"/>
                        <a:pt x="43200" y="9670"/>
                        <a:pt x="43200" y="21600"/>
                      </a:cubicBezTo>
                      <a:cubicBezTo>
                        <a:pt x="43200" y="22308"/>
                        <a:pt x="43165" y="23016"/>
                        <a:pt x="43095" y="23722"/>
                      </a:cubicBezTo>
                      <a:lnTo>
                        <a:pt x="21600" y="21600"/>
                      </a:lnTo>
                      <a:lnTo>
                        <a:pt x="77" y="23431"/>
                      </a:lnTo>
                      <a:close/>
                    </a:path>
                  </a:pathLst>
                </a:custGeom>
                <a:noFill/>
                <a:ln w="19050" cap="flat" cmpd="sng">
                  <a:solidFill>
                    <a:srgbClr val="006600"/>
                  </a:solidFill>
                  <a:prstDash val="solid"/>
                  <a:round/>
                  <a:headEnd type="none" w="med" len="med"/>
                  <a:tailEnd type="none" w="med" len="med"/>
                </a:ln>
              </p:spPr>
              <p:txBody>
                <a:bodyPr/>
                <a:p>
                  <a:endParaRPr lang="zh-CN" altLang="en-US"/>
                </a:p>
              </p:txBody>
            </p:sp>
          </p:grpSp>
          <p:sp>
            <p:nvSpPr>
              <p:cNvPr id="5159" name="Line 101"/>
              <p:cNvSpPr/>
              <p:nvPr/>
            </p:nvSpPr>
            <p:spPr>
              <a:xfrm>
                <a:off x="246" y="2153"/>
                <a:ext cx="453" cy="0"/>
              </a:xfrm>
              <a:prstGeom prst="line">
                <a:avLst/>
              </a:prstGeom>
              <a:ln w="25400" cap="flat" cmpd="sng">
                <a:solidFill>
                  <a:srgbClr val="008000"/>
                </a:solidFill>
                <a:prstDash val="solid"/>
                <a:round/>
                <a:headEnd type="none" w="med" len="med"/>
                <a:tailEnd type="none" w="med" len="med"/>
              </a:ln>
            </p:spPr>
          </p:sp>
        </p:grpSp>
        <p:sp>
          <p:nvSpPr>
            <p:cNvPr id="5160" name="Line 103"/>
            <p:cNvSpPr/>
            <p:nvPr/>
          </p:nvSpPr>
          <p:spPr>
            <a:xfrm flipH="1">
              <a:off x="2154" y="2167"/>
              <a:ext cx="187" cy="0"/>
            </a:xfrm>
            <a:prstGeom prst="line">
              <a:avLst/>
            </a:prstGeom>
            <a:ln w="19050" cap="flat" cmpd="sng">
              <a:solidFill>
                <a:srgbClr val="FF0000"/>
              </a:solidFill>
              <a:prstDash val="solid"/>
              <a:round/>
              <a:headEnd type="none" w="med" len="med"/>
              <a:tailEnd type="arrow" w="med" len="med"/>
            </a:ln>
          </p:spPr>
        </p:sp>
      </p:grpSp>
      <p:grpSp>
        <p:nvGrpSpPr>
          <p:cNvPr id="41100" name="Group 140"/>
          <p:cNvGrpSpPr/>
          <p:nvPr/>
        </p:nvGrpSpPr>
        <p:grpSpPr>
          <a:xfrm>
            <a:off x="5815013" y="1987550"/>
            <a:ext cx="1781175" cy="1452563"/>
            <a:chOff x="2971" y="1252"/>
            <a:chExt cx="1122" cy="915"/>
          </a:xfrm>
        </p:grpSpPr>
        <p:sp>
          <p:nvSpPr>
            <p:cNvPr id="5162" name="Line 106"/>
            <p:cNvSpPr/>
            <p:nvPr/>
          </p:nvSpPr>
          <p:spPr>
            <a:xfrm>
              <a:off x="3298" y="1465"/>
              <a:ext cx="0" cy="165"/>
            </a:xfrm>
            <a:prstGeom prst="line">
              <a:avLst/>
            </a:prstGeom>
            <a:ln w="38100" cap="flat" cmpd="sng">
              <a:solidFill>
                <a:srgbClr val="800080"/>
              </a:solidFill>
              <a:prstDash val="solid"/>
              <a:round/>
              <a:headEnd type="none" w="med" len="med"/>
              <a:tailEnd type="none" w="med" len="med"/>
            </a:ln>
          </p:spPr>
        </p:sp>
        <p:sp>
          <p:nvSpPr>
            <p:cNvPr id="5163" name="Line 107"/>
            <p:cNvSpPr/>
            <p:nvPr/>
          </p:nvSpPr>
          <p:spPr>
            <a:xfrm>
              <a:off x="3392" y="1383"/>
              <a:ext cx="0" cy="329"/>
            </a:xfrm>
            <a:prstGeom prst="line">
              <a:avLst/>
            </a:prstGeom>
            <a:ln w="25400" cap="flat" cmpd="sng">
              <a:solidFill>
                <a:srgbClr val="800080"/>
              </a:solidFill>
              <a:prstDash val="solid"/>
              <a:round/>
              <a:headEnd type="none" w="med" len="med"/>
              <a:tailEnd type="none" w="med" len="med"/>
            </a:ln>
          </p:spPr>
        </p:sp>
        <p:sp>
          <p:nvSpPr>
            <p:cNvPr id="5164" name="Line 108"/>
            <p:cNvSpPr/>
            <p:nvPr/>
          </p:nvSpPr>
          <p:spPr>
            <a:xfrm>
              <a:off x="3392" y="1547"/>
              <a:ext cx="258" cy="0"/>
            </a:xfrm>
            <a:prstGeom prst="line">
              <a:avLst/>
            </a:prstGeom>
            <a:ln w="19050" cap="flat" cmpd="sng">
              <a:solidFill>
                <a:schemeClr val="tx1"/>
              </a:solidFill>
              <a:prstDash val="solid"/>
              <a:round/>
              <a:headEnd type="none" w="med" len="med"/>
              <a:tailEnd type="none" w="med" len="med"/>
            </a:ln>
          </p:spPr>
        </p:sp>
        <p:sp>
          <p:nvSpPr>
            <p:cNvPr id="5165" name="Line 109"/>
            <p:cNvSpPr/>
            <p:nvPr/>
          </p:nvSpPr>
          <p:spPr>
            <a:xfrm flipV="1">
              <a:off x="3637" y="1423"/>
              <a:ext cx="140" cy="123"/>
            </a:xfrm>
            <a:prstGeom prst="line">
              <a:avLst/>
            </a:prstGeom>
            <a:ln w="28575" cap="flat" cmpd="sng">
              <a:solidFill>
                <a:schemeClr val="tx1"/>
              </a:solidFill>
              <a:prstDash val="solid"/>
              <a:round/>
              <a:headEnd type="none" w="med" len="med"/>
              <a:tailEnd type="none" w="med" len="med"/>
            </a:ln>
          </p:spPr>
        </p:sp>
        <p:sp>
          <p:nvSpPr>
            <p:cNvPr id="5166" name="Line 110"/>
            <p:cNvSpPr/>
            <p:nvPr/>
          </p:nvSpPr>
          <p:spPr>
            <a:xfrm>
              <a:off x="3532" y="1874"/>
              <a:ext cx="561" cy="0"/>
            </a:xfrm>
            <a:prstGeom prst="line">
              <a:avLst/>
            </a:prstGeom>
            <a:ln w="19050" cap="flat" cmpd="sng">
              <a:solidFill>
                <a:schemeClr val="tx1"/>
              </a:solidFill>
              <a:prstDash val="solid"/>
              <a:round/>
              <a:headEnd type="none" w="med" len="med"/>
              <a:tailEnd type="none" w="med" len="med"/>
            </a:ln>
          </p:spPr>
        </p:sp>
        <p:sp>
          <p:nvSpPr>
            <p:cNvPr id="5167" name="Line 111"/>
            <p:cNvSpPr/>
            <p:nvPr/>
          </p:nvSpPr>
          <p:spPr>
            <a:xfrm flipH="1">
              <a:off x="2971" y="1547"/>
              <a:ext cx="327" cy="0"/>
            </a:xfrm>
            <a:prstGeom prst="line">
              <a:avLst/>
            </a:prstGeom>
            <a:ln w="19050" cap="flat" cmpd="sng">
              <a:solidFill>
                <a:schemeClr val="tx1"/>
              </a:solidFill>
              <a:prstDash val="solid"/>
              <a:round/>
              <a:headEnd type="none" w="med" len="med"/>
              <a:tailEnd type="none" w="med" len="med"/>
            </a:ln>
          </p:spPr>
        </p:sp>
        <p:sp>
          <p:nvSpPr>
            <p:cNvPr id="5168" name="Line 112"/>
            <p:cNvSpPr/>
            <p:nvPr/>
          </p:nvSpPr>
          <p:spPr>
            <a:xfrm>
              <a:off x="2971" y="1547"/>
              <a:ext cx="0" cy="330"/>
            </a:xfrm>
            <a:prstGeom prst="line">
              <a:avLst/>
            </a:prstGeom>
            <a:ln w="19050" cap="flat" cmpd="sng">
              <a:solidFill>
                <a:schemeClr val="tx1"/>
              </a:solidFill>
              <a:prstDash val="solid"/>
              <a:round/>
              <a:headEnd type="none" w="med" len="med"/>
              <a:tailEnd type="none" w="med" len="med"/>
            </a:ln>
          </p:spPr>
        </p:sp>
        <p:sp>
          <p:nvSpPr>
            <p:cNvPr id="5169" name="Line 113"/>
            <p:cNvSpPr/>
            <p:nvPr/>
          </p:nvSpPr>
          <p:spPr>
            <a:xfrm>
              <a:off x="2971" y="1877"/>
              <a:ext cx="421" cy="0"/>
            </a:xfrm>
            <a:prstGeom prst="line">
              <a:avLst/>
            </a:prstGeom>
            <a:ln w="19050" cap="flat" cmpd="sng">
              <a:solidFill>
                <a:schemeClr val="tx1"/>
              </a:solidFill>
              <a:prstDash val="solid"/>
              <a:round/>
              <a:headEnd type="none" w="med" len="med"/>
              <a:tailEnd type="none" w="med" len="med"/>
            </a:ln>
          </p:spPr>
        </p:sp>
        <p:graphicFrame>
          <p:nvGraphicFramePr>
            <p:cNvPr id="5170" name="Object 116"/>
            <p:cNvGraphicFramePr>
              <a:graphicFrameLocks noChangeAspect="1"/>
            </p:cNvGraphicFramePr>
            <p:nvPr/>
          </p:nvGraphicFramePr>
          <p:xfrm>
            <a:off x="3358" y="1773"/>
            <a:ext cx="224" cy="213"/>
          </p:xfrm>
          <a:graphic>
            <a:graphicData uri="http://schemas.openxmlformats.org/presentationml/2006/ole">
              <mc:AlternateContent xmlns:mc="http://schemas.openxmlformats.org/markup-compatibility/2006">
                <mc:Choice xmlns:v="urn:schemas-microsoft-com:vml" Requires="v">
                  <p:oleObj spid="_x0000_s3078" name="" r:id="rId5" imgW="189865" imgH="198120" progId="Equation.DSMT4">
                    <p:embed/>
                  </p:oleObj>
                </mc:Choice>
                <mc:Fallback>
                  <p:oleObj name="" r:id="rId5" imgW="189865" imgH="198120" progId="Equation.DSMT4">
                    <p:embed/>
                    <p:pic>
                      <p:nvPicPr>
                        <p:cNvPr id="0" name="图片 3077"/>
                        <p:cNvPicPr/>
                        <p:nvPr/>
                      </p:nvPicPr>
                      <p:blipFill>
                        <a:blip r:embed="rId6">
                          <a:clrChange>
                            <a:clrFrom>
                              <a:srgbClr val="000000"/>
                            </a:clrFrom>
                            <a:clrTo>
                              <a:srgbClr val="FF0066"/>
                            </a:clrTo>
                          </a:clrChange>
                        </a:blip>
                        <a:stretch>
                          <a:fillRect/>
                        </a:stretch>
                      </p:blipFill>
                      <p:spPr>
                        <a:xfrm>
                          <a:off x="3358" y="1773"/>
                          <a:ext cx="224" cy="213"/>
                        </a:xfrm>
                        <a:prstGeom prst="rect">
                          <a:avLst/>
                        </a:prstGeom>
                        <a:noFill/>
                        <a:ln w="38100">
                          <a:noFill/>
                          <a:miter/>
                        </a:ln>
                      </p:spPr>
                    </p:pic>
                  </p:oleObj>
                </mc:Fallback>
              </mc:AlternateContent>
            </a:graphicData>
          </a:graphic>
        </p:graphicFrame>
        <p:sp>
          <p:nvSpPr>
            <p:cNvPr id="5171" name="Line 117"/>
            <p:cNvSpPr/>
            <p:nvPr/>
          </p:nvSpPr>
          <p:spPr>
            <a:xfrm flipV="1">
              <a:off x="3850" y="1546"/>
              <a:ext cx="240" cy="0"/>
            </a:xfrm>
            <a:prstGeom prst="line">
              <a:avLst/>
            </a:prstGeom>
            <a:ln w="19050" cap="flat" cmpd="sng">
              <a:solidFill>
                <a:schemeClr val="tx1"/>
              </a:solidFill>
              <a:prstDash val="solid"/>
              <a:round/>
              <a:headEnd type="none" w="med" len="med"/>
              <a:tailEnd type="none" w="med" len="med"/>
            </a:ln>
          </p:spPr>
        </p:sp>
        <p:sp>
          <p:nvSpPr>
            <p:cNvPr id="5172" name="Line 118"/>
            <p:cNvSpPr/>
            <p:nvPr/>
          </p:nvSpPr>
          <p:spPr>
            <a:xfrm>
              <a:off x="4093" y="1540"/>
              <a:ext cx="0" cy="619"/>
            </a:xfrm>
            <a:prstGeom prst="line">
              <a:avLst/>
            </a:prstGeom>
            <a:ln w="19050" cap="flat" cmpd="sng">
              <a:solidFill>
                <a:schemeClr val="tx1"/>
              </a:solidFill>
              <a:prstDash val="solid"/>
              <a:round/>
              <a:headEnd type="none" w="med" len="med"/>
              <a:tailEnd type="none" w="med" len="med"/>
            </a:ln>
          </p:spPr>
        </p:sp>
        <p:sp>
          <p:nvSpPr>
            <p:cNvPr id="5173" name="Line 119"/>
            <p:cNvSpPr/>
            <p:nvPr/>
          </p:nvSpPr>
          <p:spPr>
            <a:xfrm>
              <a:off x="2971" y="1836"/>
              <a:ext cx="0" cy="330"/>
            </a:xfrm>
            <a:prstGeom prst="line">
              <a:avLst/>
            </a:prstGeom>
            <a:ln w="19050" cap="flat" cmpd="sng">
              <a:solidFill>
                <a:schemeClr val="tx1"/>
              </a:solidFill>
              <a:prstDash val="solid"/>
              <a:round/>
              <a:headEnd type="none" w="med" len="med"/>
              <a:tailEnd type="none" w="med" len="med"/>
            </a:ln>
          </p:spPr>
        </p:sp>
        <p:sp>
          <p:nvSpPr>
            <p:cNvPr id="5174" name="Line 120"/>
            <p:cNvSpPr/>
            <p:nvPr/>
          </p:nvSpPr>
          <p:spPr>
            <a:xfrm>
              <a:off x="2975" y="2160"/>
              <a:ext cx="195" cy="0"/>
            </a:xfrm>
            <a:prstGeom prst="line">
              <a:avLst/>
            </a:prstGeom>
            <a:ln w="19050" cap="flat" cmpd="sng">
              <a:solidFill>
                <a:schemeClr val="tx1"/>
              </a:solidFill>
              <a:prstDash val="solid"/>
              <a:round/>
              <a:headEnd type="none" w="med" len="med"/>
              <a:tailEnd type="none" w="med" len="med"/>
            </a:ln>
          </p:spPr>
        </p:sp>
        <p:sp>
          <p:nvSpPr>
            <p:cNvPr id="5175" name="Line 123"/>
            <p:cNvSpPr/>
            <p:nvPr/>
          </p:nvSpPr>
          <p:spPr>
            <a:xfrm>
              <a:off x="3626" y="2159"/>
              <a:ext cx="467" cy="0"/>
            </a:xfrm>
            <a:prstGeom prst="line">
              <a:avLst/>
            </a:prstGeom>
            <a:ln w="19050" cap="flat" cmpd="sng">
              <a:solidFill>
                <a:schemeClr val="tx1"/>
              </a:solidFill>
              <a:prstDash val="solid"/>
              <a:round/>
              <a:headEnd type="none" w="med" len="med"/>
              <a:tailEnd type="none" w="med" len="med"/>
            </a:ln>
          </p:spPr>
        </p:sp>
        <p:sp>
          <p:nvSpPr>
            <p:cNvPr id="5176" name="Text Box 124"/>
            <p:cNvSpPr txBox="1"/>
            <p:nvPr/>
          </p:nvSpPr>
          <p:spPr>
            <a:xfrm>
              <a:off x="3470" y="1661"/>
              <a:ext cx="220" cy="231"/>
            </a:xfrm>
            <a:prstGeom prst="rect">
              <a:avLst/>
            </a:prstGeom>
            <a:noFill/>
            <a:ln w="28575">
              <a:noFill/>
            </a:ln>
          </p:spPr>
          <p:txBody>
            <a:bodyPr wrap="none" anchor="t">
              <a:spAutoFit/>
            </a:bodyPr>
            <a:p>
              <a:pPr eaLnBrk="0" hangingPunct="0"/>
              <a:r>
                <a:rPr lang="en-US" altLang="zh-CN" sz="1800" b="1" dirty="0">
                  <a:latin typeface="Times New Roman" panose="02020603050405020304" pitchFamily="18" charset="0"/>
                </a:rPr>
                <a:t>A</a:t>
              </a:r>
              <a:endParaRPr lang="en-US" altLang="zh-CN" sz="1800" b="1" dirty="0">
                <a:latin typeface="Times New Roman" panose="02020603050405020304" pitchFamily="18" charset="0"/>
              </a:endParaRPr>
            </a:p>
          </p:txBody>
        </p:sp>
        <p:sp>
          <p:nvSpPr>
            <p:cNvPr id="5177" name="Text Box 127"/>
            <p:cNvSpPr txBox="1"/>
            <p:nvPr/>
          </p:nvSpPr>
          <p:spPr>
            <a:xfrm>
              <a:off x="3198" y="1877"/>
              <a:ext cx="212" cy="231"/>
            </a:xfrm>
            <a:prstGeom prst="rect">
              <a:avLst/>
            </a:prstGeom>
            <a:noFill/>
            <a:ln w="28575">
              <a:noFill/>
            </a:ln>
          </p:spPr>
          <p:txBody>
            <a:bodyPr wrap="none" anchor="t">
              <a:spAutoFit/>
            </a:bodyPr>
            <a:p>
              <a:pPr eaLnBrk="0" hangingPunct="0"/>
              <a:r>
                <a:rPr lang="en-US" altLang="zh-CN" sz="1800" b="1" dirty="0">
                  <a:latin typeface="Times New Roman" panose="02020603050405020304" pitchFamily="18" charset="0"/>
                </a:rPr>
                <a:t>L</a:t>
              </a:r>
              <a:endParaRPr lang="en-US" altLang="zh-CN" sz="1800" b="1" dirty="0">
                <a:latin typeface="Times New Roman" panose="02020603050405020304" pitchFamily="18" charset="0"/>
              </a:endParaRPr>
            </a:p>
          </p:txBody>
        </p:sp>
        <p:sp>
          <p:nvSpPr>
            <p:cNvPr id="5178" name="Text Box 128"/>
            <p:cNvSpPr txBox="1"/>
            <p:nvPr/>
          </p:nvSpPr>
          <p:spPr>
            <a:xfrm>
              <a:off x="3588" y="1252"/>
              <a:ext cx="196" cy="231"/>
            </a:xfrm>
            <a:prstGeom prst="rect">
              <a:avLst/>
            </a:prstGeom>
            <a:noFill/>
            <a:ln w="28575">
              <a:noFill/>
            </a:ln>
          </p:spPr>
          <p:txBody>
            <a:bodyPr wrap="none" anchor="t">
              <a:spAutoFit/>
            </a:bodyPr>
            <a:p>
              <a:pPr eaLnBrk="0" hangingPunct="0"/>
              <a:r>
                <a:rPr lang="en-US" altLang="zh-CN" sz="1800" b="1" dirty="0">
                  <a:latin typeface="Times New Roman" panose="02020603050405020304" pitchFamily="18" charset="0"/>
                </a:rPr>
                <a:t>k</a:t>
              </a:r>
              <a:endParaRPr lang="en-US" altLang="zh-CN" sz="1800" b="1" dirty="0">
                <a:latin typeface="Times New Roman" panose="02020603050405020304" pitchFamily="18" charset="0"/>
              </a:endParaRPr>
            </a:p>
          </p:txBody>
        </p:sp>
        <p:sp>
          <p:nvSpPr>
            <p:cNvPr id="5179" name="Freeform 129"/>
            <p:cNvSpPr/>
            <p:nvPr/>
          </p:nvSpPr>
          <p:spPr>
            <a:xfrm>
              <a:off x="3766" y="1357"/>
              <a:ext cx="108" cy="153"/>
            </a:xfrm>
            <a:custGeom>
              <a:avLst/>
              <a:gdLst/>
              <a:ahLst/>
              <a:cxnLst>
                <a:cxn ang="0">
                  <a:pos x="0" y="0"/>
                </a:cxn>
                <a:cxn ang="0">
                  <a:pos x="76" y="19"/>
                </a:cxn>
                <a:cxn ang="0">
                  <a:pos x="108" y="153"/>
                </a:cxn>
              </a:cxnLst>
              <a:pathLst>
                <a:path w="111" h="178">
                  <a:moveTo>
                    <a:pt x="0" y="0"/>
                  </a:moveTo>
                  <a:cubicBezTo>
                    <a:pt x="10" y="3"/>
                    <a:pt x="75" y="18"/>
                    <a:pt x="78" y="22"/>
                  </a:cubicBezTo>
                  <a:cubicBezTo>
                    <a:pt x="108" y="64"/>
                    <a:pt x="111" y="129"/>
                    <a:pt x="111" y="178"/>
                  </a:cubicBezTo>
                </a:path>
              </a:pathLst>
            </a:custGeom>
            <a:noFill/>
            <a:ln w="9525" cap="flat" cmpd="sng">
              <a:solidFill>
                <a:schemeClr val="tx1"/>
              </a:solidFill>
              <a:prstDash val="solid"/>
              <a:round/>
              <a:headEnd type="triangle" w="med" len="med"/>
              <a:tailEnd type="none" w="med" len="med"/>
            </a:ln>
          </p:spPr>
          <p:txBody>
            <a:bodyPr/>
            <a:p>
              <a:endParaRPr lang="zh-CN" altLang="en-US"/>
            </a:p>
          </p:txBody>
        </p:sp>
        <p:grpSp>
          <p:nvGrpSpPr>
            <p:cNvPr id="5180" name="Group 132"/>
            <p:cNvGrpSpPr/>
            <p:nvPr/>
          </p:nvGrpSpPr>
          <p:grpSpPr>
            <a:xfrm>
              <a:off x="3167" y="2069"/>
              <a:ext cx="457" cy="98"/>
              <a:chOff x="246" y="2153"/>
              <a:chExt cx="457" cy="98"/>
            </a:xfrm>
          </p:grpSpPr>
          <p:grpSp>
            <p:nvGrpSpPr>
              <p:cNvPr id="5181" name="Group 133"/>
              <p:cNvGrpSpPr/>
              <p:nvPr/>
            </p:nvGrpSpPr>
            <p:grpSpPr>
              <a:xfrm>
                <a:off x="253" y="2166"/>
                <a:ext cx="450" cy="85"/>
                <a:chOff x="253" y="2166"/>
                <a:chExt cx="537" cy="138"/>
              </a:xfrm>
            </p:grpSpPr>
            <p:sp>
              <p:nvSpPr>
                <p:cNvPr id="5182" name="Arc 134"/>
                <p:cNvSpPr/>
                <p:nvPr/>
              </p:nvSpPr>
              <p:spPr>
                <a:xfrm>
                  <a:off x="253" y="2170"/>
                  <a:ext cx="129" cy="134"/>
                </a:xfrm>
                <a:custGeom>
                  <a:avLst/>
                  <a:gdLst/>
                  <a:ahLst/>
                  <a:cxnLst>
                    <a:cxn ang="0">
                      <a:pos x="0" y="132"/>
                    </a:cxn>
                    <a:cxn ang="0">
                      <a:pos x="129" y="134"/>
                    </a:cxn>
                    <a:cxn ang="0">
                      <a:pos x="65" y="122"/>
                    </a:cxn>
                  </a:cxnLst>
                  <a:pathLst>
                    <a:path w="43200" h="23722" fill="none">
                      <a:moveTo>
                        <a:pt x="77" y="23431"/>
                      </a:moveTo>
                      <a:cubicBezTo>
                        <a:pt x="25" y="22822"/>
                        <a:pt x="0" y="22211"/>
                        <a:pt x="0" y="21600"/>
                      </a:cubicBezTo>
                      <a:cubicBezTo>
                        <a:pt x="0" y="9670"/>
                        <a:pt x="9670" y="0"/>
                        <a:pt x="21600" y="0"/>
                      </a:cubicBezTo>
                      <a:cubicBezTo>
                        <a:pt x="33529" y="0"/>
                        <a:pt x="43200" y="9670"/>
                        <a:pt x="43200" y="21600"/>
                      </a:cubicBezTo>
                      <a:cubicBezTo>
                        <a:pt x="43200" y="22308"/>
                        <a:pt x="43165" y="23016"/>
                        <a:pt x="43095" y="23722"/>
                      </a:cubicBezTo>
                    </a:path>
                    <a:path w="43200" h="23722" stroke="0">
                      <a:moveTo>
                        <a:pt x="77" y="23431"/>
                      </a:moveTo>
                      <a:cubicBezTo>
                        <a:pt x="25" y="22822"/>
                        <a:pt x="0" y="22211"/>
                        <a:pt x="0" y="21600"/>
                      </a:cubicBezTo>
                      <a:cubicBezTo>
                        <a:pt x="0" y="9670"/>
                        <a:pt x="9670" y="0"/>
                        <a:pt x="21600" y="0"/>
                      </a:cubicBezTo>
                      <a:cubicBezTo>
                        <a:pt x="33529" y="0"/>
                        <a:pt x="43200" y="9670"/>
                        <a:pt x="43200" y="21600"/>
                      </a:cubicBezTo>
                      <a:cubicBezTo>
                        <a:pt x="43200" y="22308"/>
                        <a:pt x="43165" y="23016"/>
                        <a:pt x="43095" y="23722"/>
                      </a:cubicBezTo>
                      <a:lnTo>
                        <a:pt x="21600" y="21600"/>
                      </a:lnTo>
                      <a:lnTo>
                        <a:pt x="77" y="23431"/>
                      </a:lnTo>
                      <a:close/>
                    </a:path>
                  </a:pathLst>
                </a:custGeom>
                <a:noFill/>
                <a:ln w="19050" cap="flat" cmpd="sng">
                  <a:solidFill>
                    <a:srgbClr val="006600"/>
                  </a:solidFill>
                  <a:prstDash val="solid"/>
                  <a:round/>
                  <a:headEnd type="none" w="med" len="med"/>
                  <a:tailEnd type="none" w="med" len="med"/>
                </a:ln>
              </p:spPr>
              <p:txBody>
                <a:bodyPr/>
                <a:p>
                  <a:endParaRPr lang="zh-CN" altLang="en-US"/>
                </a:p>
              </p:txBody>
            </p:sp>
            <p:sp>
              <p:nvSpPr>
                <p:cNvPr id="5183" name="Arc 135"/>
                <p:cNvSpPr/>
                <p:nvPr/>
              </p:nvSpPr>
              <p:spPr>
                <a:xfrm>
                  <a:off x="389" y="2166"/>
                  <a:ext cx="129" cy="134"/>
                </a:xfrm>
                <a:custGeom>
                  <a:avLst/>
                  <a:gdLst/>
                  <a:ahLst/>
                  <a:cxnLst>
                    <a:cxn ang="0">
                      <a:pos x="0" y="132"/>
                    </a:cxn>
                    <a:cxn ang="0">
                      <a:pos x="129" y="134"/>
                    </a:cxn>
                    <a:cxn ang="0">
                      <a:pos x="65" y="122"/>
                    </a:cxn>
                  </a:cxnLst>
                  <a:pathLst>
                    <a:path w="43200" h="23722" fill="none">
                      <a:moveTo>
                        <a:pt x="77" y="23431"/>
                      </a:moveTo>
                      <a:cubicBezTo>
                        <a:pt x="25" y="22822"/>
                        <a:pt x="0" y="22211"/>
                        <a:pt x="0" y="21600"/>
                      </a:cubicBezTo>
                      <a:cubicBezTo>
                        <a:pt x="0" y="9670"/>
                        <a:pt x="9670" y="0"/>
                        <a:pt x="21600" y="0"/>
                      </a:cubicBezTo>
                      <a:cubicBezTo>
                        <a:pt x="33529" y="0"/>
                        <a:pt x="43200" y="9670"/>
                        <a:pt x="43200" y="21600"/>
                      </a:cubicBezTo>
                      <a:cubicBezTo>
                        <a:pt x="43200" y="22308"/>
                        <a:pt x="43165" y="23016"/>
                        <a:pt x="43095" y="23722"/>
                      </a:cubicBezTo>
                    </a:path>
                    <a:path w="43200" h="23722" stroke="0">
                      <a:moveTo>
                        <a:pt x="77" y="23431"/>
                      </a:moveTo>
                      <a:cubicBezTo>
                        <a:pt x="25" y="22822"/>
                        <a:pt x="0" y="22211"/>
                        <a:pt x="0" y="21600"/>
                      </a:cubicBezTo>
                      <a:cubicBezTo>
                        <a:pt x="0" y="9670"/>
                        <a:pt x="9670" y="0"/>
                        <a:pt x="21600" y="0"/>
                      </a:cubicBezTo>
                      <a:cubicBezTo>
                        <a:pt x="33529" y="0"/>
                        <a:pt x="43200" y="9670"/>
                        <a:pt x="43200" y="21600"/>
                      </a:cubicBezTo>
                      <a:cubicBezTo>
                        <a:pt x="43200" y="22308"/>
                        <a:pt x="43165" y="23016"/>
                        <a:pt x="43095" y="23722"/>
                      </a:cubicBezTo>
                      <a:lnTo>
                        <a:pt x="21600" y="21600"/>
                      </a:lnTo>
                      <a:lnTo>
                        <a:pt x="77" y="23431"/>
                      </a:lnTo>
                      <a:close/>
                    </a:path>
                  </a:pathLst>
                </a:custGeom>
                <a:noFill/>
                <a:ln w="19050" cap="flat" cmpd="sng">
                  <a:solidFill>
                    <a:srgbClr val="006600"/>
                  </a:solidFill>
                  <a:prstDash val="solid"/>
                  <a:round/>
                  <a:headEnd type="none" w="med" len="med"/>
                  <a:tailEnd type="none" w="med" len="med"/>
                </a:ln>
              </p:spPr>
              <p:txBody>
                <a:bodyPr/>
                <a:p>
                  <a:endParaRPr lang="zh-CN" altLang="en-US"/>
                </a:p>
              </p:txBody>
            </p:sp>
            <p:sp>
              <p:nvSpPr>
                <p:cNvPr id="5184" name="Arc 136"/>
                <p:cNvSpPr/>
                <p:nvPr/>
              </p:nvSpPr>
              <p:spPr>
                <a:xfrm>
                  <a:off x="525" y="2167"/>
                  <a:ext cx="129" cy="134"/>
                </a:xfrm>
                <a:custGeom>
                  <a:avLst/>
                  <a:gdLst/>
                  <a:ahLst/>
                  <a:cxnLst>
                    <a:cxn ang="0">
                      <a:pos x="0" y="132"/>
                    </a:cxn>
                    <a:cxn ang="0">
                      <a:pos x="129" y="134"/>
                    </a:cxn>
                    <a:cxn ang="0">
                      <a:pos x="65" y="122"/>
                    </a:cxn>
                  </a:cxnLst>
                  <a:pathLst>
                    <a:path w="43200" h="23722" fill="none">
                      <a:moveTo>
                        <a:pt x="77" y="23431"/>
                      </a:moveTo>
                      <a:cubicBezTo>
                        <a:pt x="25" y="22822"/>
                        <a:pt x="0" y="22211"/>
                        <a:pt x="0" y="21600"/>
                      </a:cubicBezTo>
                      <a:cubicBezTo>
                        <a:pt x="0" y="9670"/>
                        <a:pt x="9670" y="0"/>
                        <a:pt x="21600" y="0"/>
                      </a:cubicBezTo>
                      <a:cubicBezTo>
                        <a:pt x="33529" y="0"/>
                        <a:pt x="43200" y="9670"/>
                        <a:pt x="43200" y="21600"/>
                      </a:cubicBezTo>
                      <a:cubicBezTo>
                        <a:pt x="43200" y="22308"/>
                        <a:pt x="43165" y="23016"/>
                        <a:pt x="43095" y="23722"/>
                      </a:cubicBezTo>
                    </a:path>
                    <a:path w="43200" h="23722" stroke="0">
                      <a:moveTo>
                        <a:pt x="77" y="23431"/>
                      </a:moveTo>
                      <a:cubicBezTo>
                        <a:pt x="25" y="22822"/>
                        <a:pt x="0" y="22211"/>
                        <a:pt x="0" y="21600"/>
                      </a:cubicBezTo>
                      <a:cubicBezTo>
                        <a:pt x="0" y="9670"/>
                        <a:pt x="9670" y="0"/>
                        <a:pt x="21600" y="0"/>
                      </a:cubicBezTo>
                      <a:cubicBezTo>
                        <a:pt x="33529" y="0"/>
                        <a:pt x="43200" y="9670"/>
                        <a:pt x="43200" y="21600"/>
                      </a:cubicBezTo>
                      <a:cubicBezTo>
                        <a:pt x="43200" y="22308"/>
                        <a:pt x="43165" y="23016"/>
                        <a:pt x="43095" y="23722"/>
                      </a:cubicBezTo>
                      <a:lnTo>
                        <a:pt x="21600" y="21600"/>
                      </a:lnTo>
                      <a:lnTo>
                        <a:pt x="77" y="23431"/>
                      </a:lnTo>
                      <a:close/>
                    </a:path>
                  </a:pathLst>
                </a:custGeom>
                <a:noFill/>
                <a:ln w="19050" cap="flat" cmpd="sng">
                  <a:solidFill>
                    <a:srgbClr val="006600"/>
                  </a:solidFill>
                  <a:prstDash val="solid"/>
                  <a:round/>
                  <a:headEnd type="none" w="med" len="med"/>
                  <a:tailEnd type="none" w="med" len="med"/>
                </a:ln>
              </p:spPr>
              <p:txBody>
                <a:bodyPr/>
                <a:p>
                  <a:endParaRPr lang="zh-CN" altLang="en-US"/>
                </a:p>
              </p:txBody>
            </p:sp>
            <p:sp>
              <p:nvSpPr>
                <p:cNvPr id="5185" name="Arc 137"/>
                <p:cNvSpPr/>
                <p:nvPr/>
              </p:nvSpPr>
              <p:spPr>
                <a:xfrm>
                  <a:off x="661" y="2167"/>
                  <a:ext cx="129" cy="134"/>
                </a:xfrm>
                <a:custGeom>
                  <a:avLst/>
                  <a:gdLst/>
                  <a:ahLst/>
                  <a:cxnLst>
                    <a:cxn ang="0">
                      <a:pos x="0" y="132"/>
                    </a:cxn>
                    <a:cxn ang="0">
                      <a:pos x="129" y="134"/>
                    </a:cxn>
                    <a:cxn ang="0">
                      <a:pos x="65" y="122"/>
                    </a:cxn>
                  </a:cxnLst>
                  <a:pathLst>
                    <a:path w="43200" h="23722" fill="none">
                      <a:moveTo>
                        <a:pt x="77" y="23431"/>
                      </a:moveTo>
                      <a:cubicBezTo>
                        <a:pt x="25" y="22822"/>
                        <a:pt x="0" y="22211"/>
                        <a:pt x="0" y="21600"/>
                      </a:cubicBezTo>
                      <a:cubicBezTo>
                        <a:pt x="0" y="9670"/>
                        <a:pt x="9670" y="0"/>
                        <a:pt x="21600" y="0"/>
                      </a:cubicBezTo>
                      <a:cubicBezTo>
                        <a:pt x="33529" y="0"/>
                        <a:pt x="43200" y="9670"/>
                        <a:pt x="43200" y="21600"/>
                      </a:cubicBezTo>
                      <a:cubicBezTo>
                        <a:pt x="43200" y="22308"/>
                        <a:pt x="43165" y="23016"/>
                        <a:pt x="43095" y="23722"/>
                      </a:cubicBezTo>
                    </a:path>
                    <a:path w="43200" h="23722" stroke="0">
                      <a:moveTo>
                        <a:pt x="77" y="23431"/>
                      </a:moveTo>
                      <a:cubicBezTo>
                        <a:pt x="25" y="22822"/>
                        <a:pt x="0" y="22211"/>
                        <a:pt x="0" y="21600"/>
                      </a:cubicBezTo>
                      <a:cubicBezTo>
                        <a:pt x="0" y="9670"/>
                        <a:pt x="9670" y="0"/>
                        <a:pt x="21600" y="0"/>
                      </a:cubicBezTo>
                      <a:cubicBezTo>
                        <a:pt x="33529" y="0"/>
                        <a:pt x="43200" y="9670"/>
                        <a:pt x="43200" y="21600"/>
                      </a:cubicBezTo>
                      <a:cubicBezTo>
                        <a:pt x="43200" y="22308"/>
                        <a:pt x="43165" y="23016"/>
                        <a:pt x="43095" y="23722"/>
                      </a:cubicBezTo>
                      <a:lnTo>
                        <a:pt x="21600" y="21600"/>
                      </a:lnTo>
                      <a:lnTo>
                        <a:pt x="77" y="23431"/>
                      </a:lnTo>
                      <a:close/>
                    </a:path>
                  </a:pathLst>
                </a:custGeom>
                <a:noFill/>
                <a:ln w="19050" cap="flat" cmpd="sng">
                  <a:solidFill>
                    <a:srgbClr val="006600"/>
                  </a:solidFill>
                  <a:prstDash val="solid"/>
                  <a:round/>
                  <a:headEnd type="none" w="med" len="med"/>
                  <a:tailEnd type="none" w="med" len="med"/>
                </a:ln>
              </p:spPr>
              <p:txBody>
                <a:bodyPr/>
                <a:p>
                  <a:endParaRPr lang="zh-CN" altLang="en-US"/>
                </a:p>
              </p:txBody>
            </p:sp>
          </p:grpSp>
          <p:sp>
            <p:nvSpPr>
              <p:cNvPr id="5186" name="Line 138"/>
              <p:cNvSpPr/>
              <p:nvPr/>
            </p:nvSpPr>
            <p:spPr>
              <a:xfrm>
                <a:off x="246" y="2153"/>
                <a:ext cx="453" cy="0"/>
              </a:xfrm>
              <a:prstGeom prst="line">
                <a:avLst/>
              </a:prstGeom>
              <a:ln w="25400" cap="flat" cmpd="sng">
                <a:solidFill>
                  <a:srgbClr val="008000"/>
                </a:solidFill>
                <a:prstDash val="solid"/>
                <a:round/>
                <a:headEnd type="none" w="med" len="med"/>
                <a:tailEnd type="none" w="med" len="med"/>
              </a:ln>
            </p:spPr>
          </p:sp>
        </p:grpSp>
        <p:sp>
          <p:nvSpPr>
            <p:cNvPr id="5187" name="Line 139"/>
            <p:cNvSpPr/>
            <p:nvPr/>
          </p:nvSpPr>
          <p:spPr>
            <a:xfrm flipH="1">
              <a:off x="3878" y="1877"/>
              <a:ext cx="187" cy="0"/>
            </a:xfrm>
            <a:prstGeom prst="line">
              <a:avLst/>
            </a:prstGeom>
            <a:ln w="19050" cap="flat" cmpd="sng">
              <a:solidFill>
                <a:srgbClr val="FF0000"/>
              </a:solidFill>
              <a:prstDash val="solid"/>
              <a:round/>
              <a:headEnd type="none" w="med" len="med"/>
              <a:tailEnd type="arrow" w="med" len="med"/>
            </a:ln>
          </p:spPr>
        </p:sp>
      </p:gr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1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iterate type="lt">
                                    <p:tmPct val="100000"/>
                                  </p:iterate>
                                  <p:childTnLst>
                                    <p:set>
                                      <p:cBhvr>
                                        <p:cTn id="18" dur="1" fill="hold">
                                          <p:stCondLst>
                                            <p:cond delay="0"/>
                                          </p:stCondLst>
                                        </p:cTn>
                                        <p:tgtEl>
                                          <p:spTgt spid="40995">
                                            <p:txEl>
                                              <p:charRg st="0" end="85"/>
                                            </p:txEl>
                                          </p:spTgt>
                                        </p:tgtEl>
                                        <p:attrNameLst>
                                          <p:attrName>style.visibility</p:attrName>
                                        </p:attrNameLst>
                                      </p:cBhvr>
                                      <p:to>
                                        <p:strVal val="visible"/>
                                      </p:to>
                                    </p:set>
                                    <p:animEffect transition="in" filter="wipe(up)">
                                      <p:cBhvr>
                                        <p:cTn id="19" dur="75"/>
                                        <p:tgtEl>
                                          <p:spTgt spid="40995">
                                            <p:txEl>
                                              <p:charRg st="0" end="8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4" grpId="0"/>
      <p:bldP spid="4099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文本框 2"/>
          <p:cNvSpPr txBox="1"/>
          <p:nvPr>
            <p:custDataLst>
              <p:tags r:id="rId1"/>
            </p:custDataLst>
          </p:nvPr>
        </p:nvSpPr>
        <p:spPr>
          <a:xfrm>
            <a:off x="1828800" y="1333500"/>
            <a:ext cx="6445885" cy="1607185"/>
          </a:xfrm>
          <a:prstGeom prst="rect">
            <a:avLst/>
          </a:prstGeom>
          <a:noFill/>
          <a:ln w="9525">
            <a:noFill/>
          </a:ln>
        </p:spPr>
        <p:txBody>
          <a:bodyPr wrap="square" anchor="ctr" anchorCtr="0"/>
          <a:p>
            <a:r>
              <a:rPr sz="1950">
                <a:latin typeface="微软雅黑" panose="020B0503020204020204" charset="-122"/>
                <a:ea typeface="微软雅黑" panose="020B0503020204020204" charset="-122"/>
              </a:rPr>
              <a:t>由于回路中本身电流变化而在回路中激发起感应电动势称为    </a:t>
            </a:r>
            <a:r>
              <a:rPr lang="zh-CN" sz="1950">
                <a:latin typeface="微软雅黑" panose="020B0503020204020204" charset="-122"/>
                <a:ea typeface="微软雅黑" panose="020B0503020204020204" charset="-122"/>
                <a:sym typeface="+mn-ea"/>
              </a:rPr>
              <a:t>（</a:t>
            </a:r>
            <a:r>
              <a:rPr lang="zh-CN" sz="1950">
                <a:solidFill>
                  <a:srgbClr val="C00000"/>
                </a:solidFill>
                <a:latin typeface="微软雅黑" panose="020B0503020204020204" charset="-122"/>
                <a:ea typeface="微软雅黑" panose="020B0503020204020204" charset="-122"/>
                <a:sym typeface="+mn-ea"/>
              </a:rPr>
              <a:t>自感应</a:t>
            </a:r>
            <a:r>
              <a:rPr lang="zh-CN" sz="1950">
                <a:latin typeface="微软雅黑" panose="020B0503020204020204" charset="-122"/>
                <a:ea typeface="微软雅黑" panose="020B0503020204020204" charset="-122"/>
                <a:sym typeface="+mn-ea"/>
              </a:rPr>
              <a:t>）</a:t>
            </a:r>
            <a:r>
              <a:rPr sz="1950">
                <a:latin typeface="微软雅黑" panose="020B0503020204020204" charset="-122"/>
                <a:ea typeface="微软雅黑" panose="020B0503020204020204" charset="-122"/>
              </a:rPr>
              <a:t>     现象。   。</a:t>
            </a:r>
            <a:endParaRPr sz="1950">
              <a:latin typeface="微软雅黑" panose="020B0503020204020204" charset="-122"/>
              <a:ea typeface="微软雅黑" panose="020B0503020204020204" charset="-122"/>
            </a:endParaRPr>
          </a:p>
        </p:txBody>
      </p:sp>
      <p:sp>
        <p:nvSpPr>
          <p:cNvPr id="4" name="圆角矩形 3"/>
          <p:cNvSpPr/>
          <p:nvPr>
            <p:custDataLst>
              <p:tags r:id="rId2"/>
            </p:custDataLst>
          </p:nvPr>
        </p:nvSpPr>
        <p:spPr>
          <a:xfrm>
            <a:off x="5772150" y="5518547"/>
            <a:ext cx="1157288" cy="30837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fontAlgn="base"/>
            <a:r>
              <a:rPr lang="zh-CN" altLang="en-US" sz="1200" strike="noStrike" noProof="1">
                <a:solidFill>
                  <a:srgbClr val="FFFFFF"/>
                </a:solidFill>
                <a:latin typeface="微软雅黑" panose="020B0503020204020204" charset="-122"/>
                <a:ea typeface="微软雅黑" panose="020B0503020204020204" charset="-122"/>
              </a:rPr>
              <a:t>作答</a:t>
            </a:r>
            <a:endParaRPr lang="zh-CN" altLang="en-US" sz="1200" strike="noStrike" noProof="1">
              <a:solidFill>
                <a:srgbClr val="FFFFFF"/>
              </a:solidFill>
              <a:latin typeface="微软雅黑" panose="020B0503020204020204" charset="-122"/>
              <a:ea typeface="微软雅黑" panose="020B0503020204020204" charset="-122"/>
            </a:endParaRPr>
          </a:p>
        </p:txBody>
      </p:sp>
      <p:sp>
        <p:nvSpPr>
          <p:cNvPr id="10" name="矩形 9"/>
          <p:cNvSpPr/>
          <p:nvPr>
            <p:custDataLst>
              <p:tags r:id="rId3"/>
            </p:custDataLst>
          </p:nvPr>
        </p:nvSpPr>
        <p:spPr>
          <a:xfrm>
            <a:off x="1143000" y="5243513"/>
            <a:ext cx="6858000" cy="275035"/>
          </a:xfrm>
          <a:prstGeom prst="rect">
            <a:avLst/>
          </a:prstGeom>
          <a:solidFill>
            <a:srgbClr val="FBFAEF"/>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noAutofit/>
          </a:bodyPr>
          <a:p>
            <a:pPr lvl="0" algn="l" fontAlgn="base">
              <a:buNone/>
            </a:pPr>
            <a:r>
              <a:rPr lang="zh-CN" altLang="en-US" sz="900" strike="noStrike" noProof="1">
                <a:solidFill>
                  <a:srgbClr val="F84F41"/>
                </a:solidFill>
                <a:latin typeface="微软雅黑" panose="020B0503020204020204" charset="-122"/>
                <a:ea typeface="微软雅黑" panose="020B0503020204020204" charset="-122"/>
                <a:cs typeface="微软雅黑" panose="020B0503020204020204" charset="-122"/>
              </a:rPr>
              <a:t>正常使用填空题需3.0以上版本雨课堂</a:t>
            </a:r>
            <a:endParaRPr lang="zh-CN" altLang="en-US" sz="900" strike="noStrike" noProof="1">
              <a:solidFill>
                <a:srgbClr val="F84F41"/>
              </a:solidFill>
              <a:latin typeface="微软雅黑" panose="020B0503020204020204" charset="-122"/>
              <a:ea typeface="微软雅黑" panose="020B0503020204020204" charset="-122"/>
              <a:cs typeface="微软雅黑" panose="020B0503020204020204" charset="-122"/>
            </a:endParaRPr>
          </a:p>
        </p:txBody>
      </p:sp>
      <p:sp>
        <p:nvSpPr>
          <p:cNvPr id="11268" name="文本框 10"/>
          <p:cNvSpPr txBox="1"/>
          <p:nvPr>
            <p:custDataLst>
              <p:tags r:id="rId4"/>
            </p:custDataLst>
          </p:nvPr>
        </p:nvSpPr>
        <p:spPr>
          <a:xfrm>
            <a:off x="1828800" y="1333500"/>
            <a:ext cx="5486400" cy="273844"/>
          </a:xfrm>
          <a:prstGeom prst="rect">
            <a:avLst/>
          </a:prstGeom>
          <a:solidFill>
            <a:srgbClr val="FBFAEF">
              <a:alpha val="89998"/>
            </a:srgbClr>
          </a:solidFill>
          <a:ln w="9525">
            <a:noFill/>
          </a:ln>
        </p:spPr>
        <p:txBody>
          <a:bodyPr wrap="none" anchor="ctr" anchorCtr="1"/>
          <a:p>
            <a:r>
              <a:rPr lang="zh-CN" altLang="en-US" sz="900">
                <a:solidFill>
                  <a:srgbClr val="F84F41"/>
                </a:solidFill>
                <a:latin typeface="微软雅黑" panose="020B0503020204020204" charset="-122"/>
                <a:ea typeface="微软雅黑" panose="020B0503020204020204" charset="-122"/>
              </a:rPr>
              <a:t>此题未设答案</a:t>
            </a:r>
            <a:endParaRPr lang="zh-CN" altLang="en-US" sz="900">
              <a:solidFill>
                <a:srgbClr val="F84F41"/>
              </a:solidFill>
              <a:latin typeface="微软雅黑" panose="020B0503020204020204" charset="-122"/>
              <a:ea typeface="微软雅黑" panose="020B0503020204020204" charset="-122"/>
            </a:endParaRPr>
          </a:p>
        </p:txBody>
      </p:sp>
      <p:grpSp>
        <p:nvGrpSpPr>
          <p:cNvPr id="11269" name="组合 8"/>
          <p:cNvGrpSpPr/>
          <p:nvPr/>
        </p:nvGrpSpPr>
        <p:grpSpPr>
          <a:xfrm>
            <a:off x="1143000" y="857250"/>
            <a:ext cx="6858000" cy="476250"/>
            <a:chOff x="0" y="0"/>
            <a:chExt cx="14400" cy="1000"/>
          </a:xfrm>
        </p:grpSpPr>
        <p:sp>
          <p:nvSpPr>
            <p:cNvPr id="5" name="TitleBackground"/>
            <p:cNvSpPr/>
            <p:nvPr>
              <p:custDataLst>
                <p:tags r:id="rId5"/>
              </p:custDataLst>
            </p:nvPr>
          </p:nvSpPr>
          <p:spPr>
            <a:xfrm>
              <a:off x="0" y="0"/>
              <a:ext cx="144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1800" strike="noStrike" noProof="1"/>
            </a:p>
          </p:txBody>
        </p:sp>
        <p:sp>
          <p:nvSpPr>
            <p:cNvPr id="6" name="ColorBlock"/>
            <p:cNvSpPr/>
            <p:nvPr>
              <p:custDataLst>
                <p:tags r:id="rId6"/>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1800" strike="noStrike" noProof="1"/>
            </a:p>
          </p:txBody>
        </p:sp>
        <p:sp>
          <p:nvSpPr>
            <p:cNvPr id="11272" name="TypeText"/>
            <p:cNvSpPr txBox="1"/>
            <p:nvPr>
              <p:custDataLst>
                <p:tags r:id="rId7"/>
              </p:custDataLst>
            </p:nvPr>
          </p:nvSpPr>
          <p:spPr>
            <a:xfrm>
              <a:off x="400" y="0"/>
              <a:ext cx="3000" cy="1000"/>
            </a:xfrm>
            <a:prstGeom prst="rect">
              <a:avLst/>
            </a:prstGeom>
            <a:noFill/>
            <a:ln w="9525">
              <a:noFill/>
            </a:ln>
          </p:spPr>
          <p:txBody>
            <a:bodyPr wrap="none" anchor="ctr" anchorCtr="0"/>
            <a:p>
              <a:r>
                <a:rPr lang="zh-CN" altLang="en-US" sz="1950">
                  <a:solidFill>
                    <a:srgbClr val="000000"/>
                  </a:solidFill>
                  <a:latin typeface="微软雅黑" panose="020B0503020204020204" charset="-122"/>
                  <a:ea typeface="微软雅黑" panose="020B0503020204020204" charset="-122"/>
                </a:rPr>
                <a:t>填空题</a:t>
              </a:r>
              <a:endParaRPr lang="zh-CN" altLang="en-US" sz="1950">
                <a:solidFill>
                  <a:srgbClr val="000000"/>
                </a:solidFill>
                <a:latin typeface="微软雅黑" panose="020B0503020204020204" charset="-122"/>
                <a:ea typeface="微软雅黑" panose="020B0503020204020204" charset="-122"/>
              </a:endParaRPr>
            </a:p>
          </p:txBody>
        </p:sp>
        <p:sp>
          <p:nvSpPr>
            <p:cNvPr id="11273" name="TipText"/>
            <p:cNvSpPr txBox="1"/>
            <p:nvPr>
              <p:custDataLst>
                <p:tags r:id="rId8"/>
              </p:custDataLst>
            </p:nvPr>
          </p:nvSpPr>
          <p:spPr>
            <a:xfrm>
              <a:off x="2248" y="172"/>
              <a:ext cx="3600" cy="800"/>
            </a:xfrm>
            <a:prstGeom prst="rect">
              <a:avLst/>
            </a:prstGeom>
            <a:noFill/>
            <a:ln w="9525">
              <a:noFill/>
            </a:ln>
          </p:spPr>
          <p:txBody>
            <a:bodyPr wrap="none" anchor="ctr" anchorCtr="0"/>
            <a:p>
              <a:r>
                <a:rPr lang="en-US" altLang="zh-CN" sz="1500">
                  <a:solidFill>
                    <a:srgbClr val="808080"/>
                  </a:solidFill>
                  <a:latin typeface="微软雅黑" panose="020B0503020204020204" charset="-122"/>
                  <a:ea typeface="微软雅黑" panose="020B0503020204020204" charset="-122"/>
                </a:rPr>
                <a:t>2</a:t>
              </a:r>
              <a:r>
                <a:rPr lang="zh-CN" altLang="en-US" sz="1500">
                  <a:solidFill>
                    <a:srgbClr val="808080"/>
                  </a:solidFill>
                  <a:latin typeface="微软雅黑" panose="020B0503020204020204" charset="-122"/>
                  <a:ea typeface="微软雅黑" panose="020B0503020204020204" charset="-122"/>
                </a:rPr>
                <a:t>分</a:t>
              </a:r>
              <a:endParaRPr lang="zh-CN" altLang="en-US" sz="1500">
                <a:solidFill>
                  <a:srgbClr val="808080"/>
                </a:solidFill>
                <a:latin typeface="微软雅黑" panose="020B0503020204020204" charset="-122"/>
                <a:ea typeface="微软雅黑" panose="020B0503020204020204" charset="-122"/>
              </a:endParaRPr>
            </a:p>
          </p:txBody>
        </p:sp>
      </p:grpSp>
      <p:pic>
        <p:nvPicPr>
          <p:cNvPr id="11274" name="图片 1" descr="tmpA352"/>
          <p:cNvPicPr>
            <a:picLocks noChangeAspect="1"/>
          </p:cNvPicPr>
          <p:nvPr>
            <p:custDataLst>
              <p:tags r:id="rId9"/>
            </p:custDataLst>
          </p:nvPr>
        </p:nvPicPr>
        <p:blipFill>
          <a:blip r:embed="rId10"/>
          <a:stretch>
            <a:fillRect/>
          </a:stretch>
        </p:blipFill>
        <p:spPr>
          <a:xfrm>
            <a:off x="6838950" y="904875"/>
            <a:ext cx="1066800" cy="381000"/>
          </a:xfrm>
          <a:prstGeom prst="rect">
            <a:avLst/>
          </a:prstGeom>
          <a:noFill/>
          <a:ln w="9525">
            <a:noFill/>
          </a:ln>
        </p:spPr>
      </p:pic>
    </p:spTree>
    <p:custDataLst>
      <p:tags r:id="rId1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文本框 2"/>
          <p:cNvSpPr txBox="1"/>
          <p:nvPr>
            <p:custDataLst>
              <p:tags r:id="rId1"/>
            </p:custDataLst>
          </p:nvPr>
        </p:nvSpPr>
        <p:spPr>
          <a:xfrm>
            <a:off x="1828800" y="1333500"/>
            <a:ext cx="6445885" cy="1607185"/>
          </a:xfrm>
          <a:prstGeom prst="rect">
            <a:avLst/>
          </a:prstGeom>
          <a:noFill/>
          <a:ln w="9525">
            <a:noFill/>
          </a:ln>
        </p:spPr>
        <p:txBody>
          <a:bodyPr wrap="square" anchor="ctr" anchorCtr="0"/>
          <a:p>
            <a:r>
              <a:rPr sz="1950">
                <a:latin typeface="微软雅黑" panose="020B0503020204020204" charset="-122"/>
                <a:ea typeface="微软雅黑" panose="020B0503020204020204" charset="-122"/>
              </a:rPr>
              <a:t>.当穿过闭合导体回路所包围面积的 </a:t>
            </a:r>
            <a:r>
              <a:rPr lang="zh-CN" sz="1950">
                <a:latin typeface="微软雅黑" panose="020B0503020204020204" charset="-122"/>
                <a:ea typeface="微软雅黑" panose="020B0503020204020204" charset="-122"/>
              </a:rPr>
              <a:t>（</a:t>
            </a:r>
            <a:r>
              <a:rPr sz="1950">
                <a:latin typeface="微软雅黑" panose="020B0503020204020204" charset="-122"/>
                <a:ea typeface="微软雅黑" panose="020B0503020204020204" charset="-122"/>
              </a:rPr>
              <a:t> </a:t>
            </a:r>
            <a:r>
              <a:rPr sz="1950">
                <a:solidFill>
                  <a:srgbClr val="C00000"/>
                </a:solidFill>
                <a:latin typeface="微软雅黑" panose="020B0503020204020204" charset="-122"/>
                <a:ea typeface="微软雅黑" panose="020B0503020204020204" charset="-122"/>
              </a:rPr>
              <a:t> </a:t>
            </a:r>
            <a:r>
              <a:rPr lang="zh-CN" sz="1950">
                <a:solidFill>
                  <a:srgbClr val="C00000"/>
                </a:solidFill>
                <a:latin typeface="微软雅黑" panose="020B0503020204020204" charset="-122"/>
                <a:ea typeface="微软雅黑" panose="020B0503020204020204" charset="-122"/>
              </a:rPr>
              <a:t>磁通量</a:t>
            </a:r>
            <a:r>
              <a:rPr sz="1950">
                <a:latin typeface="微软雅黑" panose="020B0503020204020204" charset="-122"/>
                <a:ea typeface="微软雅黑" panose="020B0503020204020204" charset="-122"/>
              </a:rPr>
              <a:t> </a:t>
            </a:r>
            <a:r>
              <a:rPr lang="zh-CN" sz="1950">
                <a:latin typeface="微软雅黑" panose="020B0503020204020204" charset="-122"/>
                <a:ea typeface="微软雅黑" panose="020B0503020204020204" charset="-122"/>
              </a:rPr>
              <a:t>）</a:t>
            </a:r>
            <a:r>
              <a:rPr sz="1950">
                <a:latin typeface="微软雅黑" panose="020B0503020204020204" charset="-122"/>
                <a:ea typeface="微软雅黑" panose="020B0503020204020204" charset="-122"/>
              </a:rPr>
              <a:t>  发生变化时，回路中就有电流产生。</a:t>
            </a:r>
            <a:endParaRPr sz="1950">
              <a:latin typeface="微软雅黑" panose="020B0503020204020204" charset="-122"/>
              <a:ea typeface="微软雅黑" panose="020B0503020204020204" charset="-122"/>
            </a:endParaRPr>
          </a:p>
        </p:txBody>
      </p:sp>
      <p:sp>
        <p:nvSpPr>
          <p:cNvPr id="4" name="圆角矩形 3"/>
          <p:cNvSpPr/>
          <p:nvPr>
            <p:custDataLst>
              <p:tags r:id="rId2"/>
            </p:custDataLst>
          </p:nvPr>
        </p:nvSpPr>
        <p:spPr>
          <a:xfrm>
            <a:off x="5772150" y="5518547"/>
            <a:ext cx="1157288" cy="30837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fontAlgn="base"/>
            <a:r>
              <a:rPr lang="zh-CN" altLang="en-US" sz="1200" strike="noStrike" noProof="1">
                <a:solidFill>
                  <a:srgbClr val="FFFFFF"/>
                </a:solidFill>
                <a:latin typeface="微软雅黑" panose="020B0503020204020204" charset="-122"/>
                <a:ea typeface="微软雅黑" panose="020B0503020204020204" charset="-122"/>
              </a:rPr>
              <a:t>作答</a:t>
            </a:r>
            <a:endParaRPr lang="zh-CN" altLang="en-US" sz="1200" strike="noStrike" noProof="1">
              <a:solidFill>
                <a:srgbClr val="FFFFFF"/>
              </a:solidFill>
              <a:latin typeface="微软雅黑" panose="020B0503020204020204" charset="-122"/>
              <a:ea typeface="微软雅黑" panose="020B0503020204020204" charset="-122"/>
            </a:endParaRPr>
          </a:p>
        </p:txBody>
      </p:sp>
      <p:sp>
        <p:nvSpPr>
          <p:cNvPr id="10" name="矩形 9"/>
          <p:cNvSpPr/>
          <p:nvPr>
            <p:custDataLst>
              <p:tags r:id="rId3"/>
            </p:custDataLst>
          </p:nvPr>
        </p:nvSpPr>
        <p:spPr>
          <a:xfrm>
            <a:off x="1143000" y="5243513"/>
            <a:ext cx="6858000" cy="275035"/>
          </a:xfrm>
          <a:prstGeom prst="rect">
            <a:avLst/>
          </a:prstGeom>
          <a:solidFill>
            <a:srgbClr val="FBFAEF"/>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noAutofit/>
          </a:bodyPr>
          <a:p>
            <a:pPr lvl="0" algn="l" fontAlgn="base">
              <a:buNone/>
            </a:pPr>
            <a:r>
              <a:rPr lang="zh-CN" altLang="en-US" sz="900" strike="noStrike" noProof="1">
                <a:solidFill>
                  <a:srgbClr val="F84F41"/>
                </a:solidFill>
                <a:latin typeface="微软雅黑" panose="020B0503020204020204" charset="-122"/>
                <a:ea typeface="微软雅黑" panose="020B0503020204020204" charset="-122"/>
                <a:cs typeface="微软雅黑" panose="020B0503020204020204" charset="-122"/>
              </a:rPr>
              <a:t>正常使用填空题需3.0以上版本雨课堂</a:t>
            </a:r>
            <a:endParaRPr lang="zh-CN" altLang="en-US" sz="900" strike="noStrike" noProof="1">
              <a:solidFill>
                <a:srgbClr val="F84F41"/>
              </a:solidFill>
              <a:latin typeface="微软雅黑" panose="020B0503020204020204" charset="-122"/>
              <a:ea typeface="微软雅黑" panose="020B0503020204020204" charset="-122"/>
              <a:cs typeface="微软雅黑" panose="020B0503020204020204" charset="-122"/>
            </a:endParaRPr>
          </a:p>
        </p:txBody>
      </p:sp>
      <p:sp>
        <p:nvSpPr>
          <p:cNvPr id="11268" name="文本框 10"/>
          <p:cNvSpPr txBox="1"/>
          <p:nvPr>
            <p:custDataLst>
              <p:tags r:id="rId4"/>
            </p:custDataLst>
          </p:nvPr>
        </p:nvSpPr>
        <p:spPr>
          <a:xfrm>
            <a:off x="1828800" y="1333500"/>
            <a:ext cx="5486400" cy="273844"/>
          </a:xfrm>
          <a:prstGeom prst="rect">
            <a:avLst/>
          </a:prstGeom>
          <a:solidFill>
            <a:srgbClr val="FBFAEF">
              <a:alpha val="89998"/>
            </a:srgbClr>
          </a:solidFill>
          <a:ln w="9525">
            <a:noFill/>
          </a:ln>
        </p:spPr>
        <p:txBody>
          <a:bodyPr wrap="none" anchor="ctr" anchorCtr="1"/>
          <a:p>
            <a:r>
              <a:rPr lang="zh-CN" altLang="en-US" sz="900">
                <a:solidFill>
                  <a:srgbClr val="F84F41"/>
                </a:solidFill>
                <a:latin typeface="微软雅黑" panose="020B0503020204020204" charset="-122"/>
                <a:ea typeface="微软雅黑" panose="020B0503020204020204" charset="-122"/>
              </a:rPr>
              <a:t>此题未设答案</a:t>
            </a:r>
            <a:endParaRPr lang="zh-CN" altLang="en-US" sz="900">
              <a:solidFill>
                <a:srgbClr val="F84F41"/>
              </a:solidFill>
              <a:latin typeface="微软雅黑" panose="020B0503020204020204" charset="-122"/>
              <a:ea typeface="微软雅黑" panose="020B0503020204020204" charset="-122"/>
            </a:endParaRPr>
          </a:p>
        </p:txBody>
      </p:sp>
      <p:grpSp>
        <p:nvGrpSpPr>
          <p:cNvPr id="11269" name="组合 8"/>
          <p:cNvGrpSpPr/>
          <p:nvPr/>
        </p:nvGrpSpPr>
        <p:grpSpPr>
          <a:xfrm>
            <a:off x="1143000" y="857250"/>
            <a:ext cx="6858000" cy="476250"/>
            <a:chOff x="0" y="0"/>
            <a:chExt cx="14400" cy="1000"/>
          </a:xfrm>
        </p:grpSpPr>
        <p:sp>
          <p:nvSpPr>
            <p:cNvPr id="5" name="TitleBackground"/>
            <p:cNvSpPr/>
            <p:nvPr>
              <p:custDataLst>
                <p:tags r:id="rId5"/>
              </p:custDataLst>
            </p:nvPr>
          </p:nvSpPr>
          <p:spPr>
            <a:xfrm>
              <a:off x="0" y="0"/>
              <a:ext cx="144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1800" strike="noStrike" noProof="1"/>
            </a:p>
          </p:txBody>
        </p:sp>
        <p:sp>
          <p:nvSpPr>
            <p:cNvPr id="6" name="ColorBlock"/>
            <p:cNvSpPr/>
            <p:nvPr>
              <p:custDataLst>
                <p:tags r:id="rId6"/>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1800" strike="noStrike" noProof="1"/>
            </a:p>
          </p:txBody>
        </p:sp>
        <p:sp>
          <p:nvSpPr>
            <p:cNvPr id="11272" name="TypeText"/>
            <p:cNvSpPr txBox="1"/>
            <p:nvPr>
              <p:custDataLst>
                <p:tags r:id="rId7"/>
              </p:custDataLst>
            </p:nvPr>
          </p:nvSpPr>
          <p:spPr>
            <a:xfrm>
              <a:off x="400" y="0"/>
              <a:ext cx="3000" cy="1000"/>
            </a:xfrm>
            <a:prstGeom prst="rect">
              <a:avLst/>
            </a:prstGeom>
            <a:noFill/>
            <a:ln w="9525">
              <a:noFill/>
            </a:ln>
          </p:spPr>
          <p:txBody>
            <a:bodyPr wrap="none" anchor="ctr" anchorCtr="0"/>
            <a:p>
              <a:r>
                <a:rPr lang="zh-CN" altLang="en-US" sz="1950">
                  <a:solidFill>
                    <a:srgbClr val="000000"/>
                  </a:solidFill>
                  <a:latin typeface="微软雅黑" panose="020B0503020204020204" charset="-122"/>
                  <a:ea typeface="微软雅黑" panose="020B0503020204020204" charset="-122"/>
                </a:rPr>
                <a:t>填空题</a:t>
              </a:r>
              <a:endParaRPr lang="zh-CN" altLang="en-US" sz="1950">
                <a:solidFill>
                  <a:srgbClr val="000000"/>
                </a:solidFill>
                <a:latin typeface="微软雅黑" panose="020B0503020204020204" charset="-122"/>
                <a:ea typeface="微软雅黑" panose="020B0503020204020204" charset="-122"/>
              </a:endParaRPr>
            </a:p>
          </p:txBody>
        </p:sp>
        <p:sp>
          <p:nvSpPr>
            <p:cNvPr id="11273" name="TipText"/>
            <p:cNvSpPr txBox="1"/>
            <p:nvPr>
              <p:custDataLst>
                <p:tags r:id="rId8"/>
              </p:custDataLst>
            </p:nvPr>
          </p:nvSpPr>
          <p:spPr>
            <a:xfrm>
              <a:off x="2248" y="172"/>
              <a:ext cx="3600" cy="800"/>
            </a:xfrm>
            <a:prstGeom prst="rect">
              <a:avLst/>
            </a:prstGeom>
            <a:noFill/>
            <a:ln w="9525">
              <a:noFill/>
            </a:ln>
          </p:spPr>
          <p:txBody>
            <a:bodyPr wrap="none" anchor="ctr" anchorCtr="0"/>
            <a:p>
              <a:r>
                <a:rPr lang="en-US" altLang="zh-CN" sz="1500">
                  <a:solidFill>
                    <a:srgbClr val="808080"/>
                  </a:solidFill>
                  <a:latin typeface="微软雅黑" panose="020B0503020204020204" charset="-122"/>
                  <a:ea typeface="微软雅黑" panose="020B0503020204020204" charset="-122"/>
                </a:rPr>
                <a:t>2</a:t>
              </a:r>
              <a:r>
                <a:rPr lang="zh-CN" altLang="en-US" sz="1500">
                  <a:solidFill>
                    <a:srgbClr val="808080"/>
                  </a:solidFill>
                  <a:latin typeface="微软雅黑" panose="020B0503020204020204" charset="-122"/>
                  <a:ea typeface="微软雅黑" panose="020B0503020204020204" charset="-122"/>
                </a:rPr>
                <a:t>分</a:t>
              </a:r>
              <a:endParaRPr lang="zh-CN" altLang="en-US" sz="1500">
                <a:solidFill>
                  <a:srgbClr val="808080"/>
                </a:solidFill>
                <a:latin typeface="微软雅黑" panose="020B0503020204020204" charset="-122"/>
                <a:ea typeface="微软雅黑" panose="020B0503020204020204" charset="-122"/>
              </a:endParaRPr>
            </a:p>
          </p:txBody>
        </p:sp>
      </p:grpSp>
      <p:pic>
        <p:nvPicPr>
          <p:cNvPr id="11274" name="图片 1" descr="tmpA352"/>
          <p:cNvPicPr>
            <a:picLocks noChangeAspect="1"/>
          </p:cNvPicPr>
          <p:nvPr>
            <p:custDataLst>
              <p:tags r:id="rId9"/>
            </p:custDataLst>
          </p:nvPr>
        </p:nvPicPr>
        <p:blipFill>
          <a:blip r:embed="rId10"/>
          <a:stretch>
            <a:fillRect/>
          </a:stretch>
        </p:blipFill>
        <p:spPr>
          <a:xfrm>
            <a:off x="6838950" y="904875"/>
            <a:ext cx="1066800" cy="381000"/>
          </a:xfrm>
          <a:prstGeom prst="rect">
            <a:avLst/>
          </a:prstGeom>
          <a:noFill/>
          <a:ln w="9525">
            <a:noFill/>
          </a:ln>
        </p:spPr>
      </p:pic>
    </p:spTree>
    <p:custDataLst>
      <p:tags r:id="rId1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文本框 2"/>
          <p:cNvSpPr txBox="1"/>
          <p:nvPr>
            <p:custDataLst>
              <p:tags r:id="rId1"/>
            </p:custDataLst>
          </p:nvPr>
        </p:nvSpPr>
        <p:spPr>
          <a:xfrm>
            <a:off x="1828800" y="1333500"/>
            <a:ext cx="5486400" cy="1607344"/>
          </a:xfrm>
          <a:prstGeom prst="rect">
            <a:avLst/>
          </a:prstGeom>
          <a:noFill/>
          <a:ln w="9525">
            <a:noFill/>
          </a:ln>
        </p:spPr>
        <p:txBody>
          <a:bodyPr wrap="square" anchor="ctr" anchorCtr="0"/>
          <a:p>
            <a:r>
              <a:rPr sz="1950">
                <a:ea typeface="微软雅黑" panose="020B0503020204020204" charset="-122"/>
              </a:rPr>
              <a:t>当闭合回路所包围面积内的磁通量随时间发生变化时，闭合回路中有感应电动势产生。（ </a:t>
            </a:r>
            <a:r>
              <a:rPr lang="zh-CN" altLang="en-US" sz="1950">
                <a:solidFill>
                  <a:srgbClr val="FF0000"/>
                </a:solidFill>
                <a:latin typeface="Arial" panose="020B0604020202020204" pitchFamily="34" charset="0"/>
                <a:ea typeface="微软雅黑" panose="020B0503020204020204" charset="-122"/>
                <a:cs typeface="Arial" panose="020B0604020202020204" pitchFamily="34" charset="0"/>
                <a:sym typeface="+mn-ea"/>
              </a:rPr>
              <a:t>√</a:t>
            </a:r>
            <a:r>
              <a:rPr lang="zh-CN" altLang="en-US" sz="1950">
                <a:solidFill>
                  <a:srgbClr val="FF0000"/>
                </a:solidFill>
                <a:latin typeface="微软雅黑" panose="020B0503020204020204" charset="-122"/>
                <a:ea typeface="微软雅黑" panose="020B0503020204020204" charset="-122"/>
                <a:sym typeface="+mn-ea"/>
              </a:rPr>
              <a:t> </a:t>
            </a:r>
            <a:r>
              <a:rPr sz="1950">
                <a:ea typeface="微软雅黑" panose="020B0503020204020204" charset="-122"/>
              </a:rPr>
              <a:t>  ）</a:t>
            </a:r>
            <a:endParaRPr sz="1950">
              <a:ea typeface="微软雅黑" panose="020B0503020204020204" charset="-122"/>
            </a:endParaRPr>
          </a:p>
        </p:txBody>
      </p:sp>
      <p:sp>
        <p:nvSpPr>
          <p:cNvPr id="4" name="圆角矩形 3"/>
          <p:cNvSpPr/>
          <p:nvPr>
            <p:custDataLst>
              <p:tags r:id="rId2"/>
            </p:custDataLst>
          </p:nvPr>
        </p:nvSpPr>
        <p:spPr>
          <a:xfrm>
            <a:off x="5772150" y="5518547"/>
            <a:ext cx="1157288" cy="30837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fontAlgn="base"/>
            <a:r>
              <a:rPr lang="zh-CN" altLang="en-US" sz="1200" strike="noStrike" noProof="1">
                <a:solidFill>
                  <a:srgbClr val="FFFFFF"/>
                </a:solidFill>
                <a:latin typeface="微软雅黑" panose="020B0503020204020204" charset="-122"/>
                <a:ea typeface="微软雅黑" panose="020B0503020204020204" charset="-122"/>
              </a:rPr>
              <a:t>作答</a:t>
            </a:r>
            <a:endParaRPr lang="zh-CN" altLang="en-US" sz="1200" strike="noStrike" noProof="1">
              <a:solidFill>
                <a:srgbClr val="FFFFFF"/>
              </a:solidFill>
              <a:latin typeface="微软雅黑" panose="020B0503020204020204" charset="-122"/>
              <a:ea typeface="微软雅黑" panose="020B0503020204020204" charset="-122"/>
            </a:endParaRPr>
          </a:p>
        </p:txBody>
      </p:sp>
      <p:sp>
        <p:nvSpPr>
          <p:cNvPr id="10" name="矩形 9"/>
          <p:cNvSpPr/>
          <p:nvPr>
            <p:custDataLst>
              <p:tags r:id="rId3"/>
            </p:custDataLst>
          </p:nvPr>
        </p:nvSpPr>
        <p:spPr>
          <a:xfrm>
            <a:off x="1143000" y="5243513"/>
            <a:ext cx="6858000" cy="275035"/>
          </a:xfrm>
          <a:prstGeom prst="rect">
            <a:avLst/>
          </a:prstGeom>
          <a:solidFill>
            <a:srgbClr val="FBFAEF"/>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noAutofit/>
          </a:bodyPr>
          <a:p>
            <a:pPr lvl="0" algn="l" fontAlgn="base">
              <a:buNone/>
            </a:pPr>
            <a:r>
              <a:rPr lang="zh-CN" altLang="en-US" sz="900" strike="noStrike" noProof="1">
                <a:solidFill>
                  <a:srgbClr val="F84F41"/>
                </a:solidFill>
                <a:latin typeface="微软雅黑" panose="020B0503020204020204" charset="-122"/>
                <a:ea typeface="微软雅黑" panose="020B0503020204020204" charset="-122"/>
                <a:cs typeface="微软雅黑" panose="020B0503020204020204" charset="-122"/>
              </a:rPr>
              <a:t>正常使用填空题需3.0以上版本雨课堂</a:t>
            </a:r>
            <a:endParaRPr lang="zh-CN" altLang="en-US" sz="900" strike="noStrike" noProof="1">
              <a:solidFill>
                <a:srgbClr val="F84F41"/>
              </a:solidFill>
              <a:latin typeface="微软雅黑" panose="020B0503020204020204" charset="-122"/>
              <a:ea typeface="微软雅黑" panose="020B0503020204020204" charset="-122"/>
              <a:cs typeface="微软雅黑" panose="020B0503020204020204" charset="-122"/>
            </a:endParaRPr>
          </a:p>
        </p:txBody>
      </p:sp>
      <p:grpSp>
        <p:nvGrpSpPr>
          <p:cNvPr id="50180" name="组合 8"/>
          <p:cNvGrpSpPr/>
          <p:nvPr/>
        </p:nvGrpSpPr>
        <p:grpSpPr>
          <a:xfrm>
            <a:off x="1143000" y="857250"/>
            <a:ext cx="6858000" cy="476250"/>
            <a:chOff x="0" y="0"/>
            <a:chExt cx="14400" cy="1000"/>
          </a:xfrm>
        </p:grpSpPr>
        <p:sp>
          <p:nvSpPr>
            <p:cNvPr id="5" name="TitleBackground"/>
            <p:cNvSpPr/>
            <p:nvPr>
              <p:custDataLst>
                <p:tags r:id="rId4"/>
              </p:custDataLst>
            </p:nvPr>
          </p:nvSpPr>
          <p:spPr>
            <a:xfrm>
              <a:off x="0" y="0"/>
              <a:ext cx="144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1800" strike="noStrike" noProof="1"/>
            </a:p>
          </p:txBody>
        </p:sp>
        <p:sp>
          <p:nvSpPr>
            <p:cNvPr id="6" name="ColorBlock"/>
            <p:cNvSpPr/>
            <p:nvPr>
              <p:custDataLst>
                <p:tags r:id="rId5"/>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1800" strike="noStrike" noProof="1"/>
            </a:p>
          </p:txBody>
        </p:sp>
        <p:sp>
          <p:nvSpPr>
            <p:cNvPr id="50183" name="TypeText"/>
            <p:cNvSpPr txBox="1"/>
            <p:nvPr>
              <p:custDataLst>
                <p:tags r:id="rId6"/>
              </p:custDataLst>
            </p:nvPr>
          </p:nvSpPr>
          <p:spPr>
            <a:xfrm>
              <a:off x="400" y="0"/>
              <a:ext cx="3000" cy="1000"/>
            </a:xfrm>
            <a:prstGeom prst="rect">
              <a:avLst/>
            </a:prstGeom>
            <a:noFill/>
            <a:ln w="9525">
              <a:noFill/>
            </a:ln>
          </p:spPr>
          <p:txBody>
            <a:bodyPr wrap="none" anchor="ctr" anchorCtr="0"/>
            <a:p>
              <a:r>
                <a:rPr lang="zh-CN" altLang="en-US" sz="1950">
                  <a:solidFill>
                    <a:srgbClr val="000000"/>
                  </a:solidFill>
                  <a:latin typeface="微软雅黑" panose="020B0503020204020204" charset="-122"/>
                  <a:ea typeface="微软雅黑" panose="020B0503020204020204" charset="-122"/>
                </a:rPr>
                <a:t>判断题</a:t>
              </a:r>
              <a:endParaRPr lang="zh-CN" altLang="en-US" sz="1950">
                <a:solidFill>
                  <a:srgbClr val="000000"/>
                </a:solidFill>
                <a:latin typeface="微软雅黑" panose="020B0503020204020204" charset="-122"/>
                <a:ea typeface="微软雅黑" panose="020B0503020204020204" charset="-122"/>
              </a:endParaRPr>
            </a:p>
          </p:txBody>
        </p:sp>
        <p:sp>
          <p:nvSpPr>
            <p:cNvPr id="50184" name="TipText"/>
            <p:cNvSpPr txBox="1"/>
            <p:nvPr>
              <p:custDataLst>
                <p:tags r:id="rId7"/>
              </p:custDataLst>
            </p:nvPr>
          </p:nvSpPr>
          <p:spPr>
            <a:xfrm>
              <a:off x="2248" y="172"/>
              <a:ext cx="3600" cy="800"/>
            </a:xfrm>
            <a:prstGeom prst="rect">
              <a:avLst/>
            </a:prstGeom>
            <a:noFill/>
            <a:ln w="9525">
              <a:noFill/>
            </a:ln>
          </p:spPr>
          <p:txBody>
            <a:bodyPr wrap="none" anchor="ctr" anchorCtr="0"/>
            <a:p>
              <a:r>
                <a:rPr lang="en-US" altLang="zh-CN" sz="1500">
                  <a:solidFill>
                    <a:srgbClr val="808080"/>
                  </a:solidFill>
                  <a:latin typeface="微软雅黑" panose="020B0503020204020204" charset="-122"/>
                  <a:ea typeface="微软雅黑" panose="020B0503020204020204" charset="-122"/>
                </a:rPr>
                <a:t>2</a:t>
              </a:r>
              <a:r>
                <a:rPr lang="zh-CN" altLang="en-US" sz="1500">
                  <a:solidFill>
                    <a:srgbClr val="808080"/>
                  </a:solidFill>
                  <a:latin typeface="微软雅黑" panose="020B0503020204020204" charset="-122"/>
                  <a:ea typeface="微软雅黑" panose="020B0503020204020204" charset="-122"/>
                </a:rPr>
                <a:t>分</a:t>
              </a:r>
              <a:endParaRPr lang="zh-CN" altLang="en-US" sz="1500">
                <a:solidFill>
                  <a:srgbClr val="808080"/>
                </a:solidFill>
                <a:latin typeface="微软雅黑" panose="020B0503020204020204" charset="-122"/>
                <a:ea typeface="微软雅黑" panose="020B0503020204020204" charset="-122"/>
              </a:endParaRPr>
            </a:p>
          </p:txBody>
        </p:sp>
      </p:grpSp>
      <p:pic>
        <p:nvPicPr>
          <p:cNvPr id="50185" name="图片 1" descr="tmpC2A3"/>
          <p:cNvPicPr>
            <a:picLocks noChangeAspect="1"/>
          </p:cNvPicPr>
          <p:nvPr>
            <p:custDataLst>
              <p:tags r:id="rId8"/>
            </p:custDataLst>
          </p:nvPr>
        </p:nvPicPr>
        <p:blipFill>
          <a:blip r:embed="rId9"/>
          <a:stretch>
            <a:fillRect/>
          </a:stretch>
        </p:blipFill>
        <p:spPr>
          <a:xfrm>
            <a:off x="6838950" y="904875"/>
            <a:ext cx="1066800" cy="381000"/>
          </a:xfrm>
          <a:prstGeom prst="rect">
            <a:avLst/>
          </a:prstGeom>
          <a:noFill/>
          <a:ln w="9525">
            <a:noFill/>
          </a:ln>
        </p:spPr>
      </p:pic>
    </p:spTree>
    <p:custDataLst>
      <p:tags r:id="rId10"/>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文本框 2"/>
          <p:cNvSpPr txBox="1"/>
          <p:nvPr>
            <p:custDataLst>
              <p:tags r:id="rId1"/>
            </p:custDataLst>
          </p:nvPr>
        </p:nvSpPr>
        <p:spPr>
          <a:xfrm>
            <a:off x="1828800" y="1333500"/>
            <a:ext cx="5486400" cy="1607344"/>
          </a:xfrm>
          <a:prstGeom prst="rect">
            <a:avLst/>
          </a:prstGeom>
          <a:noFill/>
          <a:ln w="9525">
            <a:noFill/>
          </a:ln>
        </p:spPr>
        <p:txBody>
          <a:bodyPr wrap="square" anchor="ctr" anchorCtr="0"/>
          <a:p>
            <a:r>
              <a:rPr sz="1950">
                <a:ea typeface="微软雅黑" panose="020B0503020204020204" charset="-122"/>
              </a:rPr>
              <a:t>闭合回路中感应电流产生的磁场总是与外磁场方向相反。（ </a:t>
            </a:r>
            <a:r>
              <a:rPr lang="en-US" altLang="zh-CN" sz="1950">
                <a:solidFill>
                  <a:srgbClr val="FF0000"/>
                </a:solidFill>
                <a:latin typeface="Arial" panose="020B0604020202020204" pitchFamily="34" charset="0"/>
                <a:ea typeface="微软雅黑" panose="020B0503020204020204" charset="-122"/>
                <a:cs typeface="Arial" panose="020B0604020202020204" pitchFamily="34" charset="0"/>
                <a:sym typeface="+mn-ea"/>
              </a:rPr>
              <a:t>x</a:t>
            </a:r>
            <a:r>
              <a:rPr sz="1950">
                <a:ea typeface="微软雅黑" panose="020B0503020204020204" charset="-122"/>
              </a:rPr>
              <a:t>  ）</a:t>
            </a:r>
            <a:endParaRPr sz="1950">
              <a:ea typeface="微软雅黑" panose="020B0503020204020204" charset="-122"/>
            </a:endParaRPr>
          </a:p>
        </p:txBody>
      </p:sp>
      <p:sp>
        <p:nvSpPr>
          <p:cNvPr id="4" name="圆角矩形 3"/>
          <p:cNvSpPr/>
          <p:nvPr>
            <p:custDataLst>
              <p:tags r:id="rId2"/>
            </p:custDataLst>
          </p:nvPr>
        </p:nvSpPr>
        <p:spPr>
          <a:xfrm>
            <a:off x="5772150" y="5518547"/>
            <a:ext cx="1157288" cy="30837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fontAlgn="base"/>
            <a:r>
              <a:rPr lang="zh-CN" altLang="en-US" sz="1200" strike="noStrike" noProof="1">
                <a:solidFill>
                  <a:srgbClr val="FFFFFF"/>
                </a:solidFill>
                <a:latin typeface="微软雅黑" panose="020B0503020204020204" charset="-122"/>
                <a:ea typeface="微软雅黑" panose="020B0503020204020204" charset="-122"/>
              </a:rPr>
              <a:t>作答</a:t>
            </a:r>
            <a:endParaRPr lang="zh-CN" altLang="en-US" sz="1200" strike="noStrike" noProof="1">
              <a:solidFill>
                <a:srgbClr val="FFFFFF"/>
              </a:solidFill>
              <a:latin typeface="微软雅黑" panose="020B0503020204020204" charset="-122"/>
              <a:ea typeface="微软雅黑" panose="020B0503020204020204" charset="-122"/>
            </a:endParaRPr>
          </a:p>
        </p:txBody>
      </p:sp>
      <p:sp>
        <p:nvSpPr>
          <p:cNvPr id="10" name="矩形 9"/>
          <p:cNvSpPr/>
          <p:nvPr>
            <p:custDataLst>
              <p:tags r:id="rId3"/>
            </p:custDataLst>
          </p:nvPr>
        </p:nvSpPr>
        <p:spPr>
          <a:xfrm>
            <a:off x="1143000" y="5243513"/>
            <a:ext cx="6858000" cy="275035"/>
          </a:xfrm>
          <a:prstGeom prst="rect">
            <a:avLst/>
          </a:prstGeom>
          <a:solidFill>
            <a:srgbClr val="FBFAEF"/>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noAutofit/>
          </a:bodyPr>
          <a:p>
            <a:pPr lvl="0" algn="l" fontAlgn="base">
              <a:buNone/>
            </a:pPr>
            <a:r>
              <a:rPr lang="zh-CN" altLang="en-US" sz="900" strike="noStrike" noProof="1">
                <a:solidFill>
                  <a:srgbClr val="F84F41"/>
                </a:solidFill>
                <a:latin typeface="微软雅黑" panose="020B0503020204020204" charset="-122"/>
                <a:ea typeface="微软雅黑" panose="020B0503020204020204" charset="-122"/>
                <a:cs typeface="微软雅黑" panose="020B0503020204020204" charset="-122"/>
              </a:rPr>
              <a:t>正常使用填空题需3.0以上版本雨课堂</a:t>
            </a:r>
            <a:endParaRPr lang="zh-CN" altLang="en-US" sz="900" strike="noStrike" noProof="1">
              <a:solidFill>
                <a:srgbClr val="F84F41"/>
              </a:solidFill>
              <a:latin typeface="微软雅黑" panose="020B0503020204020204" charset="-122"/>
              <a:ea typeface="微软雅黑" panose="020B0503020204020204" charset="-122"/>
              <a:cs typeface="微软雅黑" panose="020B0503020204020204" charset="-122"/>
            </a:endParaRPr>
          </a:p>
        </p:txBody>
      </p:sp>
      <p:grpSp>
        <p:nvGrpSpPr>
          <p:cNvPr id="50180" name="组合 8"/>
          <p:cNvGrpSpPr/>
          <p:nvPr/>
        </p:nvGrpSpPr>
        <p:grpSpPr>
          <a:xfrm>
            <a:off x="1143000" y="857250"/>
            <a:ext cx="6858000" cy="476250"/>
            <a:chOff x="0" y="0"/>
            <a:chExt cx="14400" cy="1000"/>
          </a:xfrm>
        </p:grpSpPr>
        <p:sp>
          <p:nvSpPr>
            <p:cNvPr id="5" name="TitleBackground"/>
            <p:cNvSpPr/>
            <p:nvPr>
              <p:custDataLst>
                <p:tags r:id="rId4"/>
              </p:custDataLst>
            </p:nvPr>
          </p:nvSpPr>
          <p:spPr>
            <a:xfrm>
              <a:off x="0" y="0"/>
              <a:ext cx="144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1800" strike="noStrike" noProof="1"/>
            </a:p>
          </p:txBody>
        </p:sp>
        <p:sp>
          <p:nvSpPr>
            <p:cNvPr id="6" name="ColorBlock"/>
            <p:cNvSpPr/>
            <p:nvPr>
              <p:custDataLst>
                <p:tags r:id="rId5"/>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1800" strike="noStrike" noProof="1"/>
            </a:p>
          </p:txBody>
        </p:sp>
        <p:sp>
          <p:nvSpPr>
            <p:cNvPr id="50183" name="TypeText"/>
            <p:cNvSpPr txBox="1"/>
            <p:nvPr>
              <p:custDataLst>
                <p:tags r:id="rId6"/>
              </p:custDataLst>
            </p:nvPr>
          </p:nvSpPr>
          <p:spPr>
            <a:xfrm>
              <a:off x="400" y="0"/>
              <a:ext cx="3000" cy="1000"/>
            </a:xfrm>
            <a:prstGeom prst="rect">
              <a:avLst/>
            </a:prstGeom>
            <a:noFill/>
            <a:ln w="9525">
              <a:noFill/>
            </a:ln>
          </p:spPr>
          <p:txBody>
            <a:bodyPr wrap="none" anchor="ctr" anchorCtr="0"/>
            <a:p>
              <a:r>
                <a:rPr lang="zh-CN" altLang="en-US" sz="1950">
                  <a:solidFill>
                    <a:srgbClr val="000000"/>
                  </a:solidFill>
                  <a:latin typeface="微软雅黑" panose="020B0503020204020204" charset="-122"/>
                  <a:ea typeface="微软雅黑" panose="020B0503020204020204" charset="-122"/>
                </a:rPr>
                <a:t>判断题</a:t>
              </a:r>
              <a:endParaRPr lang="zh-CN" altLang="en-US" sz="1950">
                <a:solidFill>
                  <a:srgbClr val="000000"/>
                </a:solidFill>
                <a:latin typeface="微软雅黑" panose="020B0503020204020204" charset="-122"/>
                <a:ea typeface="微软雅黑" panose="020B0503020204020204" charset="-122"/>
              </a:endParaRPr>
            </a:p>
          </p:txBody>
        </p:sp>
        <p:sp>
          <p:nvSpPr>
            <p:cNvPr id="50184" name="TipText"/>
            <p:cNvSpPr txBox="1"/>
            <p:nvPr>
              <p:custDataLst>
                <p:tags r:id="rId7"/>
              </p:custDataLst>
            </p:nvPr>
          </p:nvSpPr>
          <p:spPr>
            <a:xfrm>
              <a:off x="2248" y="172"/>
              <a:ext cx="3600" cy="800"/>
            </a:xfrm>
            <a:prstGeom prst="rect">
              <a:avLst/>
            </a:prstGeom>
            <a:noFill/>
            <a:ln w="9525">
              <a:noFill/>
            </a:ln>
          </p:spPr>
          <p:txBody>
            <a:bodyPr wrap="none" anchor="ctr" anchorCtr="0"/>
            <a:p>
              <a:r>
                <a:rPr lang="en-US" altLang="zh-CN" sz="1500">
                  <a:solidFill>
                    <a:srgbClr val="808080"/>
                  </a:solidFill>
                  <a:latin typeface="微软雅黑" panose="020B0503020204020204" charset="-122"/>
                  <a:ea typeface="微软雅黑" panose="020B0503020204020204" charset="-122"/>
                </a:rPr>
                <a:t>2</a:t>
              </a:r>
              <a:r>
                <a:rPr lang="zh-CN" altLang="en-US" sz="1500">
                  <a:solidFill>
                    <a:srgbClr val="808080"/>
                  </a:solidFill>
                  <a:latin typeface="微软雅黑" panose="020B0503020204020204" charset="-122"/>
                  <a:ea typeface="微软雅黑" panose="020B0503020204020204" charset="-122"/>
                </a:rPr>
                <a:t>分</a:t>
              </a:r>
              <a:endParaRPr lang="zh-CN" altLang="en-US" sz="1500">
                <a:solidFill>
                  <a:srgbClr val="808080"/>
                </a:solidFill>
                <a:latin typeface="微软雅黑" panose="020B0503020204020204" charset="-122"/>
                <a:ea typeface="微软雅黑" panose="020B0503020204020204" charset="-122"/>
              </a:endParaRPr>
            </a:p>
          </p:txBody>
        </p:sp>
      </p:grpSp>
      <p:pic>
        <p:nvPicPr>
          <p:cNvPr id="50185" name="图片 1" descr="tmpC2A3"/>
          <p:cNvPicPr>
            <a:picLocks noChangeAspect="1"/>
          </p:cNvPicPr>
          <p:nvPr>
            <p:custDataLst>
              <p:tags r:id="rId8"/>
            </p:custDataLst>
          </p:nvPr>
        </p:nvPicPr>
        <p:blipFill>
          <a:blip r:embed="rId9"/>
          <a:stretch>
            <a:fillRect/>
          </a:stretch>
        </p:blipFill>
        <p:spPr>
          <a:xfrm>
            <a:off x="6838950" y="904875"/>
            <a:ext cx="1066800" cy="381000"/>
          </a:xfrm>
          <a:prstGeom prst="rect">
            <a:avLst/>
          </a:prstGeom>
          <a:noFill/>
          <a:ln w="9525">
            <a:noFill/>
          </a:ln>
        </p:spPr>
      </p:pic>
    </p:spTree>
    <p:custDataLst>
      <p:tags r:id="rId10"/>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灯片编号占位符 6"/>
          <p:cNvSpPr>
            <a:spLocks noGrp="1"/>
          </p:cNvSpPr>
          <p:nvPr>
            <p:ph type="sldNum" sz="quarter" idx="12"/>
          </p:nvPr>
        </p:nvSpPr>
        <p:spPr/>
        <p:txBody>
          <a:bodyPr wrap="square" lIns="91440" tIns="45720" rIns="91440" bIns="45720" anchor="t"/>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600" b="1" dirty="0">
                <a:solidFill>
                  <a:srgbClr val="0000FF"/>
                </a:solidFill>
              </a:rPr>
            </a:fld>
            <a:endParaRPr lang="zh-CN" altLang="en-US" sz="1600" b="1" dirty="0">
              <a:solidFill>
                <a:srgbClr val="0000FF"/>
              </a:solidFill>
            </a:endParaRPr>
          </a:p>
        </p:txBody>
      </p:sp>
      <p:sp>
        <p:nvSpPr>
          <p:cNvPr id="6146" name="Text Box 4"/>
          <p:cNvSpPr txBox="1"/>
          <p:nvPr/>
        </p:nvSpPr>
        <p:spPr>
          <a:xfrm>
            <a:off x="468313" y="260350"/>
            <a:ext cx="4876800" cy="457200"/>
          </a:xfrm>
          <a:prstGeom prst="rect">
            <a:avLst/>
          </a:prstGeom>
          <a:noFill/>
          <a:ln w="9525">
            <a:noFill/>
          </a:ln>
        </p:spPr>
        <p:txBody>
          <a:bodyPr anchor="t">
            <a:spAutoFit/>
          </a:bodyPr>
          <a:p>
            <a:pPr>
              <a:spcBef>
                <a:spcPct val="50000"/>
              </a:spcBef>
            </a:pPr>
            <a:r>
              <a:rPr lang="zh-CN" altLang="en-US" b="1" dirty="0">
                <a:latin typeface="Times New Roman" panose="02020603050405020304" pitchFamily="18" charset="0"/>
              </a:rPr>
              <a:t>穿过闭合电流回路的磁通量：</a:t>
            </a:r>
            <a:endParaRPr lang="zh-CN" altLang="en-US" b="1" dirty="0">
              <a:latin typeface="Times New Roman" panose="02020603050405020304" pitchFamily="18" charset="0"/>
            </a:endParaRPr>
          </a:p>
        </p:txBody>
      </p:sp>
      <p:graphicFrame>
        <p:nvGraphicFramePr>
          <p:cNvPr id="70661" name="Object 5"/>
          <p:cNvGraphicFramePr>
            <a:graphicFrameLocks noChangeAspect="1"/>
          </p:cNvGraphicFramePr>
          <p:nvPr/>
        </p:nvGraphicFramePr>
        <p:xfrm>
          <a:off x="1258888" y="981075"/>
          <a:ext cx="2312987" cy="681038"/>
        </p:xfrm>
        <a:graphic>
          <a:graphicData uri="http://schemas.openxmlformats.org/presentationml/2006/ole">
            <mc:AlternateContent xmlns:mc="http://schemas.openxmlformats.org/markup-compatibility/2006">
              <mc:Choice xmlns:v="urn:schemas-microsoft-com:vml" Requires="v">
                <p:oleObj spid="_x0000_s3080" name="" r:id="rId1" imgW="800100" imgH="279400" progId="Equation.DSMT4">
                  <p:embed/>
                </p:oleObj>
              </mc:Choice>
              <mc:Fallback>
                <p:oleObj name="" r:id="rId1" imgW="800100" imgH="279400" progId="Equation.DSMT4">
                  <p:embed/>
                  <p:pic>
                    <p:nvPicPr>
                      <p:cNvPr id="0" name="图片 3079"/>
                      <p:cNvPicPr/>
                      <p:nvPr/>
                    </p:nvPicPr>
                    <p:blipFill>
                      <a:blip r:embed="rId2"/>
                      <a:stretch>
                        <a:fillRect/>
                      </a:stretch>
                    </p:blipFill>
                    <p:spPr>
                      <a:xfrm>
                        <a:off x="1258888" y="981075"/>
                        <a:ext cx="2312987" cy="681038"/>
                      </a:xfrm>
                      <a:prstGeom prst="rect">
                        <a:avLst/>
                      </a:prstGeom>
                      <a:noFill/>
                      <a:ln w="38100">
                        <a:noFill/>
                        <a:miter/>
                      </a:ln>
                    </p:spPr>
                  </p:pic>
                </p:oleObj>
              </mc:Fallback>
            </mc:AlternateContent>
          </a:graphicData>
        </a:graphic>
      </p:graphicFrame>
      <p:sp>
        <p:nvSpPr>
          <p:cNvPr id="70663" name="Text Box 7"/>
          <p:cNvSpPr txBox="1"/>
          <p:nvPr/>
        </p:nvSpPr>
        <p:spPr>
          <a:xfrm>
            <a:off x="395288" y="3716338"/>
            <a:ext cx="4248150" cy="457200"/>
          </a:xfrm>
          <a:prstGeom prst="rect">
            <a:avLst/>
          </a:prstGeom>
          <a:noFill/>
          <a:ln w="9525">
            <a:noFill/>
          </a:ln>
        </p:spPr>
        <p:txBody>
          <a:bodyPr anchor="t">
            <a:spAutoFit/>
          </a:bodyPr>
          <a:p>
            <a:pPr>
              <a:spcBef>
                <a:spcPct val="50000"/>
              </a:spcBef>
            </a:pPr>
            <a:r>
              <a:rPr lang="zh-CN" altLang="en-US" b="1" dirty="0">
                <a:latin typeface="Times New Roman" panose="02020603050405020304" pitchFamily="18" charset="0"/>
              </a:rPr>
              <a:t>比例系数 </a:t>
            </a:r>
            <a:r>
              <a:rPr lang="en-US" altLang="zh-CN" b="1" i="1" dirty="0">
                <a:latin typeface="Times New Roman" panose="02020603050405020304" pitchFamily="18" charset="0"/>
              </a:rPr>
              <a:t>L </a:t>
            </a:r>
            <a:r>
              <a:rPr lang="zh-CN" altLang="en-US" b="1" dirty="0">
                <a:latin typeface="Times New Roman" panose="02020603050405020304" pitchFamily="18" charset="0"/>
              </a:rPr>
              <a:t>又称为</a:t>
            </a:r>
            <a:r>
              <a:rPr lang="zh-CN" altLang="en-US" b="1" dirty="0">
                <a:solidFill>
                  <a:srgbClr val="FF00FF"/>
                </a:solidFill>
                <a:latin typeface="Times New Roman" panose="02020603050405020304" pitchFamily="18" charset="0"/>
              </a:rPr>
              <a:t>自感系数</a:t>
            </a:r>
            <a:endParaRPr lang="zh-CN" altLang="en-US" b="1" dirty="0">
              <a:solidFill>
                <a:srgbClr val="FF00FF"/>
              </a:solidFill>
              <a:latin typeface="Times New Roman" panose="02020603050405020304" pitchFamily="18" charset="0"/>
            </a:endParaRPr>
          </a:p>
        </p:txBody>
      </p:sp>
      <p:graphicFrame>
        <p:nvGraphicFramePr>
          <p:cNvPr id="70664" name="Object 8"/>
          <p:cNvGraphicFramePr>
            <a:graphicFrameLocks noChangeAspect="1"/>
          </p:cNvGraphicFramePr>
          <p:nvPr/>
        </p:nvGraphicFramePr>
        <p:xfrm>
          <a:off x="3779838" y="4365625"/>
          <a:ext cx="1944687" cy="695325"/>
        </p:xfrm>
        <a:graphic>
          <a:graphicData uri="http://schemas.openxmlformats.org/presentationml/2006/ole">
            <mc:AlternateContent xmlns:mc="http://schemas.openxmlformats.org/markup-compatibility/2006">
              <mc:Choice xmlns:v="urn:schemas-microsoft-com:vml" Requires="v">
                <p:oleObj spid="_x0000_s3081" name="" r:id="rId3" imgW="577850" imgH="241300" progId="Equation.DSMT4">
                  <p:embed/>
                </p:oleObj>
              </mc:Choice>
              <mc:Fallback>
                <p:oleObj name="" r:id="rId3" imgW="577850" imgH="241300" progId="Equation.DSMT4">
                  <p:embed/>
                  <p:pic>
                    <p:nvPicPr>
                      <p:cNvPr id="0" name="图片 3080"/>
                      <p:cNvPicPr/>
                      <p:nvPr/>
                    </p:nvPicPr>
                    <p:blipFill>
                      <a:blip r:embed="rId4">
                        <a:clrChange>
                          <a:clrFrom>
                            <a:srgbClr val="000000"/>
                          </a:clrFrom>
                          <a:clrTo>
                            <a:srgbClr val="FF0000"/>
                          </a:clrTo>
                        </a:clrChange>
                      </a:blip>
                      <a:stretch>
                        <a:fillRect/>
                      </a:stretch>
                    </p:blipFill>
                    <p:spPr>
                      <a:xfrm>
                        <a:off x="3779838" y="4365625"/>
                        <a:ext cx="1944687" cy="695325"/>
                      </a:xfrm>
                      <a:prstGeom prst="rect">
                        <a:avLst/>
                      </a:prstGeom>
                      <a:solidFill>
                        <a:srgbClr val="FFCCFF">
                          <a:alpha val="59999"/>
                        </a:srgbClr>
                      </a:solidFill>
                      <a:ln w="9525" cap="flat" cmpd="sng">
                        <a:solidFill>
                          <a:srgbClr val="FF00FF"/>
                        </a:solidFill>
                        <a:prstDash val="solid"/>
                        <a:miter/>
                        <a:headEnd type="none" w="med" len="med"/>
                        <a:tailEnd type="none" w="med" len="med"/>
                      </a:ln>
                    </p:spPr>
                  </p:pic>
                </p:oleObj>
              </mc:Fallback>
            </mc:AlternateContent>
          </a:graphicData>
        </a:graphic>
      </p:graphicFrame>
      <p:graphicFrame>
        <p:nvGraphicFramePr>
          <p:cNvPr id="70750" name="Object 94"/>
          <p:cNvGraphicFramePr>
            <a:graphicFrameLocks noChangeAspect="1"/>
          </p:cNvGraphicFramePr>
          <p:nvPr/>
        </p:nvGraphicFramePr>
        <p:xfrm>
          <a:off x="4067175" y="2708275"/>
          <a:ext cx="1774825" cy="674688"/>
        </p:xfrm>
        <a:graphic>
          <a:graphicData uri="http://schemas.openxmlformats.org/presentationml/2006/ole">
            <mc:AlternateContent xmlns:mc="http://schemas.openxmlformats.org/markup-compatibility/2006">
              <mc:Choice xmlns:v="urn:schemas-microsoft-com:vml" Requires="v">
                <p:oleObj spid="_x0000_s3079" name="" r:id="rId5" imgW="508000" imgH="228600" progId="Equation.DSMT4">
                  <p:embed/>
                </p:oleObj>
              </mc:Choice>
              <mc:Fallback>
                <p:oleObj name="" r:id="rId5" imgW="508000" imgH="228600" progId="Equation.DSMT4">
                  <p:embed/>
                  <p:pic>
                    <p:nvPicPr>
                      <p:cNvPr id="0" name="图片 3078"/>
                      <p:cNvPicPr/>
                      <p:nvPr/>
                    </p:nvPicPr>
                    <p:blipFill>
                      <a:blip r:embed="rId6"/>
                      <a:stretch>
                        <a:fillRect/>
                      </a:stretch>
                    </p:blipFill>
                    <p:spPr>
                      <a:xfrm>
                        <a:off x="4067175" y="2708275"/>
                        <a:ext cx="1774825" cy="674688"/>
                      </a:xfrm>
                      <a:prstGeom prst="rect">
                        <a:avLst/>
                      </a:prstGeom>
                      <a:noFill/>
                      <a:ln w="38100">
                        <a:noFill/>
                        <a:miter/>
                      </a:ln>
                    </p:spPr>
                  </p:pic>
                </p:oleObj>
              </mc:Fallback>
            </mc:AlternateContent>
          </a:graphicData>
        </a:graphic>
      </p:graphicFrame>
      <p:grpSp>
        <p:nvGrpSpPr>
          <p:cNvPr id="6151" name="Group 95"/>
          <p:cNvGrpSpPr/>
          <p:nvPr/>
        </p:nvGrpSpPr>
        <p:grpSpPr>
          <a:xfrm>
            <a:off x="2466975" y="3783013"/>
            <a:ext cx="387350" cy="457200"/>
            <a:chOff x="-14407" y="-15484"/>
            <a:chExt cx="38308" cy="34967"/>
          </a:xfrm>
        </p:grpSpPr>
        <p:grpSp>
          <p:nvGrpSpPr>
            <p:cNvPr id="6152" name="Group 96"/>
            <p:cNvGrpSpPr/>
            <p:nvPr/>
          </p:nvGrpSpPr>
          <p:grpSpPr>
            <a:xfrm>
              <a:off x="3910" y="780"/>
              <a:ext cx="720" cy="576"/>
              <a:chOff x="2784" y="2256"/>
              <a:chExt cx="720" cy="576"/>
            </a:xfrm>
          </p:grpSpPr>
          <p:grpSp>
            <p:nvGrpSpPr>
              <p:cNvPr id="6153" name="Group 97"/>
              <p:cNvGrpSpPr/>
              <p:nvPr/>
            </p:nvGrpSpPr>
            <p:grpSpPr>
              <a:xfrm>
                <a:off x="3072" y="2256"/>
                <a:ext cx="432" cy="576"/>
                <a:chOff x="3072" y="2256"/>
                <a:chExt cx="432" cy="576"/>
              </a:xfrm>
            </p:grpSpPr>
            <p:sp>
              <p:nvSpPr>
                <p:cNvPr id="6154" name="Oval 98"/>
                <p:cNvSpPr/>
                <p:nvPr/>
              </p:nvSpPr>
              <p:spPr>
                <a:xfrm>
                  <a:off x="3264" y="2256"/>
                  <a:ext cx="240" cy="576"/>
                </a:xfrm>
                <a:prstGeom prst="ellipse">
                  <a:avLst/>
                </a:prstGeom>
                <a:gradFill rotWithShape="0">
                  <a:gsLst>
                    <a:gs pos="0">
                      <a:srgbClr val="996633"/>
                    </a:gs>
                    <a:gs pos="100000">
                      <a:srgbClr val="472F18"/>
                    </a:gs>
                  </a:gsLst>
                  <a:path path="shape">
                    <a:fillToRect l="50000" t="50000" r="50000" b="50000"/>
                  </a:path>
                  <a:tileRect/>
                </a:gradFill>
                <a:ln w="19050" cap="flat" cmpd="sng">
                  <a:solidFill>
                    <a:srgbClr val="0000FF"/>
                  </a:solidFill>
                  <a:prstDash val="solid"/>
                  <a:round/>
                  <a:headEnd type="none" w="med" len="med"/>
                  <a:tailEnd type="none" w="sm" len="lg"/>
                </a:ln>
              </p:spPr>
              <p:txBody>
                <a:bodyPr wrap="none" anchor="ctr">
                  <a:spAutoFit/>
                </a:bodyPr>
                <a:p>
                  <a:endParaRPr lang="zh-CN" altLang="en-US" dirty="0">
                    <a:latin typeface="Times New Roman" panose="02020603050405020304" pitchFamily="18" charset="0"/>
                  </a:endParaRPr>
                </a:p>
              </p:txBody>
            </p:sp>
            <p:sp>
              <p:nvSpPr>
                <p:cNvPr id="6155" name="Oval 99"/>
                <p:cNvSpPr/>
                <p:nvPr/>
              </p:nvSpPr>
              <p:spPr>
                <a:xfrm>
                  <a:off x="3168" y="2256"/>
                  <a:ext cx="240" cy="576"/>
                </a:xfrm>
                <a:prstGeom prst="ellipse">
                  <a:avLst/>
                </a:prstGeom>
                <a:gradFill rotWithShape="0">
                  <a:gsLst>
                    <a:gs pos="0">
                      <a:srgbClr val="996633"/>
                    </a:gs>
                    <a:gs pos="100000">
                      <a:srgbClr val="472F18"/>
                    </a:gs>
                  </a:gsLst>
                  <a:path path="shape">
                    <a:fillToRect l="50000" t="50000" r="50000" b="50000"/>
                  </a:path>
                  <a:tileRect/>
                </a:gradFill>
                <a:ln w="19050" cap="flat" cmpd="sng">
                  <a:solidFill>
                    <a:srgbClr val="0000FF"/>
                  </a:solidFill>
                  <a:prstDash val="solid"/>
                  <a:round/>
                  <a:headEnd type="none" w="med" len="med"/>
                  <a:tailEnd type="none" w="sm" len="lg"/>
                </a:ln>
              </p:spPr>
              <p:txBody>
                <a:bodyPr wrap="none" anchor="ctr">
                  <a:spAutoFit/>
                </a:bodyPr>
                <a:p>
                  <a:endParaRPr lang="zh-CN" altLang="en-US" dirty="0">
                    <a:latin typeface="Times New Roman" panose="02020603050405020304" pitchFamily="18" charset="0"/>
                  </a:endParaRPr>
                </a:p>
              </p:txBody>
            </p:sp>
            <p:sp>
              <p:nvSpPr>
                <p:cNvPr id="6156" name="Oval 100"/>
                <p:cNvSpPr/>
                <p:nvPr/>
              </p:nvSpPr>
              <p:spPr>
                <a:xfrm>
                  <a:off x="3072" y="2256"/>
                  <a:ext cx="240" cy="576"/>
                </a:xfrm>
                <a:prstGeom prst="ellipse">
                  <a:avLst/>
                </a:prstGeom>
                <a:gradFill rotWithShape="0">
                  <a:gsLst>
                    <a:gs pos="0">
                      <a:srgbClr val="996633"/>
                    </a:gs>
                    <a:gs pos="100000">
                      <a:srgbClr val="472F18"/>
                    </a:gs>
                  </a:gsLst>
                  <a:path path="shape">
                    <a:fillToRect l="50000" t="50000" r="50000" b="50000"/>
                  </a:path>
                  <a:tileRect/>
                </a:gradFill>
                <a:ln w="19050" cap="flat" cmpd="sng">
                  <a:solidFill>
                    <a:srgbClr val="0000FF"/>
                  </a:solidFill>
                  <a:prstDash val="solid"/>
                  <a:round/>
                  <a:headEnd type="none" w="med" len="med"/>
                  <a:tailEnd type="none" w="sm" len="lg"/>
                </a:ln>
              </p:spPr>
              <p:txBody>
                <a:bodyPr wrap="none" anchor="ctr">
                  <a:spAutoFit/>
                </a:bodyPr>
                <a:p>
                  <a:endParaRPr lang="zh-CN" altLang="en-US" dirty="0">
                    <a:latin typeface="Times New Roman" panose="02020603050405020304" pitchFamily="18" charset="0"/>
                  </a:endParaRPr>
                </a:p>
              </p:txBody>
            </p:sp>
          </p:grpSp>
          <p:grpSp>
            <p:nvGrpSpPr>
              <p:cNvPr id="6157" name="Group 101"/>
              <p:cNvGrpSpPr/>
              <p:nvPr/>
            </p:nvGrpSpPr>
            <p:grpSpPr>
              <a:xfrm>
                <a:off x="2784" y="2256"/>
                <a:ext cx="432" cy="576"/>
                <a:chOff x="3072" y="2256"/>
                <a:chExt cx="432" cy="576"/>
              </a:xfrm>
            </p:grpSpPr>
            <p:sp>
              <p:nvSpPr>
                <p:cNvPr id="6158" name="Oval 102"/>
                <p:cNvSpPr/>
                <p:nvPr/>
              </p:nvSpPr>
              <p:spPr>
                <a:xfrm>
                  <a:off x="3264" y="2256"/>
                  <a:ext cx="240" cy="576"/>
                </a:xfrm>
                <a:prstGeom prst="ellipse">
                  <a:avLst/>
                </a:prstGeom>
                <a:gradFill rotWithShape="0">
                  <a:gsLst>
                    <a:gs pos="0">
                      <a:srgbClr val="996633"/>
                    </a:gs>
                    <a:gs pos="100000">
                      <a:srgbClr val="472F18"/>
                    </a:gs>
                  </a:gsLst>
                  <a:path path="shape">
                    <a:fillToRect l="50000" t="50000" r="50000" b="50000"/>
                  </a:path>
                  <a:tileRect/>
                </a:gradFill>
                <a:ln w="19050" cap="flat" cmpd="sng">
                  <a:solidFill>
                    <a:srgbClr val="0000FF"/>
                  </a:solidFill>
                  <a:prstDash val="solid"/>
                  <a:round/>
                  <a:headEnd type="none" w="med" len="med"/>
                  <a:tailEnd type="none" w="sm" len="lg"/>
                </a:ln>
              </p:spPr>
              <p:txBody>
                <a:bodyPr wrap="none" anchor="ctr">
                  <a:spAutoFit/>
                </a:bodyPr>
                <a:p>
                  <a:endParaRPr lang="zh-CN" altLang="en-US" dirty="0">
                    <a:latin typeface="Times New Roman" panose="02020603050405020304" pitchFamily="18" charset="0"/>
                  </a:endParaRPr>
                </a:p>
              </p:txBody>
            </p:sp>
            <p:sp>
              <p:nvSpPr>
                <p:cNvPr id="6159" name="Oval 103"/>
                <p:cNvSpPr/>
                <p:nvPr/>
              </p:nvSpPr>
              <p:spPr>
                <a:xfrm>
                  <a:off x="3168" y="2256"/>
                  <a:ext cx="240" cy="576"/>
                </a:xfrm>
                <a:prstGeom prst="ellipse">
                  <a:avLst/>
                </a:prstGeom>
                <a:gradFill rotWithShape="0">
                  <a:gsLst>
                    <a:gs pos="0">
                      <a:srgbClr val="996633"/>
                    </a:gs>
                    <a:gs pos="100000">
                      <a:srgbClr val="472F18"/>
                    </a:gs>
                  </a:gsLst>
                  <a:path path="shape">
                    <a:fillToRect l="50000" t="50000" r="50000" b="50000"/>
                  </a:path>
                  <a:tileRect/>
                </a:gradFill>
                <a:ln w="19050" cap="flat" cmpd="sng">
                  <a:solidFill>
                    <a:srgbClr val="0000FF"/>
                  </a:solidFill>
                  <a:prstDash val="solid"/>
                  <a:round/>
                  <a:headEnd type="none" w="med" len="med"/>
                  <a:tailEnd type="none" w="sm" len="lg"/>
                </a:ln>
              </p:spPr>
              <p:txBody>
                <a:bodyPr wrap="none" anchor="ctr">
                  <a:spAutoFit/>
                </a:bodyPr>
                <a:p>
                  <a:endParaRPr lang="zh-CN" altLang="en-US" dirty="0">
                    <a:latin typeface="Times New Roman" panose="02020603050405020304" pitchFamily="18" charset="0"/>
                  </a:endParaRPr>
                </a:p>
              </p:txBody>
            </p:sp>
            <p:sp>
              <p:nvSpPr>
                <p:cNvPr id="6160" name="Oval 104"/>
                <p:cNvSpPr/>
                <p:nvPr/>
              </p:nvSpPr>
              <p:spPr>
                <a:xfrm>
                  <a:off x="3072" y="2256"/>
                  <a:ext cx="240" cy="576"/>
                </a:xfrm>
                <a:prstGeom prst="ellipse">
                  <a:avLst/>
                </a:prstGeom>
                <a:gradFill rotWithShape="0">
                  <a:gsLst>
                    <a:gs pos="0">
                      <a:srgbClr val="996633"/>
                    </a:gs>
                    <a:gs pos="100000">
                      <a:srgbClr val="472F18"/>
                    </a:gs>
                  </a:gsLst>
                  <a:path path="shape">
                    <a:fillToRect l="50000" t="50000" r="50000" b="50000"/>
                  </a:path>
                  <a:tileRect/>
                </a:gradFill>
                <a:ln w="19050" cap="flat" cmpd="sng">
                  <a:solidFill>
                    <a:srgbClr val="0000FF"/>
                  </a:solidFill>
                  <a:prstDash val="solid"/>
                  <a:round/>
                  <a:headEnd type="none" w="med" len="med"/>
                  <a:tailEnd type="none" w="sm" len="lg"/>
                </a:ln>
              </p:spPr>
              <p:txBody>
                <a:bodyPr wrap="none" anchor="ctr">
                  <a:spAutoFit/>
                </a:bodyPr>
                <a:p>
                  <a:endParaRPr lang="zh-CN" altLang="en-US" dirty="0">
                    <a:latin typeface="Times New Roman" panose="02020603050405020304" pitchFamily="18" charset="0"/>
                  </a:endParaRPr>
                </a:p>
              </p:txBody>
            </p:sp>
          </p:grpSp>
        </p:grpSp>
        <p:sp>
          <p:nvSpPr>
            <p:cNvPr id="6161" name="Line 105"/>
            <p:cNvSpPr/>
            <p:nvPr/>
          </p:nvSpPr>
          <p:spPr>
            <a:xfrm>
              <a:off x="3910" y="1020"/>
              <a:ext cx="0" cy="816"/>
            </a:xfrm>
            <a:prstGeom prst="line">
              <a:avLst/>
            </a:prstGeom>
            <a:ln w="19050" cap="flat" cmpd="sng">
              <a:solidFill>
                <a:srgbClr val="0000FF"/>
              </a:solidFill>
              <a:prstDash val="solid"/>
              <a:round/>
              <a:headEnd type="none" w="med" len="med"/>
              <a:tailEnd type="none" w="med" len="med"/>
            </a:ln>
          </p:spPr>
        </p:sp>
        <p:sp>
          <p:nvSpPr>
            <p:cNvPr id="6162" name="Line 106"/>
            <p:cNvSpPr/>
            <p:nvPr/>
          </p:nvSpPr>
          <p:spPr>
            <a:xfrm flipH="1">
              <a:off x="3430" y="1836"/>
              <a:ext cx="480" cy="0"/>
            </a:xfrm>
            <a:prstGeom prst="line">
              <a:avLst/>
            </a:prstGeom>
            <a:ln w="19050" cap="flat" cmpd="sng">
              <a:solidFill>
                <a:srgbClr val="0000FF"/>
              </a:solidFill>
              <a:prstDash val="solid"/>
              <a:round/>
              <a:headEnd type="none" w="med" len="med"/>
              <a:tailEnd type="none" w="med" len="med"/>
            </a:ln>
          </p:spPr>
        </p:sp>
        <p:sp>
          <p:nvSpPr>
            <p:cNvPr id="6163" name="Line 107"/>
            <p:cNvSpPr/>
            <p:nvPr/>
          </p:nvSpPr>
          <p:spPr>
            <a:xfrm>
              <a:off x="3430" y="1836"/>
              <a:ext cx="0" cy="432"/>
            </a:xfrm>
            <a:prstGeom prst="line">
              <a:avLst/>
            </a:prstGeom>
            <a:ln w="19050" cap="flat" cmpd="sng">
              <a:solidFill>
                <a:srgbClr val="0000FF"/>
              </a:solidFill>
              <a:prstDash val="solid"/>
              <a:round/>
              <a:headEnd type="none" w="med" len="med"/>
              <a:tailEnd type="none" w="med" len="med"/>
            </a:ln>
          </p:spPr>
        </p:sp>
        <p:sp>
          <p:nvSpPr>
            <p:cNvPr id="6164" name="Line 108"/>
            <p:cNvSpPr/>
            <p:nvPr/>
          </p:nvSpPr>
          <p:spPr>
            <a:xfrm>
              <a:off x="3430" y="2268"/>
              <a:ext cx="384" cy="0"/>
            </a:xfrm>
            <a:prstGeom prst="line">
              <a:avLst/>
            </a:prstGeom>
            <a:ln w="19050" cap="flat" cmpd="sng">
              <a:solidFill>
                <a:srgbClr val="0000FF"/>
              </a:solidFill>
              <a:prstDash val="solid"/>
              <a:round/>
              <a:headEnd type="none" w="med" len="med"/>
              <a:tailEnd type="none" w="med" len="med"/>
            </a:ln>
          </p:spPr>
        </p:sp>
        <p:sp>
          <p:nvSpPr>
            <p:cNvPr id="6165" name="Line 109"/>
            <p:cNvSpPr/>
            <p:nvPr/>
          </p:nvSpPr>
          <p:spPr>
            <a:xfrm>
              <a:off x="4630" y="1020"/>
              <a:ext cx="0" cy="1200"/>
            </a:xfrm>
            <a:prstGeom prst="line">
              <a:avLst/>
            </a:prstGeom>
            <a:ln w="19050" cap="flat" cmpd="sng">
              <a:solidFill>
                <a:srgbClr val="0000FF"/>
              </a:solidFill>
              <a:prstDash val="solid"/>
              <a:round/>
              <a:headEnd type="none" w="med" len="med"/>
              <a:tailEnd type="triangle" w="med" len="med"/>
            </a:ln>
          </p:spPr>
        </p:sp>
        <p:sp>
          <p:nvSpPr>
            <p:cNvPr id="6166" name="Line 110"/>
            <p:cNvSpPr/>
            <p:nvPr/>
          </p:nvSpPr>
          <p:spPr>
            <a:xfrm>
              <a:off x="3814" y="2172"/>
              <a:ext cx="0" cy="192"/>
            </a:xfrm>
            <a:prstGeom prst="line">
              <a:avLst/>
            </a:prstGeom>
            <a:ln w="25400" cap="flat" cmpd="sng">
              <a:solidFill>
                <a:srgbClr val="0000FF"/>
              </a:solidFill>
              <a:prstDash val="solid"/>
              <a:round/>
              <a:headEnd type="none" w="med" len="med"/>
              <a:tailEnd type="none" w="med" len="med"/>
            </a:ln>
          </p:spPr>
        </p:sp>
        <p:sp>
          <p:nvSpPr>
            <p:cNvPr id="6167" name="Line 111"/>
            <p:cNvSpPr/>
            <p:nvPr/>
          </p:nvSpPr>
          <p:spPr>
            <a:xfrm>
              <a:off x="3895" y="2220"/>
              <a:ext cx="0" cy="96"/>
            </a:xfrm>
            <a:prstGeom prst="line">
              <a:avLst/>
            </a:prstGeom>
            <a:ln w="34925" cap="flat" cmpd="sng">
              <a:solidFill>
                <a:srgbClr val="0000FF"/>
              </a:solidFill>
              <a:prstDash val="solid"/>
              <a:round/>
              <a:headEnd type="none" w="med" len="med"/>
              <a:tailEnd type="none" w="med" len="med"/>
            </a:ln>
          </p:spPr>
        </p:sp>
        <p:sp>
          <p:nvSpPr>
            <p:cNvPr id="6168" name="Rectangle 112"/>
            <p:cNvSpPr/>
            <p:nvPr/>
          </p:nvSpPr>
          <p:spPr>
            <a:xfrm>
              <a:off x="4507" y="2213"/>
              <a:ext cx="384" cy="121"/>
            </a:xfrm>
            <a:prstGeom prst="rect">
              <a:avLst/>
            </a:prstGeom>
            <a:noFill/>
            <a:ln w="19050" cap="flat" cmpd="sng">
              <a:solidFill>
                <a:srgbClr val="0000FF"/>
              </a:solidFill>
              <a:prstDash val="solid"/>
              <a:miter/>
              <a:headEnd type="none" w="med" len="med"/>
              <a:tailEnd type="none" w="med" len="med"/>
            </a:ln>
          </p:spPr>
          <p:txBody>
            <a:bodyPr anchor="ctr">
              <a:spAutoFit/>
            </a:bodyPr>
            <a:p>
              <a:endParaRPr lang="zh-CN" altLang="en-US" dirty="0">
                <a:latin typeface="Times New Roman" panose="02020603050405020304" pitchFamily="18" charset="0"/>
              </a:endParaRPr>
            </a:p>
          </p:txBody>
        </p:sp>
        <p:sp>
          <p:nvSpPr>
            <p:cNvPr id="6169" name="Line 113"/>
            <p:cNvSpPr/>
            <p:nvPr/>
          </p:nvSpPr>
          <p:spPr>
            <a:xfrm>
              <a:off x="3899" y="2272"/>
              <a:ext cx="612" cy="0"/>
            </a:xfrm>
            <a:prstGeom prst="line">
              <a:avLst/>
            </a:prstGeom>
            <a:ln w="19050" cap="flat" cmpd="sng">
              <a:solidFill>
                <a:srgbClr val="0000FF"/>
              </a:solidFill>
              <a:prstDash val="solid"/>
              <a:round/>
              <a:headEnd type="none" w="med" len="med"/>
              <a:tailEnd type="none" w="med" len="med"/>
            </a:ln>
          </p:spPr>
        </p:sp>
        <p:grpSp>
          <p:nvGrpSpPr>
            <p:cNvPr id="6170" name="Group 114"/>
            <p:cNvGrpSpPr/>
            <p:nvPr/>
          </p:nvGrpSpPr>
          <p:grpSpPr>
            <a:xfrm>
              <a:off x="-5937" y="-14564"/>
              <a:ext cx="19351" cy="32256"/>
              <a:chOff x="-9559" y="-14912"/>
              <a:chExt cx="19351" cy="32256"/>
            </a:xfrm>
          </p:grpSpPr>
          <p:sp>
            <p:nvSpPr>
              <p:cNvPr id="6171" name="Line 115"/>
              <p:cNvSpPr/>
              <p:nvPr/>
            </p:nvSpPr>
            <p:spPr>
              <a:xfrm flipV="1">
                <a:off x="288" y="1152"/>
                <a:ext cx="0" cy="288"/>
              </a:xfrm>
              <a:prstGeom prst="line">
                <a:avLst/>
              </a:prstGeom>
              <a:ln w="28575" cap="flat" cmpd="sng">
                <a:solidFill>
                  <a:srgbClr val="FF0000"/>
                </a:solidFill>
                <a:prstDash val="solid"/>
                <a:round/>
                <a:headEnd type="none" w="med" len="med"/>
                <a:tailEnd type="triangle" w="med" len="med"/>
              </a:ln>
            </p:spPr>
          </p:sp>
          <p:sp>
            <p:nvSpPr>
              <p:cNvPr id="6172" name="Text Box 116"/>
              <p:cNvSpPr txBox="1"/>
              <p:nvPr/>
            </p:nvSpPr>
            <p:spPr>
              <a:xfrm>
                <a:off x="-9559" y="-14912"/>
                <a:ext cx="19351" cy="32256"/>
              </a:xfrm>
              <a:prstGeom prst="rect">
                <a:avLst/>
              </a:prstGeom>
              <a:noFill/>
              <a:ln w="9525">
                <a:noFill/>
              </a:ln>
            </p:spPr>
            <p:txBody>
              <a:bodyPr wrap="none" anchor="ctr">
                <a:spAutoFit/>
              </a:bodyPr>
              <a:p>
                <a:pPr algn="ctr"/>
                <a:r>
                  <a:rPr lang="en-US" altLang="zh-CN" b="1" i="1" dirty="0">
                    <a:latin typeface="Times New Roman" panose="02020603050405020304" pitchFamily="18" charset="0"/>
                  </a:rPr>
                  <a:t>i</a:t>
                </a:r>
                <a:endParaRPr lang="en-US" altLang="zh-CN" b="1" i="1" dirty="0">
                  <a:latin typeface="Times New Roman" panose="02020603050405020304" pitchFamily="18" charset="0"/>
                </a:endParaRPr>
              </a:p>
            </p:txBody>
          </p:sp>
        </p:grpSp>
        <p:sp>
          <p:nvSpPr>
            <p:cNvPr id="6173" name="Text Box 117"/>
            <p:cNvSpPr txBox="1"/>
            <p:nvPr/>
          </p:nvSpPr>
          <p:spPr>
            <a:xfrm>
              <a:off x="-14407" y="-15484"/>
              <a:ext cx="38308" cy="34967"/>
            </a:xfrm>
            <a:prstGeom prst="rect">
              <a:avLst/>
            </a:prstGeom>
            <a:noFill/>
            <a:ln w="9525">
              <a:noFill/>
            </a:ln>
          </p:spPr>
          <p:txBody>
            <a:bodyPr wrap="none" anchor="ctr">
              <a:spAutoFit/>
            </a:bodyPr>
            <a:p>
              <a:pPr algn="ctr"/>
              <a:r>
                <a:rPr lang="en-US" altLang="zh-CN" b="1" i="1" dirty="0">
                  <a:latin typeface="Times New Roman" panose="02020603050405020304" pitchFamily="18" charset="0"/>
                </a:rPr>
                <a:t>R</a:t>
              </a:r>
              <a:endParaRPr lang="en-US" altLang="zh-CN" b="1" i="1" dirty="0">
                <a:latin typeface="Times New Roman" panose="02020603050405020304" pitchFamily="18" charset="0"/>
              </a:endParaRPr>
            </a:p>
          </p:txBody>
        </p:sp>
        <p:sp>
          <p:nvSpPr>
            <p:cNvPr id="6174" name="Line 118"/>
            <p:cNvSpPr/>
            <p:nvPr/>
          </p:nvSpPr>
          <p:spPr>
            <a:xfrm>
              <a:off x="3334" y="1068"/>
              <a:ext cx="1776" cy="0"/>
            </a:xfrm>
            <a:prstGeom prst="line">
              <a:avLst/>
            </a:prstGeom>
            <a:ln w="22225" cap="flat" cmpd="sng">
              <a:solidFill>
                <a:srgbClr val="0000FF"/>
              </a:solidFill>
              <a:prstDash val="dash"/>
              <a:round/>
              <a:headEnd type="none" w="med" len="med"/>
              <a:tailEnd type="triangle" w="med" len="med"/>
            </a:ln>
          </p:spPr>
        </p:sp>
        <p:sp>
          <p:nvSpPr>
            <p:cNvPr id="6175" name="Arc 119"/>
            <p:cNvSpPr/>
            <p:nvPr/>
          </p:nvSpPr>
          <p:spPr>
            <a:xfrm rot="2127516" flipV="1">
              <a:off x="3766" y="300"/>
              <a:ext cx="1056" cy="816"/>
            </a:xfrm>
            <a:custGeom>
              <a:avLst/>
              <a:gdLst/>
              <a:ahLst/>
              <a:cxnLst>
                <a:cxn ang="0">
                  <a:pos x="0" y="0"/>
                </a:cxn>
                <a:cxn ang="0">
                  <a:pos x="1056" y="816"/>
                </a:cxn>
                <a:cxn ang="0">
                  <a:pos x="0" y="816"/>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22225" cap="flat" cmpd="sng">
              <a:solidFill>
                <a:srgbClr val="0000FF"/>
              </a:solidFill>
              <a:prstDash val="dash"/>
              <a:round/>
              <a:headEnd type="none" w="med" len="med"/>
              <a:tailEnd type="triangle" w="med" len="med"/>
            </a:ln>
          </p:spPr>
          <p:txBody>
            <a:bodyPr/>
            <a:p>
              <a:endParaRPr lang="zh-CN" altLang="en-US"/>
            </a:p>
          </p:txBody>
        </p:sp>
        <p:sp>
          <p:nvSpPr>
            <p:cNvPr id="6176" name="Arc 120"/>
            <p:cNvSpPr/>
            <p:nvPr/>
          </p:nvSpPr>
          <p:spPr>
            <a:xfrm rot="-2127516">
              <a:off x="3718" y="1020"/>
              <a:ext cx="1056" cy="816"/>
            </a:xfrm>
            <a:custGeom>
              <a:avLst/>
              <a:gdLst/>
              <a:ahLst/>
              <a:cxnLst>
                <a:cxn ang="0">
                  <a:pos x="0" y="0"/>
                </a:cxn>
                <a:cxn ang="0">
                  <a:pos x="1056" y="816"/>
                </a:cxn>
                <a:cxn ang="0">
                  <a:pos x="0" y="816"/>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22225" cap="flat" cmpd="sng">
              <a:solidFill>
                <a:srgbClr val="0000FF"/>
              </a:solidFill>
              <a:prstDash val="dash"/>
              <a:round/>
              <a:headEnd type="none" w="med" len="med"/>
              <a:tailEnd type="triangle" w="med" len="med"/>
            </a:ln>
          </p:spPr>
          <p:txBody>
            <a:bodyPr/>
            <a:p>
              <a:endParaRPr lang="zh-CN" altLang="en-US"/>
            </a:p>
          </p:txBody>
        </p:sp>
        <p:grpSp>
          <p:nvGrpSpPr>
            <p:cNvPr id="6177" name="Group 121"/>
            <p:cNvGrpSpPr/>
            <p:nvPr/>
          </p:nvGrpSpPr>
          <p:grpSpPr>
            <a:xfrm>
              <a:off x="4150" y="1097"/>
              <a:ext cx="480" cy="115"/>
              <a:chOff x="2832" y="672"/>
              <a:chExt cx="480" cy="115"/>
            </a:xfrm>
          </p:grpSpPr>
          <p:grpSp>
            <p:nvGrpSpPr>
              <p:cNvPr id="6178" name="Group 122"/>
              <p:cNvGrpSpPr/>
              <p:nvPr/>
            </p:nvGrpSpPr>
            <p:grpSpPr>
              <a:xfrm>
                <a:off x="2832" y="672"/>
                <a:ext cx="192" cy="115"/>
                <a:chOff x="2832" y="672"/>
                <a:chExt cx="192" cy="115"/>
              </a:xfrm>
            </p:grpSpPr>
            <p:sp>
              <p:nvSpPr>
                <p:cNvPr id="6179" name="Line 123"/>
                <p:cNvSpPr/>
                <p:nvPr/>
              </p:nvSpPr>
              <p:spPr>
                <a:xfrm rot="5400000" flipV="1">
                  <a:off x="2773" y="728"/>
                  <a:ext cx="115" cy="0"/>
                </a:xfrm>
                <a:prstGeom prst="line">
                  <a:avLst/>
                </a:prstGeom>
                <a:ln w="38100" cap="flat" cmpd="sng">
                  <a:solidFill>
                    <a:srgbClr val="FF0000"/>
                  </a:solidFill>
                  <a:prstDash val="solid"/>
                  <a:round/>
                  <a:headEnd type="none" w="med" len="med"/>
                  <a:tailEnd type="triangle" w="sm" len="lg"/>
                </a:ln>
              </p:spPr>
            </p:sp>
            <p:sp>
              <p:nvSpPr>
                <p:cNvPr id="6180" name="Line 124"/>
                <p:cNvSpPr/>
                <p:nvPr/>
              </p:nvSpPr>
              <p:spPr>
                <a:xfrm rot="5400000" flipV="1">
                  <a:off x="2869" y="728"/>
                  <a:ext cx="115" cy="0"/>
                </a:xfrm>
                <a:prstGeom prst="line">
                  <a:avLst/>
                </a:prstGeom>
                <a:ln w="38100" cap="flat" cmpd="sng">
                  <a:solidFill>
                    <a:srgbClr val="FF0000"/>
                  </a:solidFill>
                  <a:prstDash val="solid"/>
                  <a:round/>
                  <a:headEnd type="none" w="med" len="med"/>
                  <a:tailEnd type="triangle" w="sm" len="lg"/>
                </a:ln>
              </p:spPr>
            </p:sp>
            <p:sp>
              <p:nvSpPr>
                <p:cNvPr id="6181" name="Line 125"/>
                <p:cNvSpPr/>
                <p:nvPr/>
              </p:nvSpPr>
              <p:spPr>
                <a:xfrm rot="5400000" flipV="1">
                  <a:off x="2965" y="728"/>
                  <a:ext cx="115" cy="0"/>
                </a:xfrm>
                <a:prstGeom prst="line">
                  <a:avLst/>
                </a:prstGeom>
                <a:ln w="38100" cap="flat" cmpd="sng">
                  <a:solidFill>
                    <a:srgbClr val="FF0000"/>
                  </a:solidFill>
                  <a:prstDash val="solid"/>
                  <a:round/>
                  <a:headEnd type="none" w="med" len="med"/>
                  <a:tailEnd type="triangle" w="sm" len="lg"/>
                </a:ln>
              </p:spPr>
            </p:sp>
          </p:grpSp>
          <p:grpSp>
            <p:nvGrpSpPr>
              <p:cNvPr id="6182" name="Group 126"/>
              <p:cNvGrpSpPr/>
              <p:nvPr/>
            </p:nvGrpSpPr>
            <p:grpSpPr>
              <a:xfrm>
                <a:off x="3120" y="672"/>
                <a:ext cx="192" cy="115"/>
                <a:chOff x="2832" y="672"/>
                <a:chExt cx="192" cy="115"/>
              </a:xfrm>
            </p:grpSpPr>
            <p:sp>
              <p:nvSpPr>
                <p:cNvPr id="6183" name="Line 127"/>
                <p:cNvSpPr/>
                <p:nvPr/>
              </p:nvSpPr>
              <p:spPr>
                <a:xfrm rot="5400000" flipV="1">
                  <a:off x="2773" y="728"/>
                  <a:ext cx="115" cy="0"/>
                </a:xfrm>
                <a:prstGeom prst="line">
                  <a:avLst/>
                </a:prstGeom>
                <a:ln w="38100" cap="flat" cmpd="sng">
                  <a:solidFill>
                    <a:srgbClr val="FF0000"/>
                  </a:solidFill>
                  <a:prstDash val="solid"/>
                  <a:round/>
                  <a:headEnd type="none" w="med" len="med"/>
                  <a:tailEnd type="triangle" w="sm" len="lg"/>
                </a:ln>
              </p:spPr>
            </p:sp>
            <p:sp>
              <p:nvSpPr>
                <p:cNvPr id="6184" name="Line 128"/>
                <p:cNvSpPr/>
                <p:nvPr/>
              </p:nvSpPr>
              <p:spPr>
                <a:xfrm rot="5400000" flipV="1">
                  <a:off x="2869" y="728"/>
                  <a:ext cx="115" cy="0"/>
                </a:xfrm>
                <a:prstGeom prst="line">
                  <a:avLst/>
                </a:prstGeom>
                <a:ln w="38100" cap="flat" cmpd="sng">
                  <a:solidFill>
                    <a:srgbClr val="FF0000"/>
                  </a:solidFill>
                  <a:prstDash val="solid"/>
                  <a:round/>
                  <a:headEnd type="none" w="med" len="med"/>
                  <a:tailEnd type="triangle" w="sm" len="lg"/>
                </a:ln>
              </p:spPr>
            </p:sp>
            <p:sp>
              <p:nvSpPr>
                <p:cNvPr id="6185" name="Line 129"/>
                <p:cNvSpPr/>
                <p:nvPr/>
              </p:nvSpPr>
              <p:spPr>
                <a:xfrm rot="5400000" flipV="1">
                  <a:off x="2965" y="728"/>
                  <a:ext cx="115" cy="0"/>
                </a:xfrm>
                <a:prstGeom prst="line">
                  <a:avLst/>
                </a:prstGeom>
                <a:ln w="38100" cap="flat" cmpd="sng">
                  <a:solidFill>
                    <a:srgbClr val="FF0000"/>
                  </a:solidFill>
                  <a:prstDash val="solid"/>
                  <a:round/>
                  <a:headEnd type="none" w="med" len="med"/>
                  <a:tailEnd type="triangle" w="sm" len="lg"/>
                </a:ln>
              </p:spPr>
            </p:sp>
          </p:grpSp>
        </p:grpSp>
        <p:graphicFrame>
          <p:nvGraphicFramePr>
            <p:cNvPr id="6186" name="Object 130"/>
            <p:cNvGraphicFramePr>
              <a:graphicFrameLocks noChangeAspect="1"/>
            </p:cNvGraphicFramePr>
            <p:nvPr/>
          </p:nvGraphicFramePr>
          <p:xfrm>
            <a:off x="5103" y="799"/>
            <a:ext cx="272" cy="363"/>
          </p:xfrm>
          <a:graphic>
            <a:graphicData uri="http://schemas.openxmlformats.org/presentationml/2006/ole">
              <mc:AlternateContent xmlns:mc="http://schemas.openxmlformats.org/markup-compatibility/2006">
                <mc:Choice xmlns:v="urn:schemas-microsoft-com:vml" Requires="v">
                  <p:oleObj spid="_x0000_s3083" name="" r:id="rId7" imgW="152400" imgH="203200" progId="Equation.DSMT4">
                    <p:embed/>
                  </p:oleObj>
                </mc:Choice>
                <mc:Fallback>
                  <p:oleObj name="" r:id="rId7" imgW="152400" imgH="203200" progId="Equation.DSMT4">
                    <p:embed/>
                    <p:pic>
                      <p:nvPicPr>
                        <p:cNvPr id="0" name="图片 3082"/>
                        <p:cNvPicPr/>
                        <p:nvPr/>
                      </p:nvPicPr>
                      <p:blipFill>
                        <a:blip r:embed="rId8"/>
                        <a:stretch>
                          <a:fillRect/>
                        </a:stretch>
                      </p:blipFill>
                      <p:spPr>
                        <a:xfrm>
                          <a:off x="5103" y="799"/>
                          <a:ext cx="272" cy="363"/>
                        </a:xfrm>
                        <a:prstGeom prst="rect">
                          <a:avLst/>
                        </a:prstGeom>
                        <a:noFill/>
                        <a:ln w="38100">
                          <a:noFill/>
                          <a:miter/>
                        </a:ln>
                      </p:spPr>
                    </p:pic>
                  </p:oleObj>
                </mc:Fallback>
              </mc:AlternateContent>
            </a:graphicData>
          </a:graphic>
        </p:graphicFrame>
      </p:grpSp>
      <p:sp>
        <p:nvSpPr>
          <p:cNvPr id="70793" name="Text Box 137"/>
          <p:cNvSpPr txBox="1"/>
          <p:nvPr/>
        </p:nvSpPr>
        <p:spPr>
          <a:xfrm>
            <a:off x="827088" y="2133600"/>
            <a:ext cx="3113087" cy="457200"/>
          </a:xfrm>
          <a:prstGeom prst="rect">
            <a:avLst/>
          </a:prstGeom>
          <a:noFill/>
          <a:ln w="9525">
            <a:noFill/>
          </a:ln>
        </p:spPr>
        <p:txBody>
          <a:bodyPr wrap="none" anchor="ctr">
            <a:spAutoFit/>
          </a:bodyPr>
          <a:p>
            <a:pPr algn="ctr"/>
            <a:r>
              <a:rPr lang="zh-CN" altLang="en-US" b="1" dirty="0">
                <a:latin typeface="Times New Roman" panose="02020603050405020304" pitchFamily="18" charset="0"/>
              </a:rPr>
              <a:t>设比例系数为</a:t>
            </a:r>
            <a:r>
              <a:rPr lang="en-US" altLang="zh-CN" b="1" i="1" dirty="0">
                <a:latin typeface="Times New Roman" panose="02020603050405020304" pitchFamily="18" charset="0"/>
              </a:rPr>
              <a:t>L</a:t>
            </a:r>
            <a:r>
              <a:rPr lang="zh-CN" altLang="en-US" b="1" dirty="0">
                <a:latin typeface="Times New Roman" panose="02020603050405020304" pitchFamily="18" charset="0"/>
              </a:rPr>
              <a:t>，则：</a:t>
            </a:r>
            <a:endParaRPr lang="zh-CN" altLang="en-US" b="1" dirty="0">
              <a:latin typeface="Times New Roman" panose="02020603050405020304" pitchFamily="18" charset="0"/>
            </a:endParaRPr>
          </a:p>
        </p:txBody>
      </p:sp>
      <p:sp>
        <p:nvSpPr>
          <p:cNvPr id="70797" name="Text Box 141"/>
          <p:cNvSpPr txBox="1"/>
          <p:nvPr/>
        </p:nvSpPr>
        <p:spPr>
          <a:xfrm>
            <a:off x="755650" y="5340350"/>
            <a:ext cx="7416800" cy="1041400"/>
          </a:xfrm>
          <a:prstGeom prst="rect">
            <a:avLst/>
          </a:prstGeom>
          <a:noFill/>
          <a:ln w="9525">
            <a:noFill/>
          </a:ln>
        </p:spPr>
        <p:txBody>
          <a:bodyPr anchor="t">
            <a:spAutoFit/>
          </a:bodyPr>
          <a:p>
            <a:pPr>
              <a:lnSpc>
                <a:spcPct val="130000"/>
              </a:lnSpc>
              <a:spcBef>
                <a:spcPct val="30000"/>
              </a:spcBef>
            </a:pPr>
            <a:r>
              <a:rPr lang="zh-CN" altLang="en-US" b="1" dirty="0">
                <a:solidFill>
                  <a:srgbClr val="FF00FF"/>
                </a:solidFill>
                <a:latin typeface="Times New Roman" panose="02020603050405020304" pitchFamily="18" charset="0"/>
              </a:rPr>
              <a:t>         自感系数</a:t>
            </a:r>
            <a:r>
              <a:rPr lang="zh-CN" altLang="en-US" b="1" dirty="0">
                <a:latin typeface="Times New Roman" panose="02020603050405020304" pitchFamily="18" charset="0"/>
              </a:rPr>
              <a:t>简称</a:t>
            </a:r>
            <a:r>
              <a:rPr lang="zh-CN" altLang="en-US" b="1" dirty="0">
                <a:solidFill>
                  <a:srgbClr val="FF00FF"/>
                </a:solidFill>
                <a:latin typeface="Times New Roman" panose="02020603050405020304" pitchFamily="18" charset="0"/>
              </a:rPr>
              <a:t>自感</a:t>
            </a:r>
            <a:r>
              <a:rPr lang="en-US" altLang="zh-CN" b="1" dirty="0">
                <a:latin typeface="Times New Roman" panose="02020603050405020304" pitchFamily="18" charset="0"/>
              </a:rPr>
              <a:t>——</a:t>
            </a:r>
            <a:r>
              <a:rPr lang="zh-CN" altLang="en-US" b="1" dirty="0">
                <a:latin typeface="Times New Roman" panose="02020603050405020304" pitchFamily="18" charset="0"/>
              </a:rPr>
              <a:t>与线圈形状、大小、匝数及内部的磁介质有关。</a:t>
            </a:r>
            <a:endParaRPr lang="zh-CN" altLang="en-US" b="1" dirty="0">
              <a:latin typeface="Times New Roman" panose="02020603050405020304" pitchFamily="18" charset="0"/>
            </a:endParaRPr>
          </a:p>
        </p:txBody>
      </p:sp>
      <p:graphicFrame>
        <p:nvGraphicFramePr>
          <p:cNvPr id="70824" name="Object 168"/>
          <p:cNvGraphicFramePr>
            <a:graphicFrameLocks noGrp="1" noChangeAspect="1"/>
          </p:cNvGraphicFramePr>
          <p:nvPr>
            <p:ph sz="half" idx="2"/>
          </p:nvPr>
        </p:nvGraphicFramePr>
        <p:xfrm>
          <a:off x="4284663" y="981075"/>
          <a:ext cx="1223962" cy="590550"/>
        </p:xfrm>
        <a:graphic>
          <a:graphicData uri="http://schemas.openxmlformats.org/presentationml/2006/ole">
            <mc:AlternateContent xmlns:mc="http://schemas.openxmlformats.org/markup-compatibility/2006">
              <mc:Choice xmlns:v="urn:schemas-microsoft-com:vml" Requires="v">
                <p:oleObj spid="_x0000_s3086" name="" r:id="rId9" imgW="368300" imgH="177800" progId="Equation.3">
                  <p:embed/>
                </p:oleObj>
              </mc:Choice>
              <mc:Fallback>
                <p:oleObj name="" r:id="rId9" imgW="368300" imgH="177800" progId="Equation.3">
                  <p:embed/>
                  <p:pic>
                    <p:nvPicPr>
                      <p:cNvPr id="0" name="图片 3085"/>
                      <p:cNvPicPr/>
                      <p:nvPr/>
                    </p:nvPicPr>
                    <p:blipFill>
                      <a:blip r:embed="rId10"/>
                      <a:stretch>
                        <a:fillRect/>
                      </a:stretch>
                    </p:blipFill>
                    <p:spPr>
                      <a:xfrm>
                        <a:off x="4284663" y="981075"/>
                        <a:ext cx="1223962" cy="590550"/>
                      </a:xfrm>
                      <a:prstGeom prst="rect">
                        <a:avLst/>
                      </a:prstGeom>
                      <a:noFill/>
                      <a:ln w="38100">
                        <a:miter/>
                      </a:ln>
                    </p:spPr>
                  </p:pic>
                </p:oleObj>
              </mc:Fallback>
            </mc:AlternateContent>
          </a:graphicData>
        </a:graphic>
      </p:graphicFrame>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6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8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0793"/>
                                        </p:tgtEl>
                                        <p:attrNameLst>
                                          <p:attrName>style.visibility</p:attrName>
                                        </p:attrNameLst>
                                      </p:cBhvr>
                                      <p:to>
                                        <p:strVal val="visible"/>
                                      </p:to>
                                    </p:set>
                                    <p:animEffect transition="in" filter="wipe(left)">
                                      <p:cBhvr>
                                        <p:cTn id="15" dur="500"/>
                                        <p:tgtEl>
                                          <p:spTgt spid="7079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7075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066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7066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07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3" grpId="0"/>
      <p:bldP spid="70793" grpId="0"/>
      <p:bldP spid="7079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灯片编号占位符 3"/>
          <p:cNvSpPr>
            <a:spLocks noGrp="1"/>
          </p:cNvSpPr>
          <p:nvPr>
            <p:ph type="sldNum" sz="quarter" idx="12"/>
          </p:nvPr>
        </p:nvSpPr>
        <p:spPr/>
        <p:txBody>
          <a:bodyPr wrap="square" lIns="91440" tIns="45720" rIns="91440" bIns="45720" anchor="t"/>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600" b="1" dirty="0">
                <a:solidFill>
                  <a:srgbClr val="0000FF"/>
                </a:solidFill>
              </a:rPr>
            </a:fld>
            <a:endParaRPr lang="zh-CN" altLang="en-US" sz="1600" b="1" dirty="0">
              <a:solidFill>
                <a:srgbClr val="0000FF"/>
              </a:solidFill>
            </a:endParaRPr>
          </a:p>
        </p:txBody>
      </p:sp>
      <p:graphicFrame>
        <p:nvGraphicFramePr>
          <p:cNvPr id="41991" name="Object 7"/>
          <p:cNvGraphicFramePr>
            <a:graphicFrameLocks noChangeAspect="1"/>
          </p:cNvGraphicFramePr>
          <p:nvPr/>
        </p:nvGraphicFramePr>
        <p:xfrm>
          <a:off x="1258888" y="765175"/>
          <a:ext cx="3810000" cy="1058863"/>
        </p:xfrm>
        <a:graphic>
          <a:graphicData uri="http://schemas.openxmlformats.org/presentationml/2006/ole">
            <mc:AlternateContent xmlns:mc="http://schemas.openxmlformats.org/markup-compatibility/2006">
              <mc:Choice xmlns:v="urn:schemas-microsoft-com:vml" Requires="v">
                <p:oleObj spid="_x0000_s3084" name="" r:id="rId1" imgW="1205865" imgH="393700" progId="Equation.DSMT4">
                  <p:embed/>
                </p:oleObj>
              </mc:Choice>
              <mc:Fallback>
                <p:oleObj name="" r:id="rId1" imgW="1205865" imgH="393700" progId="Equation.DSMT4">
                  <p:embed/>
                  <p:pic>
                    <p:nvPicPr>
                      <p:cNvPr id="0" name="图片 3083"/>
                      <p:cNvPicPr/>
                      <p:nvPr/>
                    </p:nvPicPr>
                    <p:blipFill>
                      <a:blip r:embed="rId2"/>
                      <a:stretch>
                        <a:fillRect/>
                      </a:stretch>
                    </p:blipFill>
                    <p:spPr>
                      <a:xfrm>
                        <a:off x="1258888" y="765175"/>
                        <a:ext cx="3810000" cy="1058863"/>
                      </a:xfrm>
                      <a:prstGeom prst="rect">
                        <a:avLst/>
                      </a:prstGeom>
                      <a:noFill/>
                      <a:ln w="38100">
                        <a:noFill/>
                        <a:miter/>
                      </a:ln>
                    </p:spPr>
                  </p:pic>
                </p:oleObj>
              </mc:Fallback>
            </mc:AlternateContent>
          </a:graphicData>
        </a:graphic>
      </p:graphicFrame>
      <p:sp>
        <p:nvSpPr>
          <p:cNvPr id="7171" name="Text Box 8"/>
          <p:cNvSpPr txBox="1"/>
          <p:nvPr/>
        </p:nvSpPr>
        <p:spPr>
          <a:xfrm>
            <a:off x="395288" y="188913"/>
            <a:ext cx="3048000" cy="457200"/>
          </a:xfrm>
          <a:prstGeom prst="rect">
            <a:avLst/>
          </a:prstGeom>
          <a:noFill/>
          <a:ln w="9525">
            <a:noFill/>
          </a:ln>
        </p:spPr>
        <p:txBody>
          <a:bodyPr anchor="t">
            <a:spAutoFit/>
          </a:bodyPr>
          <a:p>
            <a:pPr>
              <a:spcBef>
                <a:spcPct val="50000"/>
              </a:spcBef>
            </a:pPr>
            <a:r>
              <a:rPr lang="en-US" altLang="zh-CN" b="1" dirty="0">
                <a:solidFill>
                  <a:srgbClr val="0000FF"/>
                </a:solidFill>
                <a:latin typeface="Times New Roman" panose="02020603050405020304" pitchFamily="18" charset="0"/>
              </a:rPr>
              <a:t>2.  </a:t>
            </a:r>
            <a:r>
              <a:rPr lang="zh-CN" altLang="en-US" b="1" dirty="0">
                <a:solidFill>
                  <a:srgbClr val="0000FF"/>
                </a:solidFill>
                <a:latin typeface="Times New Roman" panose="02020603050405020304" pitchFamily="18" charset="0"/>
              </a:rPr>
              <a:t>自感电动势 </a:t>
            </a:r>
            <a:endParaRPr lang="zh-CN" altLang="en-US" b="1" dirty="0">
              <a:solidFill>
                <a:srgbClr val="0000FF"/>
              </a:solidFill>
              <a:latin typeface="Times New Roman" panose="02020603050405020304" pitchFamily="18" charset="0"/>
            </a:endParaRPr>
          </a:p>
        </p:txBody>
      </p:sp>
      <p:sp>
        <p:nvSpPr>
          <p:cNvPr id="41994" name="Text Box 10"/>
          <p:cNvSpPr txBox="1"/>
          <p:nvPr/>
        </p:nvSpPr>
        <p:spPr>
          <a:xfrm>
            <a:off x="1258888" y="2276475"/>
            <a:ext cx="1368425" cy="457200"/>
          </a:xfrm>
          <a:prstGeom prst="rect">
            <a:avLst/>
          </a:prstGeom>
          <a:noFill/>
          <a:ln w="9525">
            <a:noFill/>
          </a:ln>
        </p:spPr>
        <p:txBody>
          <a:bodyPr anchor="t">
            <a:spAutoFit/>
          </a:bodyPr>
          <a:p>
            <a:pPr>
              <a:spcBef>
                <a:spcPct val="50000"/>
              </a:spcBef>
            </a:pPr>
            <a:r>
              <a:rPr lang="zh-CN" altLang="en-US" b="1" dirty="0">
                <a:latin typeface="Times New Roman" panose="02020603050405020304" pitchFamily="18" charset="0"/>
              </a:rPr>
              <a:t>自感</a:t>
            </a:r>
            <a:endParaRPr lang="zh-CN" altLang="en-US" b="1" dirty="0">
              <a:latin typeface="Times New Roman" panose="02020603050405020304" pitchFamily="18" charset="0"/>
            </a:endParaRPr>
          </a:p>
        </p:txBody>
      </p:sp>
      <p:graphicFrame>
        <p:nvGraphicFramePr>
          <p:cNvPr id="41995" name="Object 11"/>
          <p:cNvGraphicFramePr>
            <a:graphicFrameLocks noChangeAspect="1"/>
          </p:cNvGraphicFramePr>
          <p:nvPr/>
        </p:nvGraphicFramePr>
        <p:xfrm>
          <a:off x="2428875" y="1989138"/>
          <a:ext cx="2270125" cy="1008062"/>
        </p:xfrm>
        <a:graphic>
          <a:graphicData uri="http://schemas.openxmlformats.org/presentationml/2006/ole">
            <mc:AlternateContent xmlns:mc="http://schemas.openxmlformats.org/markup-compatibility/2006">
              <mc:Choice xmlns:v="urn:schemas-microsoft-com:vml" Requires="v">
                <p:oleObj spid="_x0000_s3088" name="" r:id="rId3" imgW="825500" imgH="393700" progId="Equation.DSMT4">
                  <p:embed/>
                </p:oleObj>
              </mc:Choice>
              <mc:Fallback>
                <p:oleObj name="" r:id="rId3" imgW="825500" imgH="393700" progId="Equation.DSMT4">
                  <p:embed/>
                  <p:pic>
                    <p:nvPicPr>
                      <p:cNvPr id="0" name="图片 3087"/>
                      <p:cNvPicPr/>
                      <p:nvPr/>
                    </p:nvPicPr>
                    <p:blipFill>
                      <a:blip r:embed="rId4"/>
                      <a:stretch>
                        <a:fillRect/>
                      </a:stretch>
                    </p:blipFill>
                    <p:spPr>
                      <a:xfrm>
                        <a:off x="2428875" y="1989138"/>
                        <a:ext cx="2270125" cy="1008062"/>
                      </a:xfrm>
                      <a:prstGeom prst="rect">
                        <a:avLst/>
                      </a:prstGeom>
                      <a:noFill/>
                      <a:ln w="38100">
                        <a:noFill/>
                        <a:miter/>
                      </a:ln>
                    </p:spPr>
                  </p:pic>
                </p:oleObj>
              </mc:Fallback>
            </mc:AlternateContent>
          </a:graphicData>
        </a:graphic>
      </p:graphicFrame>
      <p:sp>
        <p:nvSpPr>
          <p:cNvPr id="41996" name="Text Box 12"/>
          <p:cNvSpPr txBox="1"/>
          <p:nvPr/>
        </p:nvSpPr>
        <p:spPr>
          <a:xfrm>
            <a:off x="1609725" y="4116388"/>
            <a:ext cx="5626100" cy="457200"/>
          </a:xfrm>
          <a:prstGeom prst="rect">
            <a:avLst/>
          </a:prstGeom>
          <a:noFill/>
          <a:ln w="9525">
            <a:noFill/>
          </a:ln>
        </p:spPr>
        <p:txBody>
          <a:bodyPr anchor="t">
            <a:spAutoFit/>
          </a:bodyPr>
          <a:p>
            <a:pPr>
              <a:spcBef>
                <a:spcPct val="50000"/>
              </a:spcBef>
            </a:pPr>
            <a:r>
              <a:rPr lang="en-US" altLang="zh-CN" b="1" dirty="0">
                <a:solidFill>
                  <a:schemeClr val="accent2"/>
                </a:solidFill>
                <a:latin typeface="Times New Roman" panose="02020603050405020304" pitchFamily="18" charset="0"/>
              </a:rPr>
              <a:t>1 H = 1V</a:t>
            </a:r>
            <a:r>
              <a:rPr lang="en-US" altLang="zh-CN" b="1" dirty="0">
                <a:solidFill>
                  <a:schemeClr val="accent2"/>
                </a:solidFill>
                <a:latin typeface="Times New Roman" panose="02020603050405020304" pitchFamily="18" charset="0"/>
                <a:sym typeface="SymbolPS" pitchFamily="18" charset="2"/>
              </a:rPr>
              <a:t>A</a:t>
            </a:r>
            <a:r>
              <a:rPr lang="en-US" altLang="zh-CN" b="1" baseline="30000" dirty="0">
                <a:solidFill>
                  <a:schemeClr val="accent2"/>
                </a:solidFill>
                <a:latin typeface="Times New Roman" panose="02020603050405020304" pitchFamily="18" charset="0"/>
                <a:sym typeface="SymbolPS" pitchFamily="18" charset="2"/>
              </a:rPr>
              <a:t>-1</a:t>
            </a:r>
            <a:r>
              <a:rPr lang="en-US" altLang="zh-CN" b="1" dirty="0">
                <a:solidFill>
                  <a:schemeClr val="accent2"/>
                </a:solidFill>
                <a:latin typeface="Times New Roman" panose="02020603050405020304" pitchFamily="18" charset="0"/>
                <a:sym typeface="SymbolPS" pitchFamily="18" charset="2"/>
              </a:rPr>
              <a:t>s = 1</a:t>
            </a:r>
            <a:r>
              <a:rPr lang="en-US" altLang="zh-CN" b="1" dirty="0">
                <a:solidFill>
                  <a:schemeClr val="accent2"/>
                </a:solidFill>
                <a:latin typeface="Times New Roman" panose="02020603050405020304" pitchFamily="18" charset="0"/>
                <a:sym typeface="Symbol" panose="05050102010706020507" pitchFamily="18" charset="2"/>
              </a:rPr>
              <a:t></a:t>
            </a:r>
            <a:r>
              <a:rPr lang="en-US" altLang="zh-CN" b="1" dirty="0">
                <a:solidFill>
                  <a:schemeClr val="accent2"/>
                </a:solidFill>
                <a:latin typeface="Times New Roman" panose="02020603050405020304" pitchFamily="18" charset="0"/>
                <a:sym typeface="SymbolPS" pitchFamily="18" charset="2"/>
              </a:rPr>
              <a:t>s = </a:t>
            </a:r>
            <a:r>
              <a:rPr lang="en-US" altLang="zh-CN" b="1" dirty="0">
                <a:solidFill>
                  <a:schemeClr val="accent2"/>
                </a:solidFill>
                <a:latin typeface="Times New Roman" panose="02020603050405020304" pitchFamily="18" charset="0"/>
              </a:rPr>
              <a:t>1 Wb / A</a:t>
            </a:r>
            <a:endParaRPr lang="zh-CN" altLang="en-US" b="1" dirty="0">
              <a:solidFill>
                <a:schemeClr val="accent2"/>
              </a:solidFill>
              <a:latin typeface="Times New Roman" panose="02020603050405020304" pitchFamily="18" charset="0"/>
            </a:endParaRPr>
          </a:p>
        </p:txBody>
      </p:sp>
      <p:graphicFrame>
        <p:nvGraphicFramePr>
          <p:cNvPr id="41997" name="Object 13"/>
          <p:cNvGraphicFramePr>
            <a:graphicFrameLocks noChangeAspect="1"/>
          </p:cNvGraphicFramePr>
          <p:nvPr/>
        </p:nvGraphicFramePr>
        <p:xfrm>
          <a:off x="1692275" y="4797425"/>
          <a:ext cx="4751388" cy="495300"/>
        </p:xfrm>
        <a:graphic>
          <a:graphicData uri="http://schemas.openxmlformats.org/presentationml/2006/ole">
            <mc:AlternateContent xmlns:mc="http://schemas.openxmlformats.org/markup-compatibility/2006">
              <mc:Choice xmlns:v="urn:schemas-microsoft-com:vml" Requires="v">
                <p:oleObj spid="_x0000_s3082" name="" r:id="rId5" imgW="3657600" imgH="406400" progId="Equation.3">
                  <p:embed/>
                </p:oleObj>
              </mc:Choice>
              <mc:Fallback>
                <p:oleObj name="" r:id="rId5" imgW="3657600" imgH="406400" progId="Equation.3">
                  <p:embed/>
                  <p:pic>
                    <p:nvPicPr>
                      <p:cNvPr id="0" name="图片 3081"/>
                      <p:cNvPicPr/>
                      <p:nvPr/>
                    </p:nvPicPr>
                    <p:blipFill>
                      <a:blip r:embed="rId6"/>
                      <a:stretch>
                        <a:fillRect/>
                      </a:stretch>
                    </p:blipFill>
                    <p:spPr>
                      <a:xfrm>
                        <a:off x="1692275" y="4797425"/>
                        <a:ext cx="4751388" cy="495300"/>
                      </a:xfrm>
                      <a:prstGeom prst="rect">
                        <a:avLst/>
                      </a:prstGeom>
                      <a:noFill/>
                      <a:ln w="38100">
                        <a:noFill/>
                        <a:miter/>
                      </a:ln>
                    </p:spPr>
                  </p:pic>
                </p:oleObj>
              </mc:Fallback>
            </mc:AlternateContent>
          </a:graphicData>
        </a:graphic>
      </p:graphicFrame>
      <p:sp>
        <p:nvSpPr>
          <p:cNvPr id="41998" name="Rectangle 14"/>
          <p:cNvSpPr/>
          <p:nvPr/>
        </p:nvSpPr>
        <p:spPr>
          <a:xfrm>
            <a:off x="611188" y="3429000"/>
            <a:ext cx="1584325" cy="457200"/>
          </a:xfrm>
          <a:prstGeom prst="rect">
            <a:avLst/>
          </a:prstGeom>
          <a:noFill/>
          <a:ln w="9525">
            <a:noFill/>
          </a:ln>
        </p:spPr>
        <p:txBody>
          <a:bodyPr anchor="t">
            <a:spAutoFit/>
          </a:bodyPr>
          <a:p>
            <a:r>
              <a:rPr lang="zh-CN" altLang="en-US" b="1" dirty="0">
                <a:latin typeface="Times New Roman" panose="02020603050405020304" pitchFamily="18" charset="0"/>
              </a:rPr>
              <a:t>单位：</a:t>
            </a:r>
            <a:endParaRPr lang="zh-CN" altLang="en-US" b="1" dirty="0">
              <a:latin typeface="Times New Roman" panose="02020603050405020304" pitchFamily="18" charset="0"/>
            </a:endParaRPr>
          </a:p>
        </p:txBody>
      </p:sp>
      <p:sp>
        <p:nvSpPr>
          <p:cNvPr id="41999" name="Rectangle 15"/>
          <p:cNvSpPr/>
          <p:nvPr/>
        </p:nvSpPr>
        <p:spPr>
          <a:xfrm>
            <a:off x="1581150" y="3467100"/>
            <a:ext cx="1874838" cy="457200"/>
          </a:xfrm>
          <a:prstGeom prst="rect">
            <a:avLst/>
          </a:prstGeom>
          <a:noFill/>
          <a:ln w="9525">
            <a:noFill/>
          </a:ln>
        </p:spPr>
        <p:txBody>
          <a:bodyPr wrap="none" anchor="t">
            <a:spAutoFit/>
          </a:bodyPr>
          <a:p>
            <a:r>
              <a:rPr lang="zh-CN" altLang="en-US" b="1" dirty="0">
                <a:solidFill>
                  <a:schemeClr val="accent2"/>
                </a:solidFill>
                <a:latin typeface="Times New Roman" panose="02020603050405020304" pitchFamily="18" charset="0"/>
              </a:rPr>
              <a:t>亨利 （ </a:t>
            </a:r>
            <a:r>
              <a:rPr lang="en-US" altLang="zh-CN" b="1" dirty="0">
                <a:solidFill>
                  <a:schemeClr val="accent2"/>
                </a:solidFill>
                <a:latin typeface="Times New Roman" panose="02020603050405020304" pitchFamily="18" charset="0"/>
              </a:rPr>
              <a:t>H </a:t>
            </a:r>
            <a:r>
              <a:rPr lang="zh-CN" altLang="en-US" b="1" dirty="0">
                <a:solidFill>
                  <a:schemeClr val="accent2"/>
                </a:solidFill>
                <a:latin typeface="Times New Roman" panose="02020603050405020304" pitchFamily="18" charset="0"/>
              </a:rPr>
              <a:t>）</a:t>
            </a:r>
            <a:endParaRPr lang="zh-CN" altLang="en-US" b="1" dirty="0">
              <a:solidFill>
                <a:schemeClr val="accent2"/>
              </a:solidFill>
              <a:latin typeface="Times New Roman" panose="02020603050405020304" pitchFamily="18" charset="0"/>
            </a:endParaRPr>
          </a:p>
        </p:txBody>
      </p:sp>
      <p:sp>
        <p:nvSpPr>
          <p:cNvPr id="42000" name="Text Box 16"/>
          <p:cNvSpPr txBox="1"/>
          <p:nvPr/>
        </p:nvSpPr>
        <p:spPr>
          <a:xfrm>
            <a:off x="452438" y="5780088"/>
            <a:ext cx="8223250" cy="457200"/>
          </a:xfrm>
          <a:prstGeom prst="rect">
            <a:avLst/>
          </a:prstGeom>
          <a:noFill/>
          <a:ln w="9525">
            <a:noFill/>
          </a:ln>
        </p:spPr>
        <p:txBody>
          <a:bodyPr anchor="t">
            <a:spAutoFit/>
          </a:bodyPr>
          <a:p>
            <a:pPr>
              <a:spcBef>
                <a:spcPct val="50000"/>
              </a:spcBef>
              <a:buClr>
                <a:srgbClr val="FF0000"/>
              </a:buClr>
              <a:buFont typeface="Wingdings" panose="05000000000000000000" pitchFamily="2" charset="2"/>
              <a:buChar char="Ø"/>
            </a:pPr>
            <a:r>
              <a:rPr lang="zh-CN" altLang="en-US" b="1" dirty="0">
                <a:latin typeface="Times New Roman" panose="02020603050405020304" pitchFamily="18" charset="0"/>
              </a:rPr>
              <a:t>自感的应用：稳流 </a:t>
            </a:r>
            <a:r>
              <a:rPr lang="en-US" altLang="zh-CN" b="1" dirty="0">
                <a:latin typeface="Times New Roman" panose="02020603050405020304" pitchFamily="18" charset="0"/>
              </a:rPr>
              <a:t>,  </a:t>
            </a:r>
            <a:r>
              <a:rPr lang="en-US" altLang="zh-CN" i="1" dirty="0">
                <a:latin typeface="Times New Roman" panose="02020603050405020304" pitchFamily="18" charset="0"/>
              </a:rPr>
              <a:t>LC </a:t>
            </a:r>
            <a:r>
              <a:rPr lang="zh-CN" altLang="en-US" b="1" dirty="0">
                <a:latin typeface="Times New Roman" panose="02020603050405020304" pitchFamily="18" charset="0"/>
              </a:rPr>
              <a:t>谐振电路</a:t>
            </a:r>
            <a:r>
              <a:rPr lang="en-US" altLang="zh-CN" b="1" dirty="0">
                <a:latin typeface="Times New Roman" panose="02020603050405020304" pitchFamily="18" charset="0"/>
              </a:rPr>
              <a:t>,  </a:t>
            </a:r>
            <a:r>
              <a:rPr lang="zh-CN" altLang="en-US" b="1" dirty="0">
                <a:latin typeface="Times New Roman" panose="02020603050405020304" pitchFamily="18" charset="0"/>
              </a:rPr>
              <a:t>滤波电路</a:t>
            </a:r>
            <a:r>
              <a:rPr lang="en-US" altLang="zh-CN" b="1" dirty="0">
                <a:latin typeface="Times New Roman" panose="02020603050405020304" pitchFamily="18" charset="0"/>
              </a:rPr>
              <a:t>,  </a:t>
            </a:r>
            <a:r>
              <a:rPr lang="zh-CN" altLang="en-US" b="1" dirty="0">
                <a:latin typeface="Times New Roman" panose="02020603050405020304" pitchFamily="18" charset="0"/>
              </a:rPr>
              <a:t>感应圈等。</a:t>
            </a:r>
            <a:endParaRPr lang="zh-CN" altLang="en-US"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991"/>
                                        </p:tgtEl>
                                        <p:attrNameLst>
                                          <p:attrName>style.visibility</p:attrName>
                                        </p:attrNameLst>
                                      </p:cBhvr>
                                      <p:to>
                                        <p:strVal val="visible"/>
                                      </p:to>
                                    </p:set>
                                    <p:animEffect transition="in" filter="blinds(horizontal)">
                                      <p:cBhvr>
                                        <p:cTn id="7" dur="500"/>
                                        <p:tgtEl>
                                          <p:spTgt spid="4199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199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4199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1998"/>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199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41996"/>
                                        </p:tgtEl>
                                        <p:attrNameLst>
                                          <p:attrName>style.visibility</p:attrName>
                                        </p:attrNameLst>
                                      </p:cBhvr>
                                      <p:to>
                                        <p:strVal val="visible"/>
                                      </p:to>
                                    </p:set>
                                    <p:animEffect transition="in" filter="blinds(horizontal)">
                                      <p:cBhvr>
                                        <p:cTn id="24" dur="500"/>
                                        <p:tgtEl>
                                          <p:spTgt spid="41996"/>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41997"/>
                                        </p:tgtEl>
                                        <p:attrNameLst>
                                          <p:attrName>style.visibility</p:attrName>
                                        </p:attrNameLst>
                                      </p:cBhvr>
                                      <p:to>
                                        <p:strVal val="visible"/>
                                      </p:to>
                                    </p:set>
                                    <p:animEffect transition="in" filter="blinds(horizontal)">
                                      <p:cBhvr>
                                        <p:cTn id="29" dur="500"/>
                                        <p:tgtEl>
                                          <p:spTgt spid="41997"/>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42000"/>
                                        </p:tgtEl>
                                        <p:attrNameLst>
                                          <p:attrName>style.visibility</p:attrName>
                                        </p:attrNameLst>
                                      </p:cBhvr>
                                      <p:to>
                                        <p:strVal val="visible"/>
                                      </p:to>
                                    </p:set>
                                    <p:animEffect transition="in" filter="blinds(horizontal)">
                                      <p:cBhvr>
                                        <p:cTn id="34" dur="500"/>
                                        <p:tgtEl>
                                          <p:spTgt spid="420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4" grpId="0"/>
      <p:bldP spid="41996" grpId="0"/>
      <p:bldP spid="41998" grpId="0"/>
      <p:bldP spid="41999" grpId="0"/>
      <p:bldP spid="4200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灯片编号占位符 3"/>
          <p:cNvSpPr>
            <a:spLocks noGrp="1"/>
          </p:cNvSpPr>
          <p:nvPr>
            <p:ph type="sldNum" sz="quarter" idx="12"/>
          </p:nvPr>
        </p:nvSpPr>
        <p:spPr/>
        <p:txBody>
          <a:bodyPr wrap="square" lIns="91440" tIns="45720" rIns="91440" bIns="45720" anchor="t"/>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600" b="1" dirty="0">
                <a:solidFill>
                  <a:srgbClr val="0000FF"/>
                </a:solidFill>
              </a:rPr>
            </a:fld>
            <a:endParaRPr lang="zh-CN" altLang="en-US" sz="1600" b="1" dirty="0">
              <a:solidFill>
                <a:srgbClr val="0000FF"/>
              </a:solidFill>
            </a:endParaRPr>
          </a:p>
        </p:txBody>
      </p:sp>
      <p:sp>
        <p:nvSpPr>
          <p:cNvPr id="67586" name="Text Box 2"/>
          <p:cNvSpPr txBox="1">
            <a:spLocks noChangeArrowheads="1"/>
          </p:cNvSpPr>
          <p:nvPr/>
        </p:nvSpPr>
        <p:spPr bwMode="blackWhite">
          <a:xfrm>
            <a:off x="468313" y="115888"/>
            <a:ext cx="4535488" cy="519113"/>
          </a:xfrm>
          <a:prstGeom prst="rect">
            <a:avLst/>
          </a:prstGeom>
          <a:noFill/>
          <a:ln>
            <a:noFill/>
          </a:ln>
        </p:spPr>
        <p:txBody>
          <a:bodyPr>
            <a:spAutoFit/>
          </a:bodyPr>
          <a:lstStyle/>
          <a:p>
            <a:pPr marR="0" defTabSz="914400">
              <a:buClrTx/>
              <a:buSzTx/>
              <a:buFontTx/>
              <a:defRPr/>
            </a:pPr>
            <a:r>
              <a:rPr kumimoji="1" lang="zh-CN" altLang="en-US" sz="2800" b="1" kern="1200" cap="none" spc="0" normalizeH="0" baseline="0" noProof="0">
                <a:solidFill>
                  <a:srgbClr val="FF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二、互感电动势与互感</a:t>
            </a:r>
            <a:endParaRPr kumimoji="1" lang="zh-CN" altLang="en-US" sz="2800" b="1" kern="1200" cap="none" spc="0" normalizeH="0" baseline="0" noProof="0">
              <a:solidFill>
                <a:srgbClr val="FF00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67689" name="Text Box 105"/>
          <p:cNvSpPr txBox="1"/>
          <p:nvPr/>
        </p:nvSpPr>
        <p:spPr>
          <a:xfrm>
            <a:off x="539750" y="1268413"/>
            <a:ext cx="8064500" cy="1990725"/>
          </a:xfrm>
          <a:prstGeom prst="rect">
            <a:avLst/>
          </a:prstGeom>
          <a:noFill/>
          <a:ln w="28575">
            <a:noFill/>
          </a:ln>
        </p:spPr>
        <p:txBody>
          <a:bodyPr anchor="t">
            <a:spAutoFit/>
          </a:bodyPr>
          <a:p>
            <a:pPr>
              <a:lnSpc>
                <a:spcPct val="130000"/>
              </a:lnSpc>
              <a:spcBef>
                <a:spcPct val="50000"/>
              </a:spcBef>
            </a:pPr>
            <a:r>
              <a:rPr lang="zh-CN" altLang="en-US" b="1" dirty="0">
                <a:latin typeface="Times New Roman" panose="02020603050405020304" pitchFamily="18" charset="0"/>
              </a:rPr>
              <a:t>        一通电线圈在它周围产生磁场，当线圈中的电流发生变化时，磁场也发生变化，从而使附近的另一个线圈中产生感应电动势，这种现象称为</a:t>
            </a:r>
            <a:r>
              <a:rPr lang="zh-CN" altLang="en-US" b="1" dirty="0">
                <a:solidFill>
                  <a:srgbClr val="FF0066"/>
                </a:solidFill>
                <a:latin typeface="Times New Roman" panose="02020603050405020304" pitchFamily="18" charset="0"/>
              </a:rPr>
              <a:t>互感</a:t>
            </a:r>
            <a:r>
              <a:rPr lang="zh-CN" altLang="en-US" b="1" dirty="0">
                <a:latin typeface="Times New Roman" panose="02020603050405020304" pitchFamily="18" charset="0"/>
              </a:rPr>
              <a:t>现象，该电动势称为</a:t>
            </a:r>
            <a:r>
              <a:rPr lang="zh-CN" altLang="en-US" b="1" dirty="0">
                <a:solidFill>
                  <a:srgbClr val="FF0066"/>
                </a:solidFill>
                <a:latin typeface="Times New Roman" panose="02020603050405020304" pitchFamily="18" charset="0"/>
              </a:rPr>
              <a:t>互感电动势</a:t>
            </a:r>
            <a:r>
              <a:rPr lang="zh-CN" altLang="en-US" b="1" dirty="0">
                <a:latin typeface="Times New Roman" panose="02020603050405020304" pitchFamily="18" charset="0"/>
              </a:rPr>
              <a:t>。</a:t>
            </a:r>
            <a:endParaRPr lang="zh-CN" altLang="en-US" b="1" dirty="0">
              <a:latin typeface="Times New Roman" panose="02020603050405020304" pitchFamily="18" charset="0"/>
            </a:endParaRPr>
          </a:p>
        </p:txBody>
      </p:sp>
      <p:sp>
        <p:nvSpPr>
          <p:cNvPr id="9220" name="Text Box 106"/>
          <p:cNvSpPr txBox="1"/>
          <p:nvPr/>
        </p:nvSpPr>
        <p:spPr>
          <a:xfrm>
            <a:off x="539750" y="811213"/>
            <a:ext cx="3313113" cy="457200"/>
          </a:xfrm>
          <a:prstGeom prst="rect">
            <a:avLst/>
          </a:prstGeom>
          <a:noFill/>
          <a:ln w="9525">
            <a:noFill/>
          </a:ln>
        </p:spPr>
        <p:txBody>
          <a:bodyPr anchor="t">
            <a:spAutoFit/>
          </a:bodyPr>
          <a:p>
            <a:pPr>
              <a:spcBef>
                <a:spcPct val="50000"/>
              </a:spcBef>
            </a:pPr>
            <a:r>
              <a:rPr lang="en-US" altLang="zh-CN" b="1" dirty="0">
                <a:solidFill>
                  <a:srgbClr val="0000FF"/>
                </a:solidFill>
                <a:latin typeface="Times New Roman" panose="02020603050405020304" pitchFamily="18" charset="0"/>
              </a:rPr>
              <a:t>1.  </a:t>
            </a:r>
            <a:r>
              <a:rPr lang="zh-CN" altLang="en-US" b="1" dirty="0">
                <a:solidFill>
                  <a:srgbClr val="0000FF"/>
                </a:solidFill>
                <a:latin typeface="Times New Roman" panose="02020603050405020304" pitchFamily="18" charset="0"/>
              </a:rPr>
              <a:t>互感现象</a:t>
            </a:r>
            <a:endParaRPr lang="zh-CN" altLang="en-US" b="1" dirty="0">
              <a:solidFill>
                <a:srgbClr val="0000FF"/>
              </a:solidFill>
              <a:latin typeface="Times New Roman" panose="02020603050405020304" pitchFamily="18" charset="0"/>
            </a:endParaRPr>
          </a:p>
        </p:txBody>
      </p:sp>
      <p:grpSp>
        <p:nvGrpSpPr>
          <p:cNvPr id="9221" name="Group 183"/>
          <p:cNvGrpSpPr/>
          <p:nvPr/>
        </p:nvGrpSpPr>
        <p:grpSpPr>
          <a:xfrm>
            <a:off x="1743075" y="3252788"/>
            <a:ext cx="5511800" cy="3200400"/>
            <a:chOff x="1098" y="2049"/>
            <a:chExt cx="3472" cy="2016"/>
          </a:xfrm>
        </p:grpSpPr>
        <p:sp>
          <p:nvSpPr>
            <p:cNvPr id="9222" name="Line 109"/>
            <p:cNvSpPr/>
            <p:nvPr/>
          </p:nvSpPr>
          <p:spPr>
            <a:xfrm rot="-1465735" flipV="1">
              <a:off x="3414" y="3884"/>
              <a:ext cx="188" cy="47"/>
            </a:xfrm>
            <a:prstGeom prst="line">
              <a:avLst/>
            </a:prstGeom>
            <a:ln w="19050" cap="flat" cmpd="sng">
              <a:solidFill>
                <a:srgbClr val="008000"/>
              </a:solidFill>
              <a:prstDash val="solid"/>
              <a:round/>
              <a:headEnd type="oval" w="med" len="med"/>
              <a:tailEnd type="oval" w="med" len="med"/>
            </a:ln>
          </p:spPr>
        </p:sp>
        <p:sp>
          <p:nvSpPr>
            <p:cNvPr id="9223" name="Text Box 110"/>
            <p:cNvSpPr txBox="1"/>
            <p:nvPr/>
          </p:nvSpPr>
          <p:spPr>
            <a:xfrm>
              <a:off x="3392" y="3593"/>
              <a:ext cx="212" cy="288"/>
            </a:xfrm>
            <a:prstGeom prst="rect">
              <a:avLst/>
            </a:prstGeom>
            <a:noFill/>
            <a:ln w="9525">
              <a:noFill/>
            </a:ln>
          </p:spPr>
          <p:txBody>
            <a:bodyPr wrap="none" anchor="ctr">
              <a:spAutoFit/>
            </a:bodyPr>
            <a:p>
              <a:pPr algn="ctr"/>
              <a:r>
                <a:rPr lang="en-US" altLang="zh-CN" b="1" i="1" dirty="0">
                  <a:solidFill>
                    <a:schemeClr val="accent2"/>
                  </a:solidFill>
                  <a:latin typeface="Times New Roman" panose="02020603050405020304" pitchFamily="18" charset="0"/>
                </a:rPr>
                <a:t>k</a:t>
              </a:r>
              <a:endParaRPr lang="en-US" altLang="zh-CN" b="1" i="1" dirty="0">
                <a:solidFill>
                  <a:schemeClr val="accent2"/>
                </a:solidFill>
                <a:latin typeface="Times New Roman" panose="02020603050405020304" pitchFamily="18" charset="0"/>
              </a:endParaRPr>
            </a:p>
          </p:txBody>
        </p:sp>
        <p:sp>
          <p:nvSpPr>
            <p:cNvPr id="9224" name="Arc 111"/>
            <p:cNvSpPr/>
            <p:nvPr/>
          </p:nvSpPr>
          <p:spPr>
            <a:xfrm>
              <a:off x="3638" y="3784"/>
              <a:ext cx="48" cy="140"/>
            </a:xfrm>
            <a:custGeom>
              <a:avLst/>
              <a:gdLst/>
              <a:ahLst/>
              <a:cxnLst>
                <a:cxn ang="0">
                  <a:pos x="0" y="0"/>
                </a:cxn>
                <a:cxn ang="0">
                  <a:pos x="48" y="140"/>
                </a:cxn>
                <a:cxn ang="0">
                  <a:pos x="0" y="14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19050" cap="flat" cmpd="sng">
              <a:solidFill>
                <a:srgbClr val="FF0000"/>
              </a:solidFill>
              <a:prstDash val="solid"/>
              <a:round/>
              <a:headEnd type="none" w="med" len="med"/>
              <a:tailEnd type="triangle" w="med" len="med"/>
            </a:ln>
          </p:spPr>
          <p:txBody>
            <a:bodyPr/>
            <a:p>
              <a:endParaRPr lang="zh-CN" altLang="en-US"/>
            </a:p>
          </p:txBody>
        </p:sp>
        <p:sp>
          <p:nvSpPr>
            <p:cNvPr id="9225" name="Oval 112"/>
            <p:cNvSpPr/>
            <p:nvPr/>
          </p:nvSpPr>
          <p:spPr>
            <a:xfrm>
              <a:off x="3664" y="2518"/>
              <a:ext cx="240" cy="563"/>
            </a:xfrm>
            <a:prstGeom prst="ellipse">
              <a:avLst/>
            </a:prstGeom>
            <a:solidFill>
              <a:srgbClr val="CCFFCC"/>
            </a:solidFill>
            <a:ln w="25400" cap="flat" cmpd="sng">
              <a:solidFill>
                <a:srgbClr val="008000"/>
              </a:solidFill>
              <a:prstDash val="solid"/>
              <a:round/>
              <a:headEnd type="none" w="med" len="med"/>
              <a:tailEnd type="none" w="sm" len="lg"/>
            </a:ln>
          </p:spPr>
          <p:txBody>
            <a:bodyPr wrap="none" anchor="ctr">
              <a:spAutoFit/>
            </a:bodyPr>
            <a:p>
              <a:endParaRPr lang="zh-CN" altLang="en-US" dirty="0">
                <a:latin typeface="Times New Roman" panose="02020603050405020304" pitchFamily="18" charset="0"/>
              </a:endParaRPr>
            </a:p>
          </p:txBody>
        </p:sp>
        <p:sp>
          <p:nvSpPr>
            <p:cNvPr id="9226" name="Oval 113"/>
            <p:cNvSpPr/>
            <p:nvPr/>
          </p:nvSpPr>
          <p:spPr>
            <a:xfrm>
              <a:off x="3568" y="2518"/>
              <a:ext cx="240" cy="563"/>
            </a:xfrm>
            <a:prstGeom prst="ellipse">
              <a:avLst/>
            </a:prstGeom>
            <a:solidFill>
              <a:srgbClr val="CCFFCC"/>
            </a:solidFill>
            <a:ln w="25400" cap="flat" cmpd="sng">
              <a:solidFill>
                <a:srgbClr val="008000"/>
              </a:solidFill>
              <a:prstDash val="solid"/>
              <a:round/>
              <a:headEnd type="none" w="med" len="med"/>
              <a:tailEnd type="none" w="sm" len="lg"/>
            </a:ln>
          </p:spPr>
          <p:txBody>
            <a:bodyPr wrap="none" anchor="ctr">
              <a:spAutoFit/>
            </a:bodyPr>
            <a:p>
              <a:endParaRPr lang="zh-CN" altLang="en-US" dirty="0">
                <a:latin typeface="Times New Roman" panose="02020603050405020304" pitchFamily="18" charset="0"/>
              </a:endParaRPr>
            </a:p>
          </p:txBody>
        </p:sp>
        <p:sp>
          <p:nvSpPr>
            <p:cNvPr id="9227" name="Oval 114"/>
            <p:cNvSpPr/>
            <p:nvPr/>
          </p:nvSpPr>
          <p:spPr>
            <a:xfrm>
              <a:off x="3472" y="2518"/>
              <a:ext cx="240" cy="563"/>
            </a:xfrm>
            <a:prstGeom prst="ellipse">
              <a:avLst/>
            </a:prstGeom>
            <a:solidFill>
              <a:srgbClr val="CCFFCC"/>
            </a:solidFill>
            <a:ln w="25400" cap="flat" cmpd="sng">
              <a:solidFill>
                <a:srgbClr val="008000"/>
              </a:solidFill>
              <a:prstDash val="solid"/>
              <a:round/>
              <a:headEnd type="none" w="med" len="med"/>
              <a:tailEnd type="none" w="sm" len="lg"/>
            </a:ln>
          </p:spPr>
          <p:txBody>
            <a:bodyPr wrap="none" anchor="ctr">
              <a:spAutoFit/>
            </a:bodyPr>
            <a:p>
              <a:endParaRPr lang="zh-CN" altLang="en-US" dirty="0">
                <a:latin typeface="Times New Roman" panose="02020603050405020304" pitchFamily="18" charset="0"/>
              </a:endParaRPr>
            </a:p>
          </p:txBody>
        </p:sp>
        <p:sp>
          <p:nvSpPr>
            <p:cNvPr id="9228" name="Oval 115"/>
            <p:cNvSpPr/>
            <p:nvPr/>
          </p:nvSpPr>
          <p:spPr>
            <a:xfrm>
              <a:off x="3376" y="2518"/>
              <a:ext cx="240" cy="563"/>
            </a:xfrm>
            <a:prstGeom prst="ellipse">
              <a:avLst/>
            </a:prstGeom>
            <a:solidFill>
              <a:srgbClr val="CCFFCC"/>
            </a:solidFill>
            <a:ln w="25400" cap="flat" cmpd="sng">
              <a:solidFill>
                <a:srgbClr val="008000"/>
              </a:solidFill>
              <a:prstDash val="solid"/>
              <a:round/>
              <a:headEnd type="none" w="med" len="med"/>
              <a:tailEnd type="none" w="sm" len="lg"/>
            </a:ln>
          </p:spPr>
          <p:txBody>
            <a:bodyPr wrap="none" anchor="ctr">
              <a:spAutoFit/>
            </a:bodyPr>
            <a:p>
              <a:endParaRPr lang="zh-CN" altLang="en-US" dirty="0">
                <a:latin typeface="Times New Roman" panose="02020603050405020304" pitchFamily="18" charset="0"/>
              </a:endParaRPr>
            </a:p>
          </p:txBody>
        </p:sp>
        <p:sp>
          <p:nvSpPr>
            <p:cNvPr id="9229" name="Oval 116"/>
            <p:cNvSpPr/>
            <p:nvPr/>
          </p:nvSpPr>
          <p:spPr>
            <a:xfrm>
              <a:off x="3280" y="2518"/>
              <a:ext cx="240" cy="563"/>
            </a:xfrm>
            <a:prstGeom prst="ellipse">
              <a:avLst/>
            </a:prstGeom>
            <a:solidFill>
              <a:srgbClr val="CCFFCC"/>
            </a:solidFill>
            <a:ln w="25400" cap="flat" cmpd="sng">
              <a:solidFill>
                <a:srgbClr val="008000"/>
              </a:solidFill>
              <a:prstDash val="solid"/>
              <a:round/>
              <a:headEnd type="none" w="med" len="med"/>
              <a:tailEnd type="none" w="sm" len="lg"/>
            </a:ln>
          </p:spPr>
          <p:txBody>
            <a:bodyPr wrap="none" anchor="ctr">
              <a:spAutoFit/>
            </a:bodyPr>
            <a:p>
              <a:endParaRPr lang="zh-CN" altLang="en-US" dirty="0">
                <a:latin typeface="Times New Roman" panose="02020603050405020304" pitchFamily="18" charset="0"/>
              </a:endParaRPr>
            </a:p>
          </p:txBody>
        </p:sp>
        <p:sp>
          <p:nvSpPr>
            <p:cNvPr id="9230" name="Oval 117"/>
            <p:cNvSpPr/>
            <p:nvPr/>
          </p:nvSpPr>
          <p:spPr>
            <a:xfrm>
              <a:off x="3184" y="2518"/>
              <a:ext cx="240" cy="563"/>
            </a:xfrm>
            <a:prstGeom prst="ellipse">
              <a:avLst/>
            </a:prstGeom>
            <a:solidFill>
              <a:srgbClr val="CCFFCC"/>
            </a:solidFill>
            <a:ln w="25400" cap="flat" cmpd="sng">
              <a:solidFill>
                <a:srgbClr val="008000"/>
              </a:solidFill>
              <a:prstDash val="solid"/>
              <a:round/>
              <a:headEnd type="none" w="med" len="med"/>
              <a:tailEnd type="none" w="sm" len="lg"/>
            </a:ln>
          </p:spPr>
          <p:txBody>
            <a:bodyPr wrap="none" anchor="ctr">
              <a:spAutoFit/>
            </a:bodyPr>
            <a:p>
              <a:endParaRPr lang="zh-CN" altLang="en-US" dirty="0">
                <a:latin typeface="Times New Roman" panose="02020603050405020304" pitchFamily="18" charset="0"/>
              </a:endParaRPr>
            </a:p>
          </p:txBody>
        </p:sp>
        <p:sp>
          <p:nvSpPr>
            <p:cNvPr id="9231" name="Line 118"/>
            <p:cNvSpPr/>
            <p:nvPr/>
          </p:nvSpPr>
          <p:spPr>
            <a:xfrm>
              <a:off x="3184" y="2752"/>
              <a:ext cx="0" cy="797"/>
            </a:xfrm>
            <a:prstGeom prst="line">
              <a:avLst/>
            </a:prstGeom>
            <a:ln w="19050" cap="flat" cmpd="sng">
              <a:solidFill>
                <a:srgbClr val="008000"/>
              </a:solidFill>
              <a:prstDash val="solid"/>
              <a:round/>
              <a:headEnd type="none" w="med" len="med"/>
              <a:tailEnd type="none" w="med" len="med"/>
            </a:ln>
          </p:spPr>
        </p:sp>
        <p:sp>
          <p:nvSpPr>
            <p:cNvPr id="9232" name="Line 119"/>
            <p:cNvSpPr/>
            <p:nvPr/>
          </p:nvSpPr>
          <p:spPr>
            <a:xfrm flipH="1">
              <a:off x="2704" y="3549"/>
              <a:ext cx="480" cy="0"/>
            </a:xfrm>
            <a:prstGeom prst="line">
              <a:avLst/>
            </a:prstGeom>
            <a:ln w="19050" cap="flat" cmpd="sng">
              <a:solidFill>
                <a:srgbClr val="008000"/>
              </a:solidFill>
              <a:prstDash val="solid"/>
              <a:round/>
              <a:headEnd type="none" w="med" len="med"/>
              <a:tailEnd type="none" w="med" len="med"/>
            </a:ln>
          </p:spPr>
        </p:sp>
        <p:sp>
          <p:nvSpPr>
            <p:cNvPr id="9233" name="Line 120"/>
            <p:cNvSpPr/>
            <p:nvPr/>
          </p:nvSpPr>
          <p:spPr>
            <a:xfrm>
              <a:off x="2704" y="3549"/>
              <a:ext cx="0" cy="422"/>
            </a:xfrm>
            <a:prstGeom prst="line">
              <a:avLst/>
            </a:prstGeom>
            <a:ln w="19050" cap="flat" cmpd="sng">
              <a:solidFill>
                <a:srgbClr val="008000"/>
              </a:solidFill>
              <a:prstDash val="solid"/>
              <a:round/>
              <a:headEnd type="none" w="med" len="med"/>
              <a:tailEnd type="none" w="med" len="med"/>
            </a:ln>
          </p:spPr>
        </p:sp>
        <p:sp>
          <p:nvSpPr>
            <p:cNvPr id="9234" name="Line 121"/>
            <p:cNvSpPr/>
            <p:nvPr/>
          </p:nvSpPr>
          <p:spPr>
            <a:xfrm>
              <a:off x="2704" y="3971"/>
              <a:ext cx="384" cy="0"/>
            </a:xfrm>
            <a:prstGeom prst="line">
              <a:avLst/>
            </a:prstGeom>
            <a:ln w="19050" cap="flat" cmpd="sng">
              <a:solidFill>
                <a:srgbClr val="008000"/>
              </a:solidFill>
              <a:prstDash val="solid"/>
              <a:round/>
              <a:headEnd type="none" w="med" len="med"/>
              <a:tailEnd type="none" w="med" len="med"/>
            </a:ln>
          </p:spPr>
        </p:sp>
        <p:sp>
          <p:nvSpPr>
            <p:cNvPr id="9235" name="Line 122"/>
            <p:cNvSpPr/>
            <p:nvPr/>
          </p:nvSpPr>
          <p:spPr>
            <a:xfrm>
              <a:off x="3904" y="2752"/>
              <a:ext cx="0" cy="1172"/>
            </a:xfrm>
            <a:prstGeom prst="line">
              <a:avLst/>
            </a:prstGeom>
            <a:ln w="19050" cap="flat" cmpd="sng">
              <a:solidFill>
                <a:srgbClr val="008000"/>
              </a:solidFill>
              <a:prstDash val="solid"/>
              <a:round/>
              <a:headEnd type="none" w="med" len="med"/>
              <a:tailEnd type="triangle" w="med" len="med"/>
            </a:ln>
          </p:spPr>
        </p:sp>
        <p:sp>
          <p:nvSpPr>
            <p:cNvPr id="9236" name="Line 123"/>
            <p:cNvSpPr/>
            <p:nvPr/>
          </p:nvSpPr>
          <p:spPr>
            <a:xfrm>
              <a:off x="3088" y="3877"/>
              <a:ext cx="0" cy="188"/>
            </a:xfrm>
            <a:prstGeom prst="line">
              <a:avLst/>
            </a:prstGeom>
            <a:ln w="25400" cap="flat" cmpd="sng">
              <a:solidFill>
                <a:srgbClr val="008000"/>
              </a:solidFill>
              <a:prstDash val="solid"/>
              <a:round/>
              <a:headEnd type="none" w="med" len="med"/>
              <a:tailEnd type="none" w="med" len="med"/>
            </a:ln>
          </p:spPr>
        </p:sp>
        <p:sp>
          <p:nvSpPr>
            <p:cNvPr id="9237" name="Line 124"/>
            <p:cNvSpPr/>
            <p:nvPr/>
          </p:nvSpPr>
          <p:spPr>
            <a:xfrm>
              <a:off x="3176" y="3924"/>
              <a:ext cx="0" cy="94"/>
            </a:xfrm>
            <a:prstGeom prst="line">
              <a:avLst/>
            </a:prstGeom>
            <a:ln w="44450" cap="flat" cmpd="sng">
              <a:solidFill>
                <a:srgbClr val="008000"/>
              </a:solidFill>
              <a:prstDash val="solid"/>
              <a:round/>
              <a:headEnd type="none" w="med" len="med"/>
              <a:tailEnd type="none" w="med" len="med"/>
            </a:ln>
          </p:spPr>
        </p:sp>
        <p:sp>
          <p:nvSpPr>
            <p:cNvPr id="9238" name="Rectangle 125"/>
            <p:cNvSpPr/>
            <p:nvPr/>
          </p:nvSpPr>
          <p:spPr>
            <a:xfrm>
              <a:off x="3766" y="3931"/>
              <a:ext cx="384" cy="76"/>
            </a:xfrm>
            <a:prstGeom prst="rect">
              <a:avLst/>
            </a:prstGeom>
            <a:solidFill>
              <a:srgbClr val="00FFFF"/>
            </a:solidFill>
            <a:ln w="19050" cap="flat" cmpd="sng">
              <a:solidFill>
                <a:srgbClr val="008000"/>
              </a:solidFill>
              <a:prstDash val="solid"/>
              <a:miter/>
              <a:headEnd type="none" w="med" len="med"/>
              <a:tailEnd type="none" w="med" len="med"/>
            </a:ln>
          </p:spPr>
          <p:txBody>
            <a:bodyPr anchor="ctr">
              <a:spAutoFit/>
            </a:bodyPr>
            <a:p>
              <a:endParaRPr lang="zh-CN" altLang="en-US" dirty="0">
                <a:latin typeface="Times New Roman" panose="02020603050405020304" pitchFamily="18" charset="0"/>
              </a:endParaRPr>
            </a:p>
          </p:txBody>
        </p:sp>
        <p:sp>
          <p:nvSpPr>
            <p:cNvPr id="9239" name="Line 126"/>
            <p:cNvSpPr/>
            <p:nvPr/>
          </p:nvSpPr>
          <p:spPr>
            <a:xfrm>
              <a:off x="3183" y="3971"/>
              <a:ext cx="240" cy="0"/>
            </a:xfrm>
            <a:prstGeom prst="line">
              <a:avLst/>
            </a:prstGeom>
            <a:ln w="19050" cap="flat" cmpd="sng">
              <a:solidFill>
                <a:srgbClr val="008000"/>
              </a:solidFill>
              <a:prstDash val="solid"/>
              <a:round/>
              <a:headEnd type="none" w="med" len="med"/>
              <a:tailEnd type="none" w="med" len="med"/>
            </a:ln>
          </p:spPr>
        </p:sp>
        <p:sp>
          <p:nvSpPr>
            <p:cNvPr id="9240" name="Line 127"/>
            <p:cNvSpPr/>
            <p:nvPr/>
          </p:nvSpPr>
          <p:spPr>
            <a:xfrm flipV="1">
              <a:off x="3184" y="3221"/>
              <a:ext cx="0" cy="281"/>
            </a:xfrm>
            <a:prstGeom prst="line">
              <a:avLst/>
            </a:prstGeom>
            <a:ln w="38100" cap="flat" cmpd="sng">
              <a:solidFill>
                <a:srgbClr val="FF3300"/>
              </a:solidFill>
              <a:prstDash val="solid"/>
              <a:round/>
              <a:headEnd type="none" w="med" len="med"/>
              <a:tailEnd type="triangle" w="med" len="med"/>
            </a:ln>
          </p:spPr>
        </p:sp>
        <p:sp>
          <p:nvSpPr>
            <p:cNvPr id="9241" name="Text Box 128"/>
            <p:cNvSpPr txBox="1"/>
            <p:nvPr/>
          </p:nvSpPr>
          <p:spPr>
            <a:xfrm>
              <a:off x="2903" y="3171"/>
              <a:ext cx="233" cy="288"/>
            </a:xfrm>
            <a:prstGeom prst="rect">
              <a:avLst/>
            </a:prstGeom>
            <a:noFill/>
            <a:ln w="9525">
              <a:noFill/>
            </a:ln>
          </p:spPr>
          <p:txBody>
            <a:bodyPr wrap="none" anchor="ctr">
              <a:spAutoFit/>
            </a:bodyPr>
            <a:p>
              <a:pPr algn="ctr"/>
              <a:r>
                <a:rPr lang="en-US" altLang="zh-CN" b="1" i="1" dirty="0">
                  <a:solidFill>
                    <a:schemeClr val="accent2"/>
                  </a:solidFill>
                  <a:latin typeface="Times New Roman" panose="02020603050405020304" pitchFamily="18" charset="0"/>
                </a:rPr>
                <a:t>i</a:t>
              </a:r>
              <a:r>
                <a:rPr lang="en-US" altLang="zh-CN" b="1" i="1" baseline="-25000" dirty="0">
                  <a:solidFill>
                    <a:schemeClr val="accent2"/>
                  </a:solidFill>
                  <a:latin typeface="Times New Roman" panose="02020603050405020304" pitchFamily="18" charset="0"/>
                </a:rPr>
                <a:t>2</a:t>
              </a:r>
              <a:endParaRPr lang="en-US" altLang="zh-CN" b="1" i="1" dirty="0">
                <a:solidFill>
                  <a:schemeClr val="accent2"/>
                </a:solidFill>
                <a:latin typeface="Times New Roman" panose="02020603050405020304" pitchFamily="18" charset="0"/>
              </a:endParaRPr>
            </a:p>
          </p:txBody>
        </p:sp>
        <p:sp>
          <p:nvSpPr>
            <p:cNvPr id="9242" name="Text Box 129"/>
            <p:cNvSpPr txBox="1"/>
            <p:nvPr/>
          </p:nvSpPr>
          <p:spPr>
            <a:xfrm>
              <a:off x="3925" y="3670"/>
              <a:ext cx="244" cy="288"/>
            </a:xfrm>
            <a:prstGeom prst="rect">
              <a:avLst/>
            </a:prstGeom>
            <a:noFill/>
            <a:ln w="9525">
              <a:noFill/>
            </a:ln>
          </p:spPr>
          <p:txBody>
            <a:bodyPr wrap="none" anchor="ctr">
              <a:spAutoFit/>
            </a:bodyPr>
            <a:p>
              <a:pPr algn="ctr"/>
              <a:r>
                <a:rPr lang="en-US" altLang="zh-CN" b="1" i="1" dirty="0">
                  <a:solidFill>
                    <a:schemeClr val="accent2"/>
                  </a:solidFill>
                  <a:latin typeface="Times New Roman" panose="02020603050405020304" pitchFamily="18" charset="0"/>
                </a:rPr>
                <a:t>R</a:t>
              </a:r>
              <a:endParaRPr lang="en-US" altLang="zh-CN" b="1" i="1" dirty="0">
                <a:solidFill>
                  <a:schemeClr val="accent2"/>
                </a:solidFill>
                <a:latin typeface="Times New Roman" panose="02020603050405020304" pitchFamily="18" charset="0"/>
              </a:endParaRPr>
            </a:p>
          </p:txBody>
        </p:sp>
        <p:sp>
          <p:nvSpPr>
            <p:cNvPr id="9243" name="Line 130"/>
            <p:cNvSpPr/>
            <p:nvPr/>
          </p:nvSpPr>
          <p:spPr>
            <a:xfrm>
              <a:off x="3574" y="3964"/>
              <a:ext cx="192" cy="0"/>
            </a:xfrm>
            <a:prstGeom prst="line">
              <a:avLst/>
            </a:prstGeom>
            <a:ln w="19050" cap="flat" cmpd="sng">
              <a:solidFill>
                <a:srgbClr val="008000"/>
              </a:solidFill>
              <a:prstDash val="solid"/>
              <a:round/>
              <a:headEnd type="none" w="med" len="med"/>
              <a:tailEnd type="none" w="med" len="med"/>
            </a:ln>
          </p:spPr>
        </p:sp>
        <p:sp>
          <p:nvSpPr>
            <p:cNvPr id="9244" name="Line 131"/>
            <p:cNvSpPr/>
            <p:nvPr/>
          </p:nvSpPr>
          <p:spPr>
            <a:xfrm rot="-1465735" flipV="1">
              <a:off x="1773" y="3884"/>
              <a:ext cx="188" cy="47"/>
            </a:xfrm>
            <a:prstGeom prst="line">
              <a:avLst/>
            </a:prstGeom>
            <a:ln w="19050" cap="flat" cmpd="sng">
              <a:solidFill>
                <a:schemeClr val="accent2"/>
              </a:solidFill>
              <a:prstDash val="solid"/>
              <a:round/>
              <a:headEnd type="oval" w="med" len="med"/>
              <a:tailEnd type="oval" w="med" len="med"/>
            </a:ln>
          </p:spPr>
        </p:sp>
        <p:sp>
          <p:nvSpPr>
            <p:cNvPr id="9245" name="Text Box 132"/>
            <p:cNvSpPr txBox="1"/>
            <p:nvPr/>
          </p:nvSpPr>
          <p:spPr>
            <a:xfrm>
              <a:off x="1786" y="3593"/>
              <a:ext cx="212" cy="288"/>
            </a:xfrm>
            <a:prstGeom prst="rect">
              <a:avLst/>
            </a:prstGeom>
            <a:noFill/>
            <a:ln w="9525">
              <a:noFill/>
            </a:ln>
          </p:spPr>
          <p:txBody>
            <a:bodyPr wrap="none" anchor="ctr">
              <a:spAutoFit/>
            </a:bodyPr>
            <a:p>
              <a:pPr algn="ctr"/>
              <a:r>
                <a:rPr lang="en-US" altLang="zh-CN" b="1" i="1" dirty="0">
                  <a:solidFill>
                    <a:schemeClr val="accent2"/>
                  </a:solidFill>
                  <a:latin typeface="Times New Roman" panose="02020603050405020304" pitchFamily="18" charset="0"/>
                </a:rPr>
                <a:t>k</a:t>
              </a:r>
              <a:endParaRPr lang="en-US" altLang="zh-CN" b="1" i="1" dirty="0">
                <a:solidFill>
                  <a:schemeClr val="accent2"/>
                </a:solidFill>
                <a:latin typeface="Times New Roman" panose="02020603050405020304" pitchFamily="18" charset="0"/>
              </a:endParaRPr>
            </a:p>
          </p:txBody>
        </p:sp>
        <p:sp>
          <p:nvSpPr>
            <p:cNvPr id="9246" name="Arc 133"/>
            <p:cNvSpPr/>
            <p:nvPr/>
          </p:nvSpPr>
          <p:spPr>
            <a:xfrm>
              <a:off x="1997" y="3798"/>
              <a:ext cx="48" cy="140"/>
            </a:xfrm>
            <a:custGeom>
              <a:avLst/>
              <a:gdLst/>
              <a:ahLst/>
              <a:cxnLst>
                <a:cxn ang="0">
                  <a:pos x="0" y="0"/>
                </a:cxn>
                <a:cxn ang="0">
                  <a:pos x="48" y="140"/>
                </a:cxn>
                <a:cxn ang="0">
                  <a:pos x="0" y="14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19050" cap="flat" cmpd="sng">
              <a:solidFill>
                <a:srgbClr val="FF0000"/>
              </a:solidFill>
              <a:prstDash val="solid"/>
              <a:round/>
              <a:headEnd type="none" w="med" len="med"/>
              <a:tailEnd type="triangle" w="med" len="med"/>
            </a:ln>
          </p:spPr>
          <p:txBody>
            <a:bodyPr/>
            <a:p>
              <a:endParaRPr lang="zh-CN" altLang="en-US"/>
            </a:p>
          </p:txBody>
        </p:sp>
        <p:grpSp>
          <p:nvGrpSpPr>
            <p:cNvPr id="9247" name="Group 134"/>
            <p:cNvGrpSpPr/>
            <p:nvPr/>
          </p:nvGrpSpPr>
          <p:grpSpPr>
            <a:xfrm>
              <a:off x="1578" y="2518"/>
              <a:ext cx="720" cy="563"/>
              <a:chOff x="2784" y="2256"/>
              <a:chExt cx="720" cy="576"/>
            </a:xfrm>
          </p:grpSpPr>
          <p:grpSp>
            <p:nvGrpSpPr>
              <p:cNvPr id="9248" name="Group 135"/>
              <p:cNvGrpSpPr/>
              <p:nvPr/>
            </p:nvGrpSpPr>
            <p:grpSpPr>
              <a:xfrm>
                <a:off x="3072" y="2256"/>
                <a:ext cx="432" cy="576"/>
                <a:chOff x="3072" y="2256"/>
                <a:chExt cx="432" cy="576"/>
              </a:xfrm>
            </p:grpSpPr>
            <p:sp>
              <p:nvSpPr>
                <p:cNvPr id="9249" name="Oval 136"/>
                <p:cNvSpPr/>
                <p:nvPr/>
              </p:nvSpPr>
              <p:spPr>
                <a:xfrm>
                  <a:off x="3264" y="2256"/>
                  <a:ext cx="240" cy="576"/>
                </a:xfrm>
                <a:prstGeom prst="ellipse">
                  <a:avLst/>
                </a:prstGeom>
                <a:solidFill>
                  <a:srgbClr val="99CCFF"/>
                </a:solidFill>
                <a:ln w="25400" cap="flat" cmpd="sng">
                  <a:solidFill>
                    <a:srgbClr val="0000FF"/>
                  </a:solidFill>
                  <a:prstDash val="solid"/>
                  <a:round/>
                  <a:headEnd type="none" w="med" len="med"/>
                  <a:tailEnd type="none" w="sm" len="lg"/>
                </a:ln>
              </p:spPr>
              <p:txBody>
                <a:bodyPr wrap="none" anchor="ctr">
                  <a:spAutoFit/>
                </a:bodyPr>
                <a:p>
                  <a:endParaRPr lang="zh-CN" altLang="en-US" dirty="0">
                    <a:latin typeface="Times New Roman" panose="02020603050405020304" pitchFamily="18" charset="0"/>
                  </a:endParaRPr>
                </a:p>
              </p:txBody>
            </p:sp>
            <p:sp>
              <p:nvSpPr>
                <p:cNvPr id="9250" name="Oval 137"/>
                <p:cNvSpPr/>
                <p:nvPr/>
              </p:nvSpPr>
              <p:spPr>
                <a:xfrm>
                  <a:off x="3168" y="2256"/>
                  <a:ext cx="240" cy="576"/>
                </a:xfrm>
                <a:prstGeom prst="ellipse">
                  <a:avLst/>
                </a:prstGeom>
                <a:solidFill>
                  <a:srgbClr val="99CCFF"/>
                </a:solidFill>
                <a:ln w="25400" cap="flat" cmpd="sng">
                  <a:solidFill>
                    <a:srgbClr val="0000FF"/>
                  </a:solidFill>
                  <a:prstDash val="solid"/>
                  <a:round/>
                  <a:headEnd type="none" w="med" len="med"/>
                  <a:tailEnd type="none" w="sm" len="lg"/>
                </a:ln>
              </p:spPr>
              <p:txBody>
                <a:bodyPr wrap="none" anchor="ctr">
                  <a:spAutoFit/>
                </a:bodyPr>
                <a:p>
                  <a:endParaRPr lang="zh-CN" altLang="en-US" dirty="0">
                    <a:latin typeface="Times New Roman" panose="02020603050405020304" pitchFamily="18" charset="0"/>
                  </a:endParaRPr>
                </a:p>
              </p:txBody>
            </p:sp>
            <p:sp>
              <p:nvSpPr>
                <p:cNvPr id="9251" name="Oval 138"/>
                <p:cNvSpPr/>
                <p:nvPr/>
              </p:nvSpPr>
              <p:spPr>
                <a:xfrm>
                  <a:off x="3072" y="2256"/>
                  <a:ext cx="240" cy="576"/>
                </a:xfrm>
                <a:prstGeom prst="ellipse">
                  <a:avLst/>
                </a:prstGeom>
                <a:solidFill>
                  <a:srgbClr val="99CCFF"/>
                </a:solidFill>
                <a:ln w="25400" cap="flat" cmpd="sng">
                  <a:solidFill>
                    <a:srgbClr val="0000FF"/>
                  </a:solidFill>
                  <a:prstDash val="solid"/>
                  <a:round/>
                  <a:headEnd type="none" w="med" len="med"/>
                  <a:tailEnd type="none" w="sm" len="lg"/>
                </a:ln>
              </p:spPr>
              <p:txBody>
                <a:bodyPr wrap="none" anchor="ctr">
                  <a:spAutoFit/>
                </a:bodyPr>
                <a:p>
                  <a:endParaRPr lang="zh-CN" altLang="en-US" dirty="0">
                    <a:latin typeface="Times New Roman" panose="02020603050405020304" pitchFamily="18" charset="0"/>
                  </a:endParaRPr>
                </a:p>
              </p:txBody>
            </p:sp>
          </p:grpSp>
          <p:grpSp>
            <p:nvGrpSpPr>
              <p:cNvPr id="9252" name="Group 139"/>
              <p:cNvGrpSpPr/>
              <p:nvPr/>
            </p:nvGrpSpPr>
            <p:grpSpPr>
              <a:xfrm>
                <a:off x="2784" y="2256"/>
                <a:ext cx="432" cy="576"/>
                <a:chOff x="3072" y="2256"/>
                <a:chExt cx="432" cy="576"/>
              </a:xfrm>
            </p:grpSpPr>
            <p:sp>
              <p:nvSpPr>
                <p:cNvPr id="9253" name="Oval 140"/>
                <p:cNvSpPr/>
                <p:nvPr/>
              </p:nvSpPr>
              <p:spPr>
                <a:xfrm>
                  <a:off x="3264" y="2256"/>
                  <a:ext cx="240" cy="576"/>
                </a:xfrm>
                <a:prstGeom prst="ellipse">
                  <a:avLst/>
                </a:prstGeom>
                <a:solidFill>
                  <a:srgbClr val="99CCFF"/>
                </a:solidFill>
                <a:ln w="25400" cap="flat" cmpd="sng">
                  <a:solidFill>
                    <a:srgbClr val="0000FF"/>
                  </a:solidFill>
                  <a:prstDash val="solid"/>
                  <a:round/>
                  <a:headEnd type="none" w="med" len="med"/>
                  <a:tailEnd type="none" w="sm" len="lg"/>
                </a:ln>
              </p:spPr>
              <p:txBody>
                <a:bodyPr wrap="none" anchor="ctr">
                  <a:spAutoFit/>
                </a:bodyPr>
                <a:p>
                  <a:endParaRPr lang="zh-CN" altLang="en-US" dirty="0">
                    <a:latin typeface="Times New Roman" panose="02020603050405020304" pitchFamily="18" charset="0"/>
                  </a:endParaRPr>
                </a:p>
              </p:txBody>
            </p:sp>
            <p:sp>
              <p:nvSpPr>
                <p:cNvPr id="9254" name="Oval 141"/>
                <p:cNvSpPr/>
                <p:nvPr/>
              </p:nvSpPr>
              <p:spPr>
                <a:xfrm>
                  <a:off x="3168" y="2256"/>
                  <a:ext cx="240" cy="576"/>
                </a:xfrm>
                <a:prstGeom prst="ellipse">
                  <a:avLst/>
                </a:prstGeom>
                <a:solidFill>
                  <a:srgbClr val="99CCFF"/>
                </a:solidFill>
                <a:ln w="25400" cap="flat" cmpd="sng">
                  <a:solidFill>
                    <a:srgbClr val="0000FF"/>
                  </a:solidFill>
                  <a:prstDash val="solid"/>
                  <a:round/>
                  <a:headEnd type="none" w="med" len="med"/>
                  <a:tailEnd type="none" w="sm" len="lg"/>
                </a:ln>
              </p:spPr>
              <p:txBody>
                <a:bodyPr wrap="none" anchor="ctr">
                  <a:spAutoFit/>
                </a:bodyPr>
                <a:p>
                  <a:endParaRPr lang="zh-CN" altLang="en-US" dirty="0">
                    <a:latin typeface="Times New Roman" panose="02020603050405020304" pitchFamily="18" charset="0"/>
                  </a:endParaRPr>
                </a:p>
              </p:txBody>
            </p:sp>
            <p:sp>
              <p:nvSpPr>
                <p:cNvPr id="9255" name="Oval 142"/>
                <p:cNvSpPr/>
                <p:nvPr/>
              </p:nvSpPr>
              <p:spPr>
                <a:xfrm>
                  <a:off x="3072" y="2256"/>
                  <a:ext cx="240" cy="576"/>
                </a:xfrm>
                <a:prstGeom prst="ellipse">
                  <a:avLst/>
                </a:prstGeom>
                <a:solidFill>
                  <a:srgbClr val="99CCFF"/>
                </a:solidFill>
                <a:ln w="25400" cap="flat" cmpd="sng">
                  <a:solidFill>
                    <a:srgbClr val="0000FF"/>
                  </a:solidFill>
                  <a:prstDash val="solid"/>
                  <a:round/>
                  <a:headEnd type="none" w="med" len="med"/>
                  <a:tailEnd type="none" w="sm" len="lg"/>
                </a:ln>
              </p:spPr>
              <p:txBody>
                <a:bodyPr wrap="none" anchor="ctr">
                  <a:spAutoFit/>
                </a:bodyPr>
                <a:p>
                  <a:endParaRPr lang="zh-CN" altLang="en-US" dirty="0">
                    <a:latin typeface="Times New Roman" panose="02020603050405020304" pitchFamily="18" charset="0"/>
                  </a:endParaRPr>
                </a:p>
              </p:txBody>
            </p:sp>
          </p:grpSp>
        </p:grpSp>
        <p:sp>
          <p:nvSpPr>
            <p:cNvPr id="9256" name="Line 143"/>
            <p:cNvSpPr/>
            <p:nvPr/>
          </p:nvSpPr>
          <p:spPr>
            <a:xfrm>
              <a:off x="1578" y="2752"/>
              <a:ext cx="0" cy="797"/>
            </a:xfrm>
            <a:prstGeom prst="line">
              <a:avLst/>
            </a:prstGeom>
            <a:ln w="19050" cap="flat" cmpd="sng">
              <a:solidFill>
                <a:srgbClr val="0000FF"/>
              </a:solidFill>
              <a:prstDash val="solid"/>
              <a:round/>
              <a:headEnd type="none" w="med" len="med"/>
              <a:tailEnd type="none" w="med" len="med"/>
            </a:ln>
          </p:spPr>
        </p:sp>
        <p:sp>
          <p:nvSpPr>
            <p:cNvPr id="9257" name="Line 144"/>
            <p:cNvSpPr/>
            <p:nvPr/>
          </p:nvSpPr>
          <p:spPr>
            <a:xfrm flipH="1">
              <a:off x="1098" y="3549"/>
              <a:ext cx="480" cy="0"/>
            </a:xfrm>
            <a:prstGeom prst="line">
              <a:avLst/>
            </a:prstGeom>
            <a:ln w="19050" cap="flat" cmpd="sng">
              <a:solidFill>
                <a:srgbClr val="0000FF"/>
              </a:solidFill>
              <a:prstDash val="solid"/>
              <a:round/>
              <a:headEnd type="none" w="med" len="med"/>
              <a:tailEnd type="none" w="med" len="med"/>
            </a:ln>
          </p:spPr>
        </p:sp>
        <p:sp>
          <p:nvSpPr>
            <p:cNvPr id="9258" name="Line 145"/>
            <p:cNvSpPr/>
            <p:nvPr/>
          </p:nvSpPr>
          <p:spPr>
            <a:xfrm>
              <a:off x="1098" y="3549"/>
              <a:ext cx="0" cy="422"/>
            </a:xfrm>
            <a:prstGeom prst="line">
              <a:avLst/>
            </a:prstGeom>
            <a:ln w="19050" cap="flat" cmpd="sng">
              <a:solidFill>
                <a:schemeClr val="accent2"/>
              </a:solidFill>
              <a:prstDash val="solid"/>
              <a:round/>
              <a:headEnd type="none" w="med" len="med"/>
              <a:tailEnd type="none" w="med" len="med"/>
            </a:ln>
          </p:spPr>
        </p:sp>
        <p:sp>
          <p:nvSpPr>
            <p:cNvPr id="9259" name="Line 146"/>
            <p:cNvSpPr/>
            <p:nvPr/>
          </p:nvSpPr>
          <p:spPr>
            <a:xfrm>
              <a:off x="1098" y="3971"/>
              <a:ext cx="384" cy="0"/>
            </a:xfrm>
            <a:prstGeom prst="line">
              <a:avLst/>
            </a:prstGeom>
            <a:ln w="19050" cap="flat" cmpd="sng">
              <a:solidFill>
                <a:schemeClr val="accent2"/>
              </a:solidFill>
              <a:prstDash val="solid"/>
              <a:round/>
              <a:headEnd type="none" w="med" len="med"/>
              <a:tailEnd type="none" w="med" len="med"/>
            </a:ln>
          </p:spPr>
        </p:sp>
        <p:sp>
          <p:nvSpPr>
            <p:cNvPr id="9260" name="Line 147"/>
            <p:cNvSpPr/>
            <p:nvPr/>
          </p:nvSpPr>
          <p:spPr>
            <a:xfrm>
              <a:off x="2298" y="2752"/>
              <a:ext cx="0" cy="1172"/>
            </a:xfrm>
            <a:prstGeom prst="line">
              <a:avLst/>
            </a:prstGeom>
            <a:ln w="19050" cap="flat" cmpd="sng">
              <a:solidFill>
                <a:schemeClr val="accent2"/>
              </a:solidFill>
              <a:prstDash val="solid"/>
              <a:round/>
              <a:headEnd type="none" w="med" len="med"/>
              <a:tailEnd type="triangle" w="med" len="med"/>
            </a:ln>
          </p:spPr>
        </p:sp>
        <p:sp>
          <p:nvSpPr>
            <p:cNvPr id="9261" name="Line 148"/>
            <p:cNvSpPr/>
            <p:nvPr/>
          </p:nvSpPr>
          <p:spPr>
            <a:xfrm>
              <a:off x="1482" y="3877"/>
              <a:ext cx="0" cy="188"/>
            </a:xfrm>
            <a:prstGeom prst="line">
              <a:avLst/>
            </a:prstGeom>
            <a:ln w="31750" cap="flat" cmpd="sng">
              <a:solidFill>
                <a:schemeClr val="accent2"/>
              </a:solidFill>
              <a:prstDash val="solid"/>
              <a:round/>
              <a:headEnd type="none" w="med" len="med"/>
              <a:tailEnd type="none" w="med" len="med"/>
            </a:ln>
          </p:spPr>
        </p:sp>
        <p:sp>
          <p:nvSpPr>
            <p:cNvPr id="9262" name="Line 149"/>
            <p:cNvSpPr/>
            <p:nvPr/>
          </p:nvSpPr>
          <p:spPr>
            <a:xfrm>
              <a:off x="1548" y="3930"/>
              <a:ext cx="0" cy="94"/>
            </a:xfrm>
            <a:prstGeom prst="line">
              <a:avLst/>
            </a:prstGeom>
            <a:ln w="41275" cap="flat" cmpd="sng">
              <a:solidFill>
                <a:schemeClr val="accent2"/>
              </a:solidFill>
              <a:prstDash val="solid"/>
              <a:round/>
              <a:headEnd type="none" w="med" len="med"/>
              <a:tailEnd type="none" w="med" len="med"/>
            </a:ln>
          </p:spPr>
        </p:sp>
        <p:sp>
          <p:nvSpPr>
            <p:cNvPr id="9263" name="Rectangle 150"/>
            <p:cNvSpPr/>
            <p:nvPr/>
          </p:nvSpPr>
          <p:spPr>
            <a:xfrm>
              <a:off x="2160" y="3931"/>
              <a:ext cx="384" cy="76"/>
            </a:xfrm>
            <a:prstGeom prst="rect">
              <a:avLst/>
            </a:prstGeom>
            <a:solidFill>
              <a:srgbClr val="00CCFF"/>
            </a:solidFill>
            <a:ln w="19050" cap="flat" cmpd="sng">
              <a:solidFill>
                <a:schemeClr val="accent2"/>
              </a:solidFill>
              <a:prstDash val="solid"/>
              <a:miter/>
              <a:headEnd type="none" w="med" len="med"/>
              <a:tailEnd type="none" w="med" len="med"/>
            </a:ln>
          </p:spPr>
          <p:txBody>
            <a:bodyPr anchor="ctr">
              <a:spAutoFit/>
            </a:bodyPr>
            <a:p>
              <a:endParaRPr lang="zh-CN" altLang="en-US" dirty="0">
                <a:latin typeface="Times New Roman" panose="02020603050405020304" pitchFamily="18" charset="0"/>
              </a:endParaRPr>
            </a:p>
          </p:txBody>
        </p:sp>
        <p:sp>
          <p:nvSpPr>
            <p:cNvPr id="9264" name="Line 151"/>
            <p:cNvSpPr/>
            <p:nvPr/>
          </p:nvSpPr>
          <p:spPr>
            <a:xfrm>
              <a:off x="1556" y="3971"/>
              <a:ext cx="240" cy="0"/>
            </a:xfrm>
            <a:prstGeom prst="line">
              <a:avLst/>
            </a:prstGeom>
            <a:ln w="19050" cap="flat" cmpd="sng">
              <a:solidFill>
                <a:schemeClr val="accent2"/>
              </a:solidFill>
              <a:prstDash val="solid"/>
              <a:round/>
              <a:headEnd type="none" w="med" len="med"/>
              <a:tailEnd type="none" w="med" len="med"/>
            </a:ln>
          </p:spPr>
        </p:sp>
        <p:sp>
          <p:nvSpPr>
            <p:cNvPr id="9265" name="Line 152"/>
            <p:cNvSpPr/>
            <p:nvPr/>
          </p:nvSpPr>
          <p:spPr>
            <a:xfrm flipV="1">
              <a:off x="1578" y="3221"/>
              <a:ext cx="0" cy="281"/>
            </a:xfrm>
            <a:prstGeom prst="line">
              <a:avLst/>
            </a:prstGeom>
            <a:ln w="38100" cap="flat" cmpd="sng">
              <a:solidFill>
                <a:srgbClr val="FF3300"/>
              </a:solidFill>
              <a:prstDash val="solid"/>
              <a:round/>
              <a:headEnd type="none" w="med" len="med"/>
              <a:tailEnd type="triangle" w="med" len="med"/>
            </a:ln>
          </p:spPr>
        </p:sp>
        <p:sp>
          <p:nvSpPr>
            <p:cNvPr id="9266" name="Text Box 153"/>
            <p:cNvSpPr txBox="1"/>
            <p:nvPr/>
          </p:nvSpPr>
          <p:spPr>
            <a:xfrm>
              <a:off x="1317" y="3171"/>
              <a:ext cx="233" cy="288"/>
            </a:xfrm>
            <a:prstGeom prst="rect">
              <a:avLst/>
            </a:prstGeom>
            <a:noFill/>
            <a:ln w="9525">
              <a:noFill/>
            </a:ln>
          </p:spPr>
          <p:txBody>
            <a:bodyPr wrap="none" anchor="ctr">
              <a:spAutoFit/>
            </a:bodyPr>
            <a:p>
              <a:pPr algn="ctr"/>
              <a:r>
                <a:rPr lang="en-US" altLang="zh-CN" b="1" i="1" dirty="0">
                  <a:solidFill>
                    <a:schemeClr val="accent2"/>
                  </a:solidFill>
                  <a:latin typeface="Times New Roman" panose="02020603050405020304" pitchFamily="18" charset="0"/>
                </a:rPr>
                <a:t>i</a:t>
              </a:r>
              <a:r>
                <a:rPr lang="en-US" altLang="zh-CN" b="1" i="1" baseline="-25000" dirty="0">
                  <a:solidFill>
                    <a:schemeClr val="accent2"/>
                  </a:solidFill>
                  <a:latin typeface="Times New Roman" panose="02020603050405020304" pitchFamily="18" charset="0"/>
                </a:rPr>
                <a:t>1</a:t>
              </a:r>
              <a:endParaRPr lang="en-US" altLang="zh-CN" b="1" i="1" dirty="0">
                <a:solidFill>
                  <a:schemeClr val="accent2"/>
                </a:solidFill>
                <a:latin typeface="Times New Roman" panose="02020603050405020304" pitchFamily="18" charset="0"/>
              </a:endParaRPr>
            </a:p>
          </p:txBody>
        </p:sp>
        <p:sp>
          <p:nvSpPr>
            <p:cNvPr id="9267" name="Text Box 154"/>
            <p:cNvSpPr txBox="1"/>
            <p:nvPr/>
          </p:nvSpPr>
          <p:spPr>
            <a:xfrm>
              <a:off x="2326" y="3662"/>
              <a:ext cx="244" cy="288"/>
            </a:xfrm>
            <a:prstGeom prst="rect">
              <a:avLst/>
            </a:prstGeom>
            <a:noFill/>
            <a:ln w="9525">
              <a:noFill/>
            </a:ln>
          </p:spPr>
          <p:txBody>
            <a:bodyPr wrap="none" anchor="ctr">
              <a:spAutoFit/>
            </a:bodyPr>
            <a:p>
              <a:pPr algn="ctr"/>
              <a:r>
                <a:rPr lang="en-US" altLang="zh-CN" b="1" i="1" dirty="0">
                  <a:solidFill>
                    <a:schemeClr val="accent2"/>
                  </a:solidFill>
                  <a:latin typeface="Times New Roman" panose="02020603050405020304" pitchFamily="18" charset="0"/>
                </a:rPr>
                <a:t>R</a:t>
              </a:r>
              <a:endParaRPr lang="en-US" altLang="zh-CN" b="1" i="1" dirty="0">
                <a:solidFill>
                  <a:schemeClr val="accent2"/>
                </a:solidFill>
                <a:latin typeface="Times New Roman" panose="02020603050405020304" pitchFamily="18" charset="0"/>
              </a:endParaRPr>
            </a:p>
          </p:txBody>
        </p:sp>
        <p:sp>
          <p:nvSpPr>
            <p:cNvPr id="9268" name="Line 155"/>
            <p:cNvSpPr/>
            <p:nvPr/>
          </p:nvSpPr>
          <p:spPr>
            <a:xfrm>
              <a:off x="1968" y="3971"/>
              <a:ext cx="192" cy="0"/>
            </a:xfrm>
            <a:prstGeom prst="line">
              <a:avLst/>
            </a:prstGeom>
            <a:ln w="19050" cap="flat" cmpd="sng">
              <a:solidFill>
                <a:schemeClr val="accent2"/>
              </a:solidFill>
              <a:prstDash val="solid"/>
              <a:round/>
              <a:headEnd type="none" w="med" len="med"/>
              <a:tailEnd type="none" w="med" len="med"/>
            </a:ln>
          </p:spPr>
        </p:sp>
        <p:sp>
          <p:nvSpPr>
            <p:cNvPr id="9269" name="Line 157"/>
            <p:cNvSpPr/>
            <p:nvPr/>
          </p:nvSpPr>
          <p:spPr>
            <a:xfrm>
              <a:off x="1098" y="2846"/>
              <a:ext cx="3168" cy="0"/>
            </a:xfrm>
            <a:prstGeom prst="line">
              <a:avLst/>
            </a:prstGeom>
            <a:ln w="19050" cap="flat" cmpd="sng">
              <a:solidFill>
                <a:srgbClr val="FF00FF"/>
              </a:solidFill>
              <a:prstDash val="dash"/>
              <a:round/>
              <a:headEnd type="none" w="med" len="med"/>
              <a:tailEnd type="triangle" w="med" len="med"/>
            </a:ln>
          </p:spPr>
        </p:sp>
        <p:sp>
          <p:nvSpPr>
            <p:cNvPr id="9270" name="Arc 158"/>
            <p:cNvSpPr/>
            <p:nvPr/>
          </p:nvSpPr>
          <p:spPr>
            <a:xfrm rot="398938" flipV="1">
              <a:off x="1154" y="2049"/>
              <a:ext cx="3064" cy="797"/>
            </a:xfrm>
            <a:custGeom>
              <a:avLst/>
              <a:gdLst/>
              <a:ahLst/>
              <a:cxnLst>
                <a:cxn ang="0">
                  <a:pos x="0" y="0"/>
                </a:cxn>
                <a:cxn ang="0">
                  <a:pos x="3064" y="470"/>
                </a:cxn>
                <a:cxn ang="0">
                  <a:pos x="0" y="797"/>
                </a:cxn>
              </a:cxnLst>
              <a:pathLst>
                <a:path w="19699" h="21600" fill="none">
                  <a:moveTo>
                    <a:pt x="-1" y="0"/>
                  </a:moveTo>
                  <a:cubicBezTo>
                    <a:pt x="8501" y="0"/>
                    <a:pt x="16212" y="4986"/>
                    <a:pt x="19699" y="12739"/>
                  </a:cubicBezTo>
                </a:path>
                <a:path w="19699" h="21600" stroke="0">
                  <a:moveTo>
                    <a:pt x="-1" y="0"/>
                  </a:moveTo>
                  <a:cubicBezTo>
                    <a:pt x="8501" y="0"/>
                    <a:pt x="16212" y="4986"/>
                    <a:pt x="19699" y="12739"/>
                  </a:cubicBezTo>
                  <a:lnTo>
                    <a:pt x="0" y="21600"/>
                  </a:lnTo>
                  <a:lnTo>
                    <a:pt x="-1" y="0"/>
                  </a:lnTo>
                  <a:close/>
                </a:path>
              </a:pathLst>
            </a:custGeom>
            <a:noFill/>
            <a:ln w="19050" cap="flat" cmpd="sng">
              <a:solidFill>
                <a:srgbClr val="FF00FF"/>
              </a:solidFill>
              <a:prstDash val="dash"/>
              <a:round/>
              <a:headEnd type="none" w="med" len="med"/>
              <a:tailEnd type="triangle" w="med" len="med"/>
            </a:ln>
          </p:spPr>
          <p:txBody>
            <a:bodyPr/>
            <a:p>
              <a:endParaRPr lang="zh-CN" altLang="en-US"/>
            </a:p>
          </p:txBody>
        </p:sp>
        <p:sp>
          <p:nvSpPr>
            <p:cNvPr id="9271" name="Arc 159"/>
            <p:cNvSpPr/>
            <p:nvPr/>
          </p:nvSpPr>
          <p:spPr>
            <a:xfrm rot="-398938">
              <a:off x="1194" y="2846"/>
              <a:ext cx="3064" cy="797"/>
            </a:xfrm>
            <a:custGeom>
              <a:avLst/>
              <a:gdLst/>
              <a:ahLst/>
              <a:cxnLst>
                <a:cxn ang="0">
                  <a:pos x="0" y="0"/>
                </a:cxn>
                <a:cxn ang="0">
                  <a:pos x="3064" y="470"/>
                </a:cxn>
                <a:cxn ang="0">
                  <a:pos x="0" y="797"/>
                </a:cxn>
              </a:cxnLst>
              <a:pathLst>
                <a:path w="19699" h="21600" fill="none">
                  <a:moveTo>
                    <a:pt x="-1" y="0"/>
                  </a:moveTo>
                  <a:cubicBezTo>
                    <a:pt x="8501" y="0"/>
                    <a:pt x="16212" y="4986"/>
                    <a:pt x="19699" y="12739"/>
                  </a:cubicBezTo>
                </a:path>
                <a:path w="19699" h="21600" stroke="0">
                  <a:moveTo>
                    <a:pt x="-1" y="0"/>
                  </a:moveTo>
                  <a:cubicBezTo>
                    <a:pt x="8501" y="0"/>
                    <a:pt x="16212" y="4986"/>
                    <a:pt x="19699" y="12739"/>
                  </a:cubicBezTo>
                  <a:lnTo>
                    <a:pt x="0" y="21600"/>
                  </a:lnTo>
                  <a:lnTo>
                    <a:pt x="-1" y="0"/>
                  </a:lnTo>
                  <a:close/>
                </a:path>
              </a:pathLst>
            </a:custGeom>
            <a:noFill/>
            <a:ln w="19050" cap="flat" cmpd="sng">
              <a:solidFill>
                <a:srgbClr val="FF00FF"/>
              </a:solidFill>
              <a:prstDash val="dash"/>
              <a:round/>
              <a:headEnd type="none" w="med" len="med"/>
              <a:tailEnd type="triangle" w="med" len="med"/>
            </a:ln>
          </p:spPr>
          <p:txBody>
            <a:bodyPr/>
            <a:p>
              <a:endParaRPr lang="zh-CN" altLang="en-US"/>
            </a:p>
          </p:txBody>
        </p:sp>
        <p:grpSp>
          <p:nvGrpSpPr>
            <p:cNvPr id="9272" name="Group 163"/>
            <p:cNvGrpSpPr/>
            <p:nvPr/>
          </p:nvGrpSpPr>
          <p:grpSpPr>
            <a:xfrm>
              <a:off x="1818" y="2752"/>
              <a:ext cx="480" cy="113"/>
              <a:chOff x="2832" y="672"/>
              <a:chExt cx="480" cy="115"/>
            </a:xfrm>
          </p:grpSpPr>
          <p:grpSp>
            <p:nvGrpSpPr>
              <p:cNvPr id="9273" name="Group 164"/>
              <p:cNvGrpSpPr/>
              <p:nvPr/>
            </p:nvGrpSpPr>
            <p:grpSpPr>
              <a:xfrm>
                <a:off x="2832" y="672"/>
                <a:ext cx="192" cy="115"/>
                <a:chOff x="2832" y="672"/>
                <a:chExt cx="192" cy="115"/>
              </a:xfrm>
            </p:grpSpPr>
            <p:sp>
              <p:nvSpPr>
                <p:cNvPr id="9274" name="Line 165"/>
                <p:cNvSpPr/>
                <p:nvPr/>
              </p:nvSpPr>
              <p:spPr>
                <a:xfrm rot="5400000" flipV="1">
                  <a:off x="2773" y="728"/>
                  <a:ext cx="115" cy="0"/>
                </a:xfrm>
                <a:prstGeom prst="line">
                  <a:avLst/>
                </a:prstGeom>
                <a:ln w="38100" cap="flat" cmpd="sng">
                  <a:solidFill>
                    <a:srgbClr val="FF3300"/>
                  </a:solidFill>
                  <a:prstDash val="solid"/>
                  <a:round/>
                  <a:headEnd type="none" w="med" len="med"/>
                  <a:tailEnd type="triangle" w="sm" len="lg"/>
                </a:ln>
              </p:spPr>
            </p:sp>
            <p:sp>
              <p:nvSpPr>
                <p:cNvPr id="9275" name="Line 166"/>
                <p:cNvSpPr/>
                <p:nvPr/>
              </p:nvSpPr>
              <p:spPr>
                <a:xfrm rot="5400000" flipV="1">
                  <a:off x="2869" y="728"/>
                  <a:ext cx="115" cy="0"/>
                </a:xfrm>
                <a:prstGeom prst="line">
                  <a:avLst/>
                </a:prstGeom>
                <a:ln w="38100" cap="flat" cmpd="sng">
                  <a:solidFill>
                    <a:srgbClr val="FF3300"/>
                  </a:solidFill>
                  <a:prstDash val="solid"/>
                  <a:round/>
                  <a:headEnd type="none" w="med" len="med"/>
                  <a:tailEnd type="triangle" w="sm" len="lg"/>
                </a:ln>
              </p:spPr>
            </p:sp>
            <p:sp>
              <p:nvSpPr>
                <p:cNvPr id="9276" name="Line 167"/>
                <p:cNvSpPr/>
                <p:nvPr/>
              </p:nvSpPr>
              <p:spPr>
                <a:xfrm rot="5400000" flipV="1">
                  <a:off x="2965" y="728"/>
                  <a:ext cx="115" cy="0"/>
                </a:xfrm>
                <a:prstGeom prst="line">
                  <a:avLst/>
                </a:prstGeom>
                <a:ln w="38100" cap="flat" cmpd="sng">
                  <a:solidFill>
                    <a:srgbClr val="FF3300"/>
                  </a:solidFill>
                  <a:prstDash val="solid"/>
                  <a:round/>
                  <a:headEnd type="none" w="med" len="med"/>
                  <a:tailEnd type="triangle" w="sm" len="lg"/>
                </a:ln>
              </p:spPr>
            </p:sp>
          </p:grpSp>
          <p:grpSp>
            <p:nvGrpSpPr>
              <p:cNvPr id="9277" name="Group 168"/>
              <p:cNvGrpSpPr/>
              <p:nvPr/>
            </p:nvGrpSpPr>
            <p:grpSpPr>
              <a:xfrm>
                <a:off x="3120" y="672"/>
                <a:ext cx="192" cy="115"/>
                <a:chOff x="2832" y="672"/>
                <a:chExt cx="192" cy="115"/>
              </a:xfrm>
            </p:grpSpPr>
            <p:sp>
              <p:nvSpPr>
                <p:cNvPr id="9278" name="Line 169"/>
                <p:cNvSpPr/>
                <p:nvPr/>
              </p:nvSpPr>
              <p:spPr>
                <a:xfrm rot="5400000" flipV="1">
                  <a:off x="2773" y="728"/>
                  <a:ext cx="115" cy="0"/>
                </a:xfrm>
                <a:prstGeom prst="line">
                  <a:avLst/>
                </a:prstGeom>
                <a:ln w="38100" cap="flat" cmpd="sng">
                  <a:solidFill>
                    <a:srgbClr val="FF3300"/>
                  </a:solidFill>
                  <a:prstDash val="solid"/>
                  <a:round/>
                  <a:headEnd type="none" w="med" len="med"/>
                  <a:tailEnd type="triangle" w="sm" len="lg"/>
                </a:ln>
              </p:spPr>
            </p:sp>
            <p:sp>
              <p:nvSpPr>
                <p:cNvPr id="9279" name="Line 170"/>
                <p:cNvSpPr/>
                <p:nvPr/>
              </p:nvSpPr>
              <p:spPr>
                <a:xfrm rot="5400000" flipV="1">
                  <a:off x="2869" y="728"/>
                  <a:ext cx="115" cy="0"/>
                </a:xfrm>
                <a:prstGeom prst="line">
                  <a:avLst/>
                </a:prstGeom>
                <a:ln w="38100" cap="flat" cmpd="sng">
                  <a:solidFill>
                    <a:srgbClr val="FF3300"/>
                  </a:solidFill>
                  <a:prstDash val="solid"/>
                  <a:round/>
                  <a:headEnd type="none" w="med" len="med"/>
                  <a:tailEnd type="triangle" w="sm" len="lg"/>
                </a:ln>
              </p:spPr>
            </p:sp>
            <p:sp>
              <p:nvSpPr>
                <p:cNvPr id="9280" name="Line 171"/>
                <p:cNvSpPr/>
                <p:nvPr/>
              </p:nvSpPr>
              <p:spPr>
                <a:xfrm rot="5400000" flipV="1">
                  <a:off x="2965" y="728"/>
                  <a:ext cx="115" cy="0"/>
                </a:xfrm>
                <a:prstGeom prst="line">
                  <a:avLst/>
                </a:prstGeom>
                <a:ln w="38100" cap="flat" cmpd="sng">
                  <a:solidFill>
                    <a:srgbClr val="FF3300"/>
                  </a:solidFill>
                  <a:prstDash val="solid"/>
                  <a:round/>
                  <a:headEnd type="none" w="med" len="med"/>
                  <a:tailEnd type="triangle" w="sm" len="lg"/>
                </a:ln>
              </p:spPr>
            </p:sp>
          </p:grpSp>
        </p:grpSp>
        <p:grpSp>
          <p:nvGrpSpPr>
            <p:cNvPr id="9281" name="Group 172"/>
            <p:cNvGrpSpPr/>
            <p:nvPr/>
          </p:nvGrpSpPr>
          <p:grpSpPr>
            <a:xfrm>
              <a:off x="3419" y="2790"/>
              <a:ext cx="480" cy="113"/>
              <a:chOff x="2832" y="672"/>
              <a:chExt cx="480" cy="115"/>
            </a:xfrm>
          </p:grpSpPr>
          <p:grpSp>
            <p:nvGrpSpPr>
              <p:cNvPr id="9282" name="Group 173"/>
              <p:cNvGrpSpPr/>
              <p:nvPr/>
            </p:nvGrpSpPr>
            <p:grpSpPr>
              <a:xfrm>
                <a:off x="2832" y="672"/>
                <a:ext cx="192" cy="115"/>
                <a:chOff x="2832" y="672"/>
                <a:chExt cx="192" cy="115"/>
              </a:xfrm>
            </p:grpSpPr>
            <p:sp>
              <p:nvSpPr>
                <p:cNvPr id="9283" name="Line 174"/>
                <p:cNvSpPr/>
                <p:nvPr/>
              </p:nvSpPr>
              <p:spPr>
                <a:xfrm rot="5400000" flipV="1">
                  <a:off x="2773" y="728"/>
                  <a:ext cx="115" cy="0"/>
                </a:xfrm>
                <a:prstGeom prst="line">
                  <a:avLst/>
                </a:prstGeom>
                <a:ln w="38100" cap="flat" cmpd="sng">
                  <a:solidFill>
                    <a:srgbClr val="FF3300"/>
                  </a:solidFill>
                  <a:prstDash val="solid"/>
                  <a:round/>
                  <a:headEnd type="none" w="med" len="med"/>
                  <a:tailEnd type="triangle" w="sm" len="lg"/>
                </a:ln>
              </p:spPr>
            </p:sp>
            <p:sp>
              <p:nvSpPr>
                <p:cNvPr id="9284" name="Line 175"/>
                <p:cNvSpPr/>
                <p:nvPr/>
              </p:nvSpPr>
              <p:spPr>
                <a:xfrm rot="5400000" flipV="1">
                  <a:off x="2869" y="728"/>
                  <a:ext cx="115" cy="0"/>
                </a:xfrm>
                <a:prstGeom prst="line">
                  <a:avLst/>
                </a:prstGeom>
                <a:ln w="38100" cap="flat" cmpd="sng">
                  <a:solidFill>
                    <a:srgbClr val="FF3300"/>
                  </a:solidFill>
                  <a:prstDash val="solid"/>
                  <a:round/>
                  <a:headEnd type="none" w="med" len="med"/>
                  <a:tailEnd type="triangle" w="sm" len="lg"/>
                </a:ln>
              </p:spPr>
            </p:sp>
            <p:sp>
              <p:nvSpPr>
                <p:cNvPr id="9285" name="Line 176"/>
                <p:cNvSpPr/>
                <p:nvPr/>
              </p:nvSpPr>
              <p:spPr>
                <a:xfrm rot="5400000" flipV="1">
                  <a:off x="2965" y="728"/>
                  <a:ext cx="115" cy="0"/>
                </a:xfrm>
                <a:prstGeom prst="line">
                  <a:avLst/>
                </a:prstGeom>
                <a:ln w="38100" cap="flat" cmpd="sng">
                  <a:solidFill>
                    <a:srgbClr val="FF3300"/>
                  </a:solidFill>
                  <a:prstDash val="solid"/>
                  <a:round/>
                  <a:headEnd type="none" w="med" len="med"/>
                  <a:tailEnd type="triangle" w="sm" len="lg"/>
                </a:ln>
              </p:spPr>
            </p:sp>
          </p:grpSp>
          <p:grpSp>
            <p:nvGrpSpPr>
              <p:cNvPr id="9286" name="Group 177"/>
              <p:cNvGrpSpPr/>
              <p:nvPr/>
            </p:nvGrpSpPr>
            <p:grpSpPr>
              <a:xfrm>
                <a:off x="3120" y="672"/>
                <a:ext cx="192" cy="115"/>
                <a:chOff x="2832" y="672"/>
                <a:chExt cx="192" cy="115"/>
              </a:xfrm>
            </p:grpSpPr>
            <p:sp>
              <p:nvSpPr>
                <p:cNvPr id="9287" name="Line 178"/>
                <p:cNvSpPr/>
                <p:nvPr/>
              </p:nvSpPr>
              <p:spPr>
                <a:xfrm rot="5400000" flipV="1">
                  <a:off x="2773" y="728"/>
                  <a:ext cx="115" cy="0"/>
                </a:xfrm>
                <a:prstGeom prst="line">
                  <a:avLst/>
                </a:prstGeom>
                <a:ln w="38100" cap="flat" cmpd="sng">
                  <a:solidFill>
                    <a:srgbClr val="FF3300"/>
                  </a:solidFill>
                  <a:prstDash val="solid"/>
                  <a:round/>
                  <a:headEnd type="none" w="med" len="med"/>
                  <a:tailEnd type="triangle" w="sm" len="lg"/>
                </a:ln>
              </p:spPr>
            </p:sp>
            <p:sp>
              <p:nvSpPr>
                <p:cNvPr id="9288" name="Line 179"/>
                <p:cNvSpPr/>
                <p:nvPr/>
              </p:nvSpPr>
              <p:spPr>
                <a:xfrm rot="5400000" flipV="1">
                  <a:off x="2869" y="728"/>
                  <a:ext cx="115" cy="0"/>
                </a:xfrm>
                <a:prstGeom prst="line">
                  <a:avLst/>
                </a:prstGeom>
                <a:ln w="38100" cap="flat" cmpd="sng">
                  <a:solidFill>
                    <a:srgbClr val="FF3300"/>
                  </a:solidFill>
                  <a:prstDash val="solid"/>
                  <a:round/>
                  <a:headEnd type="none" w="med" len="med"/>
                  <a:tailEnd type="triangle" w="sm" len="lg"/>
                </a:ln>
              </p:spPr>
            </p:sp>
            <p:sp>
              <p:nvSpPr>
                <p:cNvPr id="9289" name="Line 180"/>
                <p:cNvSpPr/>
                <p:nvPr/>
              </p:nvSpPr>
              <p:spPr>
                <a:xfrm rot="5400000" flipV="1">
                  <a:off x="2965" y="728"/>
                  <a:ext cx="115" cy="0"/>
                </a:xfrm>
                <a:prstGeom prst="line">
                  <a:avLst/>
                </a:prstGeom>
                <a:ln w="38100" cap="flat" cmpd="sng">
                  <a:solidFill>
                    <a:srgbClr val="FF3300"/>
                  </a:solidFill>
                  <a:prstDash val="solid"/>
                  <a:round/>
                  <a:headEnd type="none" w="med" len="med"/>
                  <a:tailEnd type="triangle" w="sm" len="lg"/>
                </a:ln>
              </p:spPr>
            </p:sp>
          </p:grpSp>
        </p:grpSp>
        <p:graphicFrame>
          <p:nvGraphicFramePr>
            <p:cNvPr id="9290" name="Object 182"/>
            <p:cNvGraphicFramePr>
              <a:graphicFrameLocks noChangeAspect="1"/>
            </p:cNvGraphicFramePr>
            <p:nvPr/>
          </p:nvGraphicFramePr>
          <p:xfrm>
            <a:off x="4332" y="2659"/>
            <a:ext cx="238" cy="317"/>
          </p:xfrm>
          <a:graphic>
            <a:graphicData uri="http://schemas.openxmlformats.org/presentationml/2006/ole">
              <mc:AlternateContent xmlns:mc="http://schemas.openxmlformats.org/markup-compatibility/2006">
                <mc:Choice xmlns:v="urn:schemas-microsoft-com:vml" Requires="v">
                  <p:oleObj spid="_x0000_s3108" name="" r:id="rId1" imgW="152400" imgH="203200" progId="Equation.DSMT4">
                    <p:embed/>
                  </p:oleObj>
                </mc:Choice>
                <mc:Fallback>
                  <p:oleObj name="" r:id="rId1" imgW="152400" imgH="203200" progId="Equation.DSMT4">
                    <p:embed/>
                    <p:pic>
                      <p:nvPicPr>
                        <p:cNvPr id="0" name="图片 3107"/>
                        <p:cNvPicPr/>
                        <p:nvPr/>
                      </p:nvPicPr>
                      <p:blipFill>
                        <a:blip r:embed="rId2"/>
                        <a:stretch>
                          <a:fillRect/>
                        </a:stretch>
                      </p:blipFill>
                      <p:spPr>
                        <a:xfrm>
                          <a:off x="4332" y="2659"/>
                          <a:ext cx="238" cy="317"/>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689"/>
                                        </p:tgtEl>
                                        <p:attrNameLst>
                                          <p:attrName>style.visibility</p:attrName>
                                        </p:attrNameLst>
                                      </p:cBhvr>
                                      <p:to>
                                        <p:strVal val="visible"/>
                                      </p:to>
                                    </p:set>
                                    <p:animEffect transition="in" filter="blinds(horizontal)">
                                      <p:cBhvr>
                                        <p:cTn id="7" dur="500"/>
                                        <p:tgtEl>
                                          <p:spTgt spid="676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8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灯片编号占位符 5"/>
          <p:cNvSpPr>
            <a:spLocks noGrp="1"/>
          </p:cNvSpPr>
          <p:nvPr>
            <p:ph type="sldNum" sz="quarter" idx="12"/>
          </p:nvPr>
        </p:nvSpPr>
        <p:spPr/>
        <p:txBody>
          <a:bodyPr wrap="square" lIns="91440" tIns="45720" rIns="91440" bIns="45720" anchor="t"/>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600" b="1" dirty="0">
                <a:solidFill>
                  <a:srgbClr val="0000FF"/>
                </a:solidFill>
              </a:rPr>
            </a:fld>
            <a:endParaRPr lang="zh-CN" altLang="en-US" sz="1600" b="1" dirty="0">
              <a:solidFill>
                <a:srgbClr val="0000FF"/>
              </a:solidFill>
            </a:endParaRPr>
          </a:p>
        </p:txBody>
      </p:sp>
      <p:sp>
        <p:nvSpPr>
          <p:cNvPr id="10242" name="Text Box 2"/>
          <p:cNvSpPr txBox="1"/>
          <p:nvPr/>
        </p:nvSpPr>
        <p:spPr>
          <a:xfrm>
            <a:off x="317500" y="523875"/>
            <a:ext cx="4038600" cy="457200"/>
          </a:xfrm>
          <a:prstGeom prst="rect">
            <a:avLst/>
          </a:prstGeom>
          <a:noFill/>
          <a:ln w="9525">
            <a:noFill/>
          </a:ln>
        </p:spPr>
        <p:txBody>
          <a:bodyPr anchor="t">
            <a:spAutoFit/>
          </a:bodyPr>
          <a:p>
            <a:pPr>
              <a:spcBef>
                <a:spcPct val="50000"/>
              </a:spcBef>
            </a:pPr>
            <a:r>
              <a:rPr lang="en-US" altLang="zh-CN" b="1" dirty="0">
                <a:solidFill>
                  <a:srgbClr val="0000FF"/>
                </a:solidFill>
                <a:latin typeface="Times New Roman" panose="02020603050405020304" pitchFamily="18" charset="0"/>
              </a:rPr>
              <a:t>2.  </a:t>
            </a:r>
            <a:r>
              <a:rPr lang="zh-CN" altLang="en-US" b="1" dirty="0">
                <a:solidFill>
                  <a:srgbClr val="0000FF"/>
                </a:solidFill>
                <a:latin typeface="Times New Roman" panose="02020603050405020304" pitchFamily="18" charset="0"/>
              </a:rPr>
              <a:t>互感  互感电动势 </a:t>
            </a:r>
            <a:endParaRPr lang="zh-CN" altLang="en-US" b="1" dirty="0">
              <a:solidFill>
                <a:srgbClr val="0000FF"/>
              </a:solidFill>
              <a:latin typeface="Times New Roman" panose="02020603050405020304" pitchFamily="18" charset="0"/>
            </a:endParaRPr>
          </a:p>
        </p:txBody>
      </p:sp>
      <p:grpSp>
        <p:nvGrpSpPr>
          <p:cNvPr id="47160" name="Group 56"/>
          <p:cNvGrpSpPr/>
          <p:nvPr/>
        </p:nvGrpSpPr>
        <p:grpSpPr>
          <a:xfrm>
            <a:off x="384175" y="2454275"/>
            <a:ext cx="7212013" cy="554038"/>
            <a:chOff x="256" y="1492"/>
            <a:chExt cx="4367" cy="349"/>
          </a:xfrm>
        </p:grpSpPr>
        <p:grpSp>
          <p:nvGrpSpPr>
            <p:cNvPr id="10244" name="Group 50"/>
            <p:cNvGrpSpPr/>
            <p:nvPr/>
          </p:nvGrpSpPr>
          <p:grpSpPr>
            <a:xfrm>
              <a:off x="256" y="1518"/>
              <a:ext cx="3266" cy="288"/>
              <a:chOff x="158" y="1827"/>
              <a:chExt cx="3266" cy="288"/>
            </a:xfrm>
          </p:grpSpPr>
          <p:sp>
            <p:nvSpPr>
              <p:cNvPr id="10245" name="Text Box 5"/>
              <p:cNvSpPr txBox="1"/>
              <p:nvPr/>
            </p:nvSpPr>
            <p:spPr>
              <a:xfrm>
                <a:off x="158" y="1827"/>
                <a:ext cx="3266" cy="288"/>
              </a:xfrm>
              <a:prstGeom prst="rect">
                <a:avLst/>
              </a:prstGeom>
              <a:noFill/>
              <a:ln w="9525">
                <a:noFill/>
              </a:ln>
            </p:spPr>
            <p:txBody>
              <a:bodyPr anchor="t">
                <a:spAutoFit/>
              </a:bodyPr>
              <a:p>
                <a:pPr>
                  <a:spcBef>
                    <a:spcPct val="50000"/>
                  </a:spcBef>
                </a:pPr>
                <a:r>
                  <a:rPr lang="zh-CN" altLang="en-US" b="1" dirty="0">
                    <a:latin typeface="Times New Roman" panose="02020603050405020304" pitchFamily="18" charset="0"/>
                  </a:rPr>
                  <a:t>      在     电流回路中所产生的磁通量：    </a:t>
                </a:r>
                <a:endParaRPr lang="zh-CN" altLang="en-US" b="1" dirty="0">
                  <a:latin typeface="Times New Roman" panose="02020603050405020304" pitchFamily="18" charset="0"/>
                </a:endParaRPr>
              </a:p>
            </p:txBody>
          </p:sp>
          <p:graphicFrame>
            <p:nvGraphicFramePr>
              <p:cNvPr id="10246" name="Object 6"/>
              <p:cNvGraphicFramePr>
                <a:graphicFrameLocks noChangeAspect="1"/>
              </p:cNvGraphicFramePr>
              <p:nvPr/>
            </p:nvGraphicFramePr>
            <p:xfrm>
              <a:off x="295" y="1842"/>
              <a:ext cx="174" cy="272"/>
            </p:xfrm>
            <a:graphic>
              <a:graphicData uri="http://schemas.openxmlformats.org/presentationml/2006/ole">
                <mc:AlternateContent xmlns:mc="http://schemas.openxmlformats.org/markup-compatibility/2006">
                  <mc:Choice xmlns:v="urn:schemas-microsoft-com:vml" Requires="v">
                    <p:oleObj spid="_x0000_s3107" name="" r:id="rId1" imgW="203200" imgH="317500" progId="Equation.3">
                      <p:embed/>
                    </p:oleObj>
                  </mc:Choice>
                  <mc:Fallback>
                    <p:oleObj name="" r:id="rId1" imgW="203200" imgH="317500" progId="Equation.3">
                      <p:embed/>
                      <p:pic>
                        <p:nvPicPr>
                          <p:cNvPr id="0" name="图片 3106"/>
                          <p:cNvPicPr/>
                          <p:nvPr/>
                        </p:nvPicPr>
                        <p:blipFill>
                          <a:blip r:embed="rId2"/>
                          <a:stretch>
                            <a:fillRect/>
                          </a:stretch>
                        </p:blipFill>
                        <p:spPr>
                          <a:xfrm>
                            <a:off x="295" y="1842"/>
                            <a:ext cx="174" cy="272"/>
                          </a:xfrm>
                          <a:prstGeom prst="rect">
                            <a:avLst/>
                          </a:prstGeom>
                          <a:noFill/>
                          <a:ln w="38100">
                            <a:noFill/>
                            <a:miter/>
                          </a:ln>
                        </p:spPr>
                      </p:pic>
                    </p:oleObj>
                  </mc:Fallback>
                </mc:AlternateContent>
              </a:graphicData>
            </a:graphic>
          </p:graphicFrame>
          <p:graphicFrame>
            <p:nvGraphicFramePr>
              <p:cNvPr id="10247" name="Object 7"/>
              <p:cNvGraphicFramePr>
                <a:graphicFrameLocks noChangeAspect="1"/>
              </p:cNvGraphicFramePr>
              <p:nvPr/>
            </p:nvGraphicFramePr>
            <p:xfrm>
              <a:off x="745" y="1849"/>
              <a:ext cx="178" cy="246"/>
            </p:xfrm>
            <a:graphic>
              <a:graphicData uri="http://schemas.openxmlformats.org/presentationml/2006/ole">
                <mc:AlternateContent xmlns:mc="http://schemas.openxmlformats.org/markup-compatibility/2006">
                  <mc:Choice xmlns:v="urn:schemas-microsoft-com:vml" Requires="v">
                    <p:oleObj spid="_x0000_s3106" name="" r:id="rId3" imgW="228600" imgH="317500" progId="Equation.3">
                      <p:embed/>
                    </p:oleObj>
                  </mc:Choice>
                  <mc:Fallback>
                    <p:oleObj name="" r:id="rId3" imgW="228600" imgH="317500" progId="Equation.3">
                      <p:embed/>
                      <p:pic>
                        <p:nvPicPr>
                          <p:cNvPr id="0" name="图片 3105"/>
                          <p:cNvPicPr/>
                          <p:nvPr/>
                        </p:nvPicPr>
                        <p:blipFill>
                          <a:blip r:embed="rId4"/>
                          <a:stretch>
                            <a:fillRect/>
                          </a:stretch>
                        </p:blipFill>
                        <p:spPr>
                          <a:xfrm>
                            <a:off x="745" y="1849"/>
                            <a:ext cx="178" cy="246"/>
                          </a:xfrm>
                          <a:prstGeom prst="rect">
                            <a:avLst/>
                          </a:prstGeom>
                          <a:noFill/>
                          <a:ln w="38100">
                            <a:noFill/>
                            <a:miter/>
                          </a:ln>
                        </p:spPr>
                      </p:pic>
                    </p:oleObj>
                  </mc:Fallback>
                </mc:AlternateContent>
              </a:graphicData>
            </a:graphic>
          </p:graphicFrame>
        </p:grpSp>
        <p:graphicFrame>
          <p:nvGraphicFramePr>
            <p:cNvPr id="10248" name="Object 8"/>
            <p:cNvGraphicFramePr>
              <a:graphicFrameLocks noChangeAspect="1"/>
            </p:cNvGraphicFramePr>
            <p:nvPr/>
          </p:nvGraphicFramePr>
          <p:xfrm>
            <a:off x="3495" y="1492"/>
            <a:ext cx="1128" cy="349"/>
          </p:xfrm>
          <a:graphic>
            <a:graphicData uri="http://schemas.openxmlformats.org/presentationml/2006/ole">
              <mc:AlternateContent xmlns:mc="http://schemas.openxmlformats.org/markup-compatibility/2006">
                <mc:Choice xmlns:v="urn:schemas-microsoft-com:vml" Requires="v">
                  <p:oleObj spid="_x0000_s3109" name="" r:id="rId5" imgW="736600" imgH="228600" progId="Equation.DSMT4">
                    <p:embed/>
                  </p:oleObj>
                </mc:Choice>
                <mc:Fallback>
                  <p:oleObj name="" r:id="rId5" imgW="736600" imgH="228600" progId="Equation.DSMT4">
                    <p:embed/>
                    <p:pic>
                      <p:nvPicPr>
                        <p:cNvPr id="0" name="图片 3108"/>
                        <p:cNvPicPr/>
                        <p:nvPr/>
                      </p:nvPicPr>
                      <p:blipFill>
                        <a:blip r:embed="rId6"/>
                        <a:stretch>
                          <a:fillRect/>
                        </a:stretch>
                      </p:blipFill>
                      <p:spPr>
                        <a:xfrm>
                          <a:off x="3495" y="1492"/>
                          <a:ext cx="1128" cy="349"/>
                        </a:xfrm>
                        <a:prstGeom prst="rect">
                          <a:avLst/>
                        </a:prstGeom>
                        <a:noFill/>
                        <a:ln w="38100">
                          <a:noFill/>
                          <a:miter/>
                        </a:ln>
                      </p:spPr>
                    </p:pic>
                  </p:oleObj>
                </mc:Fallback>
              </mc:AlternateContent>
            </a:graphicData>
          </a:graphic>
        </p:graphicFrame>
      </p:grpSp>
      <p:grpSp>
        <p:nvGrpSpPr>
          <p:cNvPr id="47159" name="Group 55"/>
          <p:cNvGrpSpPr/>
          <p:nvPr/>
        </p:nvGrpSpPr>
        <p:grpSpPr>
          <a:xfrm>
            <a:off x="468313" y="3173413"/>
            <a:ext cx="6927850" cy="542925"/>
            <a:chOff x="311" y="1914"/>
            <a:chExt cx="4364" cy="342"/>
          </a:xfrm>
        </p:grpSpPr>
        <p:grpSp>
          <p:nvGrpSpPr>
            <p:cNvPr id="10250" name="Group 51"/>
            <p:cNvGrpSpPr/>
            <p:nvPr/>
          </p:nvGrpSpPr>
          <p:grpSpPr>
            <a:xfrm>
              <a:off x="311" y="1947"/>
              <a:ext cx="3386" cy="289"/>
              <a:chOff x="220" y="2291"/>
              <a:chExt cx="3386" cy="289"/>
            </a:xfrm>
          </p:grpSpPr>
          <p:sp>
            <p:nvSpPr>
              <p:cNvPr id="10251" name="Text Box 11"/>
              <p:cNvSpPr txBox="1"/>
              <p:nvPr/>
            </p:nvSpPr>
            <p:spPr>
              <a:xfrm>
                <a:off x="220" y="2291"/>
                <a:ext cx="3386" cy="288"/>
              </a:xfrm>
              <a:prstGeom prst="rect">
                <a:avLst/>
              </a:prstGeom>
              <a:noFill/>
              <a:ln w="9525">
                <a:noFill/>
              </a:ln>
            </p:spPr>
            <p:txBody>
              <a:bodyPr anchor="t">
                <a:spAutoFit/>
              </a:bodyPr>
              <a:p>
                <a:pPr>
                  <a:spcBef>
                    <a:spcPct val="50000"/>
                  </a:spcBef>
                </a:pPr>
                <a:r>
                  <a:rPr lang="zh-CN" altLang="en-US" b="1" dirty="0">
                    <a:latin typeface="Times New Roman" panose="02020603050405020304" pitchFamily="18" charset="0"/>
                  </a:rPr>
                  <a:t>     在     电流回路 中所产生的磁通量：    </a:t>
                </a:r>
                <a:endParaRPr lang="zh-CN" altLang="en-US" b="1" dirty="0">
                  <a:latin typeface="Times New Roman" panose="02020603050405020304" pitchFamily="18" charset="0"/>
                </a:endParaRPr>
              </a:p>
            </p:txBody>
          </p:sp>
          <p:graphicFrame>
            <p:nvGraphicFramePr>
              <p:cNvPr id="10252" name="Object 12"/>
              <p:cNvGraphicFramePr>
                <a:graphicFrameLocks noChangeAspect="1"/>
              </p:cNvGraphicFramePr>
              <p:nvPr/>
            </p:nvGraphicFramePr>
            <p:xfrm>
              <a:off x="755" y="2313"/>
              <a:ext cx="170" cy="267"/>
            </p:xfrm>
            <a:graphic>
              <a:graphicData uri="http://schemas.openxmlformats.org/presentationml/2006/ole">
                <mc:AlternateContent xmlns:mc="http://schemas.openxmlformats.org/markup-compatibility/2006">
                  <mc:Choice xmlns:v="urn:schemas-microsoft-com:vml" Requires="v">
                    <p:oleObj spid="_x0000_s3104" name="" r:id="rId7" imgW="203200" imgH="317500" progId="Equation.3">
                      <p:embed/>
                    </p:oleObj>
                  </mc:Choice>
                  <mc:Fallback>
                    <p:oleObj name="" r:id="rId7" imgW="203200" imgH="317500" progId="Equation.3">
                      <p:embed/>
                      <p:pic>
                        <p:nvPicPr>
                          <p:cNvPr id="0" name="图片 3103"/>
                          <p:cNvPicPr/>
                          <p:nvPr/>
                        </p:nvPicPr>
                        <p:blipFill>
                          <a:blip r:embed="rId2"/>
                          <a:stretch>
                            <a:fillRect/>
                          </a:stretch>
                        </p:blipFill>
                        <p:spPr>
                          <a:xfrm>
                            <a:off x="755" y="2313"/>
                            <a:ext cx="170" cy="267"/>
                          </a:xfrm>
                          <a:prstGeom prst="rect">
                            <a:avLst/>
                          </a:prstGeom>
                          <a:noFill/>
                          <a:ln w="38100">
                            <a:noFill/>
                            <a:miter/>
                          </a:ln>
                        </p:spPr>
                      </p:pic>
                    </p:oleObj>
                  </mc:Fallback>
                </mc:AlternateContent>
              </a:graphicData>
            </a:graphic>
          </p:graphicFrame>
          <p:graphicFrame>
            <p:nvGraphicFramePr>
              <p:cNvPr id="10253" name="Object 13"/>
              <p:cNvGraphicFramePr>
                <a:graphicFrameLocks noChangeAspect="1"/>
              </p:cNvGraphicFramePr>
              <p:nvPr/>
            </p:nvGraphicFramePr>
            <p:xfrm>
              <a:off x="311" y="2299"/>
              <a:ext cx="200" cy="276"/>
            </p:xfrm>
            <a:graphic>
              <a:graphicData uri="http://schemas.openxmlformats.org/presentationml/2006/ole">
                <mc:AlternateContent xmlns:mc="http://schemas.openxmlformats.org/markup-compatibility/2006">
                  <mc:Choice xmlns:v="urn:schemas-microsoft-com:vml" Requires="v">
                    <p:oleObj spid="_x0000_s3105" name="" r:id="rId8" imgW="228600" imgH="317500" progId="Equation.3">
                      <p:embed/>
                    </p:oleObj>
                  </mc:Choice>
                  <mc:Fallback>
                    <p:oleObj name="" r:id="rId8" imgW="228600" imgH="317500" progId="Equation.3">
                      <p:embed/>
                      <p:pic>
                        <p:nvPicPr>
                          <p:cNvPr id="0" name="图片 3104"/>
                          <p:cNvPicPr/>
                          <p:nvPr/>
                        </p:nvPicPr>
                        <p:blipFill>
                          <a:blip r:embed="rId4"/>
                          <a:stretch>
                            <a:fillRect/>
                          </a:stretch>
                        </p:blipFill>
                        <p:spPr>
                          <a:xfrm>
                            <a:off x="311" y="2299"/>
                            <a:ext cx="200" cy="276"/>
                          </a:xfrm>
                          <a:prstGeom prst="rect">
                            <a:avLst/>
                          </a:prstGeom>
                          <a:noFill/>
                          <a:ln w="38100">
                            <a:noFill/>
                            <a:miter/>
                          </a:ln>
                        </p:spPr>
                      </p:pic>
                    </p:oleObj>
                  </mc:Fallback>
                </mc:AlternateContent>
              </a:graphicData>
            </a:graphic>
          </p:graphicFrame>
        </p:grpSp>
        <p:graphicFrame>
          <p:nvGraphicFramePr>
            <p:cNvPr id="10254" name="Object 14"/>
            <p:cNvGraphicFramePr>
              <a:graphicFrameLocks noChangeAspect="1"/>
            </p:cNvGraphicFramePr>
            <p:nvPr/>
          </p:nvGraphicFramePr>
          <p:xfrm>
            <a:off x="3549" y="1914"/>
            <a:ext cx="1126" cy="342"/>
          </p:xfrm>
          <a:graphic>
            <a:graphicData uri="http://schemas.openxmlformats.org/presentationml/2006/ole">
              <mc:AlternateContent xmlns:mc="http://schemas.openxmlformats.org/markup-compatibility/2006">
                <mc:Choice xmlns:v="urn:schemas-microsoft-com:vml" Requires="v">
                  <p:oleObj spid="_x0000_s3103" name="" r:id="rId9" imgW="749300" imgH="228600" progId="Equation.DSMT4">
                    <p:embed/>
                  </p:oleObj>
                </mc:Choice>
                <mc:Fallback>
                  <p:oleObj name="" r:id="rId9" imgW="749300" imgH="228600" progId="Equation.DSMT4">
                    <p:embed/>
                    <p:pic>
                      <p:nvPicPr>
                        <p:cNvPr id="0" name="图片 3102"/>
                        <p:cNvPicPr/>
                        <p:nvPr/>
                      </p:nvPicPr>
                      <p:blipFill>
                        <a:blip r:embed="rId10"/>
                        <a:stretch>
                          <a:fillRect/>
                        </a:stretch>
                      </p:blipFill>
                      <p:spPr>
                        <a:xfrm>
                          <a:off x="3549" y="1914"/>
                          <a:ext cx="1126" cy="342"/>
                        </a:xfrm>
                        <a:prstGeom prst="rect">
                          <a:avLst/>
                        </a:prstGeom>
                        <a:noFill/>
                        <a:ln w="38100">
                          <a:noFill/>
                          <a:miter/>
                        </a:ln>
                      </p:spPr>
                    </p:pic>
                  </p:oleObj>
                </mc:Fallback>
              </mc:AlternateContent>
            </a:graphicData>
          </a:graphic>
        </p:graphicFrame>
      </p:grpSp>
      <p:grpSp>
        <p:nvGrpSpPr>
          <p:cNvPr id="10255" name="Group 49"/>
          <p:cNvGrpSpPr/>
          <p:nvPr/>
        </p:nvGrpSpPr>
        <p:grpSpPr>
          <a:xfrm>
            <a:off x="4333875" y="149225"/>
            <a:ext cx="4537075" cy="2087563"/>
            <a:chOff x="2744" y="210"/>
            <a:chExt cx="2858" cy="1315"/>
          </a:xfrm>
        </p:grpSpPr>
        <p:sp>
          <p:nvSpPr>
            <p:cNvPr id="10256" name="Rectangle 39"/>
            <p:cNvSpPr/>
            <p:nvPr/>
          </p:nvSpPr>
          <p:spPr>
            <a:xfrm>
              <a:off x="2744" y="210"/>
              <a:ext cx="2858" cy="1315"/>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10257" name="Line 17"/>
            <p:cNvSpPr/>
            <p:nvPr/>
          </p:nvSpPr>
          <p:spPr>
            <a:xfrm flipH="1">
              <a:off x="2784" y="832"/>
              <a:ext cx="872" cy="2"/>
            </a:xfrm>
            <a:prstGeom prst="line">
              <a:avLst/>
            </a:prstGeom>
            <a:ln w="19050" cap="flat" cmpd="sng">
              <a:solidFill>
                <a:srgbClr val="0000FF"/>
              </a:solidFill>
              <a:prstDash val="solid"/>
              <a:round/>
              <a:headEnd type="none" w="med" len="med"/>
              <a:tailEnd type="none" w="sm" len="lg"/>
            </a:ln>
          </p:spPr>
        </p:sp>
        <p:sp>
          <p:nvSpPr>
            <p:cNvPr id="10258" name="Arc 18"/>
            <p:cNvSpPr/>
            <p:nvPr/>
          </p:nvSpPr>
          <p:spPr>
            <a:xfrm flipH="1">
              <a:off x="3024" y="978"/>
              <a:ext cx="760" cy="391"/>
            </a:xfrm>
            <a:custGeom>
              <a:avLst/>
              <a:gdLst/>
              <a:ahLst/>
              <a:cxnLst>
                <a:cxn ang="0">
                  <a:pos x="63" y="0"/>
                </a:cxn>
                <a:cxn ang="0">
                  <a:pos x="760" y="391"/>
                </a:cxn>
                <a:cxn ang="0">
                  <a:pos x="0" y="391"/>
                </a:cxn>
              </a:cxnLst>
              <a:pathLst>
                <a:path w="21600" h="21526" fill="none">
                  <a:moveTo>
                    <a:pt x="1790" y="0"/>
                  </a:moveTo>
                  <a:cubicBezTo>
                    <a:pt x="12987" y="931"/>
                    <a:pt x="21600" y="10291"/>
                    <a:pt x="21600" y="21526"/>
                  </a:cubicBezTo>
                </a:path>
                <a:path w="21600" h="21526" stroke="0">
                  <a:moveTo>
                    <a:pt x="1790" y="0"/>
                  </a:moveTo>
                  <a:cubicBezTo>
                    <a:pt x="12987" y="931"/>
                    <a:pt x="21600" y="10291"/>
                    <a:pt x="21600" y="21526"/>
                  </a:cubicBezTo>
                  <a:lnTo>
                    <a:pt x="0" y="21526"/>
                  </a:lnTo>
                  <a:lnTo>
                    <a:pt x="1790" y="0"/>
                  </a:lnTo>
                  <a:close/>
                </a:path>
              </a:pathLst>
            </a:custGeom>
            <a:noFill/>
            <a:ln w="19050" cap="flat" cmpd="sng">
              <a:solidFill>
                <a:srgbClr val="0000FF"/>
              </a:solidFill>
              <a:prstDash val="solid"/>
              <a:round/>
              <a:headEnd type="none" w="med" len="med"/>
              <a:tailEnd type="none" w="sm" len="lg"/>
            </a:ln>
          </p:spPr>
          <p:txBody>
            <a:bodyPr/>
            <a:p>
              <a:endParaRPr lang="zh-CN" altLang="en-US"/>
            </a:p>
          </p:txBody>
        </p:sp>
        <p:sp>
          <p:nvSpPr>
            <p:cNvPr id="10259" name="Arc 19"/>
            <p:cNvSpPr/>
            <p:nvPr/>
          </p:nvSpPr>
          <p:spPr>
            <a:xfrm flipH="1" flipV="1">
              <a:off x="2976" y="354"/>
              <a:ext cx="760" cy="336"/>
            </a:xfrm>
            <a:custGeom>
              <a:avLst/>
              <a:gdLst/>
              <a:ahLst/>
              <a:cxnLst>
                <a:cxn ang="0">
                  <a:pos x="63" y="0"/>
                </a:cxn>
                <a:cxn ang="0">
                  <a:pos x="760" y="336"/>
                </a:cxn>
                <a:cxn ang="0">
                  <a:pos x="0" y="336"/>
                </a:cxn>
              </a:cxnLst>
              <a:pathLst>
                <a:path w="21600" h="21526" fill="none">
                  <a:moveTo>
                    <a:pt x="1790" y="0"/>
                  </a:moveTo>
                  <a:cubicBezTo>
                    <a:pt x="12987" y="931"/>
                    <a:pt x="21600" y="10291"/>
                    <a:pt x="21600" y="21526"/>
                  </a:cubicBezTo>
                </a:path>
                <a:path w="21600" h="21526" stroke="0">
                  <a:moveTo>
                    <a:pt x="1790" y="0"/>
                  </a:moveTo>
                  <a:cubicBezTo>
                    <a:pt x="12987" y="931"/>
                    <a:pt x="21600" y="10291"/>
                    <a:pt x="21600" y="21526"/>
                  </a:cubicBezTo>
                  <a:lnTo>
                    <a:pt x="0" y="21526"/>
                  </a:lnTo>
                  <a:lnTo>
                    <a:pt x="1790" y="0"/>
                  </a:lnTo>
                  <a:close/>
                </a:path>
              </a:pathLst>
            </a:custGeom>
            <a:noFill/>
            <a:ln w="19050" cap="flat" cmpd="sng">
              <a:solidFill>
                <a:srgbClr val="0000FF"/>
              </a:solidFill>
              <a:prstDash val="solid"/>
              <a:round/>
              <a:headEnd type="none" w="med" len="med"/>
              <a:tailEnd type="none" w="sm" len="lg"/>
            </a:ln>
          </p:spPr>
          <p:txBody>
            <a:bodyPr/>
            <a:p>
              <a:endParaRPr lang="zh-CN" altLang="en-US"/>
            </a:p>
          </p:txBody>
        </p:sp>
        <p:sp>
          <p:nvSpPr>
            <p:cNvPr id="10260" name="AutoShape 20"/>
            <p:cNvSpPr/>
            <p:nvPr/>
          </p:nvSpPr>
          <p:spPr>
            <a:xfrm>
              <a:off x="3648" y="525"/>
              <a:ext cx="336" cy="614"/>
            </a:xfrm>
            <a:custGeom>
              <a:avLst/>
              <a:gdLst/>
              <a:ahLst/>
              <a:cxnLst>
                <a:cxn ang="0">
                  <a:pos x="168" y="0"/>
                </a:cxn>
                <a:cxn ang="0">
                  <a:pos x="49" y="90"/>
                </a:cxn>
                <a:cxn ang="0">
                  <a:pos x="0" y="307"/>
                </a:cxn>
                <a:cxn ang="0">
                  <a:pos x="49" y="524"/>
                </a:cxn>
                <a:cxn ang="0">
                  <a:pos x="168" y="614"/>
                </a:cxn>
                <a:cxn ang="0">
                  <a:pos x="287" y="524"/>
                </a:cxn>
                <a:cxn ang="0">
                  <a:pos x="336" y="307"/>
                </a:cxn>
                <a:cxn ang="0">
                  <a:pos x="287" y="90"/>
                </a:cxn>
              </a:cxnLst>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64" y="10800"/>
                  </a:moveTo>
                  <a:cubicBezTo>
                    <a:pt x="1864" y="15735"/>
                    <a:pt x="5865" y="19736"/>
                    <a:pt x="10800" y="19736"/>
                  </a:cubicBezTo>
                  <a:cubicBezTo>
                    <a:pt x="15735" y="19736"/>
                    <a:pt x="19736" y="15735"/>
                    <a:pt x="19736" y="10800"/>
                  </a:cubicBezTo>
                  <a:cubicBezTo>
                    <a:pt x="19736" y="5865"/>
                    <a:pt x="15735" y="1864"/>
                    <a:pt x="10800" y="1864"/>
                  </a:cubicBezTo>
                  <a:cubicBezTo>
                    <a:pt x="5865" y="1864"/>
                    <a:pt x="1864" y="5865"/>
                    <a:pt x="1864" y="10800"/>
                  </a:cubicBezTo>
                  <a:close/>
                </a:path>
              </a:pathLst>
            </a:custGeom>
            <a:solidFill>
              <a:srgbClr val="CCFFCC">
                <a:alpha val="59999"/>
              </a:srgbClr>
            </a:solidFill>
            <a:ln w="9525" cap="flat" cmpd="sng">
              <a:solidFill>
                <a:schemeClr val="tx1"/>
              </a:solidFill>
              <a:prstDash val="solid"/>
              <a:round/>
              <a:headEnd type="none" w="med" len="med"/>
              <a:tailEnd type="none" w="med" len="med"/>
            </a:ln>
          </p:spPr>
          <p:txBody>
            <a:bodyPr/>
            <a:p>
              <a:endParaRPr lang="zh-CN" altLang="en-US"/>
            </a:p>
          </p:txBody>
        </p:sp>
        <p:sp>
          <p:nvSpPr>
            <p:cNvPr id="10261" name="Line 21"/>
            <p:cNvSpPr/>
            <p:nvPr/>
          </p:nvSpPr>
          <p:spPr>
            <a:xfrm>
              <a:off x="3840" y="832"/>
              <a:ext cx="576" cy="2"/>
            </a:xfrm>
            <a:prstGeom prst="line">
              <a:avLst/>
            </a:prstGeom>
            <a:ln w="19050" cap="flat" cmpd="sng">
              <a:solidFill>
                <a:srgbClr val="0000FF"/>
              </a:solidFill>
              <a:prstDash val="solid"/>
              <a:round/>
              <a:headEnd type="none" w="med" len="med"/>
              <a:tailEnd type="triangle" w="sm" len="lg"/>
            </a:ln>
          </p:spPr>
        </p:sp>
        <p:sp>
          <p:nvSpPr>
            <p:cNvPr id="10262" name="Arc 22"/>
            <p:cNvSpPr/>
            <p:nvPr/>
          </p:nvSpPr>
          <p:spPr>
            <a:xfrm>
              <a:off x="3744" y="978"/>
              <a:ext cx="952" cy="488"/>
            </a:xfrm>
            <a:custGeom>
              <a:avLst/>
              <a:gdLst/>
              <a:ahLst/>
              <a:cxnLst>
                <a:cxn ang="0">
                  <a:pos x="80" y="0"/>
                </a:cxn>
                <a:cxn ang="0">
                  <a:pos x="952" y="425"/>
                </a:cxn>
                <a:cxn ang="0">
                  <a:pos x="0" y="488"/>
                </a:cxn>
              </a:cxnLst>
              <a:pathLst>
                <a:path w="21422" h="21526" fill="none">
                  <a:moveTo>
                    <a:pt x="1790" y="0"/>
                  </a:moveTo>
                  <a:cubicBezTo>
                    <a:pt x="11937" y="844"/>
                    <a:pt x="20116" y="8659"/>
                    <a:pt x="21421" y="18757"/>
                  </a:cubicBezTo>
                </a:path>
                <a:path w="21422" h="21526" stroke="0">
                  <a:moveTo>
                    <a:pt x="1790" y="0"/>
                  </a:moveTo>
                  <a:cubicBezTo>
                    <a:pt x="11937" y="844"/>
                    <a:pt x="20116" y="8659"/>
                    <a:pt x="21421" y="18757"/>
                  </a:cubicBezTo>
                  <a:lnTo>
                    <a:pt x="0" y="21526"/>
                  </a:lnTo>
                  <a:lnTo>
                    <a:pt x="1790" y="0"/>
                  </a:lnTo>
                  <a:close/>
                </a:path>
              </a:pathLst>
            </a:custGeom>
            <a:noFill/>
            <a:ln w="19050" cap="flat" cmpd="sng">
              <a:solidFill>
                <a:srgbClr val="0000FF"/>
              </a:solidFill>
              <a:prstDash val="solid"/>
              <a:round/>
              <a:headEnd type="none" w="med" len="med"/>
              <a:tailEnd type="triangle" w="sm" len="lg"/>
            </a:ln>
          </p:spPr>
          <p:txBody>
            <a:bodyPr/>
            <a:p>
              <a:endParaRPr lang="zh-CN" altLang="en-US"/>
            </a:p>
          </p:txBody>
        </p:sp>
        <p:sp>
          <p:nvSpPr>
            <p:cNvPr id="10263" name="Arc 23"/>
            <p:cNvSpPr/>
            <p:nvPr/>
          </p:nvSpPr>
          <p:spPr>
            <a:xfrm flipV="1">
              <a:off x="3744" y="210"/>
              <a:ext cx="904" cy="484"/>
            </a:xfrm>
            <a:custGeom>
              <a:avLst/>
              <a:gdLst/>
              <a:ahLst/>
              <a:cxnLst>
                <a:cxn ang="0">
                  <a:pos x="76" y="0"/>
                </a:cxn>
                <a:cxn ang="0">
                  <a:pos x="904" y="422"/>
                </a:cxn>
                <a:cxn ang="0">
                  <a:pos x="0" y="484"/>
                </a:cxn>
              </a:cxnLst>
              <a:pathLst>
                <a:path w="21422" h="21526" fill="none">
                  <a:moveTo>
                    <a:pt x="1790" y="0"/>
                  </a:moveTo>
                  <a:cubicBezTo>
                    <a:pt x="11937" y="844"/>
                    <a:pt x="20116" y="8659"/>
                    <a:pt x="21421" y="18757"/>
                  </a:cubicBezTo>
                </a:path>
                <a:path w="21422" h="21526" stroke="0">
                  <a:moveTo>
                    <a:pt x="1790" y="0"/>
                  </a:moveTo>
                  <a:cubicBezTo>
                    <a:pt x="11937" y="844"/>
                    <a:pt x="20116" y="8659"/>
                    <a:pt x="21421" y="18757"/>
                  </a:cubicBezTo>
                  <a:lnTo>
                    <a:pt x="0" y="21526"/>
                  </a:lnTo>
                  <a:lnTo>
                    <a:pt x="1790" y="0"/>
                  </a:lnTo>
                  <a:close/>
                </a:path>
              </a:pathLst>
            </a:custGeom>
            <a:noFill/>
            <a:ln w="19050" cap="flat" cmpd="sng">
              <a:solidFill>
                <a:srgbClr val="0000FF"/>
              </a:solidFill>
              <a:prstDash val="solid"/>
              <a:round/>
              <a:headEnd type="none" w="med" len="med"/>
              <a:tailEnd type="triangle" w="sm" len="lg"/>
            </a:ln>
          </p:spPr>
          <p:txBody>
            <a:bodyPr/>
            <a:p>
              <a:endParaRPr lang="zh-CN" altLang="en-US"/>
            </a:p>
          </p:txBody>
        </p:sp>
        <p:graphicFrame>
          <p:nvGraphicFramePr>
            <p:cNvPr id="10264" name="Object 24"/>
            <p:cNvGraphicFramePr>
              <a:graphicFrameLocks noChangeAspect="1"/>
            </p:cNvGraphicFramePr>
            <p:nvPr/>
          </p:nvGraphicFramePr>
          <p:xfrm>
            <a:off x="2866" y="482"/>
            <a:ext cx="181" cy="313"/>
          </p:xfrm>
          <a:graphic>
            <a:graphicData uri="http://schemas.openxmlformats.org/presentationml/2006/ole">
              <mc:AlternateContent xmlns:mc="http://schemas.openxmlformats.org/markup-compatibility/2006">
                <mc:Choice xmlns:v="urn:schemas-microsoft-com:vml" Requires="v">
                  <p:oleObj spid="_x0000_s3112" name="" r:id="rId11" imgW="165100" imgH="254000" progId="Equation.DSMT4">
                    <p:embed/>
                  </p:oleObj>
                </mc:Choice>
                <mc:Fallback>
                  <p:oleObj name="" r:id="rId11" imgW="165100" imgH="254000" progId="Equation.DSMT4">
                    <p:embed/>
                    <p:pic>
                      <p:nvPicPr>
                        <p:cNvPr id="0" name="图片 3111"/>
                        <p:cNvPicPr/>
                        <p:nvPr/>
                      </p:nvPicPr>
                      <p:blipFill>
                        <a:blip r:embed="rId12"/>
                        <a:stretch>
                          <a:fillRect/>
                        </a:stretch>
                      </p:blipFill>
                      <p:spPr>
                        <a:xfrm>
                          <a:off x="2866" y="482"/>
                          <a:ext cx="181" cy="313"/>
                        </a:xfrm>
                        <a:prstGeom prst="rect">
                          <a:avLst/>
                        </a:prstGeom>
                        <a:noFill/>
                        <a:ln w="38100">
                          <a:noFill/>
                          <a:miter/>
                        </a:ln>
                      </p:spPr>
                    </p:pic>
                  </p:oleObj>
                </mc:Fallback>
              </mc:AlternateContent>
            </a:graphicData>
          </a:graphic>
        </p:graphicFrame>
        <p:sp>
          <p:nvSpPr>
            <p:cNvPr id="10265" name="AutoShape 25"/>
            <p:cNvSpPr/>
            <p:nvPr/>
          </p:nvSpPr>
          <p:spPr>
            <a:xfrm>
              <a:off x="4416" y="546"/>
              <a:ext cx="336" cy="672"/>
            </a:xfrm>
            <a:custGeom>
              <a:avLst/>
              <a:gdLst/>
              <a:ahLst/>
              <a:cxnLst>
                <a:cxn ang="0">
                  <a:pos x="168" y="0"/>
                </a:cxn>
                <a:cxn ang="0">
                  <a:pos x="49" y="98"/>
                </a:cxn>
                <a:cxn ang="0">
                  <a:pos x="0" y="336"/>
                </a:cxn>
                <a:cxn ang="0">
                  <a:pos x="49" y="574"/>
                </a:cxn>
                <a:cxn ang="0">
                  <a:pos x="168" y="672"/>
                </a:cxn>
                <a:cxn ang="0">
                  <a:pos x="287" y="574"/>
                </a:cxn>
                <a:cxn ang="0">
                  <a:pos x="336" y="336"/>
                </a:cxn>
                <a:cxn ang="0">
                  <a:pos x="287" y="98"/>
                </a:cxn>
              </a:cxnLst>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64" y="10800"/>
                  </a:moveTo>
                  <a:cubicBezTo>
                    <a:pt x="1864" y="15735"/>
                    <a:pt x="5865" y="19736"/>
                    <a:pt x="10800" y="19736"/>
                  </a:cubicBezTo>
                  <a:cubicBezTo>
                    <a:pt x="15735" y="19736"/>
                    <a:pt x="19736" y="15735"/>
                    <a:pt x="19736" y="10800"/>
                  </a:cubicBezTo>
                  <a:cubicBezTo>
                    <a:pt x="19736" y="5865"/>
                    <a:pt x="15735" y="1864"/>
                    <a:pt x="10800" y="1864"/>
                  </a:cubicBezTo>
                  <a:cubicBezTo>
                    <a:pt x="5865" y="1864"/>
                    <a:pt x="1864" y="5865"/>
                    <a:pt x="1864" y="10800"/>
                  </a:cubicBezTo>
                  <a:close/>
                </a:path>
              </a:pathLst>
            </a:custGeom>
            <a:solidFill>
              <a:srgbClr val="00FFFF"/>
            </a:solidFill>
            <a:ln w="9525" cap="flat" cmpd="sng">
              <a:solidFill>
                <a:schemeClr val="tx1"/>
              </a:solidFill>
              <a:prstDash val="solid"/>
              <a:round/>
              <a:headEnd type="none" w="med" len="med"/>
              <a:tailEnd type="none" w="med" len="med"/>
            </a:ln>
          </p:spPr>
          <p:txBody>
            <a:bodyPr/>
            <a:p>
              <a:endParaRPr lang="zh-CN" altLang="en-US"/>
            </a:p>
          </p:txBody>
        </p:sp>
        <p:graphicFrame>
          <p:nvGraphicFramePr>
            <p:cNvPr id="10266" name="Object 26"/>
            <p:cNvGraphicFramePr>
              <a:graphicFrameLocks noChangeAspect="1"/>
            </p:cNvGraphicFramePr>
            <p:nvPr/>
          </p:nvGraphicFramePr>
          <p:xfrm>
            <a:off x="5074" y="250"/>
            <a:ext cx="169" cy="264"/>
          </p:xfrm>
          <a:graphic>
            <a:graphicData uri="http://schemas.openxmlformats.org/presentationml/2006/ole">
              <mc:AlternateContent xmlns:mc="http://schemas.openxmlformats.org/markup-compatibility/2006">
                <mc:Choice xmlns:v="urn:schemas-microsoft-com:vml" Requires="v">
                  <p:oleObj spid="_x0000_s3113" name="" r:id="rId13" imgW="190500" imgH="254000" progId="Equation.DSMT4">
                    <p:embed/>
                  </p:oleObj>
                </mc:Choice>
                <mc:Fallback>
                  <p:oleObj name="" r:id="rId13" imgW="190500" imgH="254000" progId="Equation.DSMT4">
                    <p:embed/>
                    <p:pic>
                      <p:nvPicPr>
                        <p:cNvPr id="0" name="图片 3112"/>
                        <p:cNvPicPr/>
                        <p:nvPr/>
                      </p:nvPicPr>
                      <p:blipFill>
                        <a:blip r:embed="rId14"/>
                        <a:stretch>
                          <a:fillRect/>
                        </a:stretch>
                      </p:blipFill>
                      <p:spPr>
                        <a:xfrm>
                          <a:off x="5074" y="250"/>
                          <a:ext cx="169" cy="264"/>
                        </a:xfrm>
                        <a:prstGeom prst="rect">
                          <a:avLst/>
                        </a:prstGeom>
                        <a:noFill/>
                        <a:ln w="38100">
                          <a:noFill/>
                          <a:miter/>
                        </a:ln>
                      </p:spPr>
                    </p:pic>
                  </p:oleObj>
                </mc:Fallback>
              </mc:AlternateContent>
            </a:graphicData>
          </a:graphic>
        </p:graphicFrame>
        <p:sp>
          <p:nvSpPr>
            <p:cNvPr id="10267" name="Line 27"/>
            <p:cNvSpPr/>
            <p:nvPr/>
          </p:nvSpPr>
          <p:spPr>
            <a:xfrm flipH="1">
              <a:off x="3792" y="930"/>
              <a:ext cx="632" cy="0"/>
            </a:xfrm>
            <a:prstGeom prst="line">
              <a:avLst/>
            </a:prstGeom>
            <a:ln w="19050" cap="flat" cmpd="sng">
              <a:solidFill>
                <a:srgbClr val="FF0000"/>
              </a:solidFill>
              <a:prstDash val="solid"/>
              <a:round/>
              <a:headEnd type="none" w="med" len="med"/>
              <a:tailEnd type="triangle" w="sm" len="lg"/>
            </a:ln>
          </p:spPr>
        </p:sp>
        <p:sp>
          <p:nvSpPr>
            <p:cNvPr id="10268" name="Line 28"/>
            <p:cNvSpPr/>
            <p:nvPr/>
          </p:nvSpPr>
          <p:spPr>
            <a:xfrm>
              <a:off x="4608" y="930"/>
              <a:ext cx="800" cy="0"/>
            </a:xfrm>
            <a:prstGeom prst="line">
              <a:avLst/>
            </a:prstGeom>
            <a:ln w="19050" cap="flat" cmpd="sng">
              <a:solidFill>
                <a:srgbClr val="FF0000"/>
              </a:solidFill>
              <a:prstDash val="solid"/>
              <a:round/>
              <a:headEnd type="none" w="med" len="med"/>
              <a:tailEnd type="none" w="sm" len="lg"/>
            </a:ln>
          </p:spPr>
        </p:sp>
        <p:sp>
          <p:nvSpPr>
            <p:cNvPr id="10269" name="Arc 29"/>
            <p:cNvSpPr/>
            <p:nvPr/>
          </p:nvSpPr>
          <p:spPr>
            <a:xfrm flipH="1">
              <a:off x="3696" y="1082"/>
              <a:ext cx="856" cy="376"/>
            </a:xfrm>
            <a:custGeom>
              <a:avLst/>
              <a:gdLst/>
              <a:ahLst/>
              <a:cxnLst>
                <a:cxn ang="0">
                  <a:pos x="71" y="0"/>
                </a:cxn>
                <a:cxn ang="0">
                  <a:pos x="856" y="376"/>
                </a:cxn>
                <a:cxn ang="0">
                  <a:pos x="0" y="376"/>
                </a:cxn>
              </a:cxnLst>
              <a:pathLst>
                <a:path w="21600" h="21526" fill="none">
                  <a:moveTo>
                    <a:pt x="1790" y="0"/>
                  </a:moveTo>
                  <a:cubicBezTo>
                    <a:pt x="12987" y="931"/>
                    <a:pt x="21600" y="10291"/>
                    <a:pt x="21600" y="21526"/>
                  </a:cubicBezTo>
                </a:path>
                <a:path w="21600" h="21526" stroke="0">
                  <a:moveTo>
                    <a:pt x="1790" y="0"/>
                  </a:moveTo>
                  <a:cubicBezTo>
                    <a:pt x="12987" y="931"/>
                    <a:pt x="21600" y="10291"/>
                    <a:pt x="21600" y="21526"/>
                  </a:cubicBezTo>
                  <a:lnTo>
                    <a:pt x="0" y="21526"/>
                  </a:lnTo>
                  <a:lnTo>
                    <a:pt x="1790" y="0"/>
                  </a:lnTo>
                  <a:close/>
                </a:path>
              </a:pathLst>
            </a:custGeom>
            <a:noFill/>
            <a:ln w="19050" cap="flat" cmpd="sng">
              <a:solidFill>
                <a:srgbClr val="FF0000"/>
              </a:solidFill>
              <a:prstDash val="solid"/>
              <a:round/>
              <a:headEnd type="none" w="med" len="med"/>
              <a:tailEnd type="triangle" w="sm" len="lg"/>
            </a:ln>
          </p:spPr>
          <p:txBody>
            <a:bodyPr/>
            <a:p>
              <a:endParaRPr lang="zh-CN" altLang="en-US"/>
            </a:p>
          </p:txBody>
        </p:sp>
        <p:sp>
          <p:nvSpPr>
            <p:cNvPr id="10270" name="Arc 30"/>
            <p:cNvSpPr/>
            <p:nvPr/>
          </p:nvSpPr>
          <p:spPr>
            <a:xfrm flipH="1" flipV="1">
              <a:off x="3792" y="306"/>
              <a:ext cx="760" cy="474"/>
            </a:xfrm>
            <a:custGeom>
              <a:avLst/>
              <a:gdLst/>
              <a:ahLst/>
              <a:cxnLst>
                <a:cxn ang="0">
                  <a:pos x="63" y="0"/>
                </a:cxn>
                <a:cxn ang="0">
                  <a:pos x="760" y="474"/>
                </a:cxn>
                <a:cxn ang="0">
                  <a:pos x="0" y="474"/>
                </a:cxn>
              </a:cxnLst>
              <a:pathLst>
                <a:path w="21600" h="21526" fill="none">
                  <a:moveTo>
                    <a:pt x="1790" y="0"/>
                  </a:moveTo>
                  <a:cubicBezTo>
                    <a:pt x="12987" y="931"/>
                    <a:pt x="21600" y="10291"/>
                    <a:pt x="21600" y="21526"/>
                  </a:cubicBezTo>
                </a:path>
                <a:path w="21600" h="21526" stroke="0">
                  <a:moveTo>
                    <a:pt x="1790" y="0"/>
                  </a:moveTo>
                  <a:cubicBezTo>
                    <a:pt x="12987" y="931"/>
                    <a:pt x="21600" y="10291"/>
                    <a:pt x="21600" y="21526"/>
                  </a:cubicBezTo>
                  <a:lnTo>
                    <a:pt x="0" y="21526"/>
                  </a:lnTo>
                  <a:lnTo>
                    <a:pt x="1790" y="0"/>
                  </a:lnTo>
                  <a:close/>
                </a:path>
              </a:pathLst>
            </a:custGeom>
            <a:noFill/>
            <a:ln w="19050" cap="flat" cmpd="sng">
              <a:solidFill>
                <a:srgbClr val="FF0000"/>
              </a:solidFill>
              <a:prstDash val="solid"/>
              <a:round/>
              <a:headEnd type="none" w="med" len="med"/>
              <a:tailEnd type="triangle" w="sm" len="lg"/>
            </a:ln>
          </p:spPr>
          <p:txBody>
            <a:bodyPr/>
            <a:p>
              <a:endParaRPr lang="zh-CN" altLang="en-US"/>
            </a:p>
          </p:txBody>
        </p:sp>
        <p:sp>
          <p:nvSpPr>
            <p:cNvPr id="10271" name="Arc 31"/>
            <p:cNvSpPr/>
            <p:nvPr/>
          </p:nvSpPr>
          <p:spPr>
            <a:xfrm>
              <a:off x="4512" y="1074"/>
              <a:ext cx="864" cy="376"/>
            </a:xfrm>
            <a:custGeom>
              <a:avLst/>
              <a:gdLst/>
              <a:ahLst/>
              <a:cxnLst>
                <a:cxn ang="0">
                  <a:pos x="72" y="0"/>
                </a:cxn>
                <a:cxn ang="0">
                  <a:pos x="864" y="328"/>
                </a:cxn>
                <a:cxn ang="0">
                  <a:pos x="0" y="376"/>
                </a:cxn>
              </a:cxnLst>
              <a:pathLst>
                <a:path w="21422" h="21526" fill="none">
                  <a:moveTo>
                    <a:pt x="1790" y="0"/>
                  </a:moveTo>
                  <a:cubicBezTo>
                    <a:pt x="11937" y="844"/>
                    <a:pt x="20116" y="8659"/>
                    <a:pt x="21421" y="18757"/>
                  </a:cubicBezTo>
                </a:path>
                <a:path w="21422" h="21526" stroke="0">
                  <a:moveTo>
                    <a:pt x="1790" y="0"/>
                  </a:moveTo>
                  <a:cubicBezTo>
                    <a:pt x="11937" y="844"/>
                    <a:pt x="20116" y="8659"/>
                    <a:pt x="21421" y="18757"/>
                  </a:cubicBezTo>
                  <a:lnTo>
                    <a:pt x="0" y="21526"/>
                  </a:lnTo>
                  <a:lnTo>
                    <a:pt x="1790" y="0"/>
                  </a:lnTo>
                  <a:close/>
                </a:path>
              </a:pathLst>
            </a:custGeom>
            <a:noFill/>
            <a:ln w="19050" cap="flat" cmpd="sng">
              <a:solidFill>
                <a:srgbClr val="FF0000"/>
              </a:solidFill>
              <a:prstDash val="solid"/>
              <a:round/>
              <a:headEnd type="none" w="med" len="med"/>
              <a:tailEnd type="none" w="sm" len="lg"/>
            </a:ln>
          </p:spPr>
          <p:txBody>
            <a:bodyPr/>
            <a:p>
              <a:endParaRPr lang="zh-CN" altLang="en-US"/>
            </a:p>
          </p:txBody>
        </p:sp>
        <p:sp>
          <p:nvSpPr>
            <p:cNvPr id="10272" name="Arc 32"/>
            <p:cNvSpPr/>
            <p:nvPr/>
          </p:nvSpPr>
          <p:spPr>
            <a:xfrm flipV="1">
              <a:off x="4512" y="402"/>
              <a:ext cx="792" cy="378"/>
            </a:xfrm>
            <a:custGeom>
              <a:avLst/>
              <a:gdLst/>
              <a:ahLst/>
              <a:cxnLst>
                <a:cxn ang="0">
                  <a:pos x="66" y="0"/>
                </a:cxn>
                <a:cxn ang="0">
                  <a:pos x="792" y="329"/>
                </a:cxn>
                <a:cxn ang="0">
                  <a:pos x="0" y="378"/>
                </a:cxn>
              </a:cxnLst>
              <a:pathLst>
                <a:path w="21422" h="21526" fill="none">
                  <a:moveTo>
                    <a:pt x="1790" y="0"/>
                  </a:moveTo>
                  <a:cubicBezTo>
                    <a:pt x="11937" y="844"/>
                    <a:pt x="20116" y="8659"/>
                    <a:pt x="21421" y="18757"/>
                  </a:cubicBezTo>
                </a:path>
                <a:path w="21422" h="21526" stroke="0">
                  <a:moveTo>
                    <a:pt x="1790" y="0"/>
                  </a:moveTo>
                  <a:cubicBezTo>
                    <a:pt x="11937" y="844"/>
                    <a:pt x="20116" y="8659"/>
                    <a:pt x="21421" y="18757"/>
                  </a:cubicBezTo>
                  <a:lnTo>
                    <a:pt x="0" y="21526"/>
                  </a:lnTo>
                  <a:lnTo>
                    <a:pt x="1790" y="0"/>
                  </a:lnTo>
                  <a:close/>
                </a:path>
              </a:pathLst>
            </a:custGeom>
            <a:noFill/>
            <a:ln w="19050" cap="flat" cmpd="sng">
              <a:solidFill>
                <a:srgbClr val="FF0000"/>
              </a:solidFill>
              <a:prstDash val="solid"/>
              <a:round/>
              <a:headEnd type="none" w="med" len="med"/>
              <a:tailEnd type="none" w="sm" len="lg"/>
            </a:ln>
          </p:spPr>
          <p:txBody>
            <a:bodyPr/>
            <a:p>
              <a:endParaRPr lang="zh-CN" altLang="en-US"/>
            </a:p>
          </p:txBody>
        </p:sp>
        <p:sp>
          <p:nvSpPr>
            <p:cNvPr id="10273" name="Freeform 33"/>
            <p:cNvSpPr/>
            <p:nvPr/>
          </p:nvSpPr>
          <p:spPr>
            <a:xfrm>
              <a:off x="4475" y="1134"/>
              <a:ext cx="174" cy="66"/>
            </a:xfrm>
            <a:custGeom>
              <a:avLst/>
              <a:gdLst/>
              <a:ahLst/>
              <a:cxnLst>
                <a:cxn ang="0">
                  <a:pos x="174" y="28"/>
                </a:cxn>
                <a:cxn ang="0">
                  <a:pos x="131" y="57"/>
                </a:cxn>
                <a:cxn ang="0">
                  <a:pos x="65" y="57"/>
                </a:cxn>
                <a:cxn ang="0">
                  <a:pos x="0" y="0"/>
                </a:cxn>
              </a:cxnLst>
              <a:pathLst>
                <a:path w="384" h="112">
                  <a:moveTo>
                    <a:pt x="384" y="48"/>
                  </a:moveTo>
                  <a:cubicBezTo>
                    <a:pt x="356" y="68"/>
                    <a:pt x="328" y="88"/>
                    <a:pt x="288" y="96"/>
                  </a:cubicBezTo>
                  <a:cubicBezTo>
                    <a:pt x="248" y="104"/>
                    <a:pt x="192" y="112"/>
                    <a:pt x="144" y="96"/>
                  </a:cubicBezTo>
                  <a:cubicBezTo>
                    <a:pt x="96" y="80"/>
                    <a:pt x="24" y="16"/>
                    <a:pt x="0" y="0"/>
                  </a:cubicBezTo>
                </a:path>
              </a:pathLst>
            </a:custGeom>
            <a:noFill/>
            <a:ln w="38100" cap="flat" cmpd="sng">
              <a:solidFill>
                <a:srgbClr val="FF0000"/>
              </a:solidFill>
              <a:prstDash val="solid"/>
              <a:round/>
              <a:headEnd type="none" w="med" len="med"/>
              <a:tailEnd type="triangle" w="sm" len="lg"/>
            </a:ln>
          </p:spPr>
          <p:txBody>
            <a:bodyPr/>
            <a:p>
              <a:endParaRPr lang="zh-CN" altLang="en-US"/>
            </a:p>
          </p:txBody>
        </p:sp>
        <p:graphicFrame>
          <p:nvGraphicFramePr>
            <p:cNvPr id="10274" name="Object 34"/>
            <p:cNvGraphicFramePr>
              <a:graphicFrameLocks noChangeAspect="1"/>
            </p:cNvGraphicFramePr>
            <p:nvPr/>
          </p:nvGraphicFramePr>
          <p:xfrm>
            <a:off x="4704" y="1162"/>
            <a:ext cx="150" cy="318"/>
          </p:xfrm>
          <a:graphic>
            <a:graphicData uri="http://schemas.openxmlformats.org/presentationml/2006/ole">
              <mc:AlternateContent xmlns:mc="http://schemas.openxmlformats.org/markup-compatibility/2006">
                <mc:Choice xmlns:v="urn:schemas-microsoft-com:vml" Requires="v">
                  <p:oleObj spid="_x0000_s3116" name="" r:id="rId15" imgW="146685" imgH="259080" progId="Equation.DSMT4">
                    <p:embed/>
                  </p:oleObj>
                </mc:Choice>
                <mc:Fallback>
                  <p:oleObj name="" r:id="rId15" imgW="146685" imgH="259080" progId="Equation.DSMT4">
                    <p:embed/>
                    <p:pic>
                      <p:nvPicPr>
                        <p:cNvPr id="0" name="图片 3115"/>
                        <p:cNvPicPr/>
                        <p:nvPr/>
                      </p:nvPicPr>
                      <p:blipFill>
                        <a:blip r:embed="rId16">
                          <a:clrChange>
                            <a:clrFrom>
                              <a:srgbClr val="000000"/>
                            </a:clrFrom>
                            <a:clrTo>
                              <a:srgbClr val="CC0000"/>
                            </a:clrTo>
                          </a:clrChange>
                        </a:blip>
                        <a:stretch>
                          <a:fillRect/>
                        </a:stretch>
                      </p:blipFill>
                      <p:spPr>
                        <a:xfrm>
                          <a:off x="4704" y="1162"/>
                          <a:ext cx="150" cy="318"/>
                        </a:xfrm>
                        <a:prstGeom prst="rect">
                          <a:avLst/>
                        </a:prstGeom>
                        <a:noFill/>
                        <a:ln w="38100">
                          <a:noFill/>
                          <a:miter/>
                        </a:ln>
                      </p:spPr>
                    </p:pic>
                  </p:oleObj>
                </mc:Fallback>
              </mc:AlternateContent>
            </a:graphicData>
          </a:graphic>
        </p:graphicFrame>
        <p:graphicFrame>
          <p:nvGraphicFramePr>
            <p:cNvPr id="10275" name="Object 35"/>
            <p:cNvGraphicFramePr>
              <a:graphicFrameLocks noChangeAspect="1"/>
            </p:cNvGraphicFramePr>
            <p:nvPr/>
          </p:nvGraphicFramePr>
          <p:xfrm>
            <a:off x="3552" y="318"/>
            <a:ext cx="130" cy="300"/>
          </p:xfrm>
          <a:graphic>
            <a:graphicData uri="http://schemas.openxmlformats.org/presentationml/2006/ole">
              <mc:AlternateContent xmlns:mc="http://schemas.openxmlformats.org/markup-compatibility/2006">
                <mc:Choice xmlns:v="urn:schemas-microsoft-com:vml" Requires="v">
                  <p:oleObj spid="_x0000_s3110" name="" r:id="rId17" imgW="129540" imgH="259080" progId="Equation.DSMT4">
                    <p:embed/>
                  </p:oleObj>
                </mc:Choice>
                <mc:Fallback>
                  <p:oleObj name="" r:id="rId17" imgW="129540" imgH="259080" progId="Equation.DSMT4">
                    <p:embed/>
                    <p:pic>
                      <p:nvPicPr>
                        <p:cNvPr id="0" name="图片 3109"/>
                        <p:cNvPicPr/>
                        <p:nvPr/>
                      </p:nvPicPr>
                      <p:blipFill>
                        <a:blip r:embed="rId18">
                          <a:clrChange>
                            <a:clrFrom>
                              <a:srgbClr val="000000"/>
                            </a:clrFrom>
                            <a:clrTo>
                              <a:srgbClr val="CC0000"/>
                            </a:clrTo>
                          </a:clrChange>
                        </a:blip>
                        <a:stretch>
                          <a:fillRect/>
                        </a:stretch>
                      </p:blipFill>
                      <p:spPr>
                        <a:xfrm>
                          <a:off x="3552" y="318"/>
                          <a:ext cx="130" cy="300"/>
                        </a:xfrm>
                        <a:prstGeom prst="rect">
                          <a:avLst/>
                        </a:prstGeom>
                        <a:noFill/>
                        <a:ln w="38100">
                          <a:noFill/>
                          <a:miter/>
                        </a:ln>
                      </p:spPr>
                    </p:pic>
                  </p:oleObj>
                </mc:Fallback>
              </mc:AlternateContent>
            </a:graphicData>
          </a:graphic>
        </p:graphicFrame>
        <p:sp>
          <p:nvSpPr>
            <p:cNvPr id="10276" name="Freeform 36"/>
            <p:cNvSpPr/>
            <p:nvPr/>
          </p:nvSpPr>
          <p:spPr>
            <a:xfrm flipV="1">
              <a:off x="3683" y="549"/>
              <a:ext cx="230" cy="80"/>
            </a:xfrm>
            <a:custGeom>
              <a:avLst/>
              <a:gdLst/>
              <a:ahLst/>
              <a:cxnLst>
                <a:cxn ang="0">
                  <a:pos x="230" y="34"/>
                </a:cxn>
                <a:cxn ang="0">
                  <a:pos x="173" y="69"/>
                </a:cxn>
                <a:cxn ang="0">
                  <a:pos x="86" y="69"/>
                </a:cxn>
                <a:cxn ang="0">
                  <a:pos x="0" y="0"/>
                </a:cxn>
              </a:cxnLst>
              <a:pathLst>
                <a:path w="384" h="112">
                  <a:moveTo>
                    <a:pt x="384" y="48"/>
                  </a:moveTo>
                  <a:cubicBezTo>
                    <a:pt x="356" y="68"/>
                    <a:pt x="328" y="88"/>
                    <a:pt x="288" y="96"/>
                  </a:cubicBezTo>
                  <a:cubicBezTo>
                    <a:pt x="248" y="104"/>
                    <a:pt x="192" y="112"/>
                    <a:pt x="144" y="96"/>
                  </a:cubicBezTo>
                  <a:cubicBezTo>
                    <a:pt x="96" y="80"/>
                    <a:pt x="24" y="16"/>
                    <a:pt x="0" y="0"/>
                  </a:cubicBezTo>
                </a:path>
              </a:pathLst>
            </a:custGeom>
            <a:noFill/>
            <a:ln w="38100" cap="flat" cmpd="sng">
              <a:solidFill>
                <a:srgbClr val="0000FF"/>
              </a:solidFill>
              <a:prstDash val="solid"/>
              <a:round/>
              <a:headEnd type="none" w="med" len="med"/>
              <a:tailEnd type="triangle" w="sm" len="lg"/>
            </a:ln>
          </p:spPr>
          <p:txBody>
            <a:bodyPr/>
            <a:p>
              <a:endParaRPr lang="zh-CN" altLang="en-US"/>
            </a:p>
          </p:txBody>
        </p:sp>
        <p:sp>
          <p:nvSpPr>
            <p:cNvPr id="10277" name="Line 37"/>
            <p:cNvSpPr/>
            <p:nvPr/>
          </p:nvSpPr>
          <p:spPr>
            <a:xfrm flipH="1">
              <a:off x="3024" y="930"/>
              <a:ext cx="632" cy="0"/>
            </a:xfrm>
            <a:prstGeom prst="line">
              <a:avLst/>
            </a:prstGeom>
            <a:ln w="19050" cap="flat" cmpd="sng">
              <a:solidFill>
                <a:srgbClr val="FF0000"/>
              </a:solidFill>
              <a:prstDash val="solid"/>
              <a:round/>
              <a:headEnd type="none" w="med" len="med"/>
              <a:tailEnd type="triangle" w="sm" len="lg"/>
            </a:ln>
          </p:spPr>
        </p:sp>
        <p:sp>
          <p:nvSpPr>
            <p:cNvPr id="10278" name="Line 38"/>
            <p:cNvSpPr/>
            <p:nvPr/>
          </p:nvSpPr>
          <p:spPr>
            <a:xfrm>
              <a:off x="4560" y="834"/>
              <a:ext cx="624" cy="0"/>
            </a:xfrm>
            <a:prstGeom prst="line">
              <a:avLst/>
            </a:prstGeom>
            <a:ln w="19050" cap="flat" cmpd="sng">
              <a:solidFill>
                <a:srgbClr val="0000FF"/>
              </a:solidFill>
              <a:prstDash val="solid"/>
              <a:round/>
              <a:headEnd type="none" w="med" len="med"/>
              <a:tailEnd type="triangle" w="sm" len="lg"/>
            </a:ln>
          </p:spPr>
        </p:sp>
      </p:grpSp>
      <p:sp>
        <p:nvSpPr>
          <p:cNvPr id="47150" name="Text Box 46"/>
          <p:cNvSpPr txBox="1">
            <a:spLocks noChangeAspect="1"/>
          </p:cNvSpPr>
          <p:nvPr/>
        </p:nvSpPr>
        <p:spPr>
          <a:xfrm>
            <a:off x="506413" y="4051300"/>
            <a:ext cx="7488237" cy="457200"/>
          </a:xfrm>
          <a:prstGeom prst="rect">
            <a:avLst/>
          </a:prstGeom>
          <a:noFill/>
          <a:ln w="9525">
            <a:noFill/>
          </a:ln>
        </p:spPr>
        <p:txBody>
          <a:bodyPr anchor="t">
            <a:spAutoFit/>
          </a:bodyPr>
          <a:p>
            <a:pPr>
              <a:spcBef>
                <a:spcPct val="50000"/>
              </a:spcBef>
              <a:buClr>
                <a:srgbClr val="FF0000"/>
              </a:buClr>
              <a:buFont typeface="Wingdings" panose="05000000000000000000" pitchFamily="2" charset="2"/>
              <a:buChar char="Ø"/>
            </a:pPr>
            <a:r>
              <a:rPr lang="zh-CN" altLang="en-US" b="1" dirty="0">
                <a:latin typeface="Times New Roman" panose="02020603050405020304" pitchFamily="18" charset="0"/>
              </a:rPr>
              <a:t>  比例系数</a:t>
            </a:r>
            <a:r>
              <a:rPr lang="en-US" altLang="zh-CN" b="1" i="1" dirty="0">
                <a:solidFill>
                  <a:srgbClr val="FF00FF"/>
                </a:solidFill>
                <a:latin typeface="Times New Roman" panose="02020603050405020304" pitchFamily="18" charset="0"/>
              </a:rPr>
              <a:t>M</a:t>
            </a:r>
            <a:r>
              <a:rPr lang="en-US" altLang="zh-CN" b="1" baseline="-25000" dirty="0">
                <a:solidFill>
                  <a:srgbClr val="FF00FF"/>
                </a:solidFill>
                <a:latin typeface="Times New Roman" panose="02020603050405020304" pitchFamily="18" charset="0"/>
              </a:rPr>
              <a:t>12</a:t>
            </a:r>
            <a:r>
              <a:rPr lang="en-US" altLang="zh-CN" b="1" baseline="-25000" dirty="0">
                <a:latin typeface="Times New Roman" panose="02020603050405020304" pitchFamily="18" charset="0"/>
              </a:rPr>
              <a:t> </a:t>
            </a:r>
            <a:r>
              <a:rPr lang="zh-CN" altLang="en-US" b="1" dirty="0">
                <a:latin typeface="Times New Roman" panose="02020603050405020304" pitchFamily="18" charset="0"/>
              </a:rPr>
              <a:t>和 </a:t>
            </a:r>
            <a:r>
              <a:rPr lang="en-US" altLang="zh-CN" b="1" i="1" dirty="0">
                <a:solidFill>
                  <a:srgbClr val="FF00FF"/>
                </a:solidFill>
                <a:latin typeface="Times New Roman" panose="02020603050405020304" pitchFamily="18" charset="0"/>
              </a:rPr>
              <a:t>M</a:t>
            </a:r>
            <a:r>
              <a:rPr lang="en-US" altLang="zh-CN" b="1" baseline="-25000" dirty="0">
                <a:solidFill>
                  <a:srgbClr val="FF00FF"/>
                </a:solidFill>
                <a:latin typeface="Times New Roman" panose="02020603050405020304" pitchFamily="18" charset="0"/>
              </a:rPr>
              <a:t>21</a:t>
            </a:r>
            <a:r>
              <a:rPr lang="zh-CN" altLang="en-US" b="1" dirty="0">
                <a:latin typeface="Times New Roman" panose="02020603050405020304" pitchFamily="18" charset="0"/>
              </a:rPr>
              <a:t>称为</a:t>
            </a:r>
            <a:r>
              <a:rPr lang="zh-CN" altLang="en-US" b="1" dirty="0">
                <a:solidFill>
                  <a:srgbClr val="FF00FF"/>
                </a:solidFill>
                <a:latin typeface="Times New Roman" panose="02020603050405020304" pitchFamily="18" charset="0"/>
              </a:rPr>
              <a:t>互感系数</a:t>
            </a:r>
            <a:r>
              <a:rPr lang="zh-CN" altLang="en-US" b="1" dirty="0">
                <a:latin typeface="Times New Roman" panose="02020603050405020304" pitchFamily="18" charset="0"/>
              </a:rPr>
              <a:t>，简称</a:t>
            </a:r>
            <a:r>
              <a:rPr lang="zh-CN" altLang="en-US" b="1" dirty="0">
                <a:solidFill>
                  <a:srgbClr val="FF00FF"/>
                </a:solidFill>
                <a:latin typeface="Times New Roman" panose="02020603050405020304" pitchFamily="18" charset="0"/>
              </a:rPr>
              <a:t>互感。</a:t>
            </a:r>
            <a:r>
              <a:rPr lang="zh-CN" altLang="en-US" b="1" dirty="0">
                <a:latin typeface="Times New Roman" panose="02020603050405020304" pitchFamily="18" charset="0"/>
              </a:rPr>
              <a:t> </a:t>
            </a:r>
            <a:endParaRPr lang="zh-CN" altLang="en-US" b="1" dirty="0">
              <a:latin typeface="Times New Roman" panose="02020603050405020304" pitchFamily="18" charset="0"/>
            </a:endParaRPr>
          </a:p>
        </p:txBody>
      </p:sp>
      <p:sp>
        <p:nvSpPr>
          <p:cNvPr id="47151" name="Text Box 47"/>
          <p:cNvSpPr txBox="1">
            <a:spLocks noChangeAspect="1"/>
          </p:cNvSpPr>
          <p:nvPr/>
        </p:nvSpPr>
        <p:spPr>
          <a:xfrm>
            <a:off x="1055688" y="4987925"/>
            <a:ext cx="2325687" cy="457200"/>
          </a:xfrm>
          <a:prstGeom prst="rect">
            <a:avLst/>
          </a:prstGeom>
          <a:noFill/>
          <a:ln w="9525">
            <a:noFill/>
          </a:ln>
        </p:spPr>
        <p:txBody>
          <a:bodyPr anchor="t">
            <a:spAutoFit/>
          </a:bodyPr>
          <a:p>
            <a:pPr>
              <a:spcBef>
                <a:spcPct val="50000"/>
              </a:spcBef>
            </a:pPr>
            <a:r>
              <a:rPr lang="zh-CN" altLang="en-US" b="1" dirty="0">
                <a:latin typeface="Times New Roman" panose="02020603050405020304" pitchFamily="18" charset="0"/>
              </a:rPr>
              <a:t>理论上可证明</a:t>
            </a:r>
            <a:r>
              <a:rPr lang="zh-CN" altLang="en-US" b="1" dirty="0">
                <a:solidFill>
                  <a:srgbClr val="CC0000"/>
                </a:solidFill>
                <a:latin typeface="Times New Roman" panose="02020603050405020304" pitchFamily="18" charset="0"/>
              </a:rPr>
              <a:t>：</a:t>
            </a:r>
            <a:endParaRPr lang="zh-CN" altLang="en-US" b="1" dirty="0">
              <a:solidFill>
                <a:srgbClr val="CC0000"/>
              </a:solidFill>
              <a:latin typeface="Times New Roman" panose="02020603050405020304" pitchFamily="18" charset="0"/>
            </a:endParaRPr>
          </a:p>
        </p:txBody>
      </p:sp>
      <p:graphicFrame>
        <p:nvGraphicFramePr>
          <p:cNvPr id="47152" name="Object 48"/>
          <p:cNvGraphicFramePr>
            <a:graphicFrameLocks noChangeAspect="1"/>
          </p:cNvGraphicFramePr>
          <p:nvPr/>
        </p:nvGraphicFramePr>
        <p:xfrm>
          <a:off x="3517900" y="4764088"/>
          <a:ext cx="4162425" cy="1003300"/>
        </p:xfrm>
        <a:graphic>
          <a:graphicData uri="http://schemas.openxmlformats.org/presentationml/2006/ole">
            <mc:AlternateContent xmlns:mc="http://schemas.openxmlformats.org/markup-compatibility/2006">
              <mc:Choice xmlns:v="urn:schemas-microsoft-com:vml" Requires="v">
                <p:oleObj spid="_x0000_s3117" name="" r:id="rId19" imgW="1739900" imgH="431800" progId="Equation.DSMT4">
                  <p:embed/>
                </p:oleObj>
              </mc:Choice>
              <mc:Fallback>
                <p:oleObj name="" r:id="rId19" imgW="1739900" imgH="431800" progId="Equation.DSMT4">
                  <p:embed/>
                  <p:pic>
                    <p:nvPicPr>
                      <p:cNvPr id="0" name="图片 3116"/>
                      <p:cNvPicPr/>
                      <p:nvPr/>
                    </p:nvPicPr>
                    <p:blipFill>
                      <a:blip r:embed="rId20"/>
                      <a:stretch>
                        <a:fillRect/>
                      </a:stretch>
                    </p:blipFill>
                    <p:spPr>
                      <a:xfrm>
                        <a:off x="3517900" y="4764088"/>
                        <a:ext cx="4162425" cy="1003300"/>
                      </a:xfrm>
                      <a:prstGeom prst="rect">
                        <a:avLst/>
                      </a:prstGeom>
                      <a:solidFill>
                        <a:srgbClr val="FFCCFF">
                          <a:alpha val="65881"/>
                        </a:srgbClr>
                      </a:solidFill>
                      <a:ln w="38100">
                        <a:noFill/>
                        <a:miter/>
                      </a:ln>
                    </p:spPr>
                  </p:pic>
                </p:oleObj>
              </mc:Fallback>
            </mc:AlternateContent>
          </a:graphicData>
        </a:graphic>
      </p:graphicFrame>
      <p:sp>
        <p:nvSpPr>
          <p:cNvPr id="47156" name="Text Box 52"/>
          <p:cNvSpPr txBox="1"/>
          <p:nvPr/>
        </p:nvSpPr>
        <p:spPr>
          <a:xfrm>
            <a:off x="3752850" y="5829300"/>
            <a:ext cx="2663825" cy="457200"/>
          </a:xfrm>
          <a:prstGeom prst="rect">
            <a:avLst/>
          </a:prstGeom>
          <a:noFill/>
          <a:ln w="9525">
            <a:noFill/>
          </a:ln>
        </p:spPr>
        <p:txBody>
          <a:bodyPr anchor="t">
            <a:spAutoFit/>
          </a:bodyPr>
          <a:p>
            <a:pPr>
              <a:spcBef>
                <a:spcPct val="50000"/>
              </a:spcBef>
            </a:pPr>
            <a:r>
              <a:rPr lang="en-US" altLang="zh-CN" b="1" dirty="0">
                <a:solidFill>
                  <a:schemeClr val="accent2"/>
                </a:solidFill>
                <a:latin typeface="Times New Roman" panose="02020603050405020304" pitchFamily="18" charset="0"/>
              </a:rPr>
              <a:t>1 H = 1 Wb / A</a:t>
            </a:r>
            <a:endParaRPr lang="zh-CN" altLang="en-US" b="1" dirty="0">
              <a:solidFill>
                <a:schemeClr val="accent2"/>
              </a:solidFill>
              <a:latin typeface="Times New Roman" panose="02020603050405020304" pitchFamily="18" charset="0"/>
            </a:endParaRPr>
          </a:p>
        </p:txBody>
      </p:sp>
      <p:sp>
        <p:nvSpPr>
          <p:cNvPr id="47157" name="Rectangle 53"/>
          <p:cNvSpPr/>
          <p:nvPr/>
        </p:nvSpPr>
        <p:spPr>
          <a:xfrm>
            <a:off x="1004888" y="5851525"/>
            <a:ext cx="2794000" cy="457200"/>
          </a:xfrm>
          <a:prstGeom prst="rect">
            <a:avLst/>
          </a:prstGeom>
          <a:noFill/>
          <a:ln w="9525">
            <a:noFill/>
          </a:ln>
        </p:spPr>
        <p:txBody>
          <a:bodyPr wrap="none" anchor="t">
            <a:spAutoFit/>
          </a:bodyPr>
          <a:p>
            <a:r>
              <a:rPr lang="zh-CN" altLang="en-US" b="1" dirty="0">
                <a:latin typeface="Times New Roman" panose="02020603050405020304" pitchFamily="18" charset="0"/>
              </a:rPr>
              <a:t>单位：</a:t>
            </a:r>
            <a:r>
              <a:rPr lang="zh-CN" altLang="en-US" b="1" dirty="0">
                <a:solidFill>
                  <a:schemeClr val="accent2"/>
                </a:solidFill>
                <a:latin typeface="Times New Roman" panose="02020603050405020304" pitchFamily="18" charset="0"/>
              </a:rPr>
              <a:t>亨利 （ </a:t>
            </a:r>
            <a:r>
              <a:rPr lang="en-US" altLang="zh-CN" b="1" dirty="0">
                <a:solidFill>
                  <a:schemeClr val="accent2"/>
                </a:solidFill>
                <a:latin typeface="Times New Roman" panose="02020603050405020304" pitchFamily="18" charset="0"/>
              </a:rPr>
              <a:t>H </a:t>
            </a:r>
            <a:r>
              <a:rPr lang="zh-CN" altLang="en-US" b="1" dirty="0">
                <a:solidFill>
                  <a:schemeClr val="accent2"/>
                </a:solidFill>
                <a:latin typeface="Times New Roman" panose="02020603050405020304" pitchFamily="18" charset="0"/>
              </a:rPr>
              <a:t>）</a:t>
            </a:r>
            <a:endParaRPr lang="zh-CN" altLang="en-US" b="1" dirty="0">
              <a:solidFill>
                <a:schemeClr val="accent2"/>
              </a:solidFill>
              <a:latin typeface="Times New Roman" panose="02020603050405020304" pitchFamily="18" charset="0"/>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1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1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1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47156"/>
                                        </p:tgtEl>
                                        <p:attrNameLst>
                                          <p:attrName>style.visibility</p:attrName>
                                        </p:attrNameLst>
                                      </p:cBhvr>
                                      <p:to>
                                        <p:strVal val="visible"/>
                                      </p:to>
                                    </p:set>
                                    <p:animEffect transition="in" filter="blinds(horizontal)">
                                      <p:cBhvr>
                                        <p:cTn id="31" dur="500"/>
                                        <p:tgtEl>
                                          <p:spTgt spid="47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50" grpId="0"/>
      <p:bldP spid="47151" grpId="0"/>
      <p:bldP spid="47156" grpId="0"/>
      <p:bldP spid="4715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灯片编号占位符 3"/>
          <p:cNvSpPr>
            <a:spLocks noGrp="1"/>
          </p:cNvSpPr>
          <p:nvPr>
            <p:ph type="sldNum" sz="quarter" idx="12"/>
          </p:nvPr>
        </p:nvSpPr>
        <p:spPr/>
        <p:txBody>
          <a:bodyPr wrap="square" lIns="91440" tIns="45720" rIns="91440" bIns="45720" anchor="t"/>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600" b="1" dirty="0">
                <a:solidFill>
                  <a:srgbClr val="0000FF"/>
                </a:solidFill>
              </a:rPr>
            </a:fld>
            <a:endParaRPr lang="zh-CN" altLang="en-US" sz="1600" b="1" dirty="0">
              <a:solidFill>
                <a:srgbClr val="0000FF"/>
              </a:solidFill>
            </a:endParaRPr>
          </a:p>
        </p:txBody>
      </p:sp>
      <p:graphicFrame>
        <p:nvGraphicFramePr>
          <p:cNvPr id="48131" name="Object 3"/>
          <p:cNvGraphicFramePr>
            <a:graphicFrameLocks noChangeAspect="1"/>
          </p:cNvGraphicFramePr>
          <p:nvPr/>
        </p:nvGraphicFramePr>
        <p:xfrm>
          <a:off x="3203575" y="3284538"/>
          <a:ext cx="4030663" cy="1079500"/>
        </p:xfrm>
        <a:graphic>
          <a:graphicData uri="http://schemas.openxmlformats.org/presentationml/2006/ole">
            <mc:AlternateContent xmlns:mc="http://schemas.openxmlformats.org/markup-compatibility/2006">
              <mc:Choice xmlns:v="urn:schemas-microsoft-com:vml" Requires="v">
                <p:oleObj spid="_x0000_s3111" name="" r:id="rId1" imgW="1485900" imgH="431800" progId="Equation.DSMT4">
                  <p:embed/>
                </p:oleObj>
              </mc:Choice>
              <mc:Fallback>
                <p:oleObj name="" r:id="rId1" imgW="1485900" imgH="431800" progId="Equation.DSMT4">
                  <p:embed/>
                  <p:pic>
                    <p:nvPicPr>
                      <p:cNvPr id="0" name="图片 3110"/>
                      <p:cNvPicPr/>
                      <p:nvPr/>
                    </p:nvPicPr>
                    <p:blipFill>
                      <a:blip r:embed="rId2"/>
                      <a:stretch>
                        <a:fillRect/>
                      </a:stretch>
                    </p:blipFill>
                    <p:spPr>
                      <a:xfrm>
                        <a:off x="3203575" y="3284538"/>
                        <a:ext cx="4030663" cy="1079500"/>
                      </a:xfrm>
                      <a:prstGeom prst="rect">
                        <a:avLst/>
                      </a:prstGeom>
                      <a:noFill/>
                      <a:ln w="38100">
                        <a:noFill/>
                        <a:miter/>
                      </a:ln>
                    </p:spPr>
                  </p:pic>
                </p:oleObj>
              </mc:Fallback>
            </mc:AlternateContent>
          </a:graphicData>
        </a:graphic>
      </p:graphicFrame>
      <p:sp>
        <p:nvSpPr>
          <p:cNvPr id="48132" name="Text Box 4"/>
          <p:cNvSpPr txBox="1"/>
          <p:nvPr/>
        </p:nvSpPr>
        <p:spPr>
          <a:xfrm>
            <a:off x="827088" y="3500438"/>
            <a:ext cx="3124200" cy="519112"/>
          </a:xfrm>
          <a:prstGeom prst="rect">
            <a:avLst/>
          </a:prstGeom>
          <a:noFill/>
          <a:ln w="9525">
            <a:noFill/>
          </a:ln>
        </p:spPr>
        <p:txBody>
          <a:bodyPr anchor="t">
            <a:spAutoFit/>
          </a:bodyPr>
          <a:p>
            <a:pPr eaLnBrk="0" hangingPunct="0">
              <a:spcBef>
                <a:spcPct val="50000"/>
              </a:spcBef>
              <a:buClr>
                <a:srgbClr val="FF0000"/>
              </a:buClr>
              <a:buFont typeface="Wingdings" panose="05000000000000000000" pitchFamily="2" charset="2"/>
              <a:buChar char="Ø"/>
            </a:pPr>
            <a:r>
              <a:rPr lang="zh-CN" altLang="en-US" sz="2800" b="1" dirty="0">
                <a:latin typeface="Arial" panose="020B0604020202020204" pitchFamily="34" charset="0"/>
              </a:rPr>
              <a:t>  互感系数</a:t>
            </a:r>
            <a:endParaRPr lang="zh-CN" altLang="en-US" sz="2800" b="1" dirty="0">
              <a:latin typeface="Arial" panose="020B0604020202020204" pitchFamily="34" charset="0"/>
            </a:endParaRPr>
          </a:p>
        </p:txBody>
      </p:sp>
      <p:sp>
        <p:nvSpPr>
          <p:cNvPr id="48144" name="Text Box 16"/>
          <p:cNvSpPr txBox="1"/>
          <p:nvPr/>
        </p:nvSpPr>
        <p:spPr>
          <a:xfrm>
            <a:off x="684213" y="1557338"/>
            <a:ext cx="3200400" cy="457200"/>
          </a:xfrm>
          <a:prstGeom prst="rect">
            <a:avLst/>
          </a:prstGeom>
          <a:noFill/>
          <a:ln w="9525">
            <a:noFill/>
          </a:ln>
        </p:spPr>
        <p:txBody>
          <a:bodyPr anchor="t">
            <a:spAutoFit/>
          </a:bodyPr>
          <a:p>
            <a:pPr>
              <a:spcBef>
                <a:spcPct val="50000"/>
              </a:spcBef>
              <a:buClr>
                <a:srgbClr val="FF0000"/>
              </a:buClr>
              <a:buFont typeface="Wingdings" panose="05000000000000000000" pitchFamily="2" charset="2"/>
              <a:buChar char="Ø"/>
            </a:pPr>
            <a:r>
              <a:rPr lang="zh-CN" altLang="en-US" b="1" dirty="0">
                <a:latin typeface="Times New Roman" panose="02020603050405020304" pitchFamily="18" charset="0"/>
              </a:rPr>
              <a:t>  互感电动势</a:t>
            </a:r>
            <a:r>
              <a:rPr lang="zh-CN" altLang="en-US" b="1" dirty="0">
                <a:solidFill>
                  <a:srgbClr val="CC0000"/>
                </a:solidFill>
                <a:latin typeface="Times New Roman" panose="02020603050405020304" pitchFamily="18" charset="0"/>
              </a:rPr>
              <a:t> </a:t>
            </a:r>
            <a:endParaRPr lang="zh-CN" altLang="en-US" b="1" dirty="0">
              <a:solidFill>
                <a:srgbClr val="CC0000"/>
              </a:solidFill>
              <a:latin typeface="Times New Roman" panose="02020603050405020304" pitchFamily="18" charset="0"/>
            </a:endParaRPr>
          </a:p>
        </p:txBody>
      </p:sp>
      <p:graphicFrame>
        <p:nvGraphicFramePr>
          <p:cNvPr id="48145" name="Object 17"/>
          <p:cNvGraphicFramePr>
            <a:graphicFrameLocks noChangeAspect="1"/>
          </p:cNvGraphicFramePr>
          <p:nvPr/>
        </p:nvGraphicFramePr>
        <p:xfrm>
          <a:off x="1042988" y="2149475"/>
          <a:ext cx="2449512" cy="977900"/>
        </p:xfrm>
        <a:graphic>
          <a:graphicData uri="http://schemas.openxmlformats.org/presentationml/2006/ole">
            <mc:AlternateContent xmlns:mc="http://schemas.openxmlformats.org/markup-compatibility/2006">
              <mc:Choice xmlns:v="urn:schemas-microsoft-com:vml" Requires="v">
                <p:oleObj spid="_x0000_s3114" name="" r:id="rId3" imgW="862965" imgH="393700" progId="Equation.DSMT4">
                  <p:embed/>
                </p:oleObj>
              </mc:Choice>
              <mc:Fallback>
                <p:oleObj name="" r:id="rId3" imgW="862965" imgH="393700" progId="Equation.DSMT4">
                  <p:embed/>
                  <p:pic>
                    <p:nvPicPr>
                      <p:cNvPr id="0" name="图片 3113"/>
                      <p:cNvPicPr/>
                      <p:nvPr/>
                    </p:nvPicPr>
                    <p:blipFill>
                      <a:blip r:embed="rId4"/>
                      <a:stretch>
                        <a:fillRect/>
                      </a:stretch>
                    </p:blipFill>
                    <p:spPr>
                      <a:xfrm>
                        <a:off x="1042988" y="2149475"/>
                        <a:ext cx="2449512" cy="977900"/>
                      </a:xfrm>
                      <a:prstGeom prst="rect">
                        <a:avLst/>
                      </a:prstGeom>
                      <a:noFill/>
                      <a:ln w="38100">
                        <a:noFill/>
                        <a:miter/>
                      </a:ln>
                    </p:spPr>
                  </p:pic>
                </p:oleObj>
              </mc:Fallback>
            </mc:AlternateContent>
          </a:graphicData>
        </a:graphic>
      </p:graphicFrame>
      <p:graphicFrame>
        <p:nvGraphicFramePr>
          <p:cNvPr id="48146" name="Object 18"/>
          <p:cNvGraphicFramePr>
            <a:graphicFrameLocks noChangeAspect="1"/>
          </p:cNvGraphicFramePr>
          <p:nvPr/>
        </p:nvGraphicFramePr>
        <p:xfrm>
          <a:off x="4243388" y="2155825"/>
          <a:ext cx="2112962" cy="985838"/>
        </p:xfrm>
        <a:graphic>
          <a:graphicData uri="http://schemas.openxmlformats.org/presentationml/2006/ole">
            <mc:AlternateContent xmlns:mc="http://schemas.openxmlformats.org/markup-compatibility/2006">
              <mc:Choice xmlns:v="urn:schemas-microsoft-com:vml" Requires="v">
                <p:oleObj spid="_x0000_s3115" name="" r:id="rId5" imgW="850265" imgH="393700" progId="Equation.DSMT4">
                  <p:embed/>
                </p:oleObj>
              </mc:Choice>
              <mc:Fallback>
                <p:oleObj name="" r:id="rId5" imgW="850265" imgH="393700" progId="Equation.DSMT4">
                  <p:embed/>
                  <p:pic>
                    <p:nvPicPr>
                      <p:cNvPr id="0" name="图片 3114"/>
                      <p:cNvPicPr/>
                      <p:nvPr/>
                    </p:nvPicPr>
                    <p:blipFill>
                      <a:blip r:embed="rId6"/>
                      <a:stretch>
                        <a:fillRect/>
                      </a:stretch>
                    </p:blipFill>
                    <p:spPr>
                      <a:xfrm>
                        <a:off x="4243388" y="2155825"/>
                        <a:ext cx="2112962" cy="985838"/>
                      </a:xfrm>
                      <a:prstGeom prst="rect">
                        <a:avLst/>
                      </a:prstGeom>
                      <a:noFill/>
                      <a:ln w="38100">
                        <a:noFill/>
                        <a:miter/>
                      </a:ln>
                    </p:spPr>
                  </p:pic>
                </p:oleObj>
              </mc:Fallback>
            </mc:AlternateContent>
          </a:graphicData>
        </a:graphic>
      </p:graphicFrame>
      <p:sp>
        <p:nvSpPr>
          <p:cNvPr id="48147" name="Text Box 19"/>
          <p:cNvSpPr txBox="1"/>
          <p:nvPr/>
        </p:nvSpPr>
        <p:spPr>
          <a:xfrm>
            <a:off x="692150" y="333375"/>
            <a:ext cx="8128000" cy="1006475"/>
          </a:xfrm>
          <a:prstGeom prst="rect">
            <a:avLst/>
          </a:prstGeom>
          <a:noFill/>
          <a:ln w="9525">
            <a:noFill/>
          </a:ln>
        </p:spPr>
        <p:txBody>
          <a:bodyPr anchor="t">
            <a:spAutoFit/>
          </a:bodyPr>
          <a:p>
            <a:pPr>
              <a:lnSpc>
                <a:spcPct val="125000"/>
              </a:lnSpc>
              <a:spcBef>
                <a:spcPct val="50000"/>
              </a:spcBef>
              <a:buClr>
                <a:srgbClr val="FF0000"/>
              </a:buClr>
              <a:buFont typeface="Wingdings" panose="05000000000000000000" pitchFamily="2" charset="2"/>
              <a:buChar char="Ø"/>
            </a:pPr>
            <a:r>
              <a:rPr lang="zh-CN" altLang="en-US" b="1" dirty="0">
                <a:latin typeface="Times New Roman" panose="02020603050405020304" pitchFamily="18" charset="0"/>
              </a:rPr>
              <a:t>  互感仅与两个线圈形状、大小、匝数、相对位置以及周围的磁介质有关。</a:t>
            </a:r>
            <a:endParaRPr lang="en-US" altLang="zh-CN" b="1" dirty="0">
              <a:latin typeface="Times New Roman" panose="02020603050405020304" pitchFamily="18" charset="0"/>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1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8145"/>
                                        </p:tgtEl>
                                        <p:attrNameLst>
                                          <p:attrName>style.visibility</p:attrName>
                                        </p:attrNameLst>
                                      </p:cBhvr>
                                      <p:to>
                                        <p:strVal val="visible"/>
                                      </p:to>
                                    </p:set>
                                    <p:animEffect transition="in" filter="blinds(horizontal)">
                                      <p:cBhvr>
                                        <p:cTn id="15" dur="500"/>
                                        <p:tgtEl>
                                          <p:spTgt spid="4814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8146"/>
                                        </p:tgtEl>
                                        <p:attrNameLst>
                                          <p:attrName>style.visibility</p:attrName>
                                        </p:attrNameLst>
                                      </p:cBhvr>
                                      <p:to>
                                        <p:strVal val="visible"/>
                                      </p:to>
                                    </p:set>
                                    <p:animEffect transition="in" filter="blinds(horizontal)">
                                      <p:cBhvr>
                                        <p:cTn id="20" dur="500"/>
                                        <p:tgtEl>
                                          <p:spTgt spid="48146"/>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81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8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p:bldP spid="48144" grpId="0"/>
      <p:bldP spid="4814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621665" y="425450"/>
            <a:ext cx="7901305" cy="1568450"/>
          </a:xfrm>
          <a:prstGeom prst="rect">
            <a:avLst/>
          </a:prstGeom>
          <a:noFill/>
          <a:ln w="9525">
            <a:noFill/>
          </a:ln>
        </p:spPr>
        <p:txBody>
          <a:bodyPr wrap="square">
            <a:spAutoFit/>
          </a:bodyPr>
          <a:p>
            <a:r>
              <a:rPr lang="zh-CN" altLang="en-US">
                <a:solidFill>
                  <a:srgbClr val="FF0000"/>
                </a:solidFill>
                <a:latin typeface="Times New Roman" panose="02020603050405020304" pitchFamily="18" charset="0"/>
              </a:rPr>
              <a:t>例</a:t>
            </a:r>
            <a:r>
              <a:rPr lang="en-US">
                <a:latin typeface="Times New Roman" panose="02020603050405020304" pitchFamily="18" charset="0"/>
              </a:rPr>
              <a:t>.</a:t>
            </a:r>
            <a:r>
              <a:rPr lang="zh-CN">
                <a:latin typeface="Times New Roman" panose="02020603050405020304" pitchFamily="18" charset="0"/>
                <a:ea typeface="宋体" panose="02010600030101010101" pitchFamily="2" charset="-122"/>
              </a:rPr>
              <a:t>如图所示，</a:t>
            </a:r>
            <a:r>
              <a:rPr lang="zh-CN">
                <a:ea typeface="宋体" panose="02010600030101010101" pitchFamily="2" charset="-122"/>
              </a:rPr>
              <a:t>真空中矩形线圈的宽和长分别为</a:t>
            </a:r>
            <a:r>
              <a:rPr lang="en-US" altLang="zh-CN">
                <a:ea typeface="宋体" panose="02010600030101010101" pitchFamily="2" charset="-122"/>
              </a:rPr>
              <a:t>a</a:t>
            </a:r>
            <a:r>
              <a:rPr lang="zh-CN" altLang="en-US">
                <a:ea typeface="宋体" panose="02010600030101010101" pitchFamily="2" charset="-122"/>
              </a:rPr>
              <a:t>和</a:t>
            </a:r>
            <a:r>
              <a:rPr lang="en-US" altLang="zh-CN">
                <a:ea typeface="宋体" panose="02010600030101010101" pitchFamily="2" charset="-122"/>
              </a:rPr>
              <a:t>b</a:t>
            </a:r>
            <a:r>
              <a:rPr lang="zh-CN" altLang="en-US">
                <a:ea typeface="宋体" panose="02010600030101010101" pitchFamily="2" charset="-122"/>
              </a:rPr>
              <a:t>，通有电流</a:t>
            </a:r>
            <a:r>
              <a:rPr lang="en-US" altLang="zh-CN">
                <a:ea typeface="宋体" panose="02010600030101010101" pitchFamily="2" charset="-122"/>
              </a:rPr>
              <a:t>I2,</a:t>
            </a:r>
            <a:r>
              <a:rPr lang="zh-CN" altLang="en-US">
                <a:ea typeface="宋体" panose="02010600030101010101" pitchFamily="2" charset="-122"/>
              </a:rPr>
              <a:t>其中心对称轴</a:t>
            </a:r>
            <a:r>
              <a:rPr lang="en-US" altLang="zh-CN">
                <a:ea typeface="宋体" panose="02010600030101010101" pitchFamily="2" charset="-122"/>
              </a:rPr>
              <a:t>OO'</a:t>
            </a:r>
            <a:r>
              <a:rPr lang="zh-CN" altLang="en-US">
                <a:ea typeface="宋体" panose="02010600030101010101" pitchFamily="2" charset="-122"/>
              </a:rPr>
              <a:t>。与轴平行且相距为</a:t>
            </a:r>
            <a:r>
              <a:rPr lang="en-US" altLang="zh-CN">
                <a:ea typeface="宋体" panose="02010600030101010101" pitchFamily="2" charset="-122"/>
              </a:rPr>
              <a:t>d+a/2</a:t>
            </a:r>
            <a:r>
              <a:rPr lang="zh-CN" altLang="en-US">
                <a:ea typeface="宋体" panose="02010600030101010101" pitchFamily="2" charset="-122"/>
              </a:rPr>
              <a:t>处有一固定不动的长直电流</a:t>
            </a:r>
            <a:r>
              <a:rPr lang="en-US" altLang="zh-CN">
                <a:ea typeface="宋体" panose="02010600030101010101" pitchFamily="2" charset="-122"/>
              </a:rPr>
              <a:t>I1,</a:t>
            </a:r>
            <a:r>
              <a:rPr lang="zh-CN" altLang="en-US">
                <a:ea typeface="宋体" panose="02010600030101010101" pitchFamily="2" charset="-122"/>
              </a:rPr>
              <a:t>矩形线圈与长直电流在同一平面内，求线圈与再留直线间的互感</a:t>
            </a:r>
            <a:r>
              <a:rPr lang="en-US" altLang="zh-CN">
                <a:ea typeface="宋体" panose="02010600030101010101" pitchFamily="2" charset="-122"/>
              </a:rPr>
              <a:t>M</a:t>
            </a:r>
            <a:r>
              <a:rPr lang="zh-CN" altLang="en-US">
                <a:ea typeface="宋体" panose="02010600030101010101" pitchFamily="2" charset="-122"/>
              </a:rPr>
              <a:t>。</a:t>
            </a:r>
            <a:endParaRPr lang="zh-CN" altLang="en-US">
              <a:ea typeface="宋体" panose="02010600030101010101" pitchFamily="2" charset="-122"/>
            </a:endParaRPr>
          </a:p>
        </p:txBody>
      </p:sp>
      <p:graphicFrame>
        <p:nvGraphicFramePr>
          <p:cNvPr id="2" name="Object 124"/>
          <p:cNvGraphicFramePr>
            <a:graphicFrameLocks noChangeAspect="1"/>
          </p:cNvGraphicFramePr>
          <p:nvPr/>
        </p:nvGraphicFramePr>
        <p:xfrm>
          <a:off x="5688330" y="1803400"/>
          <a:ext cx="2580005" cy="1897380"/>
        </p:xfrm>
        <a:graphic>
          <a:graphicData uri="http://schemas.openxmlformats.org/presentationml/2006/ole">
            <mc:AlternateContent xmlns:mc="http://schemas.openxmlformats.org/markup-compatibility/2006">
              <mc:Choice xmlns:v="urn:schemas-microsoft-com:vml" Requires="v">
                <p:oleObj spid="_x0000_s3076" name="" r:id="rId1" imgW="1917065" imgH="2025650" progId="Visio.Drawing.15">
                  <p:embed/>
                </p:oleObj>
              </mc:Choice>
              <mc:Fallback>
                <p:oleObj name="" r:id="rId1" imgW="1917065" imgH="2025650" progId="Visio.Drawing.15">
                  <p:embed/>
                  <p:pic>
                    <p:nvPicPr>
                      <p:cNvPr id="0" name="图片 3075"/>
                      <p:cNvPicPr/>
                      <p:nvPr/>
                    </p:nvPicPr>
                    <p:blipFill>
                      <a:blip r:embed="rId2"/>
                      <a:stretch>
                        <a:fillRect/>
                      </a:stretch>
                    </p:blipFill>
                    <p:spPr>
                      <a:xfrm>
                        <a:off x="5688330" y="1803400"/>
                        <a:ext cx="2580005" cy="1897380"/>
                      </a:xfrm>
                      <a:prstGeom prst="rect">
                        <a:avLst/>
                      </a:prstGeom>
                      <a:noFill/>
                      <a:ln w="38100">
                        <a:noFill/>
                        <a:miter/>
                      </a:ln>
                    </p:spPr>
                  </p:pic>
                </p:oleObj>
              </mc:Fallback>
            </mc:AlternateContent>
          </a:graphicData>
        </a:graphic>
      </p:graphicFrame>
      <p:sp>
        <p:nvSpPr>
          <p:cNvPr id="9" name="文本框 8"/>
          <p:cNvSpPr txBox="1"/>
          <p:nvPr/>
        </p:nvSpPr>
        <p:spPr>
          <a:xfrm>
            <a:off x="353060" y="2102167"/>
            <a:ext cx="5080000" cy="829945"/>
          </a:xfrm>
          <a:prstGeom prst="rect">
            <a:avLst/>
          </a:prstGeom>
          <a:noFill/>
          <a:ln w="9525">
            <a:noFill/>
          </a:ln>
        </p:spPr>
        <p:txBody>
          <a:bodyPr wrap="square">
            <a:spAutoFit/>
          </a:bodyPr>
          <a:p>
            <a:r>
              <a:rPr lang="zh-CN" altLang="en-US">
                <a:ea typeface="宋体" panose="02010600030101010101" pitchFamily="2" charset="-122"/>
              </a:rPr>
              <a:t>解：在距长直导线</a:t>
            </a:r>
            <a:r>
              <a:rPr lang="en-US" altLang="zh-CN">
                <a:ea typeface="宋体" panose="02010600030101010101" pitchFamily="2" charset="-122"/>
              </a:rPr>
              <a:t>I1</a:t>
            </a:r>
            <a:r>
              <a:rPr lang="zh-CN" altLang="en-US">
                <a:ea typeface="宋体" panose="02010600030101010101" pitchFamily="2" charset="-122"/>
              </a:rPr>
              <a:t>为</a:t>
            </a:r>
            <a:r>
              <a:rPr lang="en-US" altLang="zh-CN">
                <a:ea typeface="宋体" panose="02010600030101010101" pitchFamily="2" charset="-122"/>
              </a:rPr>
              <a:t>x</a:t>
            </a:r>
            <a:r>
              <a:rPr lang="zh-CN" altLang="en-US">
                <a:ea typeface="宋体" panose="02010600030101010101" pitchFamily="2" charset="-122"/>
              </a:rPr>
              <a:t>处，取平行于导线</a:t>
            </a:r>
            <a:r>
              <a:rPr lang="en-US" altLang="zh-CN">
                <a:ea typeface="宋体" panose="02010600030101010101" pitchFamily="2" charset="-122"/>
              </a:rPr>
              <a:t>I1</a:t>
            </a:r>
            <a:r>
              <a:rPr lang="zh-CN" altLang="en-US">
                <a:ea typeface="宋体" panose="02010600030101010101" pitchFamily="2" charset="-122"/>
              </a:rPr>
              <a:t>宽为</a:t>
            </a:r>
            <a:r>
              <a:rPr lang="en-US" altLang="zh-CN">
                <a:ea typeface="宋体" panose="02010600030101010101" pitchFamily="2" charset="-122"/>
              </a:rPr>
              <a:t>dx</a:t>
            </a:r>
            <a:r>
              <a:rPr lang="zh-CN" altLang="en-US">
                <a:ea typeface="宋体" panose="02010600030101010101" pitchFamily="2" charset="-122"/>
              </a:rPr>
              <a:t>的狭长面元</a:t>
            </a:r>
            <a:endParaRPr lang="zh-CN" altLang="en-US">
              <a:ea typeface="宋体" panose="02010600030101010101" pitchFamily="2" charset="-122"/>
            </a:endParaRPr>
          </a:p>
        </p:txBody>
      </p:sp>
      <p:pic>
        <p:nvPicPr>
          <p:cNvPr id="12" name="图片 11"/>
          <p:cNvPicPr/>
          <p:nvPr/>
        </p:nvPicPr>
        <p:blipFill>
          <a:blip r:embed="rId3"/>
          <a:stretch>
            <a:fillRect/>
          </a:stretch>
        </p:blipFill>
        <p:spPr>
          <a:xfrm>
            <a:off x="2533650" y="3218815"/>
            <a:ext cx="1456690" cy="420370"/>
          </a:xfrm>
          <a:prstGeom prst="rect">
            <a:avLst/>
          </a:prstGeom>
          <a:noFill/>
          <a:ln w="9525">
            <a:noFill/>
          </a:ln>
        </p:spPr>
      </p:pic>
      <p:pic>
        <p:nvPicPr>
          <p:cNvPr id="110" name="图片 109"/>
          <p:cNvPicPr/>
          <p:nvPr/>
        </p:nvPicPr>
        <p:blipFill>
          <a:blip r:embed="rId4"/>
          <a:stretch>
            <a:fillRect/>
          </a:stretch>
        </p:blipFill>
        <p:spPr>
          <a:xfrm>
            <a:off x="2431415" y="3896995"/>
            <a:ext cx="1799590" cy="638810"/>
          </a:xfrm>
          <a:prstGeom prst="rect">
            <a:avLst/>
          </a:prstGeom>
          <a:noFill/>
          <a:ln w="9525">
            <a:noFill/>
          </a:ln>
        </p:spPr>
      </p:pic>
      <p:sp>
        <p:nvSpPr>
          <p:cNvPr id="111" name="文本框 110"/>
          <p:cNvSpPr txBox="1"/>
          <p:nvPr/>
        </p:nvSpPr>
        <p:spPr>
          <a:xfrm>
            <a:off x="621665" y="4696142"/>
            <a:ext cx="5080000" cy="829945"/>
          </a:xfrm>
          <a:prstGeom prst="rect">
            <a:avLst/>
          </a:prstGeom>
          <a:noFill/>
          <a:ln w="9525">
            <a:noFill/>
          </a:ln>
        </p:spPr>
        <p:txBody>
          <a:bodyPr>
            <a:spAutoFit/>
          </a:bodyPr>
          <a:p>
            <a:r>
              <a:rPr lang="zh-CN">
                <a:ea typeface="宋体" panose="02010600030101010101" pitchFamily="2" charset="-122"/>
              </a:rPr>
              <a:t>若规定线圈的法线为垂直于纸面向里，则通过一匝线圈的磁通量为</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 name="文本框 110"/>
          <p:cNvSpPr txBox="1"/>
          <p:nvPr/>
        </p:nvSpPr>
        <p:spPr>
          <a:xfrm>
            <a:off x="776605" y="2809240"/>
            <a:ext cx="3528060" cy="460375"/>
          </a:xfrm>
          <a:prstGeom prst="rect">
            <a:avLst/>
          </a:prstGeom>
          <a:noFill/>
          <a:ln w="9525">
            <a:noFill/>
          </a:ln>
        </p:spPr>
        <p:txBody>
          <a:bodyPr wrap="square">
            <a:spAutoFit/>
          </a:bodyPr>
          <a:p>
            <a:r>
              <a:rPr lang="zh-CN">
                <a:ea typeface="宋体" panose="02010600030101010101" pitchFamily="2" charset="-122"/>
              </a:rPr>
              <a:t>由</a:t>
            </a:r>
            <a:r>
              <a:rPr lang="en-US">
                <a:latin typeface="Times New Roman" panose="02020603050405020304" pitchFamily="18" charset="0"/>
                <a:cs typeface="Arial" panose="020B0604020202020204" pitchFamily="34" charset="0"/>
              </a:rPr>
              <a:t>Φ</a:t>
            </a:r>
            <a:r>
              <a:rPr lang="en-US" baseline="-25000">
                <a:latin typeface="宋体" panose="02010600030101010101" pitchFamily="2" charset="-122"/>
                <a:cs typeface="Arial" panose="020B0604020202020204" pitchFamily="34" charset="0"/>
              </a:rPr>
              <a:t>21</a:t>
            </a:r>
            <a:r>
              <a:rPr lang="en-US">
                <a:latin typeface="宋体" panose="02010600030101010101" pitchFamily="2" charset="-122"/>
                <a:cs typeface="Arial" panose="020B0604020202020204" pitchFamily="34" charset="0"/>
              </a:rPr>
              <a:t>=MI</a:t>
            </a:r>
            <a:r>
              <a:rPr lang="en-US" baseline="-25000">
                <a:latin typeface="宋体" panose="02010600030101010101" pitchFamily="2" charset="-122"/>
                <a:cs typeface="Arial" panose="020B0604020202020204" pitchFamily="34" charset="0"/>
              </a:rPr>
              <a:t>1</a:t>
            </a:r>
            <a:r>
              <a:rPr lang="zh-CN">
                <a:ea typeface="宋体" panose="02010600030101010101" pitchFamily="2" charset="-122"/>
              </a:rPr>
              <a:t>得</a:t>
            </a:r>
            <a:endParaRPr lang="zh-CN" altLang="en-US"/>
          </a:p>
        </p:txBody>
      </p:sp>
      <p:graphicFrame>
        <p:nvGraphicFramePr>
          <p:cNvPr id="2" name="Object 223"/>
          <p:cNvGraphicFramePr>
            <a:graphicFrameLocks noChangeAspect="1"/>
          </p:cNvGraphicFramePr>
          <p:nvPr/>
        </p:nvGraphicFramePr>
        <p:xfrm>
          <a:off x="1693545" y="3939540"/>
          <a:ext cx="5220970" cy="1278255"/>
        </p:xfrm>
        <a:graphic>
          <a:graphicData uri="http://schemas.openxmlformats.org/presentationml/2006/ole">
            <mc:AlternateContent xmlns:mc="http://schemas.openxmlformats.org/markup-compatibility/2006">
              <mc:Choice xmlns:v="urn:schemas-microsoft-com:vml" Requires="v">
                <p:oleObj spid="_x0000_s3076" name="" r:id="rId1" imgW="2895600" imgH="622300" progId="Equation.3">
                  <p:embed/>
                </p:oleObj>
              </mc:Choice>
              <mc:Fallback>
                <p:oleObj name="" r:id="rId1" imgW="2895600" imgH="622300" progId="Equation.3">
                  <p:embed/>
                  <p:pic>
                    <p:nvPicPr>
                      <p:cNvPr id="0" name="图片 3075"/>
                      <p:cNvPicPr/>
                      <p:nvPr/>
                    </p:nvPicPr>
                    <p:blipFill>
                      <a:blip r:embed="rId2"/>
                      <a:stretch>
                        <a:fillRect/>
                      </a:stretch>
                    </p:blipFill>
                    <p:spPr>
                      <a:xfrm>
                        <a:off x="1693545" y="3939540"/>
                        <a:ext cx="5220970" cy="1278255"/>
                      </a:xfrm>
                      <a:prstGeom prst="rect">
                        <a:avLst/>
                      </a:prstGeom>
                      <a:noFill/>
                      <a:ln w="38100">
                        <a:noFill/>
                        <a:miter/>
                      </a:ln>
                    </p:spPr>
                  </p:pic>
                </p:oleObj>
              </mc:Fallback>
            </mc:AlternateContent>
          </a:graphicData>
        </a:graphic>
      </p:graphicFrame>
      <p:graphicFrame>
        <p:nvGraphicFramePr>
          <p:cNvPr id="3" name="Object 222"/>
          <p:cNvGraphicFramePr>
            <a:graphicFrameLocks noChangeAspect="1"/>
          </p:cNvGraphicFramePr>
          <p:nvPr/>
        </p:nvGraphicFramePr>
        <p:xfrm>
          <a:off x="670560" y="1449070"/>
          <a:ext cx="8049895" cy="1212850"/>
        </p:xfrm>
        <a:graphic>
          <a:graphicData uri="http://schemas.openxmlformats.org/presentationml/2006/ole">
            <mc:AlternateContent xmlns:mc="http://schemas.openxmlformats.org/markup-compatibility/2006">
              <mc:Choice xmlns:v="urn:schemas-microsoft-com:vml" Requires="v">
                <p:oleObj spid="_x0000_s13" name="" r:id="rId3" imgW="4140200" imgH="457200" progId="Equation.3">
                  <p:embed/>
                </p:oleObj>
              </mc:Choice>
              <mc:Fallback>
                <p:oleObj name="" r:id="rId3" imgW="4140200" imgH="457200" progId="Equation.3">
                  <p:embed/>
                  <p:pic>
                    <p:nvPicPr>
                      <p:cNvPr id="0" name="图片 12"/>
                      <p:cNvPicPr/>
                      <p:nvPr/>
                    </p:nvPicPr>
                    <p:blipFill>
                      <a:blip r:embed="rId4"/>
                      <a:stretch>
                        <a:fillRect/>
                      </a:stretch>
                    </p:blipFill>
                    <p:spPr>
                      <a:xfrm>
                        <a:off x="670560" y="1449070"/>
                        <a:ext cx="8049895" cy="1212850"/>
                      </a:xfrm>
                      <a:prstGeom prst="rect">
                        <a:avLst/>
                      </a:prstGeom>
                      <a:noFill/>
                      <a:ln w="38100">
                        <a:noFill/>
                        <a:miter/>
                      </a:ln>
                    </p:spPr>
                  </p:pic>
                </p:oleObj>
              </mc:Fallback>
            </mc:AlternateContent>
          </a:graphicData>
        </a:graphic>
      </p:graphicFrame>
    </p:spTree>
  </p:cSld>
  <p:clrMapOvr>
    <a:masterClrMapping/>
  </p:clrMapOvr>
</p:sld>
</file>

<file path=ppt/tags/tag1.xml><?xml version="1.0" encoding="utf-8"?>
<p:tagLst xmlns:p="http://schemas.openxmlformats.org/presentationml/2006/main">
  <p:tag name="RAINPROBLEM" val="ProblemBody"/>
</p:tagLst>
</file>

<file path=ppt/tags/tag10.xml><?xml version="1.0" encoding="utf-8"?>
<p:tagLst xmlns:p="http://schemas.openxmlformats.org/presentationml/2006/main">
  <p:tag name="RAINPROBLEM" val="FillBlank"/>
  <p:tag name="PROBLEMSCORE" val="2.0"/>
  <p:tag name="PROBLEMBLANK" val="[{&quot;Num&quot;:1,&quot;Score&quot;:1.0,&quot;Answers&quot;:[&quot;0&quot;],&quot;CaseSensitive&quot;:false,&quot;FuzzyMatch&quot;:false},{&quot;Num&quot;:2,&quot;Score&quot;:1.0,&quot;Answers&quot;:[&quot;&quot;],&quot;CaseSensitive&quot;:false,&quot;FuzzyMatch&quot;:false}]"/>
  <p:tag name="PROBLEMBLANKKEYWORD" val="填空"/>
</p:tagLst>
</file>

<file path=ppt/tags/tag11.xml><?xml version="1.0" encoding="utf-8"?>
<p:tagLst xmlns:p="http://schemas.openxmlformats.org/presentationml/2006/main">
  <p:tag name="RAINPROBLEM" val="ProblemBody"/>
</p:tagLst>
</file>

<file path=ppt/tags/tag12.xml><?xml version="1.0" encoding="utf-8"?>
<p:tagLst xmlns:p="http://schemas.openxmlformats.org/presentationml/2006/main">
  <p:tag name="RAINPROBLEM" val="ProblemSubmit"/>
  <p:tag name="RAINPROBLEMTYPE" val="FillBlank"/>
</p:tagLst>
</file>

<file path=ppt/tags/tag13.xml><?xml version="1.0" encoding="utf-8"?>
<p:tagLst xmlns:p="http://schemas.openxmlformats.org/presentationml/2006/main">
  <p:tag name="PRODUCTVERSIONTIP3" val="PRODUCTVERSIONTIP3"/>
</p:tagLst>
</file>

<file path=ppt/tags/tag14.xml><?xml version="1.0" encoding="utf-8"?>
<p:tagLst xmlns:p="http://schemas.openxmlformats.org/presentationml/2006/main">
  <p:tag name="RAINPROBLEM" val="ProblemWarning"/>
</p:tagLst>
</file>

<file path=ppt/tags/tag15.xml><?xml version="1.0" encoding="utf-8"?>
<p:tagLst xmlns:p="http://schemas.openxmlformats.org/presentationml/2006/main">
  <p:tag name="RAINPROBLEMTYPE" val="ProblemTypeMarker"/>
</p:tagLst>
</file>

<file path=ppt/tags/tag16.xml><?xml version="1.0" encoding="utf-8"?>
<p:tagLst xmlns:p="http://schemas.openxmlformats.org/presentationml/2006/main">
  <p:tag name="RAINPROBLEMTYPE" val="ProblemTypeMarker"/>
</p:tagLst>
</file>

<file path=ppt/tags/tag17.xml><?xml version="1.0" encoding="utf-8"?>
<p:tagLst xmlns:p="http://schemas.openxmlformats.org/presentationml/2006/main">
  <p:tag name="RAINPROBLEMTYPE" val="ProblemTypeMarker"/>
</p:tagLst>
</file>

<file path=ppt/tags/tag18.xml><?xml version="1.0" encoding="utf-8"?>
<p:tagLst xmlns:p="http://schemas.openxmlformats.org/presentationml/2006/main">
  <p:tag name="RAINPROBLEMTYPE" val="ProblemTypeMarker"/>
</p:tagLst>
</file>

<file path=ppt/tags/tag19.xml><?xml version="1.0" encoding="utf-8"?>
<p:tagLst xmlns:p="http://schemas.openxmlformats.org/presentationml/2006/main">
  <p:tag name="RAINPROBLEM" val="ProblemSetting"/>
  <p:tag name="RAINPROBLEMTYPE" val="FillBlank"/>
</p:tagLst>
</file>

<file path=ppt/tags/tag2.xml><?xml version="1.0" encoding="utf-8"?>
<p:tagLst xmlns:p="http://schemas.openxmlformats.org/presentationml/2006/main">
  <p:tag name="RAINPROBLEM" val="ProblemSubmit"/>
  <p:tag name="RAINPROBLEMTYPE" val="FillBlank"/>
</p:tagLst>
</file>

<file path=ppt/tags/tag20.xml><?xml version="1.0" encoding="utf-8"?>
<p:tagLst xmlns:p="http://schemas.openxmlformats.org/presentationml/2006/main">
  <p:tag name="RAINPROBLEM" val="FillBlank"/>
  <p:tag name="PROBLEMSCORE" val="2.0"/>
  <p:tag name="PROBLEMBLANK" val="[{&quot;Num&quot;:1,&quot;Score&quot;:1.0,&quot;Answers&quot;:[&quot;0&quot;],&quot;CaseSensitive&quot;:false,&quot;FuzzyMatch&quot;:false},{&quot;Num&quot;:2,&quot;Score&quot;:1.0,&quot;Answers&quot;:[&quot;&quot;],&quot;CaseSensitive&quot;:false,&quot;FuzzyMatch&quot;:false}]"/>
  <p:tag name="PROBLEMBLANKKEYWORD" val="填空"/>
</p:tagLst>
</file>

<file path=ppt/tags/tag21.xml><?xml version="1.0" encoding="utf-8"?>
<p:tagLst xmlns:p="http://schemas.openxmlformats.org/presentationml/2006/main">
  <p:tag name="RAINPROBLEM" val="ProblemBody"/>
</p:tagLst>
</file>

<file path=ppt/tags/tag22.xml><?xml version="1.0" encoding="utf-8"?>
<p:tagLst xmlns:p="http://schemas.openxmlformats.org/presentationml/2006/main">
  <p:tag name="RAINPROBLEM" val="ProblemSubmit"/>
  <p:tag name="RAINPROBLEMTYPE" val="FillBlank"/>
</p:tagLst>
</file>

<file path=ppt/tags/tag23.xml><?xml version="1.0" encoding="utf-8"?>
<p:tagLst xmlns:p="http://schemas.openxmlformats.org/presentationml/2006/main">
  <p:tag name="PRODUCTVERSIONTIP3" val="PRODUCTVERSIONTIP3"/>
</p:tagLst>
</file>

<file path=ppt/tags/tag24.xml><?xml version="1.0" encoding="utf-8"?>
<p:tagLst xmlns:p="http://schemas.openxmlformats.org/presentationml/2006/main">
  <p:tag name="RAINPROBLEM" val="ProblemWarning"/>
</p:tagLst>
</file>

<file path=ppt/tags/tag25.xml><?xml version="1.0" encoding="utf-8"?>
<p:tagLst xmlns:p="http://schemas.openxmlformats.org/presentationml/2006/main">
  <p:tag name="RAINPROBLEMTYPE" val="ProblemTypeMarker"/>
</p:tagLst>
</file>

<file path=ppt/tags/tag26.xml><?xml version="1.0" encoding="utf-8"?>
<p:tagLst xmlns:p="http://schemas.openxmlformats.org/presentationml/2006/main">
  <p:tag name="RAINPROBLEMTYPE" val="ProblemTypeMarker"/>
</p:tagLst>
</file>

<file path=ppt/tags/tag27.xml><?xml version="1.0" encoding="utf-8"?>
<p:tagLst xmlns:p="http://schemas.openxmlformats.org/presentationml/2006/main">
  <p:tag name="RAINPROBLEMTYPE" val="ProblemTypeMarker"/>
</p:tagLst>
</file>

<file path=ppt/tags/tag28.xml><?xml version="1.0" encoding="utf-8"?>
<p:tagLst xmlns:p="http://schemas.openxmlformats.org/presentationml/2006/main">
  <p:tag name="RAINPROBLEMTYPE" val="ProblemTypeMarker"/>
</p:tagLst>
</file>

<file path=ppt/tags/tag29.xml><?xml version="1.0" encoding="utf-8"?>
<p:tagLst xmlns:p="http://schemas.openxmlformats.org/presentationml/2006/main">
  <p:tag name="RAINPROBLEM" val="ProblemSetting"/>
  <p:tag name="RAINPROBLEMTYPE" val="FillBlank"/>
</p:tagLst>
</file>

<file path=ppt/tags/tag3.xml><?xml version="1.0" encoding="utf-8"?>
<p:tagLst xmlns:p="http://schemas.openxmlformats.org/presentationml/2006/main">
  <p:tag name="PRODUCTVERSIONTIP3" val="PRODUCTVERSIONTIP3"/>
</p:tagLst>
</file>

<file path=ppt/tags/tag30.xml><?xml version="1.0" encoding="utf-8"?>
<p:tagLst xmlns:p="http://schemas.openxmlformats.org/presentationml/2006/main">
  <p:tag name="RAINPROBLEM" val="FillBlank"/>
  <p:tag name="PROBLEMSCORE" val="2.0"/>
  <p:tag name="PROBLEMBLANK" val="[{&quot;Num&quot;:1,&quot;Score&quot;:1.0,&quot;Answers&quot;:[&quot;0&quot;],&quot;CaseSensitive&quot;:false,&quot;FuzzyMatch&quot;:false},{&quot;Num&quot;:2,&quot;Score&quot;:1.0,&quot;Answers&quot;:[&quot;&quot;],&quot;CaseSensitive&quot;:false,&quot;FuzzyMatch&quot;:false}]"/>
  <p:tag name="PROBLEMBLANKKEYWORD" val="填空"/>
</p:tagLst>
</file>

<file path=ppt/tags/tag31.xml><?xml version="1.0" encoding="utf-8"?>
<p:tagLst xmlns:p="http://schemas.openxmlformats.org/presentationml/2006/main">
  <p:tag name="RAINPROBLEM" val="ProblemBody"/>
</p:tagLst>
</file>

<file path=ppt/tags/tag32.xml><?xml version="1.0" encoding="utf-8"?>
<p:tagLst xmlns:p="http://schemas.openxmlformats.org/presentationml/2006/main">
  <p:tag name="RAINPROBLEM" val="ProblemSubmit"/>
  <p:tag name="RAINPROBLEMTYPE" val="FillBlank"/>
</p:tagLst>
</file>

<file path=ppt/tags/tag33.xml><?xml version="1.0" encoding="utf-8"?>
<p:tagLst xmlns:p="http://schemas.openxmlformats.org/presentationml/2006/main">
  <p:tag name="PRODUCTVERSIONTIP3" val="PRODUCTVERSIONTIP3"/>
</p:tagLst>
</file>

<file path=ppt/tags/tag34.xml><?xml version="1.0" encoding="utf-8"?>
<p:tagLst xmlns:p="http://schemas.openxmlformats.org/presentationml/2006/main">
  <p:tag name="RAINPROBLEMTYPE" val="ProblemTypeMarker"/>
</p:tagLst>
</file>

<file path=ppt/tags/tag35.xml><?xml version="1.0" encoding="utf-8"?>
<p:tagLst xmlns:p="http://schemas.openxmlformats.org/presentationml/2006/main">
  <p:tag name="RAINPROBLEMTYPE" val="ProblemTypeMarker"/>
</p:tagLst>
</file>

<file path=ppt/tags/tag36.xml><?xml version="1.0" encoding="utf-8"?>
<p:tagLst xmlns:p="http://schemas.openxmlformats.org/presentationml/2006/main">
  <p:tag name="RAINPROBLEMTYPE" val="ProblemTypeMarker"/>
</p:tagLst>
</file>

<file path=ppt/tags/tag37.xml><?xml version="1.0" encoding="utf-8"?>
<p:tagLst xmlns:p="http://schemas.openxmlformats.org/presentationml/2006/main">
  <p:tag name="RAINPROBLEMTYPE" val="ProblemTypeMarker"/>
</p:tagLst>
</file>

<file path=ppt/tags/tag38.xml><?xml version="1.0" encoding="utf-8"?>
<p:tagLst xmlns:p="http://schemas.openxmlformats.org/presentationml/2006/main">
  <p:tag name="RAINPROBLEM" val="ProblemSetting"/>
  <p:tag name="RAINPROBLEMTYPE" val="FillBlank"/>
</p:tagLst>
</file>

<file path=ppt/tags/tag39.xml><?xml version="1.0" encoding="utf-8"?>
<p:tagLst xmlns:p="http://schemas.openxmlformats.org/presentationml/2006/main">
  <p:tag name="RAINPROBLEM" val="FillBlank"/>
  <p:tag name="PROBLEMSCORE" val="1.0"/>
  <p:tag name="PROBLEMBLANK" val="[{&quot;Num&quot;:1,&quot;Score&quot;:1.0,&quot;Answers&quot;:[&quot;0&quot;],&quot;CaseSensitive&quot;:false,&quot;FuzzyMatch&quot;:false}]"/>
  <p:tag name="PROBLEMBLANKKEYWORD" val="填空"/>
</p:tagLst>
</file>

<file path=ppt/tags/tag4.xml><?xml version="1.0" encoding="utf-8"?>
<p:tagLst xmlns:p="http://schemas.openxmlformats.org/presentationml/2006/main">
  <p:tag name="RAINPROBLEM" val="ProblemWarning"/>
</p:tagLst>
</file>

<file path=ppt/tags/tag40.xml><?xml version="1.0" encoding="utf-8"?>
<p:tagLst xmlns:p="http://schemas.openxmlformats.org/presentationml/2006/main">
  <p:tag name="RAINPROBLEM" val="ProblemBody"/>
</p:tagLst>
</file>

<file path=ppt/tags/tag41.xml><?xml version="1.0" encoding="utf-8"?>
<p:tagLst xmlns:p="http://schemas.openxmlformats.org/presentationml/2006/main">
  <p:tag name="RAINPROBLEM" val="ProblemSubmit"/>
  <p:tag name="RAINPROBLEMTYPE" val="FillBlank"/>
</p:tagLst>
</file>

<file path=ppt/tags/tag42.xml><?xml version="1.0" encoding="utf-8"?>
<p:tagLst xmlns:p="http://schemas.openxmlformats.org/presentationml/2006/main">
  <p:tag name="PRODUCTVERSIONTIP3" val="PRODUCTVERSIONTIP3"/>
</p:tagLst>
</file>

<file path=ppt/tags/tag43.xml><?xml version="1.0" encoding="utf-8"?>
<p:tagLst xmlns:p="http://schemas.openxmlformats.org/presentationml/2006/main">
  <p:tag name="RAINPROBLEMTYPE" val="ProblemTypeMarker"/>
</p:tagLst>
</file>

<file path=ppt/tags/tag44.xml><?xml version="1.0" encoding="utf-8"?>
<p:tagLst xmlns:p="http://schemas.openxmlformats.org/presentationml/2006/main">
  <p:tag name="RAINPROBLEMTYPE" val="ProblemTypeMarker"/>
</p:tagLst>
</file>

<file path=ppt/tags/tag45.xml><?xml version="1.0" encoding="utf-8"?>
<p:tagLst xmlns:p="http://schemas.openxmlformats.org/presentationml/2006/main">
  <p:tag name="RAINPROBLEMTYPE" val="ProblemTypeMarker"/>
</p:tagLst>
</file>

<file path=ppt/tags/tag46.xml><?xml version="1.0" encoding="utf-8"?>
<p:tagLst xmlns:p="http://schemas.openxmlformats.org/presentationml/2006/main">
  <p:tag name="RAINPROBLEMTYPE" val="ProblemTypeMarker"/>
</p:tagLst>
</file>

<file path=ppt/tags/tag47.xml><?xml version="1.0" encoding="utf-8"?>
<p:tagLst xmlns:p="http://schemas.openxmlformats.org/presentationml/2006/main">
  <p:tag name="RAINPROBLEM" val="ProblemSetting"/>
  <p:tag name="RAINPROBLEMTYPE" val="FillBlank"/>
</p:tagLst>
</file>

<file path=ppt/tags/tag48.xml><?xml version="1.0" encoding="utf-8"?>
<p:tagLst xmlns:p="http://schemas.openxmlformats.org/presentationml/2006/main">
  <p:tag name="RAINPROBLEM" val="FillBlank"/>
  <p:tag name="PROBLEMSCORE" val="1.0"/>
  <p:tag name="PROBLEMBLANK" val="[{&quot;Num&quot;:1,&quot;Score&quot;:1.0,&quot;Answers&quot;:[&quot;0&quot;],&quot;CaseSensitive&quot;:false,&quot;FuzzyMatch&quot;:false}]"/>
  <p:tag name="PROBLEMBLANKKEYWORD" val="填空"/>
</p:tagLst>
</file>

<file path=ppt/tags/tag49.xml><?xml version="1.0" encoding="utf-8"?>
<p:tagLst xmlns:p="http://schemas.openxmlformats.org/presentationml/2006/main">
  <p:tag name="commondata" val="eyJoZGlkIjoiYTU2MTliMDUzMDJjYjAxNjA3MWZhNGRhODY0MzgzM2QifQ=="/>
</p:tagLst>
</file>

<file path=ppt/tags/tag5.xml><?xml version="1.0" encoding="utf-8"?>
<p:tagLst xmlns:p="http://schemas.openxmlformats.org/presentationml/2006/main">
  <p:tag name="RAINPROBLEMTYPE" val="ProblemTypeMarker"/>
</p:tagLst>
</file>

<file path=ppt/tags/tag6.xml><?xml version="1.0" encoding="utf-8"?>
<p:tagLst xmlns:p="http://schemas.openxmlformats.org/presentationml/2006/main">
  <p:tag name="RAINPROBLEMTYPE" val="ProblemTypeMarker"/>
</p:tagLst>
</file>

<file path=ppt/tags/tag7.xml><?xml version="1.0" encoding="utf-8"?>
<p:tagLst xmlns:p="http://schemas.openxmlformats.org/presentationml/2006/main">
  <p:tag name="RAINPROBLEMTYPE" val="ProblemTypeMarker"/>
</p:tagLst>
</file>

<file path=ppt/tags/tag8.xml><?xml version="1.0" encoding="utf-8"?>
<p:tagLst xmlns:p="http://schemas.openxmlformats.org/presentationml/2006/main">
  <p:tag name="RAINPROBLEMTYPE" val="ProblemTypeMarker"/>
</p:tagLst>
</file>

<file path=ppt/tags/tag9.xml><?xml version="1.0" encoding="utf-8"?>
<p:tagLst xmlns:p="http://schemas.openxmlformats.org/presentationml/2006/main">
  <p:tag name="RAINPROBLEM" val="ProblemSetting"/>
  <p:tag name="RAINPROBLEMTYPE" val="FillBlank"/>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1928</Words>
  <Application>WPS 演示</Application>
  <PresentationFormat>全屏显示(4:3)</PresentationFormat>
  <Paragraphs>300</Paragraphs>
  <Slides>23</Slides>
  <Notes>0</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95</vt:i4>
      </vt:variant>
      <vt:variant>
        <vt:lpstr>幻灯片标题</vt:lpstr>
      </vt:variant>
      <vt:variant>
        <vt:i4>23</vt:i4>
      </vt:variant>
    </vt:vector>
  </HeadingPairs>
  <TitlesOfParts>
    <vt:vector size="131" baseType="lpstr">
      <vt:lpstr>Arial</vt:lpstr>
      <vt:lpstr>宋体</vt:lpstr>
      <vt:lpstr>Wingdings</vt:lpstr>
      <vt:lpstr>Times New Roman</vt:lpstr>
      <vt:lpstr>楷体_GB2312</vt:lpstr>
      <vt:lpstr>新宋体</vt:lpstr>
      <vt:lpstr>SymbolPS</vt:lpstr>
      <vt:lpstr>Segoe Print</vt:lpstr>
      <vt:lpstr>Symbol</vt:lpstr>
      <vt:lpstr>微软雅黑</vt:lpstr>
      <vt:lpstr>Arial Unicode MS</vt:lpstr>
      <vt:lpstr>默认设计模板</vt:lpstr>
      <vt:lpstr>1_默认设计模板</vt:lpstr>
      <vt:lpstr>Equation.DSMT4</vt:lpstr>
      <vt:lpstr>Equation.DSMT4</vt:lpstr>
      <vt:lpstr>Equation.3</vt:lpstr>
      <vt:lpstr>Equation.DSMT4</vt:lpstr>
      <vt:lpstr>Equation.3</vt:lpstr>
      <vt:lpstr>Equation.3</vt:lpstr>
      <vt:lpstr>Equation.DSMT4</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Visio.Drawing.15</vt:lpstr>
      <vt:lpstr>Equation.3</vt:lpstr>
      <vt:lpstr>Equation.3</vt:lpstr>
      <vt:lpstr>Equation.DSMT4</vt:lpstr>
      <vt:lpstr>Equation.3</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大学物理</dc:title>
  <dc:creator>孟庆鑫</dc:creator>
  <cp:lastModifiedBy>张继军</cp:lastModifiedBy>
  <cp:revision>137</cp:revision>
  <dcterms:created xsi:type="dcterms:W3CDTF">2024-10-30T10:55:00Z</dcterms:created>
  <dcterms:modified xsi:type="dcterms:W3CDTF">2024-12-16T07:23:50Z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2052-12.1.0.18608</vt:lpwstr>
  </property>
  <property fmtid="{D5CDD505-2E9C-101B-9397-08002B2CF9AE}" pid="3" name="ICV">
    <vt:lpwstr>70B34501B8BE44E4B1C6303DA6FB5EE1_12</vt:lpwstr>
  </property>
</Properties>
</file>