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4" r:id="rId3"/>
    <p:sldId id="275" r:id="rId4"/>
    <p:sldId id="299" r:id="rId5"/>
    <p:sldId id="313" r:id="rId6"/>
    <p:sldId id="298" r:id="rId7"/>
    <p:sldId id="300" r:id="rId8"/>
    <p:sldId id="316" r:id="rId9"/>
    <p:sldId id="318" r:id="rId10"/>
    <p:sldId id="319" r:id="rId1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2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2C5"/>
    <a:srgbClr val="CAD557"/>
    <a:srgbClr val="F1C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6" y="66"/>
      </p:cViewPr>
      <p:guideLst>
        <p:guide orient="horz" pos="2045"/>
        <p:guide pos="2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52AFA708-221A-4490-BBEC-FBF0E6DE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CEE2E1-42A4-4912-84AB-877584F5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3745A1-A13C-4615-B761-93CFEDACD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776"/>
            <a:ext cx="1115665" cy="8352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0B6C71-FCC0-4D38-9B76-442040D5D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2"/>
            <a:ext cx="1364775" cy="13330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F4B0CB-F078-409A-82EB-B1ACF87913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5" y="374659"/>
            <a:ext cx="1819460" cy="1719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14E50-F4C4-4D18-9AB3-9FAF4E999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58" y="-3674"/>
            <a:ext cx="2396842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F94025-1DB7-4042-A997-CF502ABCA9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93" y="0"/>
            <a:ext cx="1842858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862" y="2483928"/>
            <a:ext cx="7514845" cy="1800001"/>
          </a:xfrm>
          <a:ln w="38100">
            <a:solidFill>
              <a:srgbClr val="51BFCB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670" y="4579398"/>
            <a:ext cx="5976658" cy="61141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1FE9F8-C686-421E-9A76-CD52BA9D14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52" y="1729525"/>
            <a:ext cx="1689485" cy="67325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6324060-DABC-48C8-80A0-7ADB45E7C07B}"/>
              </a:ext>
            </a:extLst>
          </p:cNvPr>
          <p:cNvSpPr/>
          <p:nvPr/>
        </p:nvSpPr>
        <p:spPr>
          <a:xfrm>
            <a:off x="4429137" y="1887438"/>
            <a:ext cx="199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E505CAB-4036-46DC-9804-AE59F18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5DA671-651B-4189-B881-F6E9F81B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504CF02-700E-4F7E-98E6-11F54CE6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E61FA6-A768-4A5C-BBB9-57CDCF8453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59" y="235454"/>
            <a:ext cx="495065" cy="4835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5D81128-3CE3-4046-B946-F54E9054B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3" y="5459067"/>
            <a:ext cx="590767" cy="5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5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6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2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9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D7B6A3-2908-4598-A487-ECFCEDE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6893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AB3D4B-C1A8-4552-B8CD-6686CA239436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07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2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694DD-14C6-4B45-B703-CF5D4A5E8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E324-B835-4428-9E0C-DB7EAC5E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351"/>
            <a:ext cx="7886700" cy="5238612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3FD7CF-7912-4A55-9E25-D383DF3B1400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7024AB-BA81-421F-82F3-29145C52E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4ED9F79-BA05-4CD4-AA20-3FAA7B7F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6E5EED3-F5F7-4922-B0D7-3F8B871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357C74-3DB3-42E4-9A0C-3CD0C849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06" y="180000"/>
            <a:ext cx="7920000" cy="900000"/>
          </a:xfrm>
          <a:prstGeom prst="snip2DiagRect">
            <a:avLst/>
          </a:prstGeom>
          <a:solidFill>
            <a:srgbClr val="51BFCB"/>
          </a:solidFill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41417"/>
            <a:ext cx="3886200" cy="4635546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6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4EEB9F-6866-47D6-AE2E-34F7E791EB07}"/>
              </a:ext>
            </a:extLst>
          </p:cNvPr>
          <p:cNvSpPr/>
          <p:nvPr/>
        </p:nvSpPr>
        <p:spPr>
          <a:xfrm>
            <a:off x="0" y="0"/>
            <a:ext cx="9144000" cy="360000"/>
          </a:xfrm>
          <a:prstGeom prst="rect">
            <a:avLst/>
          </a:prstGeom>
          <a:solidFill>
            <a:srgbClr val="51BFCB"/>
          </a:solidFill>
          <a:ln>
            <a:solidFill>
              <a:srgbClr val="51BF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23406"/>
            <a:ext cx="3886200" cy="5053557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678FD-EA55-4068-9B74-41070894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86" y="5778000"/>
            <a:ext cx="1105714" cy="10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E30365-A754-49A5-A818-AA738190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07" y="6059355"/>
            <a:ext cx="798645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A00C6-3BD8-4604-B91B-1CFECEF9F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13648" y="6318001"/>
            <a:ext cx="1689485" cy="54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271CEFA-29EA-4C01-BC9A-8EA9712F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125" y="6440388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832109-6956-4BC5-93C7-3E457CCA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4" y="6440387"/>
            <a:ext cx="1460311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B6885D5-98FE-40B7-9729-B8719C7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8475" y="6440386"/>
            <a:ext cx="982399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6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5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4196-A0D7-40D6-94F6-6232610EC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06</a:t>
            </a:r>
            <a:r>
              <a:rPr lang="zh-CN" altLang="en-US" dirty="0"/>
              <a:t>章 碰撞检测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702B0A6B-891F-4A01-9200-5CB743B51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编程课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94CF95-FB07-4B6C-8931-251EE22E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78" y="2384823"/>
            <a:ext cx="835499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070718-E7BA-4EFD-AB41-03FC557C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79" y="4507856"/>
            <a:ext cx="602889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516EC23-81B2-442E-AE59-F0BC3F8D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修改部分代码，实现完美碰撞。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buNone/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PlaneClass(pygame.sprite.Sprite):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img_file, location, speed):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pygame.sprite.Sprite.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 = pygame.image.load(img_file)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.image.get_rect()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.rect.left,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= location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 = speed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获取图像的蒙版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.mask = pygame.mask.from_surface(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.image)</a:t>
            </a:r>
            <a:endParaRPr lang="zh-CN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collide_check(group):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plane.move()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group.remove(plane)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#</a:t>
            </a:r>
            <a:r>
              <a:rPr lang="zh-CN" altLang="en-US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使用图像的蒙版进行检测，从而实现完美碰撞检测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pygame.sprite.spritecollide(plane, group,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pygame.sprite.collide_mask):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group.add(plane)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screen.blit(plane.image, plane.rect)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644262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6B430-2DE7-434E-8DB3-99AFBAAE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碰撞检测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指的是检测两个动画精灵接触或者重叠。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214313" indent="-214313">
              <a:lnSpc>
                <a:spcPct val="150000"/>
              </a:lnSpc>
            </a:pP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提供了一种方法对动画精灵分组。例如，在保龄球游戏中，所有的瓶在一组，球在另一组。组与碰撞检测密切相关，我们可以检测球何时击倒某个瓶子，因此需要寻找精灵（球）与球瓶组中所有精灵之间的碰撞；当然，还可以检测组内部的碰撞（比如球瓶相互碰倒）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BBE177-900C-4215-AEEB-39C78608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碰撞检测</a:t>
            </a:r>
          </a:p>
        </p:txBody>
      </p:sp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DFA89-B5C9-45EC-BC11-44DE5DBA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碰撞检测分为两种：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某一动画精灵与自己所在组的动画精灵之间的碰撞；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某一动画精灵与其他组的动画精灵之间的碰撞；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那么怎么分组呢？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pygame.sprite.Group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类，用来管理分组过个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对象。比如我们经常使用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pygame.sprite.Group.add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方法添加动画精灵到组当中，使用</a:t>
            </a: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pygame.sprite.Group.remove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方法从组当中移除某一个动画精灵。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pygame.sprite.spritecollide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方法用来检测某个动画精灵组当中的“精灵们”是否与其他的动画精灵碰撞。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spritecollide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(sprite, group, 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dokill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, collided = None) -&gt; 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Sprite_list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：单个动画精灵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groupe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：精灵组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dokill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是否要移除组中所有的精灵？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True or False</a:t>
            </a:r>
            <a:endParaRPr lang="zh-CN" altLang="en-US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colloded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：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 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什么样的方式碰撞，默认为矩形碰撞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928926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E2B02A6-F4FA-40F9-B778-D705A3CA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下面，我们完成一个小游戏，加载几个小飞机，互相碰撞以后 ，反向移动。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首先，定义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PlaneClass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，与上节课程序类似。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buNone/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pygame.locals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PlaneClass(pygame.sprite.Sprite):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img_file, location, speed):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pygame.sprite.Sprite.</a:t>
            </a:r>
            <a:r>
              <a:rPr lang="zh-CN" altLang="zh-CN" dirty="0">
                <a:solidFill>
                  <a:srgbClr val="B200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 = pygame.image.load(img_file)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.image.get_rect()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.rect.left,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= location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 = speed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 =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.rect.move(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.rect.left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.rect.right &gt; width: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.rect.top &lt;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.rect.bottom &gt; height: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</a:t>
            </a:r>
            <a:r>
              <a:rPr lang="zh-CN" altLang="zh-CN" dirty="0">
                <a:solidFill>
                  <a:srgbClr val="94558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12034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0E3FB-F135-4523-9843-10745DBC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主程序中，创建精灵组，并且将所有的精灵添加到组中。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pygame.init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screen_size = width, height =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480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</a:t>
            </a:r>
            <a:b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screen = pygame.display.set_mode(screen_size)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pygame.display.set_caption(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AirplaneSprite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 = pygame.image.load(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).convert()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imgs = [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enemy1.png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enemy2.png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img_file =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me1.png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b="1" dirty="0">
              <a:solidFill>
                <a:srgbClr val="00808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创建精灵组</a:t>
            </a:r>
            <a:br>
              <a:rPr lang="zh-CN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= pygame.sprite.Group()</a:t>
            </a:r>
            <a:br>
              <a:rPr lang="zh-CN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</a:b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location_img = [i *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speed = [choice([-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]), choice([-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airplane = PlaneClass(imgs[i], location_img, speed)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将各个精灵添加到组中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group.add(airplane)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clock = pygame.time.Clock()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363046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499A7E-B05A-422F-9CD5-BEB2348E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定义一个函数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collide_check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用来检测小飞机之间是否产生碰撞。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传入参数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group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为小飞机动画精灵的组</a:t>
            </a:r>
            <a:endParaRPr lang="en-US" altLang="zh-CN" dirty="0">
              <a:solidFill>
                <a:schemeClr val="accent5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collide_check(group):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先移动所有的小飞机</a:t>
            </a:r>
            <a:br>
              <a:rPr lang="zh-CN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plane.move()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分别检测每一个小飞机是否与其他小飞机碰撞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第一步，从组中删除该精灵（小飞机）</a:t>
            </a:r>
            <a:br>
              <a:rPr lang="zh-CN" altLang="zh-CN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group.remove(plane)</a:t>
            </a:r>
            <a:endParaRPr lang="en-US" altLang="zh-CN" dirty="0">
              <a:solidFill>
                <a:srgbClr val="FF0000"/>
              </a:solidFill>
              <a:latin typeface="雅痞-简" panose="00000500000000000000" pitchFamily="2" charset="-122"/>
              <a:ea typeface="雅痞-简" panose="00000500000000000000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然后调用</a:t>
            </a:r>
            <a:r>
              <a:rPr lang="zh-CN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spritecollide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方法检测该精灵是否与组中其他精灵碰撞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pygame.sprite.spritecollide(plane, group,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如果产生碰撞，则该精灵的运动方向反向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-plane.speed[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第三步，再将该精灵加入组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group.add(plane)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screen.blit(plane.image, plane.rect)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59994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063CA-6A15-492D-B263-83401FDB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主程序中调用动画精灵碰撞检测的函数。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 =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b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running: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pygame.event.get():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event.type == QUIT: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pygame.quit()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sys.exit()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screen.blit(background, 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collide_check</a:t>
            </a:r>
            <a:r>
              <a:rPr lang="en-US" altLang="zh-CN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accent5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函数，检测并更新精灵的位置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collide_check(group)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pygame.display.flip()</a:t>
            </a:r>
            <a:b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clock.tick(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953797"/>
      </p:ext>
    </p:extLst>
  </p:cSld>
  <p:clrMapOvr>
    <a:masterClrMapping/>
  </p:clrMapOvr>
  <p:transition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B94721-67F1-4D16-80F1-173ED66D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程序完成，但是，有一个问题，小飞机并不是完全碰撞，而是碰撞到了小飞机图像的矩形边（如下图），就认为碰撞了。总觉得不太理想，该怎样让小飞机看上去真的碰撞呢？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A68A60B-A079-4E33-99E2-9D3ACD2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完美碰撞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D36EB-95C3-4EE2-8B66-169FC49A7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52" y="3900428"/>
            <a:ext cx="971429" cy="1200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9842D6-F985-4791-874E-CD5BDF6A7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81" y="2957571"/>
            <a:ext cx="657143" cy="9428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481A66-66DC-4F74-AA6F-218A2F8E7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42" y="3743884"/>
            <a:ext cx="971429" cy="12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AE065E-C895-4DE8-B570-E99E9786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13" y="3043690"/>
            <a:ext cx="657143" cy="94285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978116-5C7D-4DC3-98DA-B7C99B9A347A}"/>
              </a:ext>
            </a:extLst>
          </p:cNvPr>
          <p:cNvSpPr txBox="1"/>
          <p:nvPr/>
        </p:nvSpPr>
        <p:spPr>
          <a:xfrm>
            <a:off x="2932767" y="542562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矩形碰撞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E93A46-B878-453B-8D22-6953A2170AAD}"/>
              </a:ext>
            </a:extLst>
          </p:cNvPr>
          <p:cNvSpPr txBox="1"/>
          <p:nvPr/>
        </p:nvSpPr>
        <p:spPr>
          <a:xfrm>
            <a:off x="5409474" y="542562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完美碰撞</a:t>
            </a:r>
          </a:p>
        </p:txBody>
      </p:sp>
    </p:spTree>
    <p:extLst>
      <p:ext uri="{BB962C8B-B14F-4D97-AF65-F5344CB8AC3E}">
        <p14:creationId xmlns:p14="http://schemas.microsoft.com/office/powerpoint/2010/main" val="3567823431"/>
      </p:ext>
    </p:extLst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9333DC-75D1-4C7A-9DB6-ADDAD394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提供了一个图像蒙版的模块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pygame.mask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，用来实现完美检测，该模块中</a:t>
            </a:r>
            <a:r>
              <a:rPr lang="en-US" altLang="zh-CN" dirty="0" err="1">
                <a:latin typeface="雅痞-简" panose="00000500000000000000" pitchFamily="2" charset="-122"/>
                <a:ea typeface="雅痞-简" panose="00000500000000000000" pitchFamily="2" charset="-122"/>
              </a:rPr>
              <a:t>Pygame.mask.from_surface</a:t>
            </a:r>
            <a:r>
              <a:rPr lang="en-US" altLang="zh-CN" dirty="0">
                <a:latin typeface="雅痞-简" panose="00000500000000000000" pitchFamily="2" charset="-122"/>
                <a:ea typeface="雅痞-简" panose="00000500000000000000" pitchFamily="2" charset="-122"/>
              </a:rPr>
              <a:t>()</a:t>
            </a: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方法可以通过制定的图像返回一个蒙版（图像轮廓）。</a:t>
            </a:r>
            <a:endParaRPr lang="en-US" altLang="zh-CN" dirty="0"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雅痞-简" panose="00000500000000000000" pitchFamily="2" charset="-122"/>
                <a:ea typeface="雅痞-简" panose="00000500000000000000" pitchFamily="2" charset="-122"/>
              </a:rPr>
              <a:t>我们我们使用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spritecollide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(sprite, group, </a:t>
            </a:r>
            <a:r>
              <a:rPr lang="en-US" altLang="zh-CN" dirty="0" err="1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dokill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, collided = None) 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  <a:cs typeface="Times New Roman" panose="02020603050405020304" pitchFamily="18" charset="0"/>
              </a:rPr>
              <a:t>方法检测碰撞时，只传入了前三个参数，现在我们就要用到第四个参数了，我们在第四个参数传入</a:t>
            </a:r>
            <a:r>
              <a:rPr lang="zh-CN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pygame.sprite.collide_mask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（实际是调用</a:t>
            </a:r>
            <a:r>
              <a:rPr lang="zh-CN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pygame.sprite.collide_mask </a:t>
            </a:r>
            <a:r>
              <a:rPr lang="en-US" altLang="zh-CN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方法），即实现蒙版检测碰撞，只有两个动画精灵的轮廓发生碰撞时，才被认为是碰撞，即完美碰撞。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雅痞-简" panose="00000500000000000000" pitchFamily="2" charset="-122"/>
                <a:ea typeface="雅痞-简" panose="00000500000000000000" pitchFamily="2" charset="-122"/>
              </a:rPr>
              <a:t>除了使用蒙版外，还可以使用圆形范围检测。</a:t>
            </a:r>
            <a:endParaRPr lang="en-US" altLang="zh-CN" dirty="0">
              <a:solidFill>
                <a:srgbClr val="000000"/>
              </a:solidFill>
              <a:latin typeface="雅痞-简" panose="00000500000000000000" pitchFamily="2" charset="-122"/>
              <a:ea typeface="雅痞-简" panose="00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856484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Pygame_PPT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game_PPT主题" id="{76C15222-D2B1-4815-8283-8CB5E5008EB6}" vid="{4137E9A0-A5B2-4298-9CC8-431B29CAF9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Pygame_PPT主题</Template>
  <TotalTime>2680</TotalTime>
  <Words>618</Words>
  <Application>Microsoft Office PowerPoint</Application>
  <PresentationFormat>全屏显示(4:3)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雅痞-简</vt:lpstr>
      <vt:lpstr>Arial</vt:lpstr>
      <vt:lpstr>Calibri</vt:lpstr>
      <vt:lpstr>Calibri Light</vt:lpstr>
      <vt:lpstr>Times New Roman</vt:lpstr>
      <vt:lpstr>Pygame_PPT主题</vt:lpstr>
      <vt:lpstr>第06章 碰撞检测</vt:lpstr>
      <vt:lpstr>碰撞检测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完美碰撞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</dc:creator>
  <cp:lastModifiedBy>雪之 某</cp:lastModifiedBy>
  <cp:revision>300</cp:revision>
  <dcterms:created xsi:type="dcterms:W3CDTF">2017-06-13T10:18:02Z</dcterms:created>
  <dcterms:modified xsi:type="dcterms:W3CDTF">2018-04-15T07:28:45Z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