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1806-DD2F-4FA5-A0E3-6D85D52BC78B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6D40-AA88-4BE1-A4A5-49F4D7F211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285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1806-DD2F-4FA5-A0E3-6D85D52BC78B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6D40-AA88-4BE1-A4A5-49F4D7F211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195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1806-DD2F-4FA5-A0E3-6D85D52BC78B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6D40-AA88-4BE1-A4A5-49F4D7F211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768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1806-DD2F-4FA5-A0E3-6D85D52BC78B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6D40-AA88-4BE1-A4A5-49F4D7F211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134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1806-DD2F-4FA5-A0E3-6D85D52BC78B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6D40-AA88-4BE1-A4A5-49F4D7F211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192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1806-DD2F-4FA5-A0E3-6D85D52BC78B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6D40-AA88-4BE1-A4A5-49F4D7F211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416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1806-DD2F-4FA5-A0E3-6D85D52BC78B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6D40-AA88-4BE1-A4A5-49F4D7F211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934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1806-DD2F-4FA5-A0E3-6D85D52BC78B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6D40-AA88-4BE1-A4A5-49F4D7F211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561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1806-DD2F-4FA5-A0E3-6D85D52BC78B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6D40-AA88-4BE1-A4A5-49F4D7F211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592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1806-DD2F-4FA5-A0E3-6D85D52BC78B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6D40-AA88-4BE1-A4A5-49F4D7F211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870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1806-DD2F-4FA5-A0E3-6D85D52BC78B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6D40-AA88-4BE1-A4A5-49F4D7F211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721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C1806-DD2F-4FA5-A0E3-6D85D52BC78B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76D40-AA88-4BE1-A4A5-49F4D7F211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420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-462585" y="0"/>
            <a:ext cx="12985985" cy="7366000"/>
            <a:chOff x="-11916" y="0"/>
            <a:chExt cx="12985985" cy="7366000"/>
          </a:xfrm>
          <a:solidFill>
            <a:schemeClr val="bg1">
              <a:lumMod val="95000"/>
              <a:alpha val="30000"/>
            </a:schemeClr>
          </a:solidFill>
        </p:grpSpPr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5"/>
            <a:stretch/>
          </p:blipFill>
          <p:spPr>
            <a:xfrm>
              <a:off x="-11916" y="0"/>
              <a:ext cx="12985985" cy="7366000"/>
            </a:xfrm>
            <a:prstGeom prst="rect">
              <a:avLst/>
            </a:prstGeom>
            <a:grpFill/>
          </p:spPr>
        </p:pic>
        <p:sp>
          <p:nvSpPr>
            <p:cNvPr id="5" name="Rectángulo 4"/>
            <p:cNvSpPr/>
            <p:nvPr/>
          </p:nvSpPr>
          <p:spPr>
            <a:xfrm>
              <a:off x="-11916" y="0"/>
              <a:ext cx="12985985" cy="736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50301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9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1" y="-2666999"/>
            <a:ext cx="6857999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90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Alan David Amox Zuñiga</dc:creator>
  <cp:lastModifiedBy>Alan David Amox Zuñiga</cp:lastModifiedBy>
  <cp:revision>7</cp:revision>
  <dcterms:created xsi:type="dcterms:W3CDTF">2019-04-08T00:39:52Z</dcterms:created>
  <dcterms:modified xsi:type="dcterms:W3CDTF">2019-04-23T02:23:23Z</dcterms:modified>
</cp:coreProperties>
</file>