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ourier New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ourier New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360"/>
            <a:ext cx="1007928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-324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0" y="1260360"/>
            <a:ext cx="10259280" cy="449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E64EE069-A9E3-4D79-8A8D-8805C40ACFB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Courier New"/>
              </a:rPr>
              <a:t>Click to edit the title text format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H="1">
            <a:off x="-360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F34CFB37-FC02-4BCE-A669-B3399BFA7DC5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9000360" y="270036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-179640" y="243036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360" y="522036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9720360" y="468036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9540360" y="342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00360" y="468036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920360" y="540036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9280" cy="12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Tropes in 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Oscar-Winning Films</a:t>
            </a:r>
            <a:endParaRPr b="0" lang="en-US" sz="4400" spc="-1" strike="noStrike">
              <a:solidFill>
                <a:srgbClr val="ffffff"/>
              </a:solidFill>
              <a:latin typeface="Courier New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9071640" cy="7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</a:rPr>
              <a:t>A data driven approach to quantify successful plots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Action: Oscar-Winning Movies</a:t>
            </a:r>
            <a:endParaRPr b="0" lang="en-US" sz="26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Crime: Highest-Grossing Movies</a:t>
            </a:r>
            <a:endParaRPr b="0" lang="en-US" sz="26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969000" y="1283760"/>
            <a:ext cx="56322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Quantification of each tropes occurance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Adaptation for TV shows: ‘/Series/’ in Tvtropes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Inverse problem 1: Given a set of tropes, find movies with them.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Inverse problem 2: Given history of tropes (say Oscar winners), predict next movie’s tropes.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Bibliography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40360" y="1283760"/>
            <a:ext cx="586044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What Are Tropes?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Premise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Execution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Yearwise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Oscar Best Picture 2008-2017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Highest Grossing 2008-2017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Genrewise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Oscar Winning Action Movies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Highest Grossing Crime Movies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Next Steps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Introduction: What Are Tropes?</a:t>
            </a:r>
            <a:endParaRPr b="0" lang="en-US" sz="26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Introduction: Premise</a:t>
            </a:r>
            <a:endParaRPr b="0" lang="en-US" sz="26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Introduction: Execution</a:t>
            </a:r>
            <a:endParaRPr b="0" lang="en-US" sz="26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9280" cy="12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Yearwise Analysis</a:t>
            </a:r>
            <a:endParaRPr b="0" lang="en-US" sz="4400" spc="-1" strike="noStrike">
              <a:solidFill>
                <a:srgbClr val="ffffff"/>
              </a:solidFill>
              <a:latin typeface="Courier New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529560" y="3429000"/>
            <a:ext cx="9071640" cy="7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Best Picture and Highest Grossing Films from 2008 to 2017</a:t>
            </a:r>
            <a:endParaRPr b="0" lang="en-US" sz="26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2008-2017: Oscar Best Picture Winners</a:t>
            </a:r>
            <a:endParaRPr b="0" lang="en-US" sz="26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2008-2017: Highest Grossing</a:t>
            </a:r>
            <a:endParaRPr b="0" lang="en-US" sz="2600" spc="-1" strike="noStrike">
              <a:solidFill>
                <a:srgbClr val="ffffff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9280" cy="12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Genrewise Analysis</a:t>
            </a:r>
            <a:endParaRPr b="0" lang="en-US" sz="4400" spc="-1" strike="noStrike">
              <a:solidFill>
                <a:srgbClr val="ffffff"/>
              </a:solidFill>
              <a:latin typeface="Courier New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9071640" cy="7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</a:rPr>
              <a:t>Oscar Winning Action Movies and Highest Grossing Crime Movies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2022-01-30T20:56:46Z</dcterms:created>
  <dc:creator/>
  <dc:description/>
  <dc:language>en-US</dc:language>
  <cp:lastModifiedBy/>
  <dcterms:modified xsi:type="dcterms:W3CDTF">2022-01-30T22:27:49Z</dcterms:modified>
  <cp:revision>14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