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360"/>
            <a:ext cx="1007856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-396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0" y="1260360"/>
            <a:ext cx="10258560" cy="449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717540E5-71F6-4BEA-B8B5-0B6FE452161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360" y="36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-4320" y="0"/>
            <a:ext cx="10078920" cy="566892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560360" y="5130360"/>
            <a:ext cx="23385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643322E-C91E-4FE5-9C90-FACC32D29C4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440360" y="108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380360" y="396036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000360" y="270036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-179640" y="243036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540360" y="108036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60" y="126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360" y="522036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9720360" y="468036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9540360" y="342036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00360" y="468036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920360" y="540036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Tropes in 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Oscar-Winning Films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A data driven approach to quantify successful plots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Action: Oscar-Winning Movies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Crime: Highest-Grossing Movies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969000" y="1283760"/>
            <a:ext cx="5631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Quantification of each tropes occurance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Adaptation for TV shows: ‘/Series/’ in Tvtropes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1: Given a set of tropes, find movies with them.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2: Given history of tropes (say Oscar winners), predict next movie’s tropes.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Bibliography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5408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0360" y="1283760"/>
            <a:ext cx="585972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What Are Tropes?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Premise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Execution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Oscar Best Picture 2008-2017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Highest Grossing 2008-2017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Oscar Winning Action Movies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Highest Grossing Crime Movies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657120" y="914400"/>
            <a:ext cx="2029320" cy="45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What Are Tropes?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300640" cy="335196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5943600" y="1600200"/>
            <a:ext cx="38858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Dictionary Defintion of a trope is a figure of speech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colloquial, or literary terms a trope is a storytelling “figure of speech” or shorthand.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Tropes can be diverse: “Hero”, “Big Bad”, “Love Triangle”, “Disapproving Parental Figure”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Premise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228600" y="1371600"/>
            <a:ext cx="38862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Tropes are fundemental to stories, so which ones are the most popular over the years?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Which Tropes are regularly Oscar-Winning for Best Picture?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Which Tropes have been highest grossing, or within certain genres?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Is there a discernable relationship at all?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0" r="4" b="1731"/>
          <a:stretch/>
        </p:blipFill>
        <p:spPr>
          <a:xfrm>
            <a:off x="4343400" y="1258560"/>
            <a:ext cx="571464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Execution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6172200" y="1371600"/>
            <a:ext cx="29718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Used Jupyter notebook, Version control with git, Numpy for Array features, Pandas for Databases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Inflect, re used for text processing and filtering. Title must be converted to web query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BeautifulSoup4, and Requests for scraping TvTropes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58120" y="1486440"/>
            <a:ext cx="5685480" cy="42840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8600" y="2571840"/>
            <a:ext cx="5704200" cy="39996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58120" y="2057400"/>
            <a:ext cx="5685480" cy="39240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rcRect l="0" t="0" r="27777" b="0"/>
          <a:stretch/>
        </p:blipFill>
        <p:spPr>
          <a:xfrm>
            <a:off x="228600" y="3069000"/>
            <a:ext cx="5715000" cy="24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2956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Best Picture and Highest Grossing Films from 2008 to 2017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2008-2017: Oscar Best Picture Winners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7543800" cy="378684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8001000" y="1371600"/>
            <a:ext cx="18288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Over the Past 9 Winners: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5: “Big Bad”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3: “Adult Fear”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3: “Dirty Coward”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3: “Earn Your Happy Ending”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3: “In Universe”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3” “The Cameo”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2008-2017: Highest Grossing (Over $.5B)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98280" y="1600200"/>
            <a:ext cx="7690320" cy="398484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7772400" y="1345680"/>
            <a:ext cx="20574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Of the 7 Highest Grossing: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6: Arc Words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6: All There In The Manual</a:t>
            </a:r>
            <a:br/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4: Big Bad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4: Action Film Quiet Drama Scene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4: Adult Fear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560" cy="126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920" cy="7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Oscar Winning Action Movies and Highest Grossing Crime Movies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2022-01-30T20:56:46Z</dcterms:created>
  <dc:creator/>
  <dc:description/>
  <dc:language>en-US</dc:language>
  <cp:lastModifiedBy/>
  <dcterms:modified xsi:type="dcterms:W3CDTF">2022-01-31T10:18:56Z</dcterms:modified>
  <cp:revision>20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