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9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88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060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30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719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48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91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48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99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0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98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570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062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67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32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415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E018F-9589-4D23-97F3-D920377D5549}" type="datetimeFigureOut">
              <a:rPr lang="tr-TR" smtClean="0"/>
              <a:t>2020-12-21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617CC-F351-40FF-9329-4676BF61C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37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Invader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Made by:</a:t>
            </a:r>
          </a:p>
          <a:p>
            <a:r>
              <a:rPr lang="en-US" dirty="0" smtClean="0"/>
              <a:t>Yashar Guzel</a:t>
            </a:r>
          </a:p>
          <a:p>
            <a:r>
              <a:rPr lang="en-US" dirty="0" err="1" smtClean="0"/>
              <a:t>Bekzat</a:t>
            </a:r>
            <a:r>
              <a:rPr lang="en-US" dirty="0" smtClean="0"/>
              <a:t> </a:t>
            </a:r>
            <a:r>
              <a:rPr lang="en-US" dirty="0" err="1" smtClean="0"/>
              <a:t>Zamirbek</a:t>
            </a:r>
            <a:r>
              <a:rPr lang="en-US" dirty="0" smtClean="0"/>
              <a:t> </a:t>
            </a:r>
            <a:r>
              <a:rPr lang="en-US" dirty="0" err="1" smtClean="0"/>
              <a:t>uulu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21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17241"/>
            <a:ext cx="10058400" cy="962919"/>
          </a:xfrm>
        </p:spPr>
        <p:txBody>
          <a:bodyPr/>
          <a:lstStyle/>
          <a:p>
            <a:r>
              <a:rPr lang="en-US" dirty="0" smtClean="0"/>
              <a:t>Modules, </a:t>
            </a:r>
            <a:r>
              <a:rPr lang="en-US" dirty="0"/>
              <a:t>E</a:t>
            </a:r>
            <a:r>
              <a:rPr lang="en-US" dirty="0" smtClean="0"/>
              <a:t>xternal </a:t>
            </a:r>
            <a:r>
              <a:rPr lang="en-US" dirty="0"/>
              <a:t>R</a:t>
            </a:r>
            <a:r>
              <a:rPr lang="en-US" dirty="0" smtClean="0"/>
              <a:t>esources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8281"/>
            <a:ext cx="599353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481859"/>
            <a:ext cx="10058400" cy="804299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5450"/>
            <a:ext cx="5431971" cy="229112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6571"/>
            <a:ext cx="4606413" cy="211564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71" y="1690688"/>
            <a:ext cx="52292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51925"/>
            <a:ext cx="10058400" cy="1140201"/>
          </a:xfrm>
        </p:spPr>
        <p:txBody>
          <a:bodyPr>
            <a:normAutofit/>
          </a:bodyPr>
          <a:lstStyle/>
          <a:p>
            <a:r>
              <a:rPr lang="en-US" dirty="0" smtClean="0"/>
              <a:t>Game Screen</a:t>
            </a:r>
            <a:br>
              <a:rPr lang="en-US" dirty="0" smtClean="0"/>
            </a:br>
            <a:r>
              <a:rPr lang="en-US" sz="3200" dirty="0" smtClean="0"/>
              <a:t>1)</a:t>
            </a:r>
            <a:r>
              <a:rPr lang="en-US" sz="2800" dirty="0" smtClean="0"/>
              <a:t> </a:t>
            </a:r>
            <a:r>
              <a:rPr lang="en-US" sz="3200" dirty="0" smtClean="0"/>
              <a:t>Screen Updating, Player Movements</a:t>
            </a:r>
            <a:endParaRPr lang="tr-TR" sz="32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5534608" cy="183471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l="-1" r="15451"/>
          <a:stretch/>
        </p:blipFill>
        <p:spPr>
          <a:xfrm>
            <a:off x="5228253" y="3525407"/>
            <a:ext cx="4288971" cy="23812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4"/>
          <a:srcRect r="10342"/>
          <a:stretch/>
        </p:blipFill>
        <p:spPr>
          <a:xfrm>
            <a:off x="838200" y="3525407"/>
            <a:ext cx="5096069" cy="311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5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523809"/>
            <a:ext cx="10058400" cy="65500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2) Shooting, Game Over!</a:t>
            </a:r>
            <a:endParaRPr lang="tr-TR" sz="32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18"/>
          <a:stretch/>
        </p:blipFill>
        <p:spPr>
          <a:xfrm>
            <a:off x="838200" y="1492897"/>
            <a:ext cx="5310282" cy="257524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482" y="1690688"/>
            <a:ext cx="5897338" cy="269153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68146"/>
            <a:ext cx="4769498" cy="28107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482" y="5146059"/>
            <a:ext cx="3135477" cy="4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3894"/>
            <a:ext cx="10058400" cy="766976"/>
          </a:xfrm>
        </p:spPr>
        <p:txBody>
          <a:bodyPr/>
          <a:lstStyle/>
          <a:p>
            <a:r>
              <a:rPr lang="en-US" dirty="0" smtClean="0"/>
              <a:t>Start Screen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63408" cy="175365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000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419878"/>
            <a:ext cx="10058400" cy="785638"/>
          </a:xfrm>
        </p:spPr>
        <p:txBody>
          <a:bodyPr/>
          <a:lstStyle/>
          <a:p>
            <a:r>
              <a:rPr lang="en-US" dirty="0" smtClean="0"/>
              <a:t>Difficulty Screen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00775" cy="20193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1295400"/>
            <a:ext cx="4067175" cy="55626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58141"/>
            <a:ext cx="17049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68003" y="1414140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Thank </a:t>
            </a:r>
            <a:r>
              <a:rPr lang="en-US" sz="3600" dirty="0"/>
              <a:t>Y</a:t>
            </a:r>
            <a:r>
              <a:rPr lang="en-US" sz="3600" dirty="0" smtClean="0"/>
              <a:t>ou for your attention!</a:t>
            </a:r>
          </a:p>
          <a:p>
            <a:pPr marL="0" indent="0" algn="ctr">
              <a:buNone/>
            </a:pPr>
            <a:r>
              <a:rPr lang="en-US" sz="3600" dirty="0" smtClean="0"/>
              <a:t>Thanks from:</a:t>
            </a:r>
          </a:p>
          <a:p>
            <a:pPr marL="0" indent="0" algn="ctr">
              <a:buNone/>
            </a:pPr>
            <a:r>
              <a:rPr lang="en-US" sz="3600" dirty="0" smtClean="0"/>
              <a:t>Yashar Guzel</a:t>
            </a:r>
          </a:p>
          <a:p>
            <a:pPr marL="0" indent="0" algn="ctr">
              <a:buNone/>
            </a:pPr>
            <a:r>
              <a:rPr lang="en-US" sz="3600" dirty="0" err="1" smtClean="0"/>
              <a:t>Bekzat</a:t>
            </a:r>
            <a:r>
              <a:rPr lang="en-US" sz="3600" dirty="0" smtClean="0"/>
              <a:t> </a:t>
            </a:r>
            <a:r>
              <a:rPr lang="en-US" sz="3600" dirty="0" err="1" smtClean="0"/>
              <a:t>Zamirbek</a:t>
            </a:r>
            <a:r>
              <a:rPr lang="en-US" sz="3600" dirty="0" smtClean="0"/>
              <a:t> </a:t>
            </a:r>
            <a:r>
              <a:rPr lang="en-US" sz="3600" dirty="0" err="1" smtClean="0"/>
              <a:t>uulu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9244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42</Words>
  <Application>Microsoft Office PowerPoint</Application>
  <PresentationFormat>Geniş ekran</PresentationFormat>
  <Paragraphs>14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Kristal</vt:lpstr>
      <vt:lpstr>Space Invader </vt:lpstr>
      <vt:lpstr>Modules, External Resources</vt:lpstr>
      <vt:lpstr>Classes</vt:lpstr>
      <vt:lpstr>Game Screen 1) Screen Updating, Player Movements</vt:lpstr>
      <vt:lpstr>2) Shooting, Game Over!</vt:lpstr>
      <vt:lpstr>Start Screen</vt:lpstr>
      <vt:lpstr>Difficulty Screen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YUSUF</dc:creator>
  <cp:lastModifiedBy>YUSUF</cp:lastModifiedBy>
  <cp:revision>8</cp:revision>
  <dcterms:created xsi:type="dcterms:W3CDTF">2020-12-21T10:55:57Z</dcterms:created>
  <dcterms:modified xsi:type="dcterms:W3CDTF">2020-12-21T16:54:04Z</dcterms:modified>
</cp:coreProperties>
</file>