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12858750" cx="10287000"/>
  <p:notesSz cx="6858000" cy="9144000"/>
  <p:embeddedFontLst>
    <p:embeddedFont>
      <p:font typeface="Comfortaa SemiBold"/>
      <p:regular r:id="rId12"/>
      <p:bold r:id="rId13"/>
    </p:embeddedFont>
    <p:embeddedFont>
      <p:font typeface="Overpass Black"/>
      <p:bold r:id="rId14"/>
      <p:boldItalic r:id="rId15"/>
    </p:embeddedFont>
    <p:embeddedFont>
      <p:font typeface="Lobster"/>
      <p:regular r:id="rId16"/>
    </p:embeddedFont>
    <p:embeddedFont>
      <p:font typeface="Barlow Condensed SemiBold"/>
      <p:regular r:id="rId17"/>
      <p:bold r:id="rId18"/>
      <p:italic r:id="rId19"/>
      <p:boldItalic r:id="rId20"/>
    </p:embeddedFont>
    <p:embeddedFont>
      <p:font typeface="Playpen Sans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50">
          <p15:clr>
            <a:srgbClr val="747775"/>
          </p15:clr>
        </p15:guide>
        <p15:guide id="2" pos="32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50" orient="horz"/>
        <p:guide pos="32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laypenSans-bold.fntdata"/><Relationship Id="rId13" Type="http://schemas.openxmlformats.org/officeDocument/2006/relationships/font" Target="fonts/ComfortaaSemiBold-bold.fntdata"/><Relationship Id="rId12" Type="http://schemas.openxmlformats.org/officeDocument/2006/relationships/font" Target="fonts/ComfortaaSemiBol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verpassBlack-boldItalic.fntdata"/><Relationship Id="rId14" Type="http://schemas.openxmlformats.org/officeDocument/2006/relationships/font" Target="fonts/OverpassBlack-bold.fntdata"/><Relationship Id="rId17" Type="http://schemas.openxmlformats.org/officeDocument/2006/relationships/font" Target="fonts/BarlowCondensedSemiBold-regular.fntdata"/><Relationship Id="rId16" Type="http://schemas.openxmlformats.org/officeDocument/2006/relationships/font" Target="fonts/Lobster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BarlowCondensedSemiBold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BarlowCondensed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bcaa30d5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6bcaa30d51_2_75:notes"/>
          <p:cNvSpPr/>
          <p:nvPr>
            <p:ph idx="2" type="sldImg"/>
          </p:nvPr>
        </p:nvSpPr>
        <p:spPr>
          <a:xfrm>
            <a:off x="1144354" y="685800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bcaa30d51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6bcaa30d51_2_86:notes"/>
          <p:cNvSpPr/>
          <p:nvPr>
            <p:ph idx="2" type="sldImg"/>
          </p:nvPr>
        </p:nvSpPr>
        <p:spPr>
          <a:xfrm>
            <a:off x="1144354" y="685800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bcaa30d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6bcaa30d51_0_28:notes"/>
          <p:cNvSpPr/>
          <p:nvPr>
            <p:ph idx="2" type="sldImg"/>
          </p:nvPr>
        </p:nvSpPr>
        <p:spPr>
          <a:xfrm>
            <a:off x="1144354" y="685800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bcaa30d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6bcaa30d51_0_39:notes"/>
          <p:cNvSpPr/>
          <p:nvPr>
            <p:ph idx="2" type="sldImg"/>
          </p:nvPr>
        </p:nvSpPr>
        <p:spPr>
          <a:xfrm>
            <a:off x="1144354" y="685800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bcaa30d51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6bcaa30d51_2_116:notes"/>
          <p:cNvSpPr/>
          <p:nvPr>
            <p:ph idx="2" type="sldImg"/>
          </p:nvPr>
        </p:nvSpPr>
        <p:spPr>
          <a:xfrm>
            <a:off x="1144354" y="685800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0672" y="1861438"/>
            <a:ext cx="9585600" cy="5131500"/>
          </a:xfrm>
          <a:prstGeom prst="rect">
            <a:avLst/>
          </a:prstGeom>
        </p:spPr>
        <p:txBody>
          <a:bodyPr anchorCtr="0" anchor="b" bIns="144750" lIns="144750" spcFirstLastPara="1" rIns="144750" wrap="square" tIns="144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0663" y="7085313"/>
            <a:ext cx="9585600" cy="1981500"/>
          </a:xfrm>
          <a:prstGeom prst="rect">
            <a:avLst/>
          </a:prstGeom>
        </p:spPr>
        <p:txBody>
          <a:bodyPr anchorCtr="0" anchor="t" bIns="144750" lIns="144750" spcFirstLastPara="1" rIns="144750" wrap="square" tIns="144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anchorCtr="0" anchor="ctr" bIns="144750" lIns="144750" spcFirstLastPara="1" rIns="144750" wrap="square" tIns="144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50663" y="2765313"/>
            <a:ext cx="9585600" cy="4908900"/>
          </a:xfrm>
          <a:prstGeom prst="rect">
            <a:avLst/>
          </a:prstGeom>
        </p:spPr>
        <p:txBody>
          <a:bodyPr anchorCtr="0" anchor="b" bIns="144750" lIns="144750" spcFirstLastPara="1" rIns="144750" wrap="square" tIns="144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50663" y="7880563"/>
            <a:ext cx="9585600" cy="3252000"/>
          </a:xfrm>
          <a:prstGeom prst="rect">
            <a:avLst/>
          </a:prstGeom>
        </p:spPr>
        <p:txBody>
          <a:bodyPr anchorCtr="0" anchor="t" bIns="144750" lIns="144750" spcFirstLastPara="1" rIns="144750" wrap="square" tIns="144750">
            <a:norm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anchorCtr="0" anchor="ctr" bIns="144750" lIns="144750" spcFirstLastPara="1" rIns="144750" wrap="square" tIns="144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anchorCtr="0" anchor="ctr" bIns="144750" lIns="144750" spcFirstLastPara="1" rIns="144750" wrap="square" tIns="144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635949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2131478"/>
            <a:ext cx="77724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0" y="3888120"/>
            <a:ext cx="6400800" cy="17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25" lIns="105100" spcFirstLastPara="1" rIns="105100" wrap="square" tIns="52525">
            <a:norm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635949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74774"/>
            <a:ext cx="8229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600991"/>
            <a:ext cx="82296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25" lIns="105100" spcFirstLastPara="1" rIns="105100" wrap="square" tIns="52525">
            <a:normAutofit/>
          </a:bodyPr>
          <a:lstStyle>
            <a:lvl1pPr indent="-36195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6195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2pPr>
            <a:lvl3pPr indent="-3619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indent="-3619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4pPr>
            <a:lvl5pPr indent="-3619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/>
            </a:lvl5pPr>
            <a:lvl6pPr indent="-3619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indent="-3619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indent="-3619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indent="-3619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635949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3" y="4409077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25" lIns="105100" spcFirstLastPara="1" rIns="105100" wrap="square" tIns="525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  <a:defRPr b="1" sz="4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3" y="2908149"/>
            <a:ext cx="77724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52525" lIns="105100" spcFirstLastPara="1" rIns="105100" wrap="square" tIns="5252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635949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74774"/>
            <a:ext cx="8229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600991"/>
            <a:ext cx="40386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25" lIns="105100" spcFirstLastPara="1" rIns="105100" wrap="square" tIns="52525">
            <a:norm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600991"/>
            <a:ext cx="40386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25" lIns="105100" spcFirstLastPara="1" rIns="105100" wrap="square" tIns="52525">
            <a:norm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635949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74774"/>
            <a:ext cx="8229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535871"/>
            <a:ext cx="4040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52525" lIns="105100" spcFirstLastPara="1" rIns="105100" wrap="square" tIns="5252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2175950"/>
            <a:ext cx="4040100" cy="3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25" lIns="105100" spcFirstLastPara="1" rIns="105100" wrap="square" tIns="52525">
            <a:normAutofit/>
          </a:bodyPr>
          <a:lstStyle>
            <a:lvl1pPr indent="-40005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19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492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4pPr>
            <a:lvl5pPr indent="-3492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/>
            </a:lvl5pPr>
            <a:lvl6pPr indent="-3492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6pPr>
            <a:lvl7pPr indent="-3492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7pPr>
            <a:lvl8pPr indent="-3492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8pPr>
            <a:lvl9pPr indent="-3492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535871"/>
            <a:ext cx="4041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52525" lIns="105100" spcFirstLastPara="1" rIns="105100" wrap="square" tIns="5252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2175950"/>
            <a:ext cx="4041900" cy="3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25" lIns="105100" spcFirstLastPara="1" rIns="105100" wrap="square" tIns="52525">
            <a:normAutofit/>
          </a:bodyPr>
          <a:lstStyle>
            <a:lvl1pPr indent="-40005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19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492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4pPr>
            <a:lvl5pPr indent="-3492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/>
            </a:lvl5pPr>
            <a:lvl6pPr indent="-3492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6pPr>
            <a:lvl7pPr indent="-3492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7pPr>
            <a:lvl8pPr indent="-3492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8pPr>
            <a:lvl9pPr indent="-3492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635949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74774"/>
            <a:ext cx="8229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635949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73185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52525" lIns="105100" spcFirstLastPara="1" rIns="105100" wrap="square" tIns="525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73185"/>
            <a:ext cx="5111700" cy="5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25" lIns="105100" spcFirstLastPara="1" rIns="105100" wrap="square" tIns="52525">
            <a:normAutofit/>
          </a:bodyPr>
          <a:lstStyle>
            <a:lvl1pPr indent="-4572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1pPr>
            <a:lvl2pPr indent="-4318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435809"/>
            <a:ext cx="3008400" cy="46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25" lIns="105100" spcFirstLastPara="1" rIns="105100" wrap="square" tIns="5252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635949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50663" y="5377125"/>
            <a:ext cx="9585600" cy="2104500"/>
          </a:xfrm>
          <a:prstGeom prst="rect">
            <a:avLst/>
          </a:prstGeom>
        </p:spPr>
        <p:txBody>
          <a:bodyPr anchorCtr="0" anchor="ctr" bIns="144750" lIns="144750" spcFirstLastPara="1" rIns="144750" wrap="square" tIns="144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anchorCtr="0" anchor="ctr" bIns="144750" lIns="144750" spcFirstLastPara="1" rIns="144750" wrap="square" tIns="144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4802972"/>
            <a:ext cx="5486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2525" lIns="105100" spcFirstLastPara="1" rIns="105100" wrap="square" tIns="525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613078"/>
            <a:ext cx="5486400" cy="411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5369990"/>
            <a:ext cx="54864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25" lIns="105100" spcFirstLastPara="1" rIns="105100" wrap="square" tIns="5252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635949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74774"/>
            <a:ext cx="8229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307900" y="-249709"/>
            <a:ext cx="4528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25" lIns="105100" spcFirstLastPara="1" rIns="105100" wrap="square" tIns="52525">
            <a:normAutofit/>
          </a:bodyPr>
          <a:lstStyle>
            <a:lvl1pPr indent="-36195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6195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2pPr>
            <a:lvl3pPr indent="-3619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indent="-3619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4pPr>
            <a:lvl5pPr indent="-3619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/>
            </a:lvl5pPr>
            <a:lvl6pPr indent="-3619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indent="-3619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indent="-3619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indent="-3619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635949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4730850" y="2173324"/>
            <a:ext cx="5854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539850" y="192124"/>
            <a:ext cx="5854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25" lIns="105100" spcFirstLastPara="1" rIns="105100" wrap="square" tIns="52525">
            <a:normAutofit/>
          </a:bodyPr>
          <a:lstStyle>
            <a:lvl1pPr indent="-36195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6195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2pPr>
            <a:lvl3pPr indent="-3619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indent="-3619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4pPr>
            <a:lvl5pPr indent="-3619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/>
            </a:lvl5pPr>
            <a:lvl6pPr indent="-3619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indent="-3619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indent="-3619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indent="-3619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635949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50663" y="1112563"/>
            <a:ext cx="9585600" cy="1431600"/>
          </a:xfrm>
          <a:prstGeom prst="rect">
            <a:avLst/>
          </a:prstGeom>
        </p:spPr>
        <p:txBody>
          <a:bodyPr anchorCtr="0" anchor="t" bIns="144750" lIns="144750" spcFirstLastPara="1" rIns="144750" wrap="square" tIns="144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50663" y="2881188"/>
            <a:ext cx="9585600" cy="8541000"/>
          </a:xfrm>
          <a:prstGeom prst="rect">
            <a:avLst/>
          </a:prstGeom>
        </p:spPr>
        <p:txBody>
          <a:bodyPr anchorCtr="0" anchor="t" bIns="144750" lIns="144750" spcFirstLastPara="1" rIns="144750" wrap="square" tIns="144750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anchorCtr="0" anchor="ctr" bIns="144750" lIns="144750" spcFirstLastPara="1" rIns="144750" wrap="square" tIns="144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50663" y="1112563"/>
            <a:ext cx="9585600" cy="1431600"/>
          </a:xfrm>
          <a:prstGeom prst="rect">
            <a:avLst/>
          </a:prstGeom>
        </p:spPr>
        <p:txBody>
          <a:bodyPr anchorCtr="0" anchor="t" bIns="144750" lIns="144750" spcFirstLastPara="1" rIns="144750" wrap="square" tIns="144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50663" y="2881188"/>
            <a:ext cx="4500000" cy="8541000"/>
          </a:xfrm>
          <a:prstGeom prst="rect">
            <a:avLst/>
          </a:prstGeom>
        </p:spPr>
        <p:txBody>
          <a:bodyPr anchorCtr="0" anchor="t" bIns="144750" lIns="144750" spcFirstLastPara="1" rIns="144750" wrap="square" tIns="14475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436450" y="2881188"/>
            <a:ext cx="4500000" cy="8541000"/>
          </a:xfrm>
          <a:prstGeom prst="rect">
            <a:avLst/>
          </a:prstGeom>
        </p:spPr>
        <p:txBody>
          <a:bodyPr anchorCtr="0" anchor="t" bIns="144750" lIns="144750" spcFirstLastPara="1" rIns="144750" wrap="square" tIns="14475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anchorCtr="0" anchor="ctr" bIns="144750" lIns="144750" spcFirstLastPara="1" rIns="144750" wrap="square" tIns="144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50663" y="1112563"/>
            <a:ext cx="9585600" cy="1431600"/>
          </a:xfrm>
          <a:prstGeom prst="rect">
            <a:avLst/>
          </a:prstGeom>
        </p:spPr>
        <p:txBody>
          <a:bodyPr anchorCtr="0" anchor="t" bIns="144750" lIns="144750" spcFirstLastPara="1" rIns="144750" wrap="square" tIns="144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anchorCtr="0" anchor="ctr" bIns="144750" lIns="144750" spcFirstLastPara="1" rIns="144750" wrap="square" tIns="144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50663" y="1389000"/>
            <a:ext cx="3159000" cy="1889100"/>
          </a:xfrm>
          <a:prstGeom prst="rect">
            <a:avLst/>
          </a:prstGeom>
        </p:spPr>
        <p:txBody>
          <a:bodyPr anchorCtr="0" anchor="b" bIns="144750" lIns="144750" spcFirstLastPara="1" rIns="144750" wrap="square" tIns="144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50663" y="3474000"/>
            <a:ext cx="3159000" cy="7948500"/>
          </a:xfrm>
          <a:prstGeom prst="rect">
            <a:avLst/>
          </a:prstGeom>
        </p:spPr>
        <p:txBody>
          <a:bodyPr anchorCtr="0" anchor="t" bIns="144750" lIns="144750" spcFirstLastPara="1" rIns="144750" wrap="square" tIns="14475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anchorCtr="0" anchor="ctr" bIns="144750" lIns="144750" spcFirstLastPara="1" rIns="144750" wrap="square" tIns="144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51531" y="1125375"/>
            <a:ext cx="7163700" cy="10227000"/>
          </a:xfrm>
          <a:prstGeom prst="rect">
            <a:avLst/>
          </a:prstGeom>
        </p:spPr>
        <p:txBody>
          <a:bodyPr anchorCtr="0" anchor="ctr" bIns="144750" lIns="144750" spcFirstLastPara="1" rIns="144750" wrap="square" tIns="144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anchorCtr="0" anchor="ctr" bIns="144750" lIns="144750" spcFirstLastPara="1" rIns="144750" wrap="square" tIns="144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143500" y="-312"/>
            <a:ext cx="5143500" cy="1285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4750" lIns="144750" spcFirstLastPara="1" rIns="144750" wrap="square" tIns="144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8688" y="3082938"/>
            <a:ext cx="4550700" cy="3705900"/>
          </a:xfrm>
          <a:prstGeom prst="rect">
            <a:avLst/>
          </a:prstGeom>
        </p:spPr>
        <p:txBody>
          <a:bodyPr anchorCtr="0" anchor="b" bIns="144750" lIns="144750" spcFirstLastPara="1" rIns="144750" wrap="square" tIns="144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8688" y="7007688"/>
            <a:ext cx="4550700" cy="3087900"/>
          </a:xfrm>
          <a:prstGeom prst="rect">
            <a:avLst/>
          </a:prstGeom>
        </p:spPr>
        <p:txBody>
          <a:bodyPr anchorCtr="0" anchor="t" bIns="144750" lIns="144750" spcFirstLastPara="1" rIns="144750" wrap="square" tIns="144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556938" y="1810188"/>
            <a:ext cx="4316700" cy="9237600"/>
          </a:xfrm>
          <a:prstGeom prst="rect">
            <a:avLst/>
          </a:prstGeom>
        </p:spPr>
        <p:txBody>
          <a:bodyPr anchorCtr="0" anchor="ctr" bIns="144750" lIns="144750" spcFirstLastPara="1" rIns="144750" wrap="square" tIns="144750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anchorCtr="0" anchor="ctr" bIns="144750" lIns="144750" spcFirstLastPara="1" rIns="144750" wrap="square" tIns="144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50663" y="10576438"/>
            <a:ext cx="6748800" cy="1512900"/>
          </a:xfrm>
          <a:prstGeom prst="rect">
            <a:avLst/>
          </a:prstGeom>
        </p:spPr>
        <p:txBody>
          <a:bodyPr anchorCtr="0" anchor="ctr" bIns="144750" lIns="144750" spcFirstLastPara="1" rIns="144750" wrap="square" tIns="1447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anchorCtr="0" anchor="ctr" bIns="144750" lIns="144750" spcFirstLastPara="1" rIns="144750" wrap="square" tIns="144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50663" y="1112563"/>
            <a:ext cx="9585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750" lIns="144750" spcFirstLastPara="1" rIns="144750" wrap="square" tIns="144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50663" y="2881188"/>
            <a:ext cx="9585600" cy="85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750" lIns="144750" spcFirstLastPara="1" rIns="144750" wrap="square" tIns="144750">
            <a:norm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750" lIns="144750" spcFirstLastPara="1" rIns="144750" wrap="square" tIns="144750">
            <a:norm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774"/>
            <a:ext cx="8229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991"/>
            <a:ext cx="82296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25" lIns="105100" spcFirstLastPara="1" rIns="105100" wrap="square" tIns="52525">
            <a:norm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949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949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525" lIns="105100" spcFirstLastPara="1" rIns="105100" wrap="square" tIns="525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AAD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5400000">
            <a:off x="-1264886" y="1264886"/>
            <a:ext cx="12858750" cy="10328977"/>
          </a:xfrm>
          <a:custGeom>
            <a:rect b="b" l="l" r="r" t="t"/>
            <a:pathLst>
              <a:path extrusionOk="0" h="10328977" w="12858750">
                <a:moveTo>
                  <a:pt x="0" y="0"/>
                </a:moveTo>
                <a:lnTo>
                  <a:pt x="12858750" y="0"/>
                </a:lnTo>
                <a:lnTo>
                  <a:pt x="12858750" y="10328978"/>
                </a:lnTo>
                <a:lnTo>
                  <a:pt x="0" y="103289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281" r="-10280" t="0"/>
            </a:stretch>
          </a:blipFill>
          <a:ln>
            <a:noFill/>
          </a:ln>
        </p:spPr>
      </p:sp>
      <p:sp>
        <p:nvSpPr>
          <p:cNvPr id="130" name="Google Shape;130;p25"/>
          <p:cNvSpPr/>
          <p:nvPr/>
        </p:nvSpPr>
        <p:spPr>
          <a:xfrm>
            <a:off x="-2202991" y="0"/>
            <a:ext cx="12858750" cy="12858750"/>
          </a:xfrm>
          <a:custGeom>
            <a:rect b="b" l="l" r="r" t="t"/>
            <a:pathLst>
              <a:path extrusionOk="0" h="12858750" w="12858750">
                <a:moveTo>
                  <a:pt x="0" y="0"/>
                </a:moveTo>
                <a:lnTo>
                  <a:pt x="12858750" y="0"/>
                </a:lnTo>
                <a:lnTo>
                  <a:pt x="1285875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2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1" name="Google Shape;131;p25"/>
          <p:cNvGrpSpPr/>
          <p:nvPr/>
        </p:nvGrpSpPr>
        <p:grpSpPr>
          <a:xfrm>
            <a:off x="828164" y="1143554"/>
            <a:ext cx="8672625" cy="3047107"/>
            <a:chOff x="323367" y="152400"/>
            <a:chExt cx="11563500" cy="4061185"/>
          </a:xfrm>
        </p:grpSpPr>
        <p:sp>
          <p:nvSpPr>
            <p:cNvPr id="132" name="Google Shape;132;p25"/>
            <p:cNvSpPr txBox="1"/>
            <p:nvPr/>
          </p:nvSpPr>
          <p:spPr>
            <a:xfrm>
              <a:off x="323367" y="1493185"/>
              <a:ext cx="11563500" cy="27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600" u="none" cap="none" strike="noStrike">
                  <a:solidFill>
                    <a:srgbClr val="428CE2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NEWS DAILY</a:t>
              </a:r>
              <a:endParaRPr sz="100"/>
            </a:p>
          </p:txBody>
        </p:sp>
        <p:sp>
          <p:nvSpPr>
            <p:cNvPr id="133" name="Google Shape;133;p25"/>
            <p:cNvSpPr txBox="1"/>
            <p:nvPr/>
          </p:nvSpPr>
          <p:spPr>
            <a:xfrm>
              <a:off x="2399951" y="152400"/>
              <a:ext cx="7055100" cy="164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999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900">
                  <a:solidFill>
                    <a:srgbClr val="162144"/>
                  </a:solidFill>
                </a:rPr>
                <a:t>World</a:t>
              </a:r>
              <a:endParaRPr sz="1600"/>
            </a:p>
          </p:txBody>
        </p:sp>
      </p:grpSp>
      <p:sp>
        <p:nvSpPr>
          <p:cNvPr id="134" name="Google Shape;134;p25"/>
          <p:cNvSpPr txBox="1"/>
          <p:nvPr/>
        </p:nvSpPr>
        <p:spPr>
          <a:xfrm>
            <a:off x="361052" y="11325154"/>
            <a:ext cx="9121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600" u="none" cap="none" strike="noStrike">
                <a:solidFill>
                  <a:srgbClr val="000000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 Swipe Right to know more  &gt;&gt;</a:t>
            </a:r>
            <a:endParaRPr sz="1000"/>
          </a:p>
        </p:txBody>
      </p:sp>
      <p:sp>
        <p:nvSpPr>
          <p:cNvPr id="135" name="Google Shape;135;p25"/>
          <p:cNvSpPr txBox="1"/>
          <p:nvPr/>
        </p:nvSpPr>
        <p:spPr>
          <a:xfrm>
            <a:off x="828175" y="4994996"/>
            <a:ext cx="8919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lt1"/>
                </a:solidFill>
              </a:rPr>
              <a:t>{{ hook }}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6" name="Google Shape;136;p25"/>
          <p:cNvSpPr/>
          <p:nvPr/>
        </p:nvSpPr>
        <p:spPr>
          <a:xfrm rot="5400000">
            <a:off x="-1264886" y="1264886"/>
            <a:ext cx="12858750" cy="10328977"/>
          </a:xfrm>
          <a:custGeom>
            <a:rect b="b" l="l" r="r" t="t"/>
            <a:pathLst>
              <a:path extrusionOk="0" h="10328977" w="12858750">
                <a:moveTo>
                  <a:pt x="0" y="0"/>
                </a:moveTo>
                <a:lnTo>
                  <a:pt x="12858750" y="0"/>
                </a:lnTo>
                <a:lnTo>
                  <a:pt x="12858750" y="10328978"/>
                </a:lnTo>
                <a:lnTo>
                  <a:pt x="0" y="103289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278" r="-10278" t="0"/>
            </a:stretch>
          </a:blipFill>
          <a:ln>
            <a:noFill/>
          </a:ln>
        </p:spPr>
      </p:sp>
      <p:sp>
        <p:nvSpPr>
          <p:cNvPr id="137" name="Google Shape;137;p25"/>
          <p:cNvSpPr/>
          <p:nvPr/>
        </p:nvSpPr>
        <p:spPr>
          <a:xfrm>
            <a:off x="-2183741" y="0"/>
            <a:ext cx="12858750" cy="12858750"/>
          </a:xfrm>
          <a:custGeom>
            <a:rect b="b" l="l" r="r" t="t"/>
            <a:pathLst>
              <a:path extrusionOk="0" h="12858750" w="12858750">
                <a:moveTo>
                  <a:pt x="0" y="0"/>
                </a:moveTo>
                <a:lnTo>
                  <a:pt x="12858750" y="0"/>
                </a:lnTo>
                <a:lnTo>
                  <a:pt x="1285875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2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8" name="Google Shape;138;p25"/>
          <p:cNvGrpSpPr/>
          <p:nvPr/>
        </p:nvGrpSpPr>
        <p:grpSpPr>
          <a:xfrm>
            <a:off x="298688" y="1143554"/>
            <a:ext cx="9689625" cy="3112388"/>
            <a:chOff x="-382601" y="152400"/>
            <a:chExt cx="12919500" cy="4148192"/>
          </a:xfrm>
        </p:grpSpPr>
        <p:sp>
          <p:nvSpPr>
            <p:cNvPr id="139" name="Google Shape;139;p25"/>
            <p:cNvSpPr txBox="1"/>
            <p:nvPr/>
          </p:nvSpPr>
          <p:spPr>
            <a:xfrm>
              <a:off x="-382601" y="1493192"/>
              <a:ext cx="12919500" cy="28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100">
                  <a:solidFill>
                    <a:srgbClr val="428CE2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INFO</a:t>
              </a:r>
              <a:r>
                <a:rPr b="1" i="0" lang="en" sz="16100" u="none" cap="none" strike="noStrike">
                  <a:solidFill>
                    <a:srgbClr val="428CE2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 DAILY</a:t>
              </a:r>
              <a:endParaRPr sz="1600"/>
            </a:p>
          </p:txBody>
        </p:sp>
        <p:sp>
          <p:nvSpPr>
            <p:cNvPr id="140" name="Google Shape;140;p25"/>
            <p:cNvSpPr txBox="1"/>
            <p:nvPr/>
          </p:nvSpPr>
          <p:spPr>
            <a:xfrm>
              <a:off x="2399951" y="152400"/>
              <a:ext cx="7055100" cy="164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999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900">
                  <a:solidFill>
                    <a:srgbClr val="162144"/>
                  </a:solidFill>
                </a:rPr>
                <a:t>Articles</a:t>
              </a:r>
              <a:endParaRPr sz="1600"/>
            </a:p>
          </p:txBody>
        </p:sp>
      </p:grpSp>
      <p:sp>
        <p:nvSpPr>
          <p:cNvPr id="141" name="Google Shape;141;p25"/>
          <p:cNvSpPr txBox="1"/>
          <p:nvPr/>
        </p:nvSpPr>
        <p:spPr>
          <a:xfrm>
            <a:off x="361052" y="11325154"/>
            <a:ext cx="9121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600" u="none" cap="none" strike="noStrike">
                <a:solidFill>
                  <a:srgbClr val="000000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 Swipe Right to know more  &gt;&gt;</a:t>
            </a:r>
            <a:endParaRPr sz="1000"/>
          </a:p>
        </p:txBody>
      </p:sp>
      <p:sp>
        <p:nvSpPr>
          <p:cNvPr id="142" name="Google Shape;142;p25"/>
          <p:cNvSpPr txBox="1"/>
          <p:nvPr/>
        </p:nvSpPr>
        <p:spPr>
          <a:xfrm>
            <a:off x="821700" y="5461443"/>
            <a:ext cx="8919600" cy="4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FFF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{{hook}}</a:t>
            </a:r>
            <a:endParaRPr sz="2500">
              <a:solidFill>
                <a:srgbClr val="FFFFFF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cxnSp>
        <p:nvCxnSpPr>
          <p:cNvPr id="143" name="Google Shape;143;p25"/>
          <p:cNvCxnSpPr/>
          <p:nvPr/>
        </p:nvCxnSpPr>
        <p:spPr>
          <a:xfrm>
            <a:off x="690744" y="4348336"/>
            <a:ext cx="8897100" cy="126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AAD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 rot="5400000">
            <a:off x="-1264886" y="1264886"/>
            <a:ext cx="12858750" cy="10328977"/>
          </a:xfrm>
          <a:custGeom>
            <a:rect b="b" l="l" r="r" t="t"/>
            <a:pathLst>
              <a:path extrusionOk="0" h="10328977" w="12858750">
                <a:moveTo>
                  <a:pt x="0" y="0"/>
                </a:moveTo>
                <a:lnTo>
                  <a:pt x="12858750" y="0"/>
                </a:lnTo>
                <a:lnTo>
                  <a:pt x="12858750" y="10328978"/>
                </a:lnTo>
                <a:lnTo>
                  <a:pt x="0" y="103289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281" r="-10280" t="0"/>
            </a:stretch>
          </a:blipFill>
          <a:ln>
            <a:noFill/>
          </a:ln>
        </p:spPr>
      </p:sp>
      <p:sp>
        <p:nvSpPr>
          <p:cNvPr id="149" name="Google Shape;149;p26"/>
          <p:cNvSpPr/>
          <p:nvPr/>
        </p:nvSpPr>
        <p:spPr>
          <a:xfrm>
            <a:off x="-2186216" y="0"/>
            <a:ext cx="12858750" cy="12858750"/>
          </a:xfrm>
          <a:custGeom>
            <a:rect b="b" l="l" r="r" t="t"/>
            <a:pathLst>
              <a:path extrusionOk="0" h="12858750" w="12858750">
                <a:moveTo>
                  <a:pt x="0" y="0"/>
                </a:moveTo>
                <a:lnTo>
                  <a:pt x="12858750" y="0"/>
                </a:lnTo>
                <a:lnTo>
                  <a:pt x="1285875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2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26"/>
          <p:cNvSpPr txBox="1"/>
          <p:nvPr/>
        </p:nvSpPr>
        <p:spPr>
          <a:xfrm>
            <a:off x="361052" y="11325154"/>
            <a:ext cx="9121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600" u="none" cap="none" strike="noStrike">
                <a:solidFill>
                  <a:srgbClr val="000000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 Swipe Right to know more  &gt;&gt;</a:t>
            </a:r>
            <a:endParaRPr sz="1000"/>
          </a:p>
        </p:txBody>
      </p:sp>
      <p:cxnSp>
        <p:nvCxnSpPr>
          <p:cNvPr id="151" name="Google Shape;151;p26"/>
          <p:cNvCxnSpPr/>
          <p:nvPr/>
        </p:nvCxnSpPr>
        <p:spPr>
          <a:xfrm>
            <a:off x="690744" y="3024661"/>
            <a:ext cx="84624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6"/>
          <p:cNvSpPr txBox="1"/>
          <p:nvPr/>
        </p:nvSpPr>
        <p:spPr>
          <a:xfrm>
            <a:off x="912300" y="1142950"/>
            <a:ext cx="61728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0">
                <a:solidFill>
                  <a:srgbClr val="9FC5E8"/>
                </a:solidFill>
                <a:latin typeface="Lobster"/>
                <a:ea typeface="Lobster"/>
                <a:cs typeface="Lobster"/>
                <a:sym typeface="Lobster"/>
              </a:rPr>
              <a:t>HEADLINE</a:t>
            </a:r>
            <a:endParaRPr sz="10600">
              <a:solidFill>
                <a:srgbClr val="9FC5E8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845700" y="3633650"/>
            <a:ext cx="8307600" cy="6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FFF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{{headline}}</a:t>
            </a:r>
            <a:endParaRPr sz="2500">
              <a:solidFill>
                <a:srgbClr val="FFFFFF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AAD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 rot="5400000">
            <a:off x="-1264886" y="1264886"/>
            <a:ext cx="12858750" cy="10328977"/>
          </a:xfrm>
          <a:custGeom>
            <a:rect b="b" l="l" r="r" t="t"/>
            <a:pathLst>
              <a:path extrusionOk="0" h="10328977" w="12858750">
                <a:moveTo>
                  <a:pt x="0" y="0"/>
                </a:moveTo>
                <a:lnTo>
                  <a:pt x="12858750" y="0"/>
                </a:lnTo>
                <a:lnTo>
                  <a:pt x="12858750" y="10328978"/>
                </a:lnTo>
                <a:lnTo>
                  <a:pt x="0" y="103289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278" r="-10278" t="0"/>
            </a:stretch>
          </a:blipFill>
          <a:ln>
            <a:noFill/>
          </a:ln>
        </p:spPr>
      </p:sp>
      <p:sp>
        <p:nvSpPr>
          <p:cNvPr id="159" name="Google Shape;159;p27"/>
          <p:cNvSpPr/>
          <p:nvPr/>
        </p:nvSpPr>
        <p:spPr>
          <a:xfrm>
            <a:off x="-2186216" y="0"/>
            <a:ext cx="12858750" cy="12858750"/>
          </a:xfrm>
          <a:custGeom>
            <a:rect b="b" l="l" r="r" t="t"/>
            <a:pathLst>
              <a:path extrusionOk="0" h="12858750" w="12858750">
                <a:moveTo>
                  <a:pt x="0" y="0"/>
                </a:moveTo>
                <a:lnTo>
                  <a:pt x="12858750" y="0"/>
                </a:lnTo>
                <a:lnTo>
                  <a:pt x="1285875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2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27"/>
          <p:cNvSpPr txBox="1"/>
          <p:nvPr/>
        </p:nvSpPr>
        <p:spPr>
          <a:xfrm>
            <a:off x="361052" y="11325154"/>
            <a:ext cx="9121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600" u="none" cap="none" strike="noStrike">
                <a:solidFill>
                  <a:srgbClr val="000000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 Swipe Right to know more  &gt;&gt;</a:t>
            </a:r>
            <a:endParaRPr sz="1000"/>
          </a:p>
        </p:txBody>
      </p:sp>
      <p:sp>
        <p:nvSpPr>
          <p:cNvPr id="161" name="Google Shape;161;p27"/>
          <p:cNvSpPr txBox="1"/>
          <p:nvPr/>
        </p:nvSpPr>
        <p:spPr>
          <a:xfrm>
            <a:off x="750300" y="2340900"/>
            <a:ext cx="8786400" cy="7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800"/>
              <a:buFont typeface="Calibri"/>
              <a:buChar char="●"/>
            </a:pPr>
            <a:r>
              <a:rPr lang="en" sz="380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{{pt1}} </a:t>
            </a:r>
            <a:endParaRPr sz="38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800"/>
              <a:buFont typeface="Calibri"/>
              <a:buChar char="●"/>
            </a:pPr>
            <a:r>
              <a:rPr lang="en" sz="380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{{pt2}}</a:t>
            </a:r>
            <a:endParaRPr sz="38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800"/>
              <a:buFont typeface="Calibri"/>
              <a:buChar char="●"/>
            </a:pPr>
            <a:r>
              <a:rPr lang="en" sz="380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{{pt3}}</a:t>
            </a:r>
            <a:endParaRPr sz="38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800"/>
              <a:buFont typeface="Calibri"/>
              <a:buChar char="●"/>
            </a:pPr>
            <a:r>
              <a:rPr lang="en" sz="380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{{pt4}}</a:t>
            </a:r>
            <a:endParaRPr sz="38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800"/>
              <a:buFont typeface="Calibri"/>
              <a:buChar char="●"/>
            </a:pPr>
            <a:r>
              <a:rPr lang="en" sz="380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{{pt5}}</a:t>
            </a:r>
            <a:endParaRPr sz="38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912300" y="994075"/>
            <a:ext cx="878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7"/>
          <p:cNvCxnSpPr/>
          <p:nvPr/>
        </p:nvCxnSpPr>
        <p:spPr>
          <a:xfrm>
            <a:off x="528744" y="1469436"/>
            <a:ext cx="84624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AAD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 rot="5400000">
            <a:off x="-1264886" y="1264886"/>
            <a:ext cx="12858750" cy="10328977"/>
          </a:xfrm>
          <a:custGeom>
            <a:rect b="b" l="l" r="r" t="t"/>
            <a:pathLst>
              <a:path extrusionOk="0" h="10328977" w="12858750">
                <a:moveTo>
                  <a:pt x="0" y="0"/>
                </a:moveTo>
                <a:lnTo>
                  <a:pt x="12858750" y="0"/>
                </a:lnTo>
                <a:lnTo>
                  <a:pt x="12858750" y="10328978"/>
                </a:lnTo>
                <a:lnTo>
                  <a:pt x="0" y="103289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278" r="-10278" t="0"/>
            </a:stretch>
          </a:blipFill>
          <a:ln>
            <a:noFill/>
          </a:ln>
        </p:spPr>
      </p:sp>
      <p:sp>
        <p:nvSpPr>
          <p:cNvPr id="169" name="Google Shape;169;p28"/>
          <p:cNvSpPr/>
          <p:nvPr/>
        </p:nvSpPr>
        <p:spPr>
          <a:xfrm>
            <a:off x="-2186216" y="0"/>
            <a:ext cx="12858750" cy="12858750"/>
          </a:xfrm>
          <a:custGeom>
            <a:rect b="b" l="l" r="r" t="t"/>
            <a:pathLst>
              <a:path extrusionOk="0" h="12858750" w="12858750">
                <a:moveTo>
                  <a:pt x="0" y="0"/>
                </a:moveTo>
                <a:lnTo>
                  <a:pt x="12858750" y="0"/>
                </a:lnTo>
                <a:lnTo>
                  <a:pt x="1285875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2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28"/>
          <p:cNvSpPr txBox="1"/>
          <p:nvPr/>
        </p:nvSpPr>
        <p:spPr>
          <a:xfrm>
            <a:off x="361052" y="11325154"/>
            <a:ext cx="9121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600" u="none" cap="none" strike="noStrike">
                <a:solidFill>
                  <a:srgbClr val="000000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 Swipe Right to know more  &gt;&gt;</a:t>
            </a:r>
            <a:endParaRPr sz="1000"/>
          </a:p>
        </p:txBody>
      </p:sp>
      <p:sp>
        <p:nvSpPr>
          <p:cNvPr id="171" name="Google Shape;171;p28"/>
          <p:cNvSpPr txBox="1"/>
          <p:nvPr/>
        </p:nvSpPr>
        <p:spPr>
          <a:xfrm>
            <a:off x="912300" y="994075"/>
            <a:ext cx="878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28"/>
          <p:cNvCxnSpPr/>
          <p:nvPr/>
        </p:nvCxnSpPr>
        <p:spPr>
          <a:xfrm>
            <a:off x="528744" y="1469436"/>
            <a:ext cx="84624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8"/>
          <p:cNvSpPr txBox="1"/>
          <p:nvPr/>
        </p:nvSpPr>
        <p:spPr>
          <a:xfrm>
            <a:off x="750300" y="2340900"/>
            <a:ext cx="8786400" cy="7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800"/>
              <a:buFont typeface="Calibri"/>
              <a:buChar char="●"/>
            </a:pPr>
            <a:r>
              <a:rPr lang="en" sz="380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{{pt6}} </a:t>
            </a:r>
            <a:endParaRPr sz="38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800"/>
              <a:buFont typeface="Calibri"/>
              <a:buChar char="●"/>
            </a:pPr>
            <a:r>
              <a:rPr lang="en" sz="380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{{pt7}}</a:t>
            </a:r>
            <a:endParaRPr sz="38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800"/>
              <a:buFont typeface="Calibri"/>
              <a:buChar char="●"/>
            </a:pPr>
            <a:r>
              <a:rPr lang="en" sz="380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{{pt8}}</a:t>
            </a:r>
            <a:endParaRPr sz="38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800"/>
              <a:buFont typeface="Calibri"/>
              <a:buChar char="●"/>
            </a:pPr>
            <a:r>
              <a:rPr lang="en" sz="380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{{pt9}}</a:t>
            </a:r>
            <a:endParaRPr sz="38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800"/>
              <a:buFont typeface="Calibri"/>
              <a:buChar char="●"/>
            </a:pPr>
            <a:r>
              <a:rPr lang="en" sz="380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{{pt10}}</a:t>
            </a:r>
            <a:endParaRPr sz="38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/>
        </p:nvSpPr>
        <p:spPr>
          <a:xfrm>
            <a:off x="0" y="0"/>
            <a:ext cx="10287000" cy="12858750"/>
          </a:xfrm>
          <a:custGeom>
            <a:rect b="b" l="l" r="r" t="t"/>
            <a:pathLst>
              <a:path extrusionOk="0" h="12858750" w="10287000">
                <a:moveTo>
                  <a:pt x="0" y="0"/>
                </a:moveTo>
                <a:lnTo>
                  <a:pt x="10287000" y="0"/>
                </a:lnTo>
                <a:lnTo>
                  <a:pt x="1028700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3804" r="-43802" t="0"/>
            </a:stretch>
          </a:blipFill>
          <a:ln>
            <a:noFill/>
          </a:ln>
        </p:spPr>
      </p:sp>
      <p:sp>
        <p:nvSpPr>
          <p:cNvPr id="179" name="Google Shape;179;p29"/>
          <p:cNvSpPr/>
          <p:nvPr/>
        </p:nvSpPr>
        <p:spPr>
          <a:xfrm rot="5400000">
            <a:off x="-1264886" y="1264886"/>
            <a:ext cx="12858750" cy="10328977"/>
          </a:xfrm>
          <a:custGeom>
            <a:rect b="b" l="l" r="r" t="t"/>
            <a:pathLst>
              <a:path extrusionOk="0" h="10328977" w="12858750">
                <a:moveTo>
                  <a:pt x="0" y="0"/>
                </a:moveTo>
                <a:lnTo>
                  <a:pt x="12858750" y="0"/>
                </a:lnTo>
                <a:lnTo>
                  <a:pt x="12858750" y="10328978"/>
                </a:lnTo>
                <a:lnTo>
                  <a:pt x="0" y="103289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0281" r="-10280" t="0"/>
            </a:stretch>
          </a:blipFill>
          <a:ln>
            <a:noFill/>
          </a:ln>
        </p:spPr>
      </p:sp>
      <p:sp>
        <p:nvSpPr>
          <p:cNvPr id="180" name="Google Shape;180;p29"/>
          <p:cNvSpPr/>
          <p:nvPr/>
        </p:nvSpPr>
        <p:spPr>
          <a:xfrm>
            <a:off x="-2186216" y="0"/>
            <a:ext cx="12858750" cy="12858750"/>
          </a:xfrm>
          <a:custGeom>
            <a:rect b="b" l="l" r="r" t="t"/>
            <a:pathLst>
              <a:path extrusionOk="0" h="12858750" w="12858750">
                <a:moveTo>
                  <a:pt x="0" y="0"/>
                </a:moveTo>
                <a:lnTo>
                  <a:pt x="12858750" y="0"/>
                </a:lnTo>
                <a:lnTo>
                  <a:pt x="1285875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82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81" name="Google Shape;181;p29"/>
          <p:cNvCxnSpPr/>
          <p:nvPr/>
        </p:nvCxnSpPr>
        <p:spPr>
          <a:xfrm>
            <a:off x="951319" y="1342136"/>
            <a:ext cx="84624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29"/>
          <p:cNvCxnSpPr/>
          <p:nvPr/>
        </p:nvCxnSpPr>
        <p:spPr>
          <a:xfrm>
            <a:off x="912342" y="10908843"/>
            <a:ext cx="84624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3" name="Google Shape;183;p29"/>
          <p:cNvGrpSpPr/>
          <p:nvPr/>
        </p:nvGrpSpPr>
        <p:grpSpPr>
          <a:xfrm>
            <a:off x="774414" y="2818453"/>
            <a:ext cx="8229600" cy="2389490"/>
            <a:chOff x="0" y="0"/>
            <a:chExt cx="10972800" cy="3184713"/>
          </a:xfrm>
        </p:grpSpPr>
        <p:sp>
          <p:nvSpPr>
            <p:cNvPr id="184" name="Google Shape;184;p29"/>
            <p:cNvSpPr txBox="1"/>
            <p:nvPr/>
          </p:nvSpPr>
          <p:spPr>
            <a:xfrm>
              <a:off x="0" y="0"/>
              <a:ext cx="10972800" cy="29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95300" lvl="1" marL="1092200" marR="0" rtl="0" algn="l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Arial"/>
                <a:buChar char="•"/>
              </a:pPr>
              <a:r>
                <a:rPr b="1" i="0" lang="en" sz="4200" u="none" cap="none" strike="noStrike">
                  <a:solidFill>
                    <a:srgbClr val="FFFFFF"/>
                  </a:solidFill>
                  <a:latin typeface="Playpen Sans"/>
                  <a:ea typeface="Playpen Sans"/>
                  <a:cs typeface="Playpen Sans"/>
                  <a:sym typeface="Playpen Sans"/>
                </a:rPr>
                <a:t>BE AWARE</a:t>
              </a:r>
              <a:endParaRPr sz="700"/>
            </a:p>
            <a:p>
              <a:pPr indent="-495300" lvl="1" marL="1092200" marR="0" rtl="0" algn="l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Arial"/>
                <a:buChar char="•"/>
              </a:pPr>
              <a:r>
                <a:rPr b="1" i="0" lang="en" sz="4200" u="none" cap="none" strike="noStrike">
                  <a:solidFill>
                    <a:srgbClr val="FFFFFF"/>
                  </a:solidFill>
                  <a:latin typeface="Playpen Sans"/>
                  <a:ea typeface="Playpen Sans"/>
                  <a:cs typeface="Playpen Sans"/>
                  <a:sym typeface="Playpen Sans"/>
                </a:rPr>
                <a:t>BE KNOWLEDGEABLE</a:t>
              </a:r>
              <a:endParaRPr sz="700"/>
            </a:p>
            <a:p>
              <a:pPr indent="-495300" lvl="1" marL="1092200" marR="0" rtl="0" algn="l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Arial"/>
                <a:buChar char="•"/>
              </a:pPr>
              <a:r>
                <a:rPr b="1" i="0" lang="en" sz="4200" u="none" cap="none" strike="noStrike">
                  <a:solidFill>
                    <a:srgbClr val="FFFFFF"/>
                  </a:solidFill>
                  <a:latin typeface="Playpen Sans"/>
                  <a:ea typeface="Playpen Sans"/>
                  <a:cs typeface="Playpen Sans"/>
                  <a:sym typeface="Playpen Sans"/>
                </a:rPr>
                <a:t>BE SHARP</a:t>
              </a:r>
              <a:endParaRPr sz="700"/>
            </a:p>
          </p:txBody>
        </p:sp>
        <p:sp>
          <p:nvSpPr>
            <p:cNvPr id="185" name="Google Shape;185;p29"/>
            <p:cNvSpPr txBox="1"/>
            <p:nvPr/>
          </p:nvSpPr>
          <p:spPr>
            <a:xfrm>
              <a:off x="0" y="2753913"/>
              <a:ext cx="109728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89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9"/>
          <p:cNvSpPr/>
          <p:nvPr/>
        </p:nvSpPr>
        <p:spPr>
          <a:xfrm>
            <a:off x="1378875" y="5852175"/>
            <a:ext cx="7118700" cy="2838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29"/>
          <p:cNvGrpSpPr/>
          <p:nvPr/>
        </p:nvGrpSpPr>
        <p:grpSpPr>
          <a:xfrm>
            <a:off x="901545" y="6076836"/>
            <a:ext cx="7975350" cy="2254881"/>
            <a:chOff x="0" y="-190500"/>
            <a:chExt cx="10633800" cy="3005306"/>
          </a:xfrm>
        </p:grpSpPr>
        <p:sp>
          <p:nvSpPr>
            <p:cNvPr id="188" name="Google Shape;188;p29"/>
            <p:cNvSpPr txBox="1"/>
            <p:nvPr/>
          </p:nvSpPr>
          <p:spPr>
            <a:xfrm>
              <a:off x="0" y="-190500"/>
              <a:ext cx="10633800" cy="16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7900" u="none" cap="none" strike="noStrike">
                  <a:solidFill>
                    <a:srgbClr val="0097B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FOLLOW US </a:t>
              </a:r>
              <a:endParaRPr sz="1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9" name="Google Shape;189;p29"/>
            <p:cNvSpPr txBox="1"/>
            <p:nvPr/>
          </p:nvSpPr>
          <p:spPr>
            <a:xfrm>
              <a:off x="0" y="1768406"/>
              <a:ext cx="10633800" cy="10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51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STAY UPDATED</a:t>
              </a:r>
              <a:endParaRPr sz="1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8C88E9"/>
      </a:dk1>
      <a:lt1>
        <a:srgbClr val="D16363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