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EB9B-E7B7-C2FA-5713-9B4D58F3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E6A65-048E-DFA4-427B-9CBE5845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ACBA-E885-1AEC-7B4C-D4E7DC10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5F68-21BA-8B53-5955-138FC13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5A08B-BE18-F6D5-3EE2-C0749EB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53F-AC14-34AE-384F-C49EB347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26C51-47DE-A6D8-A038-CD63F937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F7E0E-1178-9582-BE26-3AB5931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3F26-09BC-1915-6B3E-44F05BD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CCF5-61BA-8F34-5A36-86824E5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CE562-1FC7-7AE0-C752-5CFBBBA0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7083B-E468-A80F-C1E9-42A54CDC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E6F0E-492C-F381-BFA2-2DEFC85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1B850-9AA2-2AC4-25D6-56347E4D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541AE-4674-5123-2B1C-5DE72B4E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5410B-54D1-F686-4BFC-70F57D6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9863-3CD3-A825-C50B-6D10C546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C35C-0E50-FA85-1476-45CB23B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46F41-74DE-77C3-31F7-9FD9BEBF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A5F0-0AC3-16A9-E43D-3FE6867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599DB-13F0-51C4-DDCF-0EC4D752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6FFB6-1CA5-0D64-1C10-8C27D2F4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1125C-9931-1370-6110-440D7CA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0ABD-1067-DAAA-E96D-1784DD4F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975F0-D30C-8046-7F3C-234075A6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2F9F-C3ED-C073-DF76-7A435307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95016-0446-C7B5-ED12-1627253D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6A053-CD1E-CA5A-BFC5-760FB3DE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3B0C-B703-65A4-1084-0B3EB33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99BCB-B073-E29B-9DEA-B293F20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94059-7CC0-AAE5-F247-782BE0FB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2622-585F-CB06-9FCC-9986C68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082FD-D91C-4EFF-D5B1-685E4F26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6FCA9-715C-1ACD-8A68-966C3392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9FED9-9952-0C26-6931-32EC74EDF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BE5AF-F256-593F-8DC4-751D60ABE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044FDB-E8D8-3BB9-FCCD-B92D12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D2F95-628F-6D37-219C-F457610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25DCD-1C0B-3EBF-A011-C528D99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A5F9-B454-4625-8E54-4A39CDF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0D866-11B8-826C-2CA1-5D37CA1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3D71D-3201-4C2F-4DFF-FC8310F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2B877-0AA6-EF3F-AB85-4AA54BD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E30C9-7170-B993-6ECE-FE41AD5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7960F-C470-B89F-A1A1-88770953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CEC24-9818-27EB-5EC3-0FF61CA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C087-D4A1-B07C-6475-6E8B20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71EAE-8DE8-C0F9-769B-BF881802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E15F2-B7C8-B10E-9069-26CACD00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BF433-1465-890A-94B0-F36A8E4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A48A9-BBBF-4696-0678-D003D84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B80F5-418F-D7D8-2766-BC8B584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2FFF-13AA-6623-44DD-EBCCE04A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A8D7D-2345-3734-0554-44D1BE78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B849B-6C68-BEDC-783A-CA6CC50B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0B5A9-5359-388E-A141-B3678C3E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98C0A-C7E9-F27E-C7AB-3C6BFAC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9DC23-39B7-0246-80FD-C428B43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0BBBD7-F693-CFE5-F528-3FC3BE1C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94006-A37E-45C9-5011-0FB4764C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62D3A-B66A-1CFC-7653-F139FC42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E0BC9-E8B5-B7D7-1690-151D878C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B5C7-F336-4218-BB11-9E3794A8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1C90E1-E875-9C59-B711-FDE0419C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메인화면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구조설계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D41F9-7907-5701-A868-0BBE2EFD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76" y="643466"/>
            <a:ext cx="49193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9A4B5-9E76-949F-8B6D-859CDF4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0305"/>
            <a:ext cx="4528930" cy="18910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/>
              <a:t>&lt;</a:t>
            </a:r>
            <a:r>
              <a:rPr lang="ko-KR" altLang="en-US"/>
              <a:t>메인화면 용 오브젝트</a:t>
            </a:r>
            <a:r>
              <a:rPr lang="en-US" altLang="ko-KR"/>
              <a:t>&gt;</a:t>
            </a:r>
          </a:p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5C407-E5E1-5FB0-AFAF-AE9EC1DDDF91}"/>
              </a:ext>
            </a:extLst>
          </p:cNvPr>
          <p:cNvSpPr txBox="1"/>
          <p:nvPr/>
        </p:nvSpPr>
        <p:spPr>
          <a:xfrm>
            <a:off x="6957391" y="586409"/>
            <a:ext cx="3906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/>
              <a:t>파괴불가 오브젝트</a:t>
            </a:r>
            <a:r>
              <a:rPr lang="en-US" altLang="ko-KR" sz="2800"/>
              <a:t>&gt;</a:t>
            </a:r>
          </a:p>
          <a:p>
            <a:pPr algn="ctr"/>
            <a:r>
              <a:rPr lang="en-US" altLang="ko-KR" sz="2800"/>
              <a:t>Option_UI</a:t>
            </a:r>
          </a:p>
          <a:p>
            <a:pPr algn="ctr"/>
            <a:r>
              <a:rPr lang="ko-KR" altLang="en-US" sz="2800"/>
              <a:t>배경음악</a:t>
            </a:r>
            <a:r>
              <a:rPr lang="en-US" altLang="ko-KR" sz="2800"/>
              <a:t>_</a:t>
            </a:r>
            <a:r>
              <a:rPr lang="ko-KR" altLang="en-US" sz="280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AE10F-D2B9-422F-9236-826B6EE1BC11}"/>
              </a:ext>
            </a:extLst>
          </p:cNvPr>
          <p:cNvSpPr txBox="1"/>
          <p:nvPr/>
        </p:nvSpPr>
        <p:spPr>
          <a:xfrm>
            <a:off x="7404652" y="3588026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다른씬에서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C97FE9-C0EE-EA5D-AE43-4A5BBCEE3D8F}"/>
              </a:ext>
            </a:extLst>
          </p:cNvPr>
          <p:cNvSpPr/>
          <p:nvPr/>
        </p:nvSpPr>
        <p:spPr>
          <a:xfrm>
            <a:off x="7036905" y="3161435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15DD62-9C5C-E69F-CD9F-C63EC2E9BBB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567531" y="1971404"/>
            <a:ext cx="342900" cy="119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7DA414-0A2E-A058-EA91-D952C3139830}"/>
              </a:ext>
            </a:extLst>
          </p:cNvPr>
          <p:cNvSpPr txBox="1"/>
          <p:nvPr/>
        </p:nvSpPr>
        <p:spPr>
          <a:xfrm>
            <a:off x="1182756" y="4067484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메인화면에서만 사용함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94321D-F6CA-8130-DA35-CFD7638838DD}"/>
              </a:ext>
            </a:extLst>
          </p:cNvPr>
          <p:cNvSpPr/>
          <p:nvPr/>
        </p:nvSpPr>
        <p:spPr>
          <a:xfrm>
            <a:off x="1083365" y="3682447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302DB1-1079-7E2F-79A4-15F63F8C019B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2613991" y="1971404"/>
            <a:ext cx="31474" cy="171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D83C2-586C-DC8D-DC90-5006C288F652}"/>
              </a:ext>
            </a:extLst>
          </p:cNvPr>
          <p:cNvSpPr txBox="1"/>
          <p:nvPr/>
        </p:nvSpPr>
        <p:spPr>
          <a:xfrm>
            <a:off x="526774" y="59634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pPr algn="ctr"/>
            <a:endParaRPr lang="en-US" altLang="ko-KR"/>
          </a:p>
          <a:p>
            <a:r>
              <a:rPr lang="ko-KR" altLang="en-US"/>
              <a:t>하위 오브젝트에서 공용으로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9A93A-7A4E-5995-6A3C-A261ECCDFCB2}"/>
              </a:ext>
            </a:extLst>
          </p:cNvPr>
          <p:cNvSpPr txBox="1"/>
          <p:nvPr/>
        </p:nvSpPr>
        <p:spPr>
          <a:xfrm>
            <a:off x="7494104" y="882711"/>
            <a:ext cx="3607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Scenes_Logic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스크립트를 공용으로 사용함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5BFA32-345A-5019-73CD-A59263F5E6E4}"/>
              </a:ext>
            </a:extLst>
          </p:cNvPr>
          <p:cNvSpPr/>
          <p:nvPr/>
        </p:nvSpPr>
        <p:spPr>
          <a:xfrm>
            <a:off x="7335078" y="765312"/>
            <a:ext cx="3975652" cy="14113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DFC908-D8CB-EECA-7B56-1347D5641B25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 flipV="1">
            <a:off x="4184374" y="1196513"/>
            <a:ext cx="3150704" cy="274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51F5D3-41BC-0145-E813-9E8D792F7133}"/>
              </a:ext>
            </a:extLst>
          </p:cNvPr>
          <p:cNvSpPr txBox="1"/>
          <p:nvPr/>
        </p:nvSpPr>
        <p:spPr>
          <a:xfrm>
            <a:off x="506895" y="2713383"/>
            <a:ext cx="108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Scenes_Logic</a:t>
            </a:r>
            <a:endParaRPr lang="en-US" altLang="ko-KR" b="1"/>
          </a:p>
          <a:p>
            <a:pPr algn="ctr"/>
            <a:endParaRPr lang="en-US" altLang="ko-KR"/>
          </a:p>
          <a:p>
            <a:r>
              <a:rPr lang="ko-KR" altLang="en-US"/>
              <a:t>오브젝트 </a:t>
            </a:r>
            <a:r>
              <a:rPr lang="en-US" altLang="ko-KR"/>
              <a:t>Layer</a:t>
            </a:r>
            <a:r>
              <a:rPr lang="ko-KR" altLang="en-US"/>
              <a:t>를 검사하여  그 오브젝트에 맞는 기능을 삽입한다</a:t>
            </a:r>
            <a:r>
              <a:rPr lang="en-US" altLang="ko-KR"/>
              <a:t>.-</a:t>
            </a:r>
            <a:r>
              <a:rPr lang="ko-KR" altLang="en-US"/>
              <a:t>이미지</a:t>
            </a:r>
            <a:r>
              <a:rPr lang="en-US" altLang="ko-KR"/>
              <a:t>,</a:t>
            </a:r>
            <a:r>
              <a:rPr lang="ko-KR" altLang="en-US"/>
              <a:t>버튼기능</a:t>
            </a:r>
            <a:r>
              <a:rPr lang="en-US" altLang="ko-KR"/>
              <a:t>,</a:t>
            </a:r>
            <a:r>
              <a:rPr lang="ko-KR" altLang="en-US"/>
              <a:t>오디오 셋팅 등등</a:t>
            </a:r>
            <a:endParaRPr lang="en-US" altLang="ko-KR"/>
          </a:p>
          <a:p>
            <a:r>
              <a:rPr lang="en-US" altLang="ko-KR"/>
              <a:t>(unity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를 사용하는데</a:t>
            </a:r>
            <a:r>
              <a:rPr lang="en-US" altLang="ko-KR"/>
              <a:t> Layer</a:t>
            </a:r>
            <a:r>
              <a:rPr lang="ko-KR" altLang="en-US"/>
              <a:t> 양이 많아지면 그냥 </a:t>
            </a:r>
            <a:r>
              <a:rPr lang="en-US" altLang="ko-KR"/>
              <a:t>enum </a:t>
            </a:r>
            <a:r>
              <a:rPr lang="ko-KR" altLang="en-US"/>
              <a:t>타입으로 만들 예정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302CA-306D-83F8-C445-31D6AE91F260}"/>
              </a:ext>
            </a:extLst>
          </p:cNvPr>
          <p:cNvSpPr txBox="1"/>
          <p:nvPr/>
        </p:nvSpPr>
        <p:spPr>
          <a:xfrm>
            <a:off x="347870" y="4744708"/>
            <a:ext cx="114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ButtonPointerEnter</a:t>
            </a:r>
          </a:p>
          <a:p>
            <a:r>
              <a:rPr lang="ko-KR" altLang="en-US"/>
              <a:t>마우스 커서를 버튼에 올리면 크기</a:t>
            </a:r>
            <a:r>
              <a:rPr lang="en-US" altLang="ko-KR"/>
              <a:t>,</a:t>
            </a:r>
            <a:r>
              <a:rPr lang="ko-KR" altLang="en-US"/>
              <a:t>글씨색변경 </a:t>
            </a:r>
            <a:endParaRPr lang="en-US" altLang="ko-KR"/>
          </a:p>
          <a:p>
            <a:r>
              <a:rPr lang="ko-KR" altLang="en-US"/>
              <a:t>버튼 밖으로 나가면 기존 모양으로 돌아감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44653-362C-4AA4-BAD0-740486EEC7E7}"/>
              </a:ext>
            </a:extLst>
          </p:cNvPr>
          <p:cNvSpPr txBox="1"/>
          <p:nvPr/>
        </p:nvSpPr>
        <p:spPr>
          <a:xfrm>
            <a:off x="168965" y="6013174"/>
            <a:ext cx="120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Select BGM</a:t>
            </a:r>
          </a:p>
          <a:p>
            <a:r>
              <a:rPr lang="ko-KR" altLang="en-US"/>
              <a:t>이 스크립트는 현재 씬에 실행시킬 음악 선택하면 다른오브젝트 </a:t>
            </a:r>
            <a:r>
              <a:rPr lang="en-US" altLang="ko-KR"/>
              <a:t>Audio machine</a:t>
            </a:r>
            <a:r>
              <a:rPr lang="ko-KR" altLang="en-US"/>
              <a:t>에서 실행함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02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839F0-8245-2DA7-3247-7DAA57C24322}"/>
              </a:ext>
            </a:extLst>
          </p:cNvPr>
          <p:cNvSpPr txBox="1"/>
          <p:nvPr/>
        </p:nvSpPr>
        <p:spPr>
          <a:xfrm>
            <a:off x="-337931" y="337931"/>
            <a:ext cx="380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/>
              <a:t>&lt;</a:t>
            </a:r>
            <a:r>
              <a:rPr lang="ko-KR" altLang="en-US" sz="1800"/>
              <a:t>파괴불가 오브젝트</a:t>
            </a:r>
            <a:r>
              <a:rPr lang="en-US" altLang="ko-KR" sz="1800"/>
              <a:t>&gt;</a:t>
            </a:r>
          </a:p>
          <a:p>
            <a:pPr algn="ctr"/>
            <a:r>
              <a:rPr lang="en-US" altLang="ko-KR" sz="1800"/>
              <a:t>Option_UI</a:t>
            </a:r>
          </a:p>
          <a:p>
            <a:pPr algn="ctr"/>
            <a:r>
              <a:rPr lang="ko-KR" altLang="en-US" sz="1800"/>
              <a:t>배경음악</a:t>
            </a:r>
            <a:r>
              <a:rPr lang="en-US" altLang="ko-KR" sz="1800"/>
              <a:t>_</a:t>
            </a:r>
            <a:r>
              <a:rPr lang="ko-KR" altLang="en-US" sz="1800"/>
              <a:t>출력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949AA-4FB3-4E95-318E-CFF24128295D}"/>
              </a:ext>
            </a:extLst>
          </p:cNvPr>
          <p:cNvSpPr txBox="1"/>
          <p:nvPr/>
        </p:nvSpPr>
        <p:spPr>
          <a:xfrm>
            <a:off x="6635198" y="486010"/>
            <a:ext cx="18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Dontdestroy_UI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D572C-DF45-F524-34CB-02467C0467A2}"/>
              </a:ext>
            </a:extLst>
          </p:cNvPr>
          <p:cNvSpPr txBox="1"/>
          <p:nvPr/>
        </p:nvSpPr>
        <p:spPr>
          <a:xfrm>
            <a:off x="6561483" y="1534335"/>
            <a:ext cx="22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Dontdestroy_Audio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C3D32-930A-11DF-E354-A50F99ACDAA3}"/>
              </a:ext>
            </a:extLst>
          </p:cNvPr>
          <p:cNvSpPr txBox="1"/>
          <p:nvPr/>
        </p:nvSpPr>
        <p:spPr>
          <a:xfrm>
            <a:off x="9380055" y="735136"/>
            <a:ext cx="2641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Singleton&lt;T&gt;</a:t>
            </a:r>
            <a:r>
              <a:rPr lang="ko-KR" altLang="en-US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를 상속함</a:t>
            </a:r>
            <a:endParaRPr lang="en-US" altLang="ko-KR" sz="18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파괴금지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싱글톤 코드이다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8233B4-E827-8BEF-6F1B-1727E14F5EA8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460685" y="670676"/>
            <a:ext cx="919370" cy="52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E22F34-6393-65E1-849E-FA8B2EBE7B82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852453" y="1196801"/>
            <a:ext cx="527602" cy="52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5F63-B95E-B13B-CD27-A7DB366D088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68756" y="670676"/>
            <a:ext cx="3166442" cy="12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F6A45C-4D9F-2023-E8DE-3383725B92F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3468756" y="799596"/>
            <a:ext cx="3092727" cy="91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2F5B57-8D36-ABE7-6C78-2CE5CFAB36E8}"/>
              </a:ext>
            </a:extLst>
          </p:cNvPr>
          <p:cNvSpPr txBox="1"/>
          <p:nvPr/>
        </p:nvSpPr>
        <p:spPr>
          <a:xfrm>
            <a:off x="526774" y="2435087"/>
            <a:ext cx="1123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Dontdestroy_UI</a:t>
            </a:r>
            <a:endParaRPr lang="ko-KR" altLang="en-US" b="1"/>
          </a:p>
          <a:p>
            <a:r>
              <a:rPr lang="ko-KR" altLang="en-US"/>
              <a:t>옵션</a:t>
            </a:r>
            <a:r>
              <a:rPr lang="en-US" altLang="ko-KR"/>
              <a:t>UI</a:t>
            </a:r>
            <a:r>
              <a:rPr lang="ko-KR" altLang="en-US"/>
              <a:t>는 다른 씬에서도 사용하기 때문에 파괴 안함</a:t>
            </a:r>
            <a:r>
              <a:rPr lang="en-US" altLang="ko-KR"/>
              <a:t>(</a:t>
            </a:r>
            <a:r>
              <a:rPr lang="ko-KR" altLang="en-US"/>
              <a:t>미구현 스프라이트 보고 만들 예정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D5EE02-3E88-8279-421A-2DA1DCC045A0}"/>
              </a:ext>
            </a:extLst>
          </p:cNvPr>
          <p:cNvSpPr txBox="1"/>
          <p:nvPr/>
        </p:nvSpPr>
        <p:spPr>
          <a:xfrm>
            <a:off x="331305" y="3474338"/>
            <a:ext cx="1123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AudioMachine</a:t>
            </a:r>
          </a:p>
          <a:p>
            <a:pPr algn="ctr"/>
            <a:r>
              <a:rPr lang="ko-KR" altLang="en-US"/>
              <a:t>오디오 또한 다른 씬에서 사용하기 때문에 오디오 클립만 바꾸는 방식으로 사용</a:t>
            </a:r>
            <a:endParaRPr lang="en-US" altLang="ko-KR"/>
          </a:p>
          <a:p>
            <a:r>
              <a:rPr lang="en-US" altLang="ko-KR"/>
              <a:t>Audio_Script</a:t>
            </a:r>
            <a:r>
              <a:rPr lang="ko-KR" altLang="en-US"/>
              <a:t>폴더 참고</a:t>
            </a:r>
          </a:p>
        </p:txBody>
      </p:sp>
    </p:spTree>
    <p:extLst>
      <p:ext uri="{BB962C8B-B14F-4D97-AF65-F5344CB8AC3E}">
        <p14:creationId xmlns:p14="http://schemas.microsoft.com/office/powerpoint/2010/main" val="42670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324F8-BB7D-81AB-F26D-6366F6FA4576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캐릭터 선택</a:t>
            </a:r>
            <a:r>
              <a:rPr lang="en-US" altLang="ko-KR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구조설계</a:t>
            </a: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29F06-C420-2B2C-3078-B0209CD2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771" y="695786"/>
            <a:ext cx="431718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AB8AA-728F-EC7B-8B7F-85325D4846AC}"/>
              </a:ext>
            </a:extLst>
          </p:cNvPr>
          <p:cNvSpPr txBox="1"/>
          <p:nvPr/>
        </p:nvSpPr>
        <p:spPr>
          <a:xfrm>
            <a:off x="662608" y="586408"/>
            <a:ext cx="4386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해당 씬에서만 사용하는 오브젝트</a:t>
            </a:r>
            <a:r>
              <a:rPr lang="en-US" altLang="ko-KR" sz="2000"/>
              <a:t>&gt;</a:t>
            </a:r>
          </a:p>
          <a:p>
            <a:endParaRPr lang="en-US" altLang="ko-KR" sz="2000"/>
          </a:p>
          <a:p>
            <a:r>
              <a:rPr lang="en-US" altLang="ko-KR" sz="2000"/>
              <a:t>Button_UI</a:t>
            </a:r>
          </a:p>
          <a:p>
            <a:r>
              <a:rPr lang="en-US" altLang="ko-KR" sz="2000"/>
              <a:t>YesOrNo_UI</a:t>
            </a:r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43239-573A-A62B-05DE-66CDC2D5314D}"/>
              </a:ext>
            </a:extLst>
          </p:cNvPr>
          <p:cNvSpPr txBox="1"/>
          <p:nvPr/>
        </p:nvSpPr>
        <p:spPr>
          <a:xfrm>
            <a:off x="7007088" y="586408"/>
            <a:ext cx="430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다음 씬 까지만 사용할 오브젝트</a:t>
            </a:r>
            <a:r>
              <a:rPr lang="en-US" altLang="ko-KR" sz="2000"/>
              <a:t>&gt;</a:t>
            </a:r>
          </a:p>
          <a:p>
            <a:r>
              <a:rPr lang="en-US" altLang="ko-KR" sz="2000"/>
              <a:t>CharatorSelectInfo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6FEE2-0E13-4B92-573A-452E7763A73E}"/>
              </a:ext>
            </a:extLst>
          </p:cNvPr>
          <p:cNvSpPr txBox="1"/>
          <p:nvPr/>
        </p:nvSpPr>
        <p:spPr>
          <a:xfrm>
            <a:off x="7126357" y="2693504"/>
            <a:ext cx="477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버튼으로 캐릭터 선택시 그 캐릭터 </a:t>
            </a:r>
            <a:r>
              <a:rPr lang="en-US" altLang="ko-KR"/>
              <a:t>enum</a:t>
            </a:r>
            <a:r>
              <a:rPr lang="ko-KR" altLang="en-US"/>
              <a:t>값을 가지고 있다가 다음 씬에서 </a:t>
            </a:r>
            <a:r>
              <a:rPr lang="en-US" altLang="ko-KR"/>
              <a:t>enum</a:t>
            </a:r>
            <a:r>
              <a:rPr lang="ko-KR" altLang="en-US"/>
              <a:t>값으로 캐릭터 생성</a:t>
            </a:r>
            <a:r>
              <a:rPr lang="en-US" altLang="ko-KR"/>
              <a:t>? </a:t>
            </a:r>
            <a:r>
              <a:rPr lang="ko-KR" altLang="en-US"/>
              <a:t>하고 파괴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0CAD4C-EAA0-B5B8-0012-390F0C1A7C0F}"/>
              </a:ext>
            </a:extLst>
          </p:cNvPr>
          <p:cNvSpPr/>
          <p:nvPr/>
        </p:nvSpPr>
        <p:spPr>
          <a:xfrm>
            <a:off x="6281530" y="0"/>
            <a:ext cx="5188227" cy="15902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A82AE7-2441-9206-1DE2-2956DC70BF53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8875644" y="1590261"/>
            <a:ext cx="636104" cy="1103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43C71-6D40-D4C0-D1B0-BE09554C4A1A}"/>
              </a:ext>
            </a:extLst>
          </p:cNvPr>
          <p:cNvSpPr txBox="1"/>
          <p:nvPr/>
        </p:nvSpPr>
        <p:spPr>
          <a:xfrm>
            <a:off x="480391" y="3423525"/>
            <a:ext cx="5009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Button_UI</a:t>
            </a:r>
            <a:r>
              <a:rPr lang="ko-KR" altLang="en-US"/>
              <a:t>는 마우스커서가 버튼위에 있으면 해당 오브젝트 크기 조정 </a:t>
            </a:r>
            <a:r>
              <a:rPr lang="en-US" altLang="ko-KR"/>
              <a:t>,</a:t>
            </a:r>
            <a:r>
              <a:rPr lang="ko-KR" altLang="en-US"/>
              <a:t>캐릭터 선택시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YesOrNo_UI</a:t>
            </a:r>
            <a:r>
              <a:rPr lang="ko-KR" altLang="en-US"/>
              <a:t>활성화 </a:t>
            </a:r>
            <a:r>
              <a:rPr lang="en-US" altLang="ko-KR"/>
              <a:t>,</a:t>
            </a:r>
            <a:r>
              <a:rPr lang="en-US" altLang="ko-KR" sz="1800"/>
              <a:t> CharatorSelectInfo</a:t>
            </a:r>
            <a:r>
              <a:rPr lang="ko-KR" altLang="en-US" sz="1800"/>
              <a:t>안에 스크립에 </a:t>
            </a:r>
            <a:r>
              <a:rPr lang="en-US" altLang="ko-KR" sz="1800"/>
              <a:t>enum</a:t>
            </a:r>
            <a:r>
              <a:rPr lang="ko-KR" altLang="en-US" sz="1800"/>
              <a:t>값 저장된다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클릭하면 해당 정보에 대한 확인 창 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1734D-3EB1-256A-D975-4C23D085DD08}"/>
              </a:ext>
            </a:extLst>
          </p:cNvPr>
          <p:cNvSpPr/>
          <p:nvPr/>
        </p:nvSpPr>
        <p:spPr>
          <a:xfrm>
            <a:off x="294861" y="178905"/>
            <a:ext cx="5009322" cy="26438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313174-0842-F49A-5CFF-D200100AF7D8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799522" y="2822713"/>
            <a:ext cx="185530" cy="60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246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돋움체</vt:lpstr>
      <vt:lpstr>맑은 고딕</vt:lpstr>
      <vt:lpstr>Arial</vt:lpstr>
      <vt:lpstr>Office 테마</vt:lpstr>
      <vt:lpstr>메인화면-구조설계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7</cp:revision>
  <dcterms:created xsi:type="dcterms:W3CDTF">2025-05-10T03:41:51Z</dcterms:created>
  <dcterms:modified xsi:type="dcterms:W3CDTF">2025-05-11T13:22:47Z</dcterms:modified>
</cp:coreProperties>
</file>