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07" y="67"/>
      </p:cViewPr>
      <p:guideLst>
        <p:guide pos="2160"/>
        <p:guide orient="horz"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1618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63516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25204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65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684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66088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9172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3580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42139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8401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1188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360"/>
              </a:lnSpc>
            </a:pPr>
            <a:fld id="{81D60167-4931-47E6-BA6A-407CBD079E47}" type="slidenum">
              <a:rPr lang="en-IN" smtClean="0"/>
              <a:t>‹#›</a:t>
            </a:fld>
            <a:r>
              <a:rPr lang="en-IN" spc="-5" smtClean="0"/>
              <a:t>.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0629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dirty="0"/>
              <a:t>1</a:t>
            </a:fld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5705" y="7344711"/>
            <a:ext cx="2679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12</a:t>
            </a:r>
            <a:r>
              <a:rPr sz="1300" b="1" spc="-5" dirty="0">
                <a:solidFill>
                  <a:srgbClr val="8E939C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962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5705" y="7344711"/>
            <a:ext cx="2679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13</a:t>
            </a:r>
            <a:r>
              <a:rPr sz="1300" b="1" spc="-5" dirty="0">
                <a:solidFill>
                  <a:srgbClr val="8E939C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9618" y="2858396"/>
            <a:ext cx="2667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solidFill>
                  <a:srgbClr val="002E7A"/>
                </a:solidFill>
                <a:latin typeface="Arial"/>
                <a:cs typeface="Arial"/>
              </a:rPr>
              <a:t>Y</a:t>
            </a:r>
            <a:r>
              <a:rPr sz="1100" b="1" dirty="0">
                <a:solidFill>
                  <a:srgbClr val="002E7A"/>
                </a:solidFill>
                <a:latin typeface="Arial"/>
                <a:cs typeface="Arial"/>
              </a:rPr>
              <a:t>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8405" y="7344711"/>
            <a:ext cx="2552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z="1300" b="1" spc="-5" dirty="0">
                <a:solidFill>
                  <a:srgbClr val="8E939C"/>
                </a:solidFill>
                <a:latin typeface="Arial"/>
                <a:cs typeface="Arial"/>
              </a:rPr>
              <a:t>15.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dirty="0"/>
              <a:t>2</a:t>
            </a:fld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dirty="0"/>
              <a:t>3</a:t>
            </a:fld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65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fld id="{81D60167-4931-47E6-BA6A-407CBD079E47}" type="slidenum">
              <a:rPr dirty="0"/>
              <a:t>4</a:t>
            </a:fld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r>
              <a:rPr dirty="0"/>
              <a:t>6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r>
              <a:rPr dirty="0"/>
              <a:t>7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r>
              <a:rPr dirty="0"/>
              <a:t>8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5705" y="7344711"/>
            <a:ext cx="2679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10</a:t>
            </a:r>
            <a:r>
              <a:rPr sz="1300" b="1" spc="-5" dirty="0">
                <a:solidFill>
                  <a:srgbClr val="8E939C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5705" y="7344711"/>
            <a:ext cx="2679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60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11</a:t>
            </a:r>
            <a:r>
              <a:rPr sz="1300" b="1" spc="-5" dirty="0">
                <a:solidFill>
                  <a:srgbClr val="8E939C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25</Words>
  <Application>Microsoft Office PowerPoint</Application>
  <PresentationFormat>Custom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sada shiv pal</cp:lastModifiedBy>
  <cp:revision>2</cp:revision>
  <dcterms:created xsi:type="dcterms:W3CDTF">2018-12-15T12:49:32Z</dcterms:created>
  <dcterms:modified xsi:type="dcterms:W3CDTF">2018-12-15T13:39:24Z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2018-12-15T00:00:00Z</vt:filetime>
  </property>
</Properties>
</file>