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35A70-5679-408E-A683-7F667D2A55F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490F1-3FE7-43FF-B117-9191B4296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490F1-3FE7-43FF-B117-9191B4296D3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7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490F1-3FE7-43FF-B117-9191B4296D3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2C4D-B89E-887E-EC86-5B68ED60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7145-D4D4-C9D2-6688-8368E7AD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0B18-B55C-39A1-E759-E55F4997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E908-331B-22F2-AEA3-D2535F52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F155-2536-83AA-888D-2B2659C9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3CA6-12F9-FA58-D4F0-D429C472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DADCE-2873-93BF-8870-C8E18135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C88B-A68F-91B4-2810-C61A7921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9071-75FB-230C-C1FF-FADCA423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264F-DA90-EB51-A504-700518B1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4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6E1C2-9888-3EA7-E37C-9F45F129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49B14-05ED-F2DF-C086-80A81427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9A10-A817-2149-5E76-E7EF47A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A925-9C8C-AE69-5191-A348FF2F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DD4A-EB0D-D8C8-C024-9A5C6998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EABC-68FB-FA7E-4B92-BEA425AF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3DB7-BA69-31BD-7A3D-77D92341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2565-6380-ACB2-B48F-05F9D1C1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F849-D677-00B6-E3B6-CCBC3BBA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FE04-6437-591B-BBDF-53A6F07B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0C8-991E-41CD-7A41-75AC5D16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9455-9E66-2A4F-EEA4-48787604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0117-7D17-10C0-B59E-8CAC2E4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76B9-836B-EC6E-F366-70DC1B6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264D-5249-3525-926B-556857AD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8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8592-079A-604C-B8AA-3983B53F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7166-D496-3E42-3A65-F78D02C20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8697-F255-0C91-97A8-D621B553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9FAB-1260-834E-017B-6E64A2C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C62A-4D30-1538-C270-C5F1C6B3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C055-4A91-4309-0E73-A715E89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0042-06EB-8653-4FE5-D0F7D17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74EE-96D0-04EB-29DE-4EB943DE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B16A-3006-B3C5-26DB-2938BA78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8A808-429C-E66D-9969-6BA49326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D031-30D8-1CEA-EE1B-E9933E00C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9B593-F52D-A4D9-74A7-6349EE24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0D550-7266-9216-C0F2-694EA150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0E1-41D0-55EC-FE50-C89C9D88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1C3-BFAF-1B6E-B9ED-CDBC9330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CB544-351C-1D47-AD07-F1B11A7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7685D-A4BA-3C6F-7140-E96DFCFD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A9B3D-70C9-0451-F855-684FEF48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969FA-F68C-08C4-952E-FEDE2EE2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EBEA-1109-2551-2767-F12B9E91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D76D7-A009-2A99-2895-C5CFA04F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56B6-5161-9F86-DC3B-37192FCE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AE9C-B4B0-9A27-CD9D-935E4868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84BC-A313-BE52-9A47-2F4B9D906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647B-1F0A-C575-B609-A441131D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F92A-E9EB-7286-E0C7-59CA422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39FA-9DE6-7194-07FC-300F31B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8080-3787-DC08-EAA4-5319E02B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B6B56-DFB9-69AF-9B43-08FA70ACC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A0E9B-BB2A-D3A9-D8AC-146730E2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77B47-D7A9-605D-8F3A-51E89E71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F8BC-5F02-7813-C6BD-3DE9E983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3B1E-D220-926D-66CD-2FD9C880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76E84-4407-2C44-3430-6CE1D27C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7511-BB43-7B56-9713-401ABC92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373E-72A6-9D23-B610-A1F1D65D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EFE8-09D1-4724-8B3A-DC9E4E84C3F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70BE-D1FD-EB34-E8E0-A4EE5C59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E98E-7FFE-D3D4-C0AE-E78BE450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9BB5-BE90-4EF5-A7AD-5436FD40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CC65-594B-7C1F-39F5-52765FB0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MEDIA DATA ANALYSIS(</a:t>
            </a:r>
            <a:r>
              <a:rPr lang="en-IN" i="0" dirty="0">
                <a:solidFill>
                  <a:srgbClr val="0F0F0F"/>
                </a:solidFill>
                <a:effectLst/>
              </a:rPr>
              <a:t>for Twitter)</a:t>
            </a:r>
            <a:br>
              <a:rPr lang="en-IN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DCB8-401A-F855-6318-8F21E2A9F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7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edia Engagement">
            <a:extLst>
              <a:ext uri="{FF2B5EF4-FFF2-40B4-BE49-F238E27FC236}">
                <a16:creationId xmlns:a16="http://schemas.microsoft.com/office/drawing/2014/main" id="{5971D8B8-BFA7-421B-A0D5-D9F0FF4AB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0"/>
            <a:ext cx="1161489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5D0C5-61CC-B31D-2A80-3FB449A84293}"/>
              </a:ext>
            </a:extLst>
          </p:cNvPr>
          <p:cNvSpPr txBox="1"/>
          <p:nvPr/>
        </p:nvSpPr>
        <p:spPr>
          <a:xfrm>
            <a:off x="10609006" y="6194322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Tejaswini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46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10 Tweets">
            <a:extLst>
              <a:ext uri="{FF2B5EF4-FFF2-40B4-BE49-F238E27FC236}">
                <a16:creationId xmlns:a16="http://schemas.microsoft.com/office/drawing/2014/main" id="{020258FB-3D3F-4A07-BC11-AB80AF3E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843087"/>
            <a:ext cx="11744325" cy="3171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6BAC69-7EED-2739-4425-FD96B7FB6714}"/>
              </a:ext>
            </a:extLst>
          </p:cNvPr>
          <p:cNvSpPr txBox="1"/>
          <p:nvPr/>
        </p:nvSpPr>
        <p:spPr>
          <a:xfrm>
            <a:off x="10609006" y="6194322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Tejaswini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98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weets by Day and Week">
            <a:extLst>
              <a:ext uri="{FF2B5EF4-FFF2-40B4-BE49-F238E27FC236}">
                <a16:creationId xmlns:a16="http://schemas.microsoft.com/office/drawing/2014/main" id="{89A6D74F-E97F-4F1B-9AF9-2F9277A4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4" y="0"/>
            <a:ext cx="1166619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8BFDB4-11D6-9AFE-2BC4-E03566A0B6C4}"/>
              </a:ext>
            </a:extLst>
          </p:cNvPr>
          <p:cNvSpPr txBox="1"/>
          <p:nvPr/>
        </p:nvSpPr>
        <p:spPr>
          <a:xfrm>
            <a:off x="10609006" y="6204154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Sadab 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47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weet Volume by weekday">
            <a:extLst>
              <a:ext uri="{FF2B5EF4-FFF2-40B4-BE49-F238E27FC236}">
                <a16:creationId xmlns:a16="http://schemas.microsoft.com/office/drawing/2014/main" id="{941E81AE-F7BD-4AF7-9077-814EDCE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9" y="77133"/>
            <a:ext cx="12192000" cy="6743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D122F5-BC24-EC5E-20A1-1533471404C9}"/>
              </a:ext>
            </a:extLst>
          </p:cNvPr>
          <p:cNvSpPr txBox="1"/>
          <p:nvPr/>
        </p:nvSpPr>
        <p:spPr>
          <a:xfrm>
            <a:off x="10609006" y="6194322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Sadab 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9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3E576F58-ECE9-4ED6-851D-17185A23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2CDA-C4F4-2425-8012-69EAAD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03A5-97F5-F7EE-464C-7AD2CB5B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US" dirty="0"/>
              <a:t>Importance of Social Media Analysis</a:t>
            </a:r>
          </a:p>
          <a:p>
            <a:r>
              <a:rPr lang="en-IN" dirty="0"/>
              <a:t>Data Overview</a:t>
            </a:r>
          </a:p>
          <a:p>
            <a:r>
              <a:rPr lang="en-IN" dirty="0"/>
              <a:t>Visualizations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22839-5E1D-2EE3-FBB4-3B8808CF364F}"/>
              </a:ext>
            </a:extLst>
          </p:cNvPr>
          <p:cNvSpPr txBox="1"/>
          <p:nvPr/>
        </p:nvSpPr>
        <p:spPr>
          <a:xfrm>
            <a:off x="9655277" y="6253316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Suryakanta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4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CD69-FDE0-2D68-5861-9D270D5F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166A-1A38-7737-A366-7833160E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Social Media Analysis?</a:t>
            </a:r>
          </a:p>
          <a:p>
            <a:pPr lvl="1"/>
            <a:r>
              <a:rPr lang="en-US" dirty="0"/>
              <a:t>We study how people use social media.</a:t>
            </a:r>
          </a:p>
          <a:p>
            <a:pPr lvl="1"/>
            <a:r>
              <a:rPr lang="en-US" dirty="0"/>
              <a:t>It helps us see what people like, share, and do on these platforms.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64E7-F995-2BDD-BA30-6B3BC6286D8C}"/>
              </a:ext>
            </a:extLst>
          </p:cNvPr>
          <p:cNvSpPr txBox="1"/>
          <p:nvPr/>
        </p:nvSpPr>
        <p:spPr>
          <a:xfrm>
            <a:off x="9655277" y="6253316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Suryakanta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0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03CA-85DF-78A9-3909-454F11ED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Social Media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3127-4D78-7611-CFC3-514FFC1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is this important?</a:t>
            </a:r>
          </a:p>
          <a:p>
            <a:pPr lvl="1"/>
            <a:r>
              <a:rPr lang="en-US" dirty="0"/>
              <a:t>Companies need to know what works to attract users</a:t>
            </a:r>
            <a:r>
              <a:rPr lang="en-IN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helps improve engagement and reach more people.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2B7AE-B221-62FC-D0B1-42B627F2E96A}"/>
              </a:ext>
            </a:extLst>
          </p:cNvPr>
          <p:cNvSpPr txBox="1"/>
          <p:nvPr/>
        </p:nvSpPr>
        <p:spPr>
          <a:xfrm>
            <a:off x="9655277" y="6253316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Suryakanta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9F8-61C4-495E-55F9-299A1FC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C7C7-48E9-42F3-05A9-9E669A37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21 columns and 1,181 entries</a:t>
            </a:r>
          </a:p>
          <a:p>
            <a:pPr lvl="1"/>
            <a:r>
              <a:rPr lang="en-US" b="1" dirty="0"/>
              <a:t>Tweet:</a:t>
            </a:r>
            <a:r>
              <a:rPr lang="en-US" dirty="0"/>
              <a:t> Text of the tweets.</a:t>
            </a:r>
          </a:p>
          <a:p>
            <a:pPr lvl="1"/>
            <a:r>
              <a:rPr lang="en-US" b="1" dirty="0"/>
              <a:t>Impressions:</a:t>
            </a:r>
            <a:r>
              <a:rPr lang="en-US" dirty="0"/>
              <a:t> Number of times the tweet was seen.</a:t>
            </a:r>
          </a:p>
          <a:p>
            <a:pPr lvl="1"/>
            <a:r>
              <a:rPr lang="fr-FR" b="1" dirty="0"/>
              <a:t>Engagements:</a:t>
            </a:r>
            <a:r>
              <a:rPr lang="fr-FR" dirty="0"/>
              <a:t> Total user interactions (clicks, likes, etc.).</a:t>
            </a:r>
            <a:endParaRPr lang="en-US" dirty="0"/>
          </a:p>
          <a:p>
            <a:pPr lvl="1"/>
            <a:r>
              <a:rPr lang="en-US" b="1" dirty="0"/>
              <a:t>Engagement Rate:</a:t>
            </a:r>
            <a:r>
              <a:rPr lang="en-US" dirty="0"/>
              <a:t> Percentage of people who engaged with the tweet after seeing it.</a:t>
            </a:r>
          </a:p>
          <a:p>
            <a:pPr lvl="1"/>
            <a:r>
              <a:rPr lang="en-US" b="1" dirty="0"/>
              <a:t>Retweets, Replies, Likes:</a:t>
            </a:r>
            <a:r>
              <a:rPr lang="en-US" dirty="0"/>
              <a:t> Different forms of interactions</a:t>
            </a:r>
          </a:p>
          <a:p>
            <a:pPr lvl="1"/>
            <a:r>
              <a:rPr lang="en-IN" b="1" dirty="0"/>
              <a:t>User Profile Clicks, URL Clicks, Hashtag Clicks:</a:t>
            </a:r>
            <a:r>
              <a:rPr lang="en-IN" dirty="0"/>
              <a:t> Types of user clicks.</a:t>
            </a:r>
            <a:endParaRPr lang="en-US" dirty="0"/>
          </a:p>
          <a:p>
            <a:pPr lvl="1"/>
            <a:r>
              <a:rPr lang="en-US" b="1" dirty="0"/>
              <a:t>Media Views, Media Engagements:</a:t>
            </a:r>
            <a:r>
              <a:rPr lang="en-US" dirty="0"/>
              <a:t> Interaction with media within the tweet.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0D779-EE51-73D8-52A2-3EAD3376D136}"/>
              </a:ext>
            </a:extLst>
          </p:cNvPr>
          <p:cNvSpPr txBox="1"/>
          <p:nvPr/>
        </p:nvSpPr>
        <p:spPr>
          <a:xfrm>
            <a:off x="9655277" y="6253316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E1-36CC-60D1-FA53-3C4585E2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2041-0BDD-CAD8-F10F-66412A8F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9CA01-9131-EC41-2E04-6E24FEA84468}"/>
              </a:ext>
            </a:extLst>
          </p:cNvPr>
          <p:cNvSpPr txBox="1"/>
          <p:nvPr/>
        </p:nvSpPr>
        <p:spPr>
          <a:xfrm>
            <a:off x="9655277" y="6253316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5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C8361-AEAB-6BE6-D1A4-DEFC2BE6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46"/>
            <a:ext cx="12192000" cy="6500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D88FBB-9AC7-9F20-4AF7-8889ECB9C14B}"/>
              </a:ext>
            </a:extLst>
          </p:cNvPr>
          <p:cNvSpPr txBox="1"/>
          <p:nvPr/>
        </p:nvSpPr>
        <p:spPr>
          <a:xfrm>
            <a:off x="10493477" y="6315488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 Avg Impression Rate">
            <a:extLst>
              <a:ext uri="{FF2B5EF4-FFF2-40B4-BE49-F238E27FC236}">
                <a16:creationId xmlns:a16="http://schemas.microsoft.com/office/drawing/2014/main" id="{394D05C4-37A5-4005-B217-85168C6E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" y="0"/>
            <a:ext cx="1082021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B153C-795B-DB26-89C0-E38C43044E52}"/>
              </a:ext>
            </a:extLst>
          </p:cNvPr>
          <p:cNvSpPr txBox="1"/>
          <p:nvPr/>
        </p:nvSpPr>
        <p:spPr>
          <a:xfrm>
            <a:off x="10493477" y="6204155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Punam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4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ngagement Rate">
            <a:extLst>
              <a:ext uri="{FF2B5EF4-FFF2-40B4-BE49-F238E27FC236}">
                <a16:creationId xmlns:a16="http://schemas.microsoft.com/office/drawing/2014/main" id="{CFD8706E-D65D-46D0-9C88-0A52E654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0"/>
            <a:ext cx="1161489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433B2-FA19-6646-14F6-E31F1E6DD995}"/>
              </a:ext>
            </a:extLst>
          </p:cNvPr>
          <p:cNvSpPr txBox="1"/>
          <p:nvPr/>
        </p:nvSpPr>
        <p:spPr>
          <a:xfrm>
            <a:off x="10609006" y="6194322"/>
            <a:ext cx="169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Punam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05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188</Words>
  <Application>Microsoft Office PowerPoint</Application>
  <PresentationFormat>Widescreen</PresentationFormat>
  <Paragraphs>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Office Theme</vt:lpstr>
      <vt:lpstr>SOCIAL MEDIA DATA ANALYSIS(for Twitter) </vt:lpstr>
      <vt:lpstr>CONTENT</vt:lpstr>
      <vt:lpstr>Introduction</vt:lpstr>
      <vt:lpstr>Importance of Social Media Analysis</vt:lpstr>
      <vt:lpstr>Data Overview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 SADAB ALI</dc:creator>
  <cp:lastModifiedBy>MIR SADAB ALI</cp:lastModifiedBy>
  <cp:revision>4</cp:revision>
  <dcterms:created xsi:type="dcterms:W3CDTF">2024-09-12T01:39:08Z</dcterms:created>
  <dcterms:modified xsi:type="dcterms:W3CDTF">2024-09-13T05:42:33Z</dcterms:modified>
</cp:coreProperties>
</file>