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8" r:id="rId2"/>
  </p:sldMasterIdLst>
  <p:notesMasterIdLst>
    <p:notesMasterId r:id="rId30"/>
  </p:notesMasterIdLst>
  <p:sldIdLst>
    <p:sldId id="960" r:id="rId3"/>
    <p:sldId id="1047" r:id="rId4"/>
    <p:sldId id="1130" r:id="rId5"/>
    <p:sldId id="1353" r:id="rId6"/>
    <p:sldId id="1131" r:id="rId7"/>
    <p:sldId id="1132" r:id="rId8"/>
    <p:sldId id="1136" r:id="rId9"/>
    <p:sldId id="2632" r:id="rId10"/>
    <p:sldId id="1173" r:id="rId11"/>
    <p:sldId id="1176" r:id="rId12"/>
    <p:sldId id="1177" r:id="rId13"/>
    <p:sldId id="1178" r:id="rId14"/>
    <p:sldId id="1179" r:id="rId15"/>
    <p:sldId id="1180" r:id="rId16"/>
    <p:sldId id="1181" r:id="rId17"/>
    <p:sldId id="1186" r:id="rId18"/>
    <p:sldId id="1196" r:id="rId19"/>
    <p:sldId id="1201" r:id="rId20"/>
    <p:sldId id="1202" r:id="rId21"/>
    <p:sldId id="1203" r:id="rId22"/>
    <p:sldId id="1204" r:id="rId23"/>
    <p:sldId id="1205" r:id="rId24"/>
    <p:sldId id="1208" r:id="rId25"/>
    <p:sldId id="1211" r:id="rId26"/>
    <p:sldId id="1210" r:id="rId27"/>
    <p:sldId id="1212" r:id="rId28"/>
    <p:sldId id="121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656" userDrawn="1">
          <p15:clr>
            <a:srgbClr val="A4A3A4"/>
          </p15:clr>
        </p15:guide>
        <p15:guide id="3" orient="horz" pos="33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E0FA"/>
    <a:srgbClr val="0000A8"/>
    <a:srgbClr val="CDBDE8"/>
    <a:srgbClr val="F56F6F"/>
    <a:srgbClr val="2FB050"/>
    <a:srgbClr val="E40000"/>
    <a:srgbClr val="DB0004"/>
    <a:srgbClr val="EC86A6"/>
    <a:srgbClr val="8DDFB0"/>
    <a:srgbClr val="FFFE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486"/>
    <p:restoredTop sz="72139"/>
  </p:normalViewPr>
  <p:slideViewPr>
    <p:cSldViewPr snapToGrid="0" snapToObjects="1">
      <p:cViewPr varScale="1">
        <p:scale>
          <a:sx n="62" d="100"/>
          <a:sy n="62" d="100"/>
        </p:scale>
        <p:origin x="518" y="58"/>
      </p:cViewPr>
      <p:guideLst>
        <p:guide pos="4656"/>
        <p:guide orient="horz" pos="3312"/>
      </p:guideLst>
    </p:cSldViewPr>
  </p:slideViewPr>
  <p:outlineViewPr>
    <p:cViewPr>
      <p:scale>
        <a:sx n="33" d="100"/>
        <a:sy n="33" d="100"/>
      </p:scale>
      <p:origin x="0" y="-96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Updated datacenter slides, day-in-the-life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a:t>
            </a:r>
            <a:r>
              <a:rPr lang="en-US"/>
              <a:t>changes from 8.0</a:t>
            </a:r>
            <a:endParaRPr lang="en-US" dirty="0"/>
          </a:p>
          <a:p>
            <a:pPr marL="171450" indent="-171450">
              <a:buFont typeface="Arial" panose="020B0604020202020204" pitchFamily="34" charset="0"/>
              <a:buChar char="•"/>
            </a:pPr>
            <a:r>
              <a:rPr lang="en-US" dirty="0"/>
              <a:t>Minor updates throughout, including removal of master/slave</a:t>
            </a:r>
          </a:p>
          <a:p>
            <a:pPr marL="171450" indent="-171450">
              <a:buFont typeface="Arial" panose="020B0604020202020204" pitchFamily="34" charset="0"/>
              <a:buChar char="•"/>
            </a:pPr>
            <a:r>
              <a:rPr lang="en-US" dirty="0"/>
              <a:t>A few new slides added (transportation analogy, UMass LAN example, extended LANs)</a:t>
            </a:r>
          </a:p>
          <a:p>
            <a:pPr marL="171450" indent="-171450">
              <a:buFont typeface="Arial" panose="020B0604020202020204" pitchFamily="34" charset="0"/>
              <a:buChar char="•"/>
            </a:pPr>
            <a:r>
              <a:rPr lang="en-US" dirty="0"/>
              <a:t>Couple of not-used slides now hidden. </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F5E7247F-6B15-1E02-6A8F-A943DBFDB00A}"/>
              </a:ext>
            </a:extLst>
          </p:cNvPr>
          <p:cNvSpPr>
            <a:spLocks noGrp="1"/>
          </p:cNvSpPr>
          <p:nvPr>
            <p:ph type="sldNum" sz="quarter" idx="5"/>
          </p:nvPr>
        </p:nvSpPr>
        <p:spPr/>
        <p:txBody>
          <a:bodyPr/>
          <a:lstStyle/>
          <a:p>
            <a:fld id="{D16EA1AD-6EA3-1049-AB4E-FC15F4DC35F9}" type="slidenum">
              <a:rPr lang="en-US" smtClean="0"/>
              <a:t>12</a:t>
            </a:fld>
            <a:endParaRPr lang="en-US" dirty="0"/>
          </a:p>
        </p:txBody>
      </p:sp>
    </p:spTree>
    <p:extLst>
      <p:ext uri="{BB962C8B-B14F-4D97-AF65-F5344CB8AC3E}">
        <p14:creationId xmlns:p14="http://schemas.microsoft.com/office/powerpoint/2010/main" val="2282763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B95A51E7-CB89-D2FC-5F14-BDBDF78C968A}"/>
              </a:ext>
            </a:extLst>
          </p:cNvPr>
          <p:cNvSpPr>
            <a:spLocks noGrp="1"/>
          </p:cNvSpPr>
          <p:nvPr>
            <p:ph type="sldNum" sz="quarter" idx="5"/>
          </p:nvPr>
        </p:nvSpPr>
        <p:spPr/>
        <p:txBody>
          <a:bodyPr/>
          <a:lstStyle/>
          <a:p>
            <a:fld id="{D16EA1AD-6EA3-1049-AB4E-FC15F4DC35F9}" type="slidenum">
              <a:rPr lang="en-US" smtClean="0"/>
              <a:t>13</a:t>
            </a:fld>
            <a:endParaRPr lang="en-US" dirty="0"/>
          </a:p>
        </p:txBody>
      </p:sp>
    </p:spTree>
    <p:extLst>
      <p:ext uri="{BB962C8B-B14F-4D97-AF65-F5344CB8AC3E}">
        <p14:creationId xmlns:p14="http://schemas.microsoft.com/office/powerpoint/2010/main" val="1374129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996959A-EB6D-610C-EEE2-E3E6E451E407}"/>
              </a:ext>
            </a:extLst>
          </p:cNvPr>
          <p:cNvSpPr>
            <a:spLocks noGrp="1"/>
          </p:cNvSpPr>
          <p:nvPr>
            <p:ph type="sldNum" sz="quarter" idx="5"/>
          </p:nvPr>
        </p:nvSpPr>
        <p:spPr/>
        <p:txBody>
          <a:bodyPr/>
          <a:lstStyle/>
          <a:p>
            <a:fld id="{D16EA1AD-6EA3-1049-AB4E-FC15F4DC35F9}" type="slidenum">
              <a:rPr lang="en-US" smtClean="0"/>
              <a:t>14</a:t>
            </a:fld>
            <a:endParaRPr lang="en-US" dirty="0"/>
          </a:p>
        </p:txBody>
      </p:sp>
    </p:spTree>
    <p:extLst>
      <p:ext uri="{BB962C8B-B14F-4D97-AF65-F5344CB8AC3E}">
        <p14:creationId xmlns:p14="http://schemas.microsoft.com/office/powerpoint/2010/main" val="2076436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Slotted ALOHA would appear to have many advantages. Unlike channel partitioning, slotted ALOHA allows a node to transmit continuously at the full rate, </a:t>
            </a:r>
            <a:r>
              <a:rPr lang="en-US" sz="1800" i="1" dirty="0">
                <a:effectLst/>
                <a:latin typeface="TimesLTPro"/>
              </a:rPr>
              <a:t>R</a:t>
            </a:r>
            <a:r>
              <a:rPr lang="en-US" sz="1800" dirty="0">
                <a:effectLst/>
                <a:latin typeface="TimesLTPro"/>
              </a:rPr>
              <a:t>, when that node is the only active node. (A node is said to be active if it has frames to send.) Slotted ALOHA is also highly decentralized, because each node detects collisions and independently decides when to retransmit. (Slotted ALOHA does, however, require the slots to be synchronized in the nodes; shortly we’ll discuss an unslotted version of the ALOHA protocol, as well as CSMA protocols, none of which require such synchronization.) Slotted ALOHA is also an extremely simple protocol. </a:t>
            </a:r>
            <a:endParaRPr lang="en-US" dirty="0">
              <a:effectLst/>
            </a:endParaRPr>
          </a:p>
          <a:p>
            <a:endParaRPr lang="en-US" dirty="0"/>
          </a:p>
        </p:txBody>
      </p:sp>
      <p:sp>
        <p:nvSpPr>
          <p:cNvPr id="5" name="Slide Number Placeholder 4">
            <a:extLst>
              <a:ext uri="{FF2B5EF4-FFF2-40B4-BE49-F238E27FC236}">
                <a16:creationId xmlns:a16="http://schemas.microsoft.com/office/drawing/2014/main" id="{709EC5DF-F0CC-C834-6B07-E180915D3BE1}"/>
              </a:ext>
            </a:extLst>
          </p:cNvPr>
          <p:cNvSpPr>
            <a:spLocks noGrp="1"/>
          </p:cNvSpPr>
          <p:nvPr>
            <p:ph type="sldNum" sz="quarter" idx="5"/>
          </p:nvPr>
        </p:nvSpPr>
        <p:spPr/>
        <p:txBody>
          <a:bodyPr/>
          <a:lstStyle/>
          <a:p>
            <a:fld id="{D16EA1AD-6EA3-1049-AB4E-FC15F4DC35F9}" type="slidenum">
              <a:rPr lang="en-US" smtClean="0"/>
              <a:t>15</a:t>
            </a:fld>
            <a:endParaRPr lang="en-US" dirty="0"/>
          </a:p>
        </p:txBody>
      </p:sp>
    </p:spTree>
    <p:extLst>
      <p:ext uri="{BB962C8B-B14F-4D97-AF65-F5344CB8AC3E}">
        <p14:creationId xmlns:p14="http://schemas.microsoft.com/office/powerpoint/2010/main" val="3238107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9779274C-B81B-C57D-0EA0-1F10E8CADBFD}"/>
              </a:ext>
            </a:extLst>
          </p:cNvPr>
          <p:cNvSpPr>
            <a:spLocks noGrp="1"/>
          </p:cNvSpPr>
          <p:nvPr>
            <p:ph type="sldNum" sz="quarter" idx="5"/>
          </p:nvPr>
        </p:nvSpPr>
        <p:spPr/>
        <p:txBody>
          <a:bodyPr/>
          <a:lstStyle/>
          <a:p>
            <a:fld id="{D16EA1AD-6EA3-1049-AB4E-FC15F4DC35F9}" type="slidenum">
              <a:rPr lang="en-US" smtClean="0"/>
              <a:t>16</a:t>
            </a:fld>
            <a:endParaRPr lang="en-US" dirty="0"/>
          </a:p>
        </p:txBody>
      </p:sp>
    </p:spTree>
    <p:extLst>
      <p:ext uri="{BB962C8B-B14F-4D97-AF65-F5344CB8AC3E}">
        <p14:creationId xmlns:p14="http://schemas.microsoft.com/office/powerpoint/2010/main" val="1193726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1277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9043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6884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5663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827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B5203222-5D06-F187-6565-C93329E3C38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61080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8413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7456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303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67519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9469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1292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9E23A06-A8EC-8C6F-B8B9-6092DCF7CEA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948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reliable delivery between adjacent nodes</a:t>
            </a:r>
          </a:p>
          <a:p>
            <a:pPr marL="171450" indent="-171450">
              <a:buFontTx/>
              <a:buChar char="-"/>
            </a:pPr>
            <a:r>
              <a:rPr lang="en-US" dirty="0"/>
              <a:t>Not always</a:t>
            </a:r>
          </a:p>
          <a:p>
            <a:pPr marL="171450" indent="-171450">
              <a:buFontTx/>
              <a:buChar char="-"/>
            </a:pPr>
            <a:r>
              <a:rPr lang="en-US" dirty="0"/>
              <a:t>Rdt likes we studied in transport layer</a:t>
            </a:r>
          </a:p>
          <a:p>
            <a:pPr marL="171450" indent="-171450">
              <a:buFontTx/>
              <a:buChar char="-"/>
            </a:pPr>
            <a:r>
              <a:rPr lang="en-US" dirty="0"/>
              <a:t>Reliable is not as important is correctness.  How is correctness assured?</a:t>
            </a:r>
          </a:p>
          <a:p>
            <a:pPr marL="171450" indent="-171450">
              <a:buFontTx/>
              <a:buChar char="-"/>
            </a:pPr>
            <a:endParaRPr lang="en-US" dirty="0"/>
          </a:p>
          <a:p>
            <a:pPr marL="171450" indent="-171450">
              <a:buFontTx/>
              <a:buChar char="-"/>
            </a:pPr>
            <a:r>
              <a:rPr lang="en-US" dirty="0"/>
              <a:t>Wireless is subjected to noise, interference and has high bit error rate.</a:t>
            </a:r>
          </a:p>
          <a:p>
            <a:pPr marL="171450" indent="-171450">
              <a:buFontTx/>
              <a:buChar char="-"/>
            </a:pPr>
            <a:r>
              <a:rPr lang="en-US" dirty="0"/>
              <a:t>Why </a:t>
            </a:r>
          </a:p>
          <a:p>
            <a:pPr marL="171450" indent="-171450">
              <a:buFontTx/>
              <a:buChar char="-"/>
            </a:pPr>
            <a:endParaRPr lang="en-US" dirty="0"/>
          </a:p>
          <a:p>
            <a:pPr marL="171450" indent="-171450">
              <a:buFontTx/>
              <a:buChar char="-"/>
            </a:pPr>
            <a:endParaRPr lang="en-US" dirty="0"/>
          </a:p>
        </p:txBody>
      </p:sp>
      <p:sp>
        <p:nvSpPr>
          <p:cNvPr id="5" name="Slide Number Placeholder 4">
            <a:extLst>
              <a:ext uri="{FF2B5EF4-FFF2-40B4-BE49-F238E27FC236}">
                <a16:creationId xmlns:a16="http://schemas.microsoft.com/office/drawing/2014/main" id="{9043B1B1-B190-B6BB-B5BB-D51D9636627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553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Error detection in the link layer is usually more sophisticated and is implemented in hardware. Error correction is similar to error detection, except that a receiver not only detects when bit errors have occurred in the frame but also deter- mines exactly where in the frame the errors have occurred (and then corrects these errors). </a:t>
            </a:r>
            <a:endParaRPr lang="en-US" dirty="0">
              <a:effectLst/>
            </a:endParaRPr>
          </a:p>
          <a:p>
            <a:endParaRPr lang="en-US" dirty="0"/>
          </a:p>
        </p:txBody>
      </p:sp>
      <p:sp>
        <p:nvSpPr>
          <p:cNvPr id="5" name="Slide Number Placeholder 4">
            <a:extLst>
              <a:ext uri="{FF2B5EF4-FFF2-40B4-BE49-F238E27FC236}">
                <a16:creationId xmlns:a16="http://schemas.microsoft.com/office/drawing/2014/main" id="{310A23E5-C440-16F7-AA8F-DC888EDF4D3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6821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D85A52A-2CA5-57D9-5C27-8DAA7399D9A8}"/>
              </a:ext>
            </a:extLst>
          </p:cNvPr>
          <p:cNvSpPr>
            <a:spLocks noGrp="1"/>
          </p:cNvSpPr>
          <p:nvPr>
            <p:ph type="sldNum" sz="quarter" idx="5"/>
          </p:nvPr>
        </p:nvSpPr>
        <p:spPr/>
        <p:txBody>
          <a:bodyPr/>
          <a:lstStyle/>
          <a:p>
            <a:fld id="{D16EA1AD-6EA3-1049-AB4E-FC15F4DC35F9}" type="slidenum">
              <a:rPr lang="en-US" smtClean="0"/>
              <a:t>7</a:t>
            </a:fld>
            <a:endParaRPr lang="en-US" dirty="0"/>
          </a:p>
        </p:txBody>
      </p:sp>
    </p:spTree>
    <p:extLst>
      <p:ext uri="{BB962C8B-B14F-4D97-AF65-F5344CB8AC3E}">
        <p14:creationId xmlns:p14="http://schemas.microsoft.com/office/powerpoint/2010/main" val="1281690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920FE225-C86D-9F24-799B-3EBAAF8EB29B}"/>
              </a:ext>
            </a:extLst>
          </p:cNvPr>
          <p:cNvSpPr>
            <a:spLocks noGrp="1"/>
          </p:cNvSpPr>
          <p:nvPr>
            <p:ph type="sldNum" sz="quarter" idx="5"/>
          </p:nvPr>
        </p:nvSpPr>
        <p:spPr/>
        <p:txBody>
          <a:bodyPr/>
          <a:lstStyle/>
          <a:p>
            <a:fld id="{D16EA1AD-6EA3-1049-AB4E-FC15F4DC35F9}" type="slidenum">
              <a:rPr lang="en-US" smtClean="0"/>
              <a:t>9</a:t>
            </a:fld>
            <a:endParaRPr lang="en-US" dirty="0"/>
          </a:p>
        </p:txBody>
      </p:sp>
    </p:spTree>
    <p:extLst>
      <p:ext uri="{BB962C8B-B14F-4D97-AF65-F5344CB8AC3E}">
        <p14:creationId xmlns:p14="http://schemas.microsoft.com/office/powerpoint/2010/main" val="1665246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FC7CBC83-90C1-02AE-EA84-69F7209B6F0E}"/>
              </a:ext>
            </a:extLst>
          </p:cNvPr>
          <p:cNvSpPr>
            <a:spLocks noGrp="1"/>
          </p:cNvSpPr>
          <p:nvPr>
            <p:ph type="sldNum" sz="quarter" idx="5"/>
          </p:nvPr>
        </p:nvSpPr>
        <p:spPr/>
        <p:txBody>
          <a:bodyPr/>
          <a:lstStyle/>
          <a:p>
            <a:fld id="{D16EA1AD-6EA3-1049-AB4E-FC15F4DC35F9}" type="slidenum">
              <a:rPr lang="en-US" smtClean="0"/>
              <a:t>10</a:t>
            </a:fld>
            <a:endParaRPr lang="en-US" dirty="0"/>
          </a:p>
        </p:txBody>
      </p:sp>
    </p:spTree>
    <p:extLst>
      <p:ext uri="{BB962C8B-B14F-4D97-AF65-F5344CB8AC3E}">
        <p14:creationId xmlns:p14="http://schemas.microsoft.com/office/powerpoint/2010/main" val="2975013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1AFDE8D3-D90F-DBF5-4547-EC48D940F1E0}"/>
              </a:ext>
            </a:extLst>
          </p:cNvPr>
          <p:cNvSpPr>
            <a:spLocks noGrp="1"/>
          </p:cNvSpPr>
          <p:nvPr>
            <p:ph type="sldNum" sz="quarter" idx="5"/>
          </p:nvPr>
        </p:nvSpPr>
        <p:spPr/>
        <p:txBody>
          <a:bodyPr/>
          <a:lstStyle/>
          <a:p>
            <a:fld id="{D16EA1AD-6EA3-1049-AB4E-FC15F4DC35F9}" type="slidenum">
              <a:rPr lang="en-US" smtClean="0"/>
              <a:t>11</a:t>
            </a:fld>
            <a:endParaRPr lang="en-US" dirty="0"/>
          </a:p>
        </p:txBody>
      </p:sp>
    </p:spTree>
    <p:extLst>
      <p:ext uri="{BB962C8B-B14F-4D97-AF65-F5344CB8AC3E}">
        <p14:creationId xmlns:p14="http://schemas.microsoft.com/office/powerpoint/2010/main" val="3308280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a:t>
            </a:r>
            <a:fld id="{C4204591-24BD-A542-B9D5-F8D8A88D2FEE}" type="slidenum">
              <a:rPr lang="en-US" smtClean="0"/>
              <a:pPr/>
              <a:t>‹#›</a:t>
            </a:fld>
            <a:endParaRPr lang="en-US" dirty="0"/>
          </a:p>
        </p:txBody>
      </p:sp>
    </p:spTree>
    <p:extLst>
      <p:ext uri="{BB962C8B-B14F-4D97-AF65-F5344CB8AC3E}">
        <p14:creationId xmlns:p14="http://schemas.microsoft.com/office/powerpoint/2010/main" val="39420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40598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a:t>
            </a:r>
            <a:fld id="{C4204591-24BD-A542-B9D5-F8D8A88D2FEE}" type="slidenum">
              <a:rPr lang="en-US" smtClean="0"/>
              <a:pPr/>
              <a:t>‹#›</a:t>
            </a:fld>
            <a:endParaRPr lang="en-US" dirty="0"/>
          </a:p>
        </p:txBody>
      </p:sp>
    </p:spTree>
    <p:extLst>
      <p:ext uri="{BB962C8B-B14F-4D97-AF65-F5344CB8AC3E}">
        <p14:creationId xmlns:p14="http://schemas.microsoft.com/office/powerpoint/2010/main" val="54397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a:t>
            </a:r>
            <a:fld id="{C4204591-24BD-A542-B9D5-F8D8A88D2FEE}" type="slidenum">
              <a:rPr lang="en-US" smtClean="0"/>
              <a:pPr/>
              <a:t>‹#›</a:t>
            </a:fld>
            <a:endParaRPr lang="en-US" dirty="0"/>
          </a:p>
        </p:txBody>
      </p:sp>
    </p:spTree>
    <p:extLst>
      <p:ext uri="{BB962C8B-B14F-4D97-AF65-F5344CB8AC3E}">
        <p14:creationId xmlns:p14="http://schemas.microsoft.com/office/powerpoint/2010/main" val="240148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a:t>
            </a:r>
            <a:fld id="{C4204591-24BD-A542-B9D5-F8D8A88D2FEE}" type="slidenum">
              <a:rPr lang="en-US" smtClean="0"/>
              <a:pPr/>
              <a:t>‹#›</a:t>
            </a:fld>
            <a:endParaRPr lang="en-US" dirty="0"/>
          </a:p>
        </p:txBody>
      </p:sp>
    </p:spTree>
    <p:extLst>
      <p:ext uri="{BB962C8B-B14F-4D97-AF65-F5344CB8AC3E}">
        <p14:creationId xmlns:p14="http://schemas.microsoft.com/office/powerpoint/2010/main" val="2819397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a:t>
            </a:r>
            <a:fld id="{C4204591-24BD-A542-B9D5-F8D8A88D2FEE}" type="slidenum">
              <a:rPr lang="en-US" smtClean="0"/>
              <a:pPr/>
              <a:t>‹#›</a:t>
            </a:fld>
            <a:endParaRPr lang="en-US" dirty="0"/>
          </a:p>
        </p:txBody>
      </p:sp>
    </p:spTree>
    <p:extLst>
      <p:ext uri="{BB962C8B-B14F-4D97-AF65-F5344CB8AC3E}">
        <p14:creationId xmlns:p14="http://schemas.microsoft.com/office/powerpoint/2010/main" val="162880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7"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a:t>
            </a:r>
            <a:fld id="{C4204591-24BD-A542-B9D5-F8D8A88D2FEE}" type="slidenum">
              <a:rPr lang="en-US" smtClean="0"/>
              <a:pPr/>
              <a:t>‹#›</a:t>
            </a:fld>
            <a:endParaRPr lang="en-US" dirty="0"/>
          </a:p>
        </p:txBody>
      </p:sp>
    </p:spTree>
    <p:extLst>
      <p:ext uri="{BB962C8B-B14F-4D97-AF65-F5344CB8AC3E}">
        <p14:creationId xmlns:p14="http://schemas.microsoft.com/office/powerpoint/2010/main" val="412164035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8.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1.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8.png"/><Relationship Id="rId11" Type="http://schemas.openxmlformats.org/officeDocument/2006/relationships/image" Target="../media/image31.png"/><Relationship Id="rId5" Type="http://schemas.openxmlformats.org/officeDocument/2006/relationships/image" Target="../media/image7.png"/><Relationship Id="rId10" Type="http://schemas.openxmlformats.org/officeDocument/2006/relationships/image" Target="../media/image30.png"/><Relationship Id="rId4" Type="http://schemas.openxmlformats.org/officeDocument/2006/relationships/image" Target="../media/image10.png"/><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1.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8.png"/><Relationship Id="rId11" Type="http://schemas.openxmlformats.org/officeDocument/2006/relationships/image" Target="../media/image31.png"/><Relationship Id="rId5" Type="http://schemas.openxmlformats.org/officeDocument/2006/relationships/image" Target="../media/image7.png"/><Relationship Id="rId10" Type="http://schemas.openxmlformats.org/officeDocument/2006/relationships/image" Target="../media/image30.png"/><Relationship Id="rId4" Type="http://schemas.openxmlformats.org/officeDocument/2006/relationships/image" Target="../media/image10.png"/><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gif"/><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0.png"/><Relationship Id="rId11" Type="http://schemas.openxmlformats.org/officeDocument/2006/relationships/image" Target="../media/image7.png"/><Relationship Id="rId5" Type="http://schemas.openxmlformats.org/officeDocument/2006/relationships/image" Target="../media/image35.png"/><Relationship Id="rId10" Type="http://schemas.openxmlformats.org/officeDocument/2006/relationships/image" Target="../media/image10.png"/><Relationship Id="rId4" Type="http://schemas.openxmlformats.org/officeDocument/2006/relationships/image" Target="../media/image34.jpe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6</a:t>
            </a:r>
            <a:br>
              <a:rPr lang="en-US" altLang="en-US" sz="6000" b="1" dirty="0">
                <a:solidFill>
                  <a:srgbClr val="000099"/>
                </a:solidFill>
                <a:latin typeface="+mj-lt"/>
              </a:rPr>
            </a:br>
            <a:r>
              <a:rPr lang="en-US" altLang="en-US" sz="5400" b="1" dirty="0">
                <a:solidFill>
                  <a:srgbClr val="000099"/>
                </a:solidFill>
                <a:latin typeface="+mj-lt"/>
              </a:rPr>
              <a:t>The Link Layer </a:t>
            </a:r>
          </a:p>
          <a:p>
            <a:pPr>
              <a:lnSpc>
                <a:spcPct val="85000"/>
              </a:lnSpc>
            </a:pPr>
            <a:r>
              <a:rPr lang="en-US" altLang="en-US" sz="5400" b="1" dirty="0">
                <a:solidFill>
                  <a:srgbClr val="000099"/>
                </a:solidFill>
                <a:latin typeface="+mj-lt"/>
              </a:rPr>
              <a:t>and LANs</a:t>
            </a:r>
          </a:p>
        </p:txBody>
      </p:sp>
      <p:sp>
        <p:nvSpPr>
          <p:cNvPr id="7" name="Text Box 6">
            <a:extLst>
              <a:ext uri="{FF2B5EF4-FFF2-40B4-BE49-F238E27FC236}">
                <a16:creationId xmlns:a16="http://schemas.microsoft.com/office/drawing/2014/main" id="{8A719B73-7005-5F48-AB23-FCC253DE1BCB}"/>
              </a:ext>
            </a:extLst>
          </p:cNvPr>
          <p:cNvSpPr txBox="1">
            <a:spLocks noChangeArrowheads="1"/>
          </p:cNvSpPr>
          <p:nvPr/>
        </p:nvSpPr>
        <p:spPr bwMode="auto">
          <a:xfrm>
            <a:off x="1350014" y="2647662"/>
            <a:ext cx="5378450" cy="1629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dirty="0">
                <a:latin typeface="+mn-lt"/>
              </a:rPr>
              <a:t>A note on the use of these PowerPoint slides:</a:t>
            </a:r>
          </a:p>
          <a:p>
            <a:r>
              <a:rPr lang="en-US" altLang="en-US" sz="1400" dirty="0">
                <a:latin typeface="+mn-lt"/>
              </a:rPr>
              <a:t>We’</a:t>
            </a:r>
            <a:r>
              <a:rPr lang="en-US" altLang="ja-JP" sz="1400" dirty="0">
                <a:latin typeface="+mn-lt"/>
              </a:rPr>
              <a:t>re making these slides freely available to all (faculty, students, readers). They’re in PowerPoint form so you see the animations; and can add, modify, and delete slides  (including this one) and slide content to suit your needs. They obviously represent a </a:t>
            </a:r>
            <a:r>
              <a:rPr lang="en-US" altLang="ja-JP" sz="1400" i="1" dirty="0">
                <a:latin typeface="+mn-lt"/>
              </a:rPr>
              <a:t>lot</a:t>
            </a:r>
            <a:r>
              <a:rPr lang="en-US" altLang="ja-JP" sz="1400" dirty="0">
                <a:latin typeface="+mn-lt"/>
              </a:rPr>
              <a:t> of work on our part. In return for use, we only ask the following:</a:t>
            </a:r>
          </a:p>
          <a:p>
            <a:pPr>
              <a:lnSpc>
                <a:spcPct val="85000"/>
              </a:lnSpc>
            </a:pPr>
            <a:endParaRPr lang="en-US" altLang="en-US" sz="1400" dirty="0"/>
          </a:p>
        </p:txBody>
      </p:sp>
      <p:sp>
        <p:nvSpPr>
          <p:cNvPr id="8" name="Text Box 7">
            <a:extLst>
              <a:ext uri="{FF2B5EF4-FFF2-40B4-BE49-F238E27FC236}">
                <a16:creationId xmlns:a16="http://schemas.microsoft.com/office/drawing/2014/main" id="{BD221538-7929-D34F-8387-EA57F966E19A}"/>
              </a:ext>
            </a:extLst>
          </p:cNvPr>
          <p:cNvSpPr txBox="1">
            <a:spLocks noChangeArrowheads="1"/>
          </p:cNvSpPr>
          <p:nvPr/>
        </p:nvSpPr>
        <p:spPr bwMode="auto">
          <a:xfrm>
            <a:off x="1325035" y="3894603"/>
            <a:ext cx="5378450" cy="2636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endParaRPr lang="en-US" altLang="en-US" sz="1400" dirty="0">
              <a:latin typeface="Gill Sans MT" panose="020B0502020104020203" pitchFamily="34" charset="77"/>
            </a:endParaRPr>
          </a:p>
          <a:p>
            <a:pPr marL="290513" indent="-168275">
              <a:buClr>
                <a:srgbClr val="0000A8"/>
              </a:buClr>
              <a:buSzPct val="75000"/>
              <a:buFont typeface="Wingdings" pitchFamily="2" charset="2"/>
              <a:buChar char="§"/>
            </a:pPr>
            <a:r>
              <a:rPr lang="en-US" altLang="en-US" sz="1400" dirty="0">
                <a:latin typeface="+mn-lt"/>
                <a:cs typeface="Calibri" panose="020F0502020204030204" pitchFamily="34" charset="0"/>
              </a:rPr>
              <a:t>If you use these slides (e.g., in a class) that you mention their source (after all, we’</a:t>
            </a:r>
            <a:r>
              <a:rPr lang="en-US" altLang="ja-JP" sz="1400" dirty="0">
                <a:latin typeface="+mn-lt"/>
                <a:cs typeface="Calibri" panose="020F0502020204030204" pitchFamily="34" charset="0"/>
              </a:rPr>
              <a:t>d like people to use our book!)</a:t>
            </a:r>
          </a:p>
          <a:p>
            <a:pPr marL="290513" indent="-168275">
              <a:buClr>
                <a:srgbClr val="0000A8"/>
              </a:buClr>
              <a:buSzPct val="75000"/>
              <a:buFont typeface="Wingdings" pitchFamily="2" charset="2"/>
              <a:buChar char="§"/>
            </a:pPr>
            <a:r>
              <a:rPr lang="en-US" altLang="en-US" sz="1400" dirty="0">
                <a:latin typeface="+mn-lt"/>
                <a:cs typeface="Calibri" panose="020F0502020204030204" pitchFamily="34" charset="0"/>
              </a:rPr>
              <a:t>If you post any slides on a www site, that you note that they are adapted from (or perhaps identical to) our slides, and note our copyright of this material.</a:t>
            </a:r>
          </a:p>
          <a:p>
            <a:pPr>
              <a:lnSpc>
                <a:spcPct val="85000"/>
              </a:lnSpc>
              <a:buClr>
                <a:schemeClr val="accent2"/>
              </a:buClr>
              <a:buFont typeface="Wingdings" pitchFamily="2" charset="2"/>
              <a:buNone/>
            </a:pPr>
            <a:endParaRPr lang="en-US" altLang="en-US" sz="1400" dirty="0">
              <a:latin typeface="+mn-lt"/>
            </a:endParaRPr>
          </a:p>
          <a:p>
            <a:pPr marL="15875" indent="0">
              <a:lnSpc>
                <a:spcPct val="85000"/>
              </a:lnSpc>
              <a:buClr>
                <a:schemeClr val="accent2"/>
              </a:buClr>
              <a:buFont typeface="Wingdings" pitchFamily="2" charset="2"/>
              <a:buNone/>
            </a:pPr>
            <a:r>
              <a:rPr lang="en-US" altLang="en-US" sz="1400" dirty="0">
                <a:latin typeface="+mn-lt"/>
              </a:rPr>
              <a:t>For a revision history, see the slide note for this page. </a:t>
            </a:r>
          </a:p>
          <a:p>
            <a:pPr marL="15875" indent="0">
              <a:lnSpc>
                <a:spcPct val="85000"/>
              </a:lnSpc>
              <a:buClr>
                <a:schemeClr val="accent2"/>
              </a:buClr>
              <a:buFont typeface="Wingdings" pitchFamily="2" charset="2"/>
              <a:buNone/>
            </a:pPr>
            <a:endParaRPr lang="en-US" altLang="en-US" sz="1400" dirty="0">
              <a:latin typeface="+mn-lt"/>
            </a:endParaRPr>
          </a:p>
          <a:p>
            <a:pPr marL="15875" indent="0">
              <a:lnSpc>
                <a:spcPct val="85000"/>
              </a:lnSpc>
              <a:buClr>
                <a:schemeClr val="accent2"/>
              </a:buClr>
              <a:buFont typeface="Wingdings" pitchFamily="2" charset="2"/>
              <a:buNone/>
            </a:pPr>
            <a:r>
              <a:rPr lang="en-US" altLang="en-US" sz="1400" dirty="0">
                <a:latin typeface="+mn-lt"/>
              </a:rPr>
              <a:t>Thanks and enjoy!  JFK/KWR</a:t>
            </a:r>
          </a:p>
          <a:p>
            <a:pPr>
              <a:lnSpc>
                <a:spcPct val="85000"/>
              </a:lnSpc>
            </a:pPr>
            <a:endParaRPr lang="en-US" altLang="en-US" sz="1400" dirty="0">
              <a:latin typeface="+mn-lt"/>
            </a:endParaRPr>
          </a:p>
          <a:p>
            <a:pPr>
              <a:lnSpc>
                <a:spcPct val="85000"/>
              </a:lnSpc>
            </a:pPr>
            <a:r>
              <a:rPr lang="en-US" altLang="en-US" sz="1400" dirty="0">
                <a:latin typeface="+mn-lt"/>
              </a:rPr>
              <a:t>     All material copyright 1996-2023</a:t>
            </a:r>
          </a:p>
          <a:p>
            <a:pPr>
              <a:lnSpc>
                <a:spcPct val="85000"/>
              </a:lnSpc>
            </a:pPr>
            <a:r>
              <a:rPr lang="en-US" altLang="en-US" sz="1400" dirty="0">
                <a:latin typeface="+mn-lt"/>
              </a:rPr>
              <a:t>     J.F Kurose and K.W. Ross, All Rights Reserved</a:t>
            </a:r>
            <a:endParaRPr lang="en-US" altLang="en-US" sz="1200" dirty="0">
              <a:latin typeface="+mn-lt"/>
            </a:endParaRP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fontScale="90000"/>
          </a:bodyPr>
          <a:lstStyle/>
          <a:p>
            <a:r>
              <a:rPr lang="en-US" b="0" dirty="0">
                <a:latin typeface="+mn-lt"/>
              </a:rPr>
              <a:t>Multiple Access Channel (MAC) protocols: taxonomy</a:t>
            </a:r>
            <a:endParaRPr lang="en-US" sz="4400" b="0" dirty="0">
              <a:latin typeface="+mn-lt"/>
            </a:endParaRPr>
          </a:p>
        </p:txBody>
      </p:sp>
      <p:sp>
        <p:nvSpPr>
          <p:cNvPr id="5" name="Rectangle 3">
            <a:extLst>
              <a:ext uri="{FF2B5EF4-FFF2-40B4-BE49-F238E27FC236}">
                <a16:creationId xmlns:a16="http://schemas.microsoft.com/office/drawing/2014/main" id="{CD480CDD-CB17-934B-BC0E-C5D3C5E0F75F}"/>
              </a:ext>
            </a:extLst>
          </p:cNvPr>
          <p:cNvSpPr txBox="1">
            <a:spLocks noChangeArrowheads="1"/>
          </p:cNvSpPr>
          <p:nvPr/>
        </p:nvSpPr>
        <p:spPr>
          <a:xfrm>
            <a:off x="692428" y="1356210"/>
            <a:ext cx="6165572" cy="5163860"/>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three broad classes:</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channel partitioning</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divide channel into smaller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pieces</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(time slots, frequency, code)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allocate piece to node for exclusive use</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u="none" strike="noStrike" kern="1200" cap="none" spc="0" normalizeH="0" baseline="0" noProof="0" dirty="0">
                <a:ln>
                  <a:noFill/>
                </a:ln>
                <a:solidFill>
                  <a:srgbClr val="C00000"/>
                </a:solidFill>
                <a:effectLst/>
                <a:uLnTx/>
                <a:uFillTx/>
                <a:latin typeface="Calibri" panose="020F0502020204030204"/>
                <a:ea typeface="+mn-ea"/>
                <a:cs typeface="+mn-cs"/>
              </a:rPr>
              <a:t>random access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channel not divided, allow collisions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recover</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from collisions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“taking turns</a:t>
            </a:r>
            <a:r>
              <a:rPr kumimoji="0" lang="en-US" altLang="ja-JP" sz="3200" b="0" i="0" u="none" strike="noStrike" kern="1200" cap="none" spc="0" normalizeH="0" baseline="0" noProof="0" dirty="0">
                <a:ln>
                  <a:noFill/>
                </a:ln>
                <a:solidFill>
                  <a:srgbClr val="C00000"/>
                </a:solidFill>
                <a:effectLst/>
                <a:uLnTx/>
                <a:uFillTx/>
                <a:latin typeface="Calibri" panose="020F0502020204030204"/>
                <a:ea typeface="游ゴシック" panose="020B0400000000000000" pitchFamily="34" charset="-128"/>
                <a:cs typeface="+mn-cs"/>
              </a:rPr>
              <a:t>”</a:t>
            </a:r>
            <a:endPar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take turns, but nodes with more to send can take longer turns</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F78F2E5D-D0AD-428B-3150-07477E280307}"/>
              </a:ext>
            </a:extLst>
          </p:cNvPr>
          <p:cNvSpPr>
            <a:spLocks noGrp="1"/>
          </p:cNvSpPr>
          <p:nvPr>
            <p:ph type="sldNum" sz="quarter" idx="4"/>
          </p:nvPr>
        </p:nvSpPr>
        <p:spPr/>
        <p:txBody>
          <a:bodyPr/>
          <a:lstStyle/>
          <a:p>
            <a:r>
              <a:rPr lang="en-US" dirty="0"/>
              <a:t>Link Layer </a:t>
            </a:r>
            <a:fld id="{C4204591-24BD-A542-B9D5-F8D8A88D2FEE}" type="slidenum">
              <a:rPr lang="en-US" smtClean="0"/>
              <a:pPr/>
              <a:t>10</a:t>
            </a:fld>
            <a:endParaRPr lang="en-US" dirty="0"/>
          </a:p>
        </p:txBody>
      </p:sp>
    </p:spTree>
    <p:extLst>
      <p:ext uri="{BB962C8B-B14F-4D97-AF65-F5344CB8AC3E}">
        <p14:creationId xmlns:p14="http://schemas.microsoft.com/office/powerpoint/2010/main" val="464524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dissolve">
                                      <p:cBhvr>
                                        <p:cTn id="7" dur="500"/>
                                        <p:tgtEl>
                                          <p:spTgt spid="5">
                                            <p:txEl>
                                              <p:pRg st="7" end="7"/>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8" end="8"/>
                                            </p:txEl>
                                          </p:spTgt>
                                        </p:tgtEl>
                                        <p:attrNameLst>
                                          <p:attrName>style.visibility</p:attrName>
                                        </p:attrNameLst>
                                      </p:cBhvr>
                                      <p:to>
                                        <p:strVal val="visible"/>
                                      </p:to>
                                    </p:set>
                                    <p:animEffect transition="in" filter="dissolve">
                                      <p:cBhvr>
                                        <p:cTn id="10" dur="500"/>
                                        <p:tgtEl>
                                          <p:spTgt spid="5">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dissolve">
                                      <p:cBhvr>
                                        <p:cTn id="15" dur="500"/>
                                        <p:tgtEl>
                                          <p:spTgt spid="5">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dissolve">
                                      <p:cBhvr>
                                        <p:cTn id="18" dur="500"/>
                                        <p:tgtEl>
                                          <p:spTgt spid="5">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dissolve">
                                      <p:cBhvr>
                                        <p:cTn id="21" dur="500"/>
                                        <p:tgtEl>
                                          <p:spTgt spid="5">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dissolve">
                                      <p:cBhvr>
                                        <p:cTn id="26" dur="500"/>
                                        <p:tgtEl>
                                          <p:spTgt spid="5">
                                            <p:txEl>
                                              <p:pRg st="1" end="1"/>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dissolve">
                                      <p:cBhvr>
                                        <p:cTn id="29" dur="500"/>
                                        <p:tgtEl>
                                          <p:spTgt spid="5">
                                            <p:txEl>
                                              <p:pRg st="2" end="2"/>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dissolve">
                                      <p:cBhvr>
                                        <p:cTn id="3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Channel partitioning MAC protocols: TDMA</a:t>
            </a:r>
            <a:endParaRPr lang="en-US" sz="4400" b="0" dirty="0">
              <a:latin typeface="+mn-lt"/>
            </a:endParaRPr>
          </a:p>
        </p:txBody>
      </p:sp>
      <p:sp>
        <p:nvSpPr>
          <p:cNvPr id="43" name="Rectangle 3">
            <a:extLst>
              <a:ext uri="{FF2B5EF4-FFF2-40B4-BE49-F238E27FC236}">
                <a16:creationId xmlns:a16="http://schemas.microsoft.com/office/drawing/2014/main" id="{0A448D7E-58D9-064C-A6F1-E4409D3F3FEF}"/>
              </a:ext>
            </a:extLst>
          </p:cNvPr>
          <p:cNvSpPr txBox="1">
            <a:spLocks noChangeArrowheads="1"/>
          </p:cNvSpPr>
          <p:nvPr/>
        </p:nvSpPr>
        <p:spPr bwMode="auto">
          <a:xfrm>
            <a:off x="1192904" y="1459051"/>
            <a:ext cx="10230470" cy="2930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75000"/>
              </a:lnSpc>
              <a:spcBef>
                <a:spcPct val="20000"/>
              </a:spcBef>
              <a:spcAft>
                <a:spcPct val="0"/>
              </a:spcAft>
              <a:buClr>
                <a:srgbClr val="000099"/>
              </a:buClr>
              <a:buSzPct val="100000"/>
              <a:buFont typeface="Wingdings" charset="0"/>
              <a:buNone/>
              <a:tabLst/>
              <a:defRPr/>
            </a:pPr>
            <a:r>
              <a:rPr kumimoji="0" lang="en-US" sz="3200" b="0" i="0" u="none" strike="noStrike" kern="0" cap="none" spc="0" normalizeH="0" baseline="0" noProof="0" dirty="0">
                <a:ln>
                  <a:noFill/>
                </a:ln>
                <a:solidFill>
                  <a:srgbClr val="C00000"/>
                </a:solidFill>
                <a:effectLst/>
                <a:uLnTx/>
                <a:uFillTx/>
                <a:latin typeface="Calibri" panose="020F0502020204030204"/>
                <a:ea typeface="ＭＳ Ｐゴシック" charset="0"/>
                <a:cs typeface="+mn-cs"/>
              </a:rPr>
              <a:t>TDMA: time division multiple access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access to channel in “rounds”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each station gets fixed length slot (length = packet transmission time) in each round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unused slots go idle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example: 6-station LAN, 1,3,4 have packets to send, slots 2,5,6 idle </a:t>
            </a:r>
            <a:endParaRPr kumimoji="0" lang="en-US"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3" name="Group 2">
            <a:extLst>
              <a:ext uri="{FF2B5EF4-FFF2-40B4-BE49-F238E27FC236}">
                <a16:creationId xmlns:a16="http://schemas.microsoft.com/office/drawing/2014/main" id="{7B45ED9F-AB5F-B146-B7B0-7832DE28BC25}"/>
              </a:ext>
            </a:extLst>
          </p:cNvPr>
          <p:cNvGrpSpPr/>
          <p:nvPr/>
        </p:nvGrpSpPr>
        <p:grpSpPr>
          <a:xfrm>
            <a:off x="2497001" y="4766572"/>
            <a:ext cx="6084887" cy="962025"/>
            <a:chOff x="2497001" y="4766572"/>
            <a:chExt cx="6084887" cy="962025"/>
          </a:xfrm>
        </p:grpSpPr>
        <p:sp>
          <p:nvSpPr>
            <p:cNvPr id="44" name="Line 7">
              <a:extLst>
                <a:ext uri="{FF2B5EF4-FFF2-40B4-BE49-F238E27FC236}">
                  <a16:creationId xmlns:a16="http://schemas.microsoft.com/office/drawing/2014/main" id="{A162B864-328B-BB4E-A401-8C10A01CA26E}"/>
                </a:ext>
              </a:extLst>
            </p:cNvPr>
            <p:cNvSpPr>
              <a:spLocks noChangeShapeType="1"/>
            </p:cNvSpPr>
            <p:nvPr/>
          </p:nvSpPr>
          <p:spPr bwMode="auto">
            <a:xfrm>
              <a:off x="2497001" y="5652397"/>
              <a:ext cx="6084887"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5" name="Rectangle 8">
              <a:extLst>
                <a:ext uri="{FF2B5EF4-FFF2-40B4-BE49-F238E27FC236}">
                  <a16:creationId xmlns:a16="http://schemas.microsoft.com/office/drawing/2014/main" id="{5BF0ACED-1DF3-A344-A69A-823B25CE0FB0}"/>
                </a:ext>
              </a:extLst>
            </p:cNvPr>
            <p:cNvSpPr>
              <a:spLocks noChangeArrowheads="1"/>
            </p:cNvSpPr>
            <p:nvPr/>
          </p:nvSpPr>
          <p:spPr bwMode="auto">
            <a:xfrm>
              <a:off x="2719251" y="5425384"/>
              <a:ext cx="479425" cy="230188"/>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6" name="Rectangle 10">
              <a:extLst>
                <a:ext uri="{FF2B5EF4-FFF2-40B4-BE49-F238E27FC236}">
                  <a16:creationId xmlns:a16="http://schemas.microsoft.com/office/drawing/2014/main" id="{B5DDDA64-5C9C-D148-8420-B593565524B6}"/>
                </a:ext>
              </a:extLst>
            </p:cNvPr>
            <p:cNvSpPr>
              <a:spLocks noChangeArrowheads="1"/>
            </p:cNvSpPr>
            <p:nvPr/>
          </p:nvSpPr>
          <p:spPr bwMode="auto">
            <a:xfrm>
              <a:off x="3678101" y="5425384"/>
              <a:ext cx="479425" cy="23018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7" name="Rectangle 11">
              <a:extLst>
                <a:ext uri="{FF2B5EF4-FFF2-40B4-BE49-F238E27FC236}">
                  <a16:creationId xmlns:a16="http://schemas.microsoft.com/office/drawing/2014/main" id="{D9985277-7968-C842-9231-012104EC2F5E}"/>
                </a:ext>
              </a:extLst>
            </p:cNvPr>
            <p:cNvSpPr>
              <a:spLocks noChangeArrowheads="1"/>
            </p:cNvSpPr>
            <p:nvPr/>
          </p:nvSpPr>
          <p:spPr bwMode="auto">
            <a:xfrm>
              <a:off x="4152763" y="5425384"/>
              <a:ext cx="479425" cy="230188"/>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8" name="Line 13">
              <a:extLst>
                <a:ext uri="{FF2B5EF4-FFF2-40B4-BE49-F238E27FC236}">
                  <a16:creationId xmlns:a16="http://schemas.microsoft.com/office/drawing/2014/main" id="{F7E6C5C0-28CB-2C46-906A-E86EFCC6E088}"/>
                </a:ext>
              </a:extLst>
            </p:cNvPr>
            <p:cNvSpPr>
              <a:spLocks noChangeShapeType="1"/>
            </p:cNvSpPr>
            <p:nvPr/>
          </p:nvSpPr>
          <p:spPr bwMode="auto">
            <a:xfrm>
              <a:off x="2720838" y="5312672"/>
              <a:ext cx="0" cy="338137"/>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9" name="Line 16">
              <a:extLst>
                <a:ext uri="{FF2B5EF4-FFF2-40B4-BE49-F238E27FC236}">
                  <a16:creationId xmlns:a16="http://schemas.microsoft.com/office/drawing/2014/main" id="{51E737FE-2977-8B4C-B4D9-80C37910A703}"/>
                </a:ext>
              </a:extLst>
            </p:cNvPr>
            <p:cNvSpPr>
              <a:spLocks noChangeShapeType="1"/>
            </p:cNvSpPr>
            <p:nvPr/>
          </p:nvSpPr>
          <p:spPr bwMode="auto">
            <a:xfrm>
              <a:off x="5586276" y="5315847"/>
              <a:ext cx="0" cy="3381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0" name="Text Box 23">
              <a:extLst>
                <a:ext uri="{FF2B5EF4-FFF2-40B4-BE49-F238E27FC236}">
                  <a16:creationId xmlns:a16="http://schemas.microsoft.com/office/drawing/2014/main" id="{48F8A2A9-DBD4-9443-B624-51C1A0D8AF14}"/>
                </a:ext>
              </a:extLst>
            </p:cNvPr>
            <p:cNvSpPr txBox="1">
              <a:spLocks noChangeArrowheads="1"/>
            </p:cNvSpPr>
            <p:nvPr/>
          </p:nvSpPr>
          <p:spPr bwMode="auto">
            <a:xfrm>
              <a:off x="2819263" y="5392047"/>
              <a:ext cx="2968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1</a:t>
              </a:r>
            </a:p>
          </p:txBody>
        </p:sp>
        <p:sp>
          <p:nvSpPr>
            <p:cNvPr id="51" name="Text Box 24">
              <a:extLst>
                <a:ext uri="{FF2B5EF4-FFF2-40B4-BE49-F238E27FC236}">
                  <a16:creationId xmlns:a16="http://schemas.microsoft.com/office/drawing/2014/main" id="{4D91ED1E-2495-0E4F-9B3E-3AFE785C5C5C}"/>
                </a:ext>
              </a:extLst>
            </p:cNvPr>
            <p:cNvSpPr txBox="1">
              <a:spLocks noChangeArrowheads="1"/>
            </p:cNvSpPr>
            <p:nvPr/>
          </p:nvSpPr>
          <p:spPr bwMode="auto">
            <a:xfrm>
              <a:off x="3765413" y="5377759"/>
              <a:ext cx="2968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3</a:t>
              </a:r>
            </a:p>
          </p:txBody>
        </p:sp>
        <p:sp>
          <p:nvSpPr>
            <p:cNvPr id="52" name="Text Box 25">
              <a:extLst>
                <a:ext uri="{FF2B5EF4-FFF2-40B4-BE49-F238E27FC236}">
                  <a16:creationId xmlns:a16="http://schemas.microsoft.com/office/drawing/2014/main" id="{AAF51084-5D55-9047-9D10-B125F32EE8BD}"/>
                </a:ext>
              </a:extLst>
            </p:cNvPr>
            <p:cNvSpPr txBox="1">
              <a:spLocks noChangeArrowheads="1"/>
            </p:cNvSpPr>
            <p:nvPr/>
          </p:nvSpPr>
          <p:spPr bwMode="auto">
            <a:xfrm>
              <a:off x="4230551" y="5384109"/>
              <a:ext cx="2968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4</a:t>
              </a:r>
            </a:p>
          </p:txBody>
        </p:sp>
        <p:sp>
          <p:nvSpPr>
            <p:cNvPr id="53" name="Rectangle 26">
              <a:extLst>
                <a:ext uri="{FF2B5EF4-FFF2-40B4-BE49-F238E27FC236}">
                  <a16:creationId xmlns:a16="http://schemas.microsoft.com/office/drawing/2014/main" id="{EA2F25EA-1C55-8B45-8EA1-3A00A92F00F2}"/>
                </a:ext>
              </a:extLst>
            </p:cNvPr>
            <p:cNvSpPr>
              <a:spLocks noChangeArrowheads="1"/>
            </p:cNvSpPr>
            <p:nvPr/>
          </p:nvSpPr>
          <p:spPr bwMode="auto">
            <a:xfrm>
              <a:off x="5576751" y="5420622"/>
              <a:ext cx="479425" cy="230187"/>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4" name="Rectangle 27">
              <a:extLst>
                <a:ext uri="{FF2B5EF4-FFF2-40B4-BE49-F238E27FC236}">
                  <a16:creationId xmlns:a16="http://schemas.microsoft.com/office/drawing/2014/main" id="{39F06F1D-D0F6-4C49-99E0-AE58E606ADA5}"/>
                </a:ext>
              </a:extLst>
            </p:cNvPr>
            <p:cNvSpPr>
              <a:spLocks noChangeArrowheads="1"/>
            </p:cNvSpPr>
            <p:nvPr/>
          </p:nvSpPr>
          <p:spPr bwMode="auto">
            <a:xfrm>
              <a:off x="6535601" y="5420622"/>
              <a:ext cx="479425" cy="230187"/>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5" name="Rectangle 28">
              <a:extLst>
                <a:ext uri="{FF2B5EF4-FFF2-40B4-BE49-F238E27FC236}">
                  <a16:creationId xmlns:a16="http://schemas.microsoft.com/office/drawing/2014/main" id="{80AEA40D-BFBF-704C-9415-CB79BC9BD49A}"/>
                </a:ext>
              </a:extLst>
            </p:cNvPr>
            <p:cNvSpPr>
              <a:spLocks noChangeArrowheads="1"/>
            </p:cNvSpPr>
            <p:nvPr/>
          </p:nvSpPr>
          <p:spPr bwMode="auto">
            <a:xfrm>
              <a:off x="7010263" y="5420622"/>
              <a:ext cx="479425" cy="230187"/>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6" name="Line 29">
              <a:extLst>
                <a:ext uri="{FF2B5EF4-FFF2-40B4-BE49-F238E27FC236}">
                  <a16:creationId xmlns:a16="http://schemas.microsoft.com/office/drawing/2014/main" id="{5025264D-4923-CA41-AB44-0965E9585DE5}"/>
                </a:ext>
              </a:extLst>
            </p:cNvPr>
            <p:cNvSpPr>
              <a:spLocks noChangeShapeType="1"/>
            </p:cNvSpPr>
            <p:nvPr/>
          </p:nvSpPr>
          <p:spPr bwMode="auto">
            <a:xfrm>
              <a:off x="5578338" y="5307909"/>
              <a:ext cx="0" cy="338138"/>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7" name="Text Box 30">
              <a:extLst>
                <a:ext uri="{FF2B5EF4-FFF2-40B4-BE49-F238E27FC236}">
                  <a16:creationId xmlns:a16="http://schemas.microsoft.com/office/drawing/2014/main" id="{9684285E-DFBE-DA4D-9AE4-55B5626A27C3}"/>
                </a:ext>
              </a:extLst>
            </p:cNvPr>
            <p:cNvSpPr txBox="1">
              <a:spLocks noChangeArrowheads="1"/>
            </p:cNvSpPr>
            <p:nvPr/>
          </p:nvSpPr>
          <p:spPr bwMode="auto">
            <a:xfrm>
              <a:off x="5676763" y="5387284"/>
              <a:ext cx="2968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1</a:t>
              </a:r>
            </a:p>
          </p:txBody>
        </p:sp>
        <p:sp>
          <p:nvSpPr>
            <p:cNvPr id="58" name="Text Box 31">
              <a:extLst>
                <a:ext uri="{FF2B5EF4-FFF2-40B4-BE49-F238E27FC236}">
                  <a16:creationId xmlns:a16="http://schemas.microsoft.com/office/drawing/2014/main" id="{6E82E5EA-026E-7045-B1A4-9CC9C86E88B9}"/>
                </a:ext>
              </a:extLst>
            </p:cNvPr>
            <p:cNvSpPr txBox="1">
              <a:spLocks noChangeArrowheads="1"/>
            </p:cNvSpPr>
            <p:nvPr/>
          </p:nvSpPr>
          <p:spPr bwMode="auto">
            <a:xfrm>
              <a:off x="6622913" y="5372997"/>
              <a:ext cx="2968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3</a:t>
              </a:r>
            </a:p>
          </p:txBody>
        </p:sp>
        <p:sp>
          <p:nvSpPr>
            <p:cNvPr id="59" name="Text Box 32">
              <a:extLst>
                <a:ext uri="{FF2B5EF4-FFF2-40B4-BE49-F238E27FC236}">
                  <a16:creationId xmlns:a16="http://schemas.microsoft.com/office/drawing/2014/main" id="{5B3E3799-80A5-7142-9795-9DF13D5FFEC6}"/>
                </a:ext>
              </a:extLst>
            </p:cNvPr>
            <p:cNvSpPr txBox="1">
              <a:spLocks noChangeArrowheads="1"/>
            </p:cNvSpPr>
            <p:nvPr/>
          </p:nvSpPr>
          <p:spPr bwMode="auto">
            <a:xfrm>
              <a:off x="7088051" y="5379347"/>
              <a:ext cx="2968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4</a:t>
              </a:r>
            </a:p>
          </p:txBody>
        </p:sp>
        <p:sp>
          <p:nvSpPr>
            <p:cNvPr id="60" name="Line 34">
              <a:extLst>
                <a:ext uri="{FF2B5EF4-FFF2-40B4-BE49-F238E27FC236}">
                  <a16:creationId xmlns:a16="http://schemas.microsoft.com/office/drawing/2014/main" id="{14EBD35E-98E3-AF4C-839F-9C6CB952AFF2}"/>
                </a:ext>
              </a:extLst>
            </p:cNvPr>
            <p:cNvSpPr>
              <a:spLocks noChangeShapeType="1"/>
            </p:cNvSpPr>
            <p:nvPr/>
          </p:nvSpPr>
          <p:spPr bwMode="auto">
            <a:xfrm>
              <a:off x="3201851" y="5417447"/>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1" name="Line 35">
              <a:extLst>
                <a:ext uri="{FF2B5EF4-FFF2-40B4-BE49-F238E27FC236}">
                  <a16:creationId xmlns:a16="http://schemas.microsoft.com/office/drawing/2014/main" id="{F002AB0E-BA6B-6448-B7B9-3028A445D9C8}"/>
                </a:ext>
              </a:extLst>
            </p:cNvPr>
            <p:cNvSpPr>
              <a:spLocks noChangeShapeType="1"/>
            </p:cNvSpPr>
            <p:nvPr/>
          </p:nvSpPr>
          <p:spPr bwMode="auto">
            <a:xfrm>
              <a:off x="3678101" y="5422209"/>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2" name="Line 36">
              <a:extLst>
                <a:ext uri="{FF2B5EF4-FFF2-40B4-BE49-F238E27FC236}">
                  <a16:creationId xmlns:a16="http://schemas.microsoft.com/office/drawing/2014/main" id="{F10DFCB1-F5CE-2944-B5BD-75F801E54F04}"/>
                </a:ext>
              </a:extLst>
            </p:cNvPr>
            <p:cNvSpPr>
              <a:spLocks noChangeShapeType="1"/>
            </p:cNvSpPr>
            <p:nvPr/>
          </p:nvSpPr>
          <p:spPr bwMode="auto">
            <a:xfrm>
              <a:off x="4154351" y="5422209"/>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Line 37">
              <a:extLst>
                <a:ext uri="{FF2B5EF4-FFF2-40B4-BE49-F238E27FC236}">
                  <a16:creationId xmlns:a16="http://schemas.microsoft.com/office/drawing/2014/main" id="{5C202F74-B0E9-054A-BA6A-ED679E08BD08}"/>
                </a:ext>
              </a:extLst>
            </p:cNvPr>
            <p:cNvSpPr>
              <a:spLocks noChangeShapeType="1"/>
            </p:cNvSpPr>
            <p:nvPr/>
          </p:nvSpPr>
          <p:spPr bwMode="auto">
            <a:xfrm>
              <a:off x="4630601" y="5422209"/>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4" name="Line 38">
              <a:extLst>
                <a:ext uri="{FF2B5EF4-FFF2-40B4-BE49-F238E27FC236}">
                  <a16:creationId xmlns:a16="http://schemas.microsoft.com/office/drawing/2014/main" id="{17258870-A929-E743-9ABE-DE23B79DBE63}"/>
                </a:ext>
              </a:extLst>
            </p:cNvPr>
            <p:cNvSpPr>
              <a:spLocks noChangeShapeType="1"/>
            </p:cNvSpPr>
            <p:nvPr/>
          </p:nvSpPr>
          <p:spPr bwMode="auto">
            <a:xfrm>
              <a:off x="5111613" y="5412684"/>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5" name="Line 39">
              <a:extLst>
                <a:ext uri="{FF2B5EF4-FFF2-40B4-BE49-F238E27FC236}">
                  <a16:creationId xmlns:a16="http://schemas.microsoft.com/office/drawing/2014/main" id="{8AD32332-0DC8-9E49-947E-1BAEF13A514F}"/>
                </a:ext>
              </a:extLst>
            </p:cNvPr>
            <p:cNvSpPr>
              <a:spLocks noChangeShapeType="1"/>
            </p:cNvSpPr>
            <p:nvPr/>
          </p:nvSpPr>
          <p:spPr bwMode="auto">
            <a:xfrm>
              <a:off x="6059351" y="5417447"/>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6" name="Line 40">
              <a:extLst>
                <a:ext uri="{FF2B5EF4-FFF2-40B4-BE49-F238E27FC236}">
                  <a16:creationId xmlns:a16="http://schemas.microsoft.com/office/drawing/2014/main" id="{5AD88233-F39A-B84C-B2C9-4019C2559D7E}"/>
                </a:ext>
              </a:extLst>
            </p:cNvPr>
            <p:cNvSpPr>
              <a:spLocks noChangeShapeType="1"/>
            </p:cNvSpPr>
            <p:nvPr/>
          </p:nvSpPr>
          <p:spPr bwMode="auto">
            <a:xfrm>
              <a:off x="7007088" y="5412684"/>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7" name="Line 41">
              <a:extLst>
                <a:ext uri="{FF2B5EF4-FFF2-40B4-BE49-F238E27FC236}">
                  <a16:creationId xmlns:a16="http://schemas.microsoft.com/office/drawing/2014/main" id="{78671AB0-ED5E-5C4D-AC35-7C14A7C84172}"/>
                </a:ext>
              </a:extLst>
            </p:cNvPr>
            <p:cNvSpPr>
              <a:spLocks noChangeShapeType="1"/>
            </p:cNvSpPr>
            <p:nvPr/>
          </p:nvSpPr>
          <p:spPr bwMode="auto">
            <a:xfrm>
              <a:off x="7954826" y="5407922"/>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42">
              <a:extLst>
                <a:ext uri="{FF2B5EF4-FFF2-40B4-BE49-F238E27FC236}">
                  <a16:creationId xmlns:a16="http://schemas.microsoft.com/office/drawing/2014/main" id="{392BE166-36F8-ED44-B8F4-C49488BC9D2C}"/>
                </a:ext>
              </a:extLst>
            </p:cNvPr>
            <p:cNvSpPr>
              <a:spLocks noChangeShapeType="1"/>
            </p:cNvSpPr>
            <p:nvPr/>
          </p:nvSpPr>
          <p:spPr bwMode="auto">
            <a:xfrm>
              <a:off x="7488101" y="5417447"/>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9" name="Line 43">
              <a:extLst>
                <a:ext uri="{FF2B5EF4-FFF2-40B4-BE49-F238E27FC236}">
                  <a16:creationId xmlns:a16="http://schemas.microsoft.com/office/drawing/2014/main" id="{C6ED8042-7995-2346-BE45-DBFCD6A2739B}"/>
                </a:ext>
              </a:extLst>
            </p:cNvPr>
            <p:cNvSpPr>
              <a:spLocks noChangeShapeType="1"/>
            </p:cNvSpPr>
            <p:nvPr/>
          </p:nvSpPr>
          <p:spPr bwMode="auto">
            <a:xfrm>
              <a:off x="8435838" y="5322197"/>
              <a:ext cx="0" cy="338137"/>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0" name="Line 44">
              <a:extLst>
                <a:ext uri="{FF2B5EF4-FFF2-40B4-BE49-F238E27FC236}">
                  <a16:creationId xmlns:a16="http://schemas.microsoft.com/office/drawing/2014/main" id="{DD22EBBA-AEC8-5E4C-AABA-D5D9CC143D9C}"/>
                </a:ext>
              </a:extLst>
            </p:cNvPr>
            <p:cNvSpPr>
              <a:spLocks noChangeShapeType="1"/>
            </p:cNvSpPr>
            <p:nvPr/>
          </p:nvSpPr>
          <p:spPr bwMode="auto">
            <a:xfrm>
              <a:off x="6535601" y="5417447"/>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1" name="Text Box 45">
              <a:extLst>
                <a:ext uri="{FF2B5EF4-FFF2-40B4-BE49-F238E27FC236}">
                  <a16:creationId xmlns:a16="http://schemas.microsoft.com/office/drawing/2014/main" id="{F54AF62A-48FF-814D-8354-2867F36F7E4F}"/>
                </a:ext>
              </a:extLst>
            </p:cNvPr>
            <p:cNvSpPr txBox="1">
              <a:spLocks noChangeArrowheads="1"/>
            </p:cNvSpPr>
            <p:nvPr/>
          </p:nvSpPr>
          <p:spPr bwMode="auto">
            <a:xfrm>
              <a:off x="3765413" y="4793559"/>
              <a:ext cx="704850"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6-slot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frame</a:t>
              </a:r>
            </a:p>
          </p:txBody>
        </p:sp>
        <p:sp>
          <p:nvSpPr>
            <p:cNvPr id="72" name="Line 46">
              <a:extLst>
                <a:ext uri="{FF2B5EF4-FFF2-40B4-BE49-F238E27FC236}">
                  <a16:creationId xmlns:a16="http://schemas.microsoft.com/office/drawing/2014/main" id="{7D7E0352-F8F2-5743-A848-9F53111F6B3D}"/>
                </a:ext>
              </a:extLst>
            </p:cNvPr>
            <p:cNvSpPr>
              <a:spLocks noChangeShapeType="1"/>
            </p:cNvSpPr>
            <p:nvPr/>
          </p:nvSpPr>
          <p:spPr bwMode="auto">
            <a:xfrm>
              <a:off x="4576626" y="5130109"/>
              <a:ext cx="98901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3" name="Line 47">
              <a:extLst>
                <a:ext uri="{FF2B5EF4-FFF2-40B4-BE49-F238E27FC236}">
                  <a16:creationId xmlns:a16="http://schemas.microsoft.com/office/drawing/2014/main" id="{EBD725BA-5097-D14C-982A-992BE18BDBC1}"/>
                </a:ext>
              </a:extLst>
            </p:cNvPr>
            <p:cNvSpPr>
              <a:spLocks noChangeShapeType="1"/>
            </p:cNvSpPr>
            <p:nvPr/>
          </p:nvSpPr>
          <p:spPr bwMode="auto">
            <a:xfrm flipH="1">
              <a:off x="2731951" y="5125347"/>
              <a:ext cx="98901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4" name="Line 48">
              <a:extLst>
                <a:ext uri="{FF2B5EF4-FFF2-40B4-BE49-F238E27FC236}">
                  <a16:creationId xmlns:a16="http://schemas.microsoft.com/office/drawing/2014/main" id="{E29434D8-2134-AC4C-88EE-1DEC7494A212}"/>
                </a:ext>
              </a:extLst>
            </p:cNvPr>
            <p:cNvSpPr>
              <a:spLocks noChangeShapeType="1"/>
            </p:cNvSpPr>
            <p:nvPr/>
          </p:nvSpPr>
          <p:spPr bwMode="auto">
            <a:xfrm>
              <a:off x="2711313" y="5038034"/>
              <a:ext cx="0" cy="304800"/>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5" name="Line 49">
              <a:extLst>
                <a:ext uri="{FF2B5EF4-FFF2-40B4-BE49-F238E27FC236}">
                  <a16:creationId xmlns:a16="http://schemas.microsoft.com/office/drawing/2014/main" id="{DD6295BF-D109-B14A-8DA1-AE6AAF54DB81}"/>
                </a:ext>
              </a:extLst>
            </p:cNvPr>
            <p:cNvSpPr>
              <a:spLocks noChangeShapeType="1"/>
            </p:cNvSpPr>
            <p:nvPr/>
          </p:nvSpPr>
          <p:spPr bwMode="auto">
            <a:xfrm>
              <a:off x="5570401" y="5028509"/>
              <a:ext cx="0" cy="304800"/>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6" name="Text Box 51">
              <a:extLst>
                <a:ext uri="{FF2B5EF4-FFF2-40B4-BE49-F238E27FC236}">
                  <a16:creationId xmlns:a16="http://schemas.microsoft.com/office/drawing/2014/main" id="{699B3453-7E1D-004F-906D-AF9515116690}"/>
                </a:ext>
              </a:extLst>
            </p:cNvPr>
            <p:cNvSpPr txBox="1">
              <a:spLocks noChangeArrowheads="1"/>
            </p:cNvSpPr>
            <p:nvPr/>
          </p:nvSpPr>
          <p:spPr bwMode="auto">
            <a:xfrm>
              <a:off x="6629263" y="4766572"/>
              <a:ext cx="704850"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6-slot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frame</a:t>
              </a:r>
            </a:p>
          </p:txBody>
        </p:sp>
        <p:sp>
          <p:nvSpPr>
            <p:cNvPr id="77" name="Line 52">
              <a:extLst>
                <a:ext uri="{FF2B5EF4-FFF2-40B4-BE49-F238E27FC236}">
                  <a16:creationId xmlns:a16="http://schemas.microsoft.com/office/drawing/2014/main" id="{93CF78E3-E304-1F47-A737-21BE287F408C}"/>
                </a:ext>
              </a:extLst>
            </p:cNvPr>
            <p:cNvSpPr>
              <a:spLocks noChangeShapeType="1"/>
            </p:cNvSpPr>
            <p:nvPr/>
          </p:nvSpPr>
          <p:spPr bwMode="auto">
            <a:xfrm>
              <a:off x="7440476" y="5136459"/>
              <a:ext cx="98901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8" name="Line 53">
              <a:extLst>
                <a:ext uri="{FF2B5EF4-FFF2-40B4-BE49-F238E27FC236}">
                  <a16:creationId xmlns:a16="http://schemas.microsoft.com/office/drawing/2014/main" id="{AB3A3849-AE7D-284D-84DC-79BD81FCD662}"/>
                </a:ext>
              </a:extLst>
            </p:cNvPr>
            <p:cNvSpPr>
              <a:spLocks noChangeShapeType="1"/>
            </p:cNvSpPr>
            <p:nvPr/>
          </p:nvSpPr>
          <p:spPr bwMode="auto">
            <a:xfrm flipH="1">
              <a:off x="5595801" y="5131697"/>
              <a:ext cx="98901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9" name="Line 55">
              <a:extLst>
                <a:ext uri="{FF2B5EF4-FFF2-40B4-BE49-F238E27FC236}">
                  <a16:creationId xmlns:a16="http://schemas.microsoft.com/office/drawing/2014/main" id="{AE222EAA-A862-9447-9545-E85FC863E78C}"/>
                </a:ext>
              </a:extLst>
            </p:cNvPr>
            <p:cNvSpPr>
              <a:spLocks noChangeShapeType="1"/>
            </p:cNvSpPr>
            <p:nvPr/>
          </p:nvSpPr>
          <p:spPr bwMode="auto">
            <a:xfrm>
              <a:off x="8434251" y="5001522"/>
              <a:ext cx="0" cy="304800"/>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7" name="Slide Number Placeholder 6">
            <a:extLst>
              <a:ext uri="{FF2B5EF4-FFF2-40B4-BE49-F238E27FC236}">
                <a16:creationId xmlns:a16="http://schemas.microsoft.com/office/drawing/2014/main" id="{FFFB12BB-0A25-D2A9-F5BA-55CE49142433}"/>
              </a:ext>
            </a:extLst>
          </p:cNvPr>
          <p:cNvSpPr>
            <a:spLocks noGrp="1"/>
          </p:cNvSpPr>
          <p:nvPr>
            <p:ph type="sldNum" sz="quarter" idx="4"/>
          </p:nvPr>
        </p:nvSpPr>
        <p:spPr/>
        <p:txBody>
          <a:bodyPr/>
          <a:lstStyle/>
          <a:p>
            <a:r>
              <a:rPr lang="en-US" dirty="0"/>
              <a:t>Link Layer </a:t>
            </a:r>
            <a:fld id="{C4204591-24BD-A542-B9D5-F8D8A88D2FEE}" type="slidenum">
              <a:rPr lang="en-US" smtClean="0"/>
              <a:pPr/>
              <a:t>11</a:t>
            </a:fld>
            <a:endParaRPr lang="en-US" dirty="0"/>
          </a:p>
        </p:txBody>
      </p:sp>
    </p:spTree>
    <p:extLst>
      <p:ext uri="{BB962C8B-B14F-4D97-AF65-F5344CB8AC3E}">
        <p14:creationId xmlns:p14="http://schemas.microsoft.com/office/powerpoint/2010/main" val="163548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3">
                                            <p:txEl>
                                              <p:pRg st="1" end="1"/>
                                            </p:txEl>
                                          </p:spTgt>
                                        </p:tgtEl>
                                        <p:attrNameLst>
                                          <p:attrName>style.visibility</p:attrName>
                                        </p:attrNameLst>
                                      </p:cBhvr>
                                      <p:to>
                                        <p:strVal val="visible"/>
                                      </p:to>
                                    </p:set>
                                    <p:animEffect transition="in" filter="dissolve">
                                      <p:cBhvr>
                                        <p:cTn id="7" dur="500"/>
                                        <p:tgtEl>
                                          <p:spTgt spid="4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3">
                                            <p:txEl>
                                              <p:pRg st="2" end="2"/>
                                            </p:txEl>
                                          </p:spTgt>
                                        </p:tgtEl>
                                        <p:attrNameLst>
                                          <p:attrName>style.visibility</p:attrName>
                                        </p:attrNameLst>
                                      </p:cBhvr>
                                      <p:to>
                                        <p:strVal val="visible"/>
                                      </p:to>
                                    </p:set>
                                    <p:animEffect transition="in" filter="dissolve">
                                      <p:cBhvr>
                                        <p:cTn id="10" dur="500"/>
                                        <p:tgtEl>
                                          <p:spTgt spid="4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3">
                                            <p:txEl>
                                              <p:pRg st="3" end="3"/>
                                            </p:txEl>
                                          </p:spTgt>
                                        </p:tgtEl>
                                        <p:attrNameLst>
                                          <p:attrName>style.visibility</p:attrName>
                                        </p:attrNameLst>
                                      </p:cBhvr>
                                      <p:to>
                                        <p:strVal val="visible"/>
                                      </p:to>
                                    </p:set>
                                    <p:animEffect transition="in" filter="dissolve">
                                      <p:cBhvr>
                                        <p:cTn id="13" dur="500"/>
                                        <p:tgtEl>
                                          <p:spTgt spid="4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3">
                                            <p:txEl>
                                              <p:pRg st="4" end="4"/>
                                            </p:txEl>
                                          </p:spTgt>
                                        </p:tgtEl>
                                        <p:attrNameLst>
                                          <p:attrName>style.visibility</p:attrName>
                                        </p:attrNameLst>
                                      </p:cBhvr>
                                      <p:to>
                                        <p:strVal val="visible"/>
                                      </p:to>
                                    </p:set>
                                    <p:animEffect transition="in" filter="dissolve">
                                      <p:cBhvr>
                                        <p:cTn id="18" dur="500"/>
                                        <p:tgtEl>
                                          <p:spTgt spid="43">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ssolv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Channel partitioning MAC protocols: FDMA</a:t>
            </a:r>
            <a:endParaRPr lang="en-US" sz="4400" b="0" dirty="0">
              <a:latin typeface="+mn-lt"/>
            </a:endParaRPr>
          </a:p>
        </p:txBody>
      </p:sp>
      <p:sp>
        <p:nvSpPr>
          <p:cNvPr id="106" name="Rectangle 3">
            <a:extLst>
              <a:ext uri="{FF2B5EF4-FFF2-40B4-BE49-F238E27FC236}">
                <a16:creationId xmlns:a16="http://schemas.microsoft.com/office/drawing/2014/main" id="{A94113D7-D843-6943-B334-D7CB4D1F9411}"/>
              </a:ext>
            </a:extLst>
          </p:cNvPr>
          <p:cNvSpPr txBox="1">
            <a:spLocks noChangeArrowheads="1"/>
          </p:cNvSpPr>
          <p:nvPr/>
        </p:nvSpPr>
        <p:spPr bwMode="auto">
          <a:xfrm>
            <a:off x="1097997" y="1404730"/>
            <a:ext cx="10457898" cy="23986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0"/>
              <a:buNone/>
              <a:tabLst/>
              <a:defRPr/>
            </a:pPr>
            <a:r>
              <a:rPr kumimoji="0" lang="en-US" sz="3200" b="0" i="0" u="none" strike="noStrike" kern="0" cap="none" spc="0" normalizeH="0" baseline="0" noProof="0" dirty="0">
                <a:ln>
                  <a:noFill/>
                </a:ln>
                <a:solidFill>
                  <a:srgbClr val="C00000"/>
                </a:solidFill>
                <a:effectLst/>
                <a:uLnTx/>
                <a:uFillTx/>
                <a:latin typeface="Calibri" panose="020F0502020204030204"/>
                <a:ea typeface="ＭＳ Ｐゴシック" charset="0"/>
                <a:cs typeface="+mn-cs"/>
              </a:rPr>
              <a:t>FDMA: frequency division multiple access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channel spectrum divided into frequency bands</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each station assigned fixed frequency band</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unused transmission time in frequency bands go idle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example: 6-station LAN, 1,3,4 have packet to send, frequency bands 2,5,6 idle </a:t>
            </a:r>
            <a:endPar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3" name="Group 2">
            <a:extLst>
              <a:ext uri="{FF2B5EF4-FFF2-40B4-BE49-F238E27FC236}">
                <a16:creationId xmlns:a16="http://schemas.microsoft.com/office/drawing/2014/main" id="{4DC81C2D-2CB9-E84D-933E-937D6C6ED228}"/>
              </a:ext>
            </a:extLst>
          </p:cNvPr>
          <p:cNvGrpSpPr/>
          <p:nvPr/>
        </p:nvGrpSpPr>
        <p:grpSpPr>
          <a:xfrm>
            <a:off x="2440541" y="3841543"/>
            <a:ext cx="7654925" cy="2428875"/>
            <a:chOff x="2440541" y="3841543"/>
            <a:chExt cx="7654925" cy="2428875"/>
          </a:xfrm>
        </p:grpSpPr>
        <p:sp>
          <p:nvSpPr>
            <p:cNvPr id="107" name="Rectangle 4">
              <a:extLst>
                <a:ext uri="{FF2B5EF4-FFF2-40B4-BE49-F238E27FC236}">
                  <a16:creationId xmlns:a16="http://schemas.microsoft.com/office/drawing/2014/main" id="{FB019CDD-E472-AF4E-8949-C4737F99EB49}"/>
                </a:ext>
              </a:extLst>
            </p:cNvPr>
            <p:cNvSpPr>
              <a:spLocks noChangeArrowheads="1"/>
            </p:cNvSpPr>
            <p:nvPr/>
          </p:nvSpPr>
          <p:spPr bwMode="auto">
            <a:xfrm>
              <a:off x="6774416" y="4019343"/>
              <a:ext cx="627062" cy="2251075"/>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08" name="Line 5">
              <a:extLst>
                <a:ext uri="{FF2B5EF4-FFF2-40B4-BE49-F238E27FC236}">
                  <a16:creationId xmlns:a16="http://schemas.microsoft.com/office/drawing/2014/main" id="{7AC0087E-78DE-BF46-9489-779BB31FF6F1}"/>
                </a:ext>
              </a:extLst>
            </p:cNvPr>
            <p:cNvSpPr>
              <a:spLocks noChangeShapeType="1"/>
            </p:cNvSpPr>
            <p:nvPr/>
          </p:nvSpPr>
          <p:spPr bwMode="auto">
            <a:xfrm flipV="1">
              <a:off x="6772828" y="5124243"/>
              <a:ext cx="622300" cy="158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09" name="Line 6">
              <a:extLst>
                <a:ext uri="{FF2B5EF4-FFF2-40B4-BE49-F238E27FC236}">
                  <a16:creationId xmlns:a16="http://schemas.microsoft.com/office/drawing/2014/main" id="{9FC23187-FBDC-FA4B-B4E6-6E7E43341D35}"/>
                </a:ext>
              </a:extLst>
            </p:cNvPr>
            <p:cNvSpPr>
              <a:spLocks noChangeShapeType="1"/>
            </p:cNvSpPr>
            <p:nvPr/>
          </p:nvSpPr>
          <p:spPr bwMode="auto">
            <a:xfrm flipV="1">
              <a:off x="6768066" y="5516355"/>
              <a:ext cx="631825" cy="635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0" name="Line 7">
              <a:extLst>
                <a:ext uri="{FF2B5EF4-FFF2-40B4-BE49-F238E27FC236}">
                  <a16:creationId xmlns:a16="http://schemas.microsoft.com/office/drawing/2014/main" id="{E641A772-5023-C846-9FAC-463AEB27F36B}"/>
                </a:ext>
              </a:extLst>
            </p:cNvPr>
            <p:cNvSpPr>
              <a:spLocks noChangeShapeType="1"/>
            </p:cNvSpPr>
            <p:nvPr/>
          </p:nvSpPr>
          <p:spPr bwMode="auto">
            <a:xfrm flipV="1">
              <a:off x="6772828" y="5902118"/>
              <a:ext cx="627063" cy="158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1" name="Line 8">
              <a:extLst>
                <a:ext uri="{FF2B5EF4-FFF2-40B4-BE49-F238E27FC236}">
                  <a16:creationId xmlns:a16="http://schemas.microsoft.com/office/drawing/2014/main" id="{3C34D97D-BA0E-E54B-8121-E6DAAC9C5FB5}"/>
                </a:ext>
              </a:extLst>
            </p:cNvPr>
            <p:cNvSpPr>
              <a:spLocks noChangeShapeType="1"/>
            </p:cNvSpPr>
            <p:nvPr/>
          </p:nvSpPr>
          <p:spPr bwMode="auto">
            <a:xfrm flipV="1">
              <a:off x="6768066" y="4738480"/>
              <a:ext cx="631825" cy="635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2" name="Line 9">
              <a:extLst>
                <a:ext uri="{FF2B5EF4-FFF2-40B4-BE49-F238E27FC236}">
                  <a16:creationId xmlns:a16="http://schemas.microsoft.com/office/drawing/2014/main" id="{EADC3381-A525-5746-A4EC-3AFDB46D7C0B}"/>
                </a:ext>
              </a:extLst>
            </p:cNvPr>
            <p:cNvSpPr>
              <a:spLocks noChangeShapeType="1"/>
            </p:cNvSpPr>
            <p:nvPr/>
          </p:nvSpPr>
          <p:spPr bwMode="auto">
            <a:xfrm flipV="1">
              <a:off x="6772828" y="4352718"/>
              <a:ext cx="631825" cy="635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3" name="Line 11">
              <a:extLst>
                <a:ext uri="{FF2B5EF4-FFF2-40B4-BE49-F238E27FC236}">
                  <a16:creationId xmlns:a16="http://schemas.microsoft.com/office/drawing/2014/main" id="{CAEC1A74-CC07-704F-8130-3B0A0ED24D94}"/>
                </a:ext>
              </a:extLst>
            </p:cNvPr>
            <p:cNvSpPr>
              <a:spLocks noChangeShapeType="1"/>
            </p:cNvSpPr>
            <p:nvPr/>
          </p:nvSpPr>
          <p:spPr bwMode="auto">
            <a:xfrm>
              <a:off x="7493553" y="4292393"/>
              <a:ext cx="222885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4" name="Freeform 12">
              <a:extLst>
                <a:ext uri="{FF2B5EF4-FFF2-40B4-BE49-F238E27FC236}">
                  <a16:creationId xmlns:a16="http://schemas.microsoft.com/office/drawing/2014/main" id="{4415498F-BA55-314D-A0E8-A4F7108E385D}"/>
                </a:ext>
              </a:extLst>
            </p:cNvPr>
            <p:cNvSpPr>
              <a:spLocks/>
            </p:cNvSpPr>
            <p:nvPr/>
          </p:nvSpPr>
          <p:spPr bwMode="auto">
            <a:xfrm>
              <a:off x="7641191" y="4173330"/>
              <a:ext cx="1728787" cy="114300"/>
            </a:xfrm>
            <a:custGeom>
              <a:avLst/>
              <a:gdLst>
                <a:gd name="T0" fmla="*/ 0 w 1089"/>
                <a:gd name="T1" fmla="*/ 2147483647 h 72"/>
                <a:gd name="T2" fmla="*/ 0 w 1089"/>
                <a:gd name="T3" fmla="*/ 2147483647 h 72"/>
                <a:gd name="T4" fmla="*/ 2147483647 w 1089"/>
                <a:gd name="T5" fmla="*/ 0 h 72"/>
                <a:gd name="T6" fmla="*/ 2147483647 w 1089"/>
                <a:gd name="T7" fmla="*/ 2147483647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rgbClr val="3333CC"/>
            </a:solidFill>
            <a:ln w="19050" cap="flat" cmpd="sng">
              <a:no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5" name="Line 13">
              <a:extLst>
                <a:ext uri="{FF2B5EF4-FFF2-40B4-BE49-F238E27FC236}">
                  <a16:creationId xmlns:a16="http://schemas.microsoft.com/office/drawing/2014/main" id="{F566D06F-DA9B-924F-A309-E705E264142F}"/>
                </a:ext>
              </a:extLst>
            </p:cNvPr>
            <p:cNvSpPr>
              <a:spLocks noChangeShapeType="1"/>
            </p:cNvSpPr>
            <p:nvPr/>
          </p:nvSpPr>
          <p:spPr bwMode="auto">
            <a:xfrm>
              <a:off x="7541178" y="4695618"/>
              <a:ext cx="222885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6" name="Line 15">
              <a:extLst>
                <a:ext uri="{FF2B5EF4-FFF2-40B4-BE49-F238E27FC236}">
                  <a16:creationId xmlns:a16="http://schemas.microsoft.com/office/drawing/2014/main" id="{4AF0EC43-8F11-1A47-8304-4922215B14F2}"/>
                </a:ext>
              </a:extLst>
            </p:cNvPr>
            <p:cNvSpPr>
              <a:spLocks noChangeShapeType="1"/>
            </p:cNvSpPr>
            <p:nvPr/>
          </p:nvSpPr>
          <p:spPr bwMode="auto">
            <a:xfrm>
              <a:off x="7541178" y="5094080"/>
              <a:ext cx="222885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7" name="Freeform 16">
              <a:extLst>
                <a:ext uri="{FF2B5EF4-FFF2-40B4-BE49-F238E27FC236}">
                  <a16:creationId xmlns:a16="http://schemas.microsoft.com/office/drawing/2014/main" id="{AB06C57E-A006-8040-A27E-949550E4FE8F}"/>
                </a:ext>
              </a:extLst>
            </p:cNvPr>
            <p:cNvSpPr>
              <a:spLocks/>
            </p:cNvSpPr>
            <p:nvPr/>
          </p:nvSpPr>
          <p:spPr bwMode="auto">
            <a:xfrm>
              <a:off x="7688816" y="4975018"/>
              <a:ext cx="1728787" cy="114300"/>
            </a:xfrm>
            <a:custGeom>
              <a:avLst/>
              <a:gdLst>
                <a:gd name="T0" fmla="*/ 0 w 1089"/>
                <a:gd name="T1" fmla="*/ 2147483647 h 72"/>
                <a:gd name="T2" fmla="*/ 0 w 1089"/>
                <a:gd name="T3" fmla="*/ 2147483647 h 72"/>
                <a:gd name="T4" fmla="*/ 2147483647 w 1089"/>
                <a:gd name="T5" fmla="*/ 0 h 72"/>
                <a:gd name="T6" fmla="*/ 2147483647 w 1089"/>
                <a:gd name="T7" fmla="*/ 2147483647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rgbClr val="FF0000"/>
            </a:solidFill>
            <a:ln w="19050" cap="flat" cmpd="sng">
              <a:no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118" name="Group 17">
              <a:extLst>
                <a:ext uri="{FF2B5EF4-FFF2-40B4-BE49-F238E27FC236}">
                  <a16:creationId xmlns:a16="http://schemas.microsoft.com/office/drawing/2014/main" id="{0C46EA38-B2CC-E242-A036-92D6D5CB1BD1}"/>
                </a:ext>
              </a:extLst>
            </p:cNvPr>
            <p:cNvGrpSpPr>
              <a:grpSpLocks/>
            </p:cNvGrpSpPr>
            <p:nvPr/>
          </p:nvGrpSpPr>
          <p:grpSpPr bwMode="auto">
            <a:xfrm>
              <a:off x="7558641" y="5379830"/>
              <a:ext cx="2228850" cy="119063"/>
              <a:chOff x="1884" y="2826"/>
              <a:chExt cx="1404" cy="75"/>
            </a:xfrm>
          </p:grpSpPr>
          <p:sp>
            <p:nvSpPr>
              <p:cNvPr id="119" name="Line 18">
                <a:extLst>
                  <a:ext uri="{FF2B5EF4-FFF2-40B4-BE49-F238E27FC236}">
                    <a16:creationId xmlns:a16="http://schemas.microsoft.com/office/drawing/2014/main" id="{4C5A6A23-131D-3D4A-A858-616AD50DEFFF}"/>
                  </a:ext>
                </a:extLst>
              </p:cNvPr>
              <p:cNvSpPr>
                <a:spLocks noChangeShapeType="1"/>
              </p:cNvSpPr>
              <p:nvPr/>
            </p:nvSpPr>
            <p:spPr bwMode="auto">
              <a:xfrm>
                <a:off x="1884" y="2901"/>
                <a:ext cx="1404" cy="0"/>
              </a:xfrm>
              <a:prstGeom prst="line">
                <a:avLst/>
              </a:prstGeom>
              <a:noFill/>
              <a:ln w="19050">
                <a:no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0" name="Freeform 19">
                <a:extLst>
                  <a:ext uri="{FF2B5EF4-FFF2-40B4-BE49-F238E27FC236}">
                    <a16:creationId xmlns:a16="http://schemas.microsoft.com/office/drawing/2014/main" id="{AD858F7D-3B6B-6C4E-9D01-B6641A9BF839}"/>
                  </a:ext>
                </a:extLst>
              </p:cNvPr>
              <p:cNvSpPr>
                <a:spLocks/>
              </p:cNvSpPr>
              <p:nvPr/>
            </p:nvSpPr>
            <p:spPr bwMode="auto">
              <a:xfrm>
                <a:off x="1977" y="2826"/>
                <a:ext cx="1089" cy="72"/>
              </a:xfrm>
              <a:custGeom>
                <a:avLst/>
                <a:gdLst>
                  <a:gd name="T0" fmla="*/ 0 w 1089"/>
                  <a:gd name="T1" fmla="*/ 72 h 72"/>
                  <a:gd name="T2" fmla="*/ 0 w 1089"/>
                  <a:gd name="T3" fmla="*/ 3 h 72"/>
                  <a:gd name="T4" fmla="*/ 1089 w 1089"/>
                  <a:gd name="T5" fmla="*/ 0 h 72"/>
                  <a:gd name="T6" fmla="*/ 1089 w 1089"/>
                  <a:gd name="T7" fmla="*/ 72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rgbClr val="00CC66"/>
              </a:solidFill>
              <a:ln w="19050" cap="flat" cmpd="sng">
                <a:no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121" name="Line 20">
              <a:extLst>
                <a:ext uri="{FF2B5EF4-FFF2-40B4-BE49-F238E27FC236}">
                  <a16:creationId xmlns:a16="http://schemas.microsoft.com/office/drawing/2014/main" id="{C3DEAD67-CC99-8145-991E-0D18A9400CC1}"/>
                </a:ext>
              </a:extLst>
            </p:cNvPr>
            <p:cNvSpPr>
              <a:spLocks noChangeShapeType="1"/>
            </p:cNvSpPr>
            <p:nvPr/>
          </p:nvSpPr>
          <p:spPr bwMode="auto">
            <a:xfrm>
              <a:off x="7588803" y="5905293"/>
              <a:ext cx="222885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2" name="Text Box 22">
              <a:extLst>
                <a:ext uri="{FF2B5EF4-FFF2-40B4-BE49-F238E27FC236}">
                  <a16:creationId xmlns:a16="http://schemas.microsoft.com/office/drawing/2014/main" id="{76166768-A0A0-D047-AF51-584B5A200775}"/>
                </a:ext>
              </a:extLst>
            </p:cNvPr>
            <p:cNvSpPr txBox="1">
              <a:spLocks noChangeArrowheads="1"/>
            </p:cNvSpPr>
            <p:nvPr/>
          </p:nvSpPr>
          <p:spPr bwMode="auto">
            <a:xfrm rot="-5400000">
              <a:off x="5570297" y="4899612"/>
              <a:ext cx="18732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frequency bands</a:t>
              </a:r>
            </a:p>
          </p:txBody>
        </p:sp>
        <p:sp>
          <p:nvSpPr>
            <p:cNvPr id="123" name="Text Box 23">
              <a:extLst>
                <a:ext uri="{FF2B5EF4-FFF2-40B4-BE49-F238E27FC236}">
                  <a16:creationId xmlns:a16="http://schemas.microsoft.com/office/drawing/2014/main" id="{17DE17BD-A94E-DA4D-AAF6-A402FC36902D}"/>
                </a:ext>
              </a:extLst>
            </p:cNvPr>
            <p:cNvSpPr txBox="1">
              <a:spLocks noChangeArrowheads="1"/>
            </p:cNvSpPr>
            <p:nvPr/>
          </p:nvSpPr>
          <p:spPr bwMode="auto">
            <a:xfrm rot="67766">
              <a:off x="9479516" y="3841543"/>
              <a:ext cx="6159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time</a:t>
              </a:r>
            </a:p>
          </p:txBody>
        </p:sp>
        <p:sp>
          <p:nvSpPr>
            <p:cNvPr id="124" name="Freeform 54">
              <a:extLst>
                <a:ext uri="{FF2B5EF4-FFF2-40B4-BE49-F238E27FC236}">
                  <a16:creationId xmlns:a16="http://schemas.microsoft.com/office/drawing/2014/main" id="{7AD42071-4F64-B843-A1C6-7FCBFED04E99}"/>
                </a:ext>
              </a:extLst>
            </p:cNvPr>
            <p:cNvSpPr>
              <a:spLocks/>
            </p:cNvSpPr>
            <p:nvPr/>
          </p:nvSpPr>
          <p:spPr bwMode="auto">
            <a:xfrm>
              <a:off x="4178853" y="4228893"/>
              <a:ext cx="595313" cy="1538287"/>
            </a:xfrm>
            <a:custGeom>
              <a:avLst/>
              <a:gdLst>
                <a:gd name="T0" fmla="*/ 2147483647 w 375"/>
                <a:gd name="T1" fmla="*/ 0 h 969"/>
                <a:gd name="T2" fmla="*/ 0 w 375"/>
                <a:gd name="T3" fmla="*/ 2147483647 h 969"/>
                <a:gd name="T4" fmla="*/ 2147483647 w 375"/>
                <a:gd name="T5" fmla="*/ 2147483647 h 969"/>
                <a:gd name="T6" fmla="*/ 2147483647 w 375"/>
                <a:gd name="T7" fmla="*/ 0 h 9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5" h="969">
                  <a:moveTo>
                    <a:pt x="375" y="0"/>
                  </a:moveTo>
                  <a:lnTo>
                    <a:pt x="0" y="485"/>
                  </a:lnTo>
                  <a:lnTo>
                    <a:pt x="375" y="969"/>
                  </a:lnTo>
                  <a:lnTo>
                    <a:pt x="375" y="0"/>
                  </a:lnTo>
                  <a:close/>
                </a:path>
              </a:pathLst>
            </a:custGeom>
            <a:gradFill rotWithShape="1">
              <a:gsLst>
                <a:gs pos="0">
                  <a:srgbClr val="000000"/>
                </a:gs>
                <a:gs pos="100000">
                  <a:srgbClr val="FFFFFF"/>
                </a:gs>
              </a:gsLst>
              <a:lin ang="0" scaled="1"/>
            </a:gradFill>
            <a:ln>
              <a:noFill/>
            </a:ln>
            <a:effectLst/>
            <a:extLst>
              <a:ext uri="{91240B29-F687-4f45-9708-019B960494DF}">
                <a14:hiddenLine xmlns:a14="http://schemas.microsoft.com/office/drawing/2010/main" xmlns="" w="3175"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125" name="Group 56">
              <a:extLst>
                <a:ext uri="{FF2B5EF4-FFF2-40B4-BE49-F238E27FC236}">
                  <a16:creationId xmlns:a16="http://schemas.microsoft.com/office/drawing/2014/main" id="{34B5CE52-E522-7047-BA9D-9BB20B9F9ADA}"/>
                </a:ext>
              </a:extLst>
            </p:cNvPr>
            <p:cNvGrpSpPr>
              <a:grpSpLocks/>
            </p:cNvGrpSpPr>
            <p:nvPr/>
          </p:nvGrpSpPr>
          <p:grpSpPr bwMode="auto">
            <a:xfrm>
              <a:off x="2440541" y="4867068"/>
              <a:ext cx="1666875" cy="314325"/>
              <a:chOff x="1614" y="1494"/>
              <a:chExt cx="1050" cy="198"/>
            </a:xfrm>
          </p:grpSpPr>
          <p:sp>
            <p:nvSpPr>
              <p:cNvPr id="126" name="Rectangle 57">
                <a:extLst>
                  <a:ext uri="{FF2B5EF4-FFF2-40B4-BE49-F238E27FC236}">
                    <a16:creationId xmlns:a16="http://schemas.microsoft.com/office/drawing/2014/main" id="{35185768-7475-464D-9B46-EAE338591F92}"/>
                  </a:ext>
                </a:extLst>
              </p:cNvPr>
              <p:cNvSpPr>
                <a:spLocks noChangeArrowheads="1"/>
              </p:cNvSpPr>
              <p:nvPr/>
            </p:nvSpPr>
            <p:spPr bwMode="auto">
              <a:xfrm>
                <a:off x="2358" y="1500"/>
                <a:ext cx="168" cy="174"/>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7" name="Freeform 58">
                <a:extLst>
                  <a:ext uri="{FF2B5EF4-FFF2-40B4-BE49-F238E27FC236}">
                    <a16:creationId xmlns:a16="http://schemas.microsoft.com/office/drawing/2014/main" id="{DE23B659-5071-9E47-B3AE-975CCCF9CC6B}"/>
                  </a:ext>
                </a:extLst>
              </p:cNvPr>
              <p:cNvSpPr>
                <a:spLocks/>
              </p:cNvSpPr>
              <p:nvPr/>
            </p:nvSpPr>
            <p:spPr bwMode="auto">
              <a:xfrm>
                <a:off x="1614" y="1494"/>
                <a:ext cx="896" cy="198"/>
              </a:xfrm>
              <a:custGeom>
                <a:avLst/>
                <a:gdLst>
                  <a:gd name="T0" fmla="*/ 18 w 896"/>
                  <a:gd name="T1" fmla="*/ 0 h 198"/>
                  <a:gd name="T2" fmla="*/ 0 w 896"/>
                  <a:gd name="T3" fmla="*/ 96 h 198"/>
                  <a:gd name="T4" fmla="*/ 18 w 896"/>
                  <a:gd name="T5" fmla="*/ 198 h 198"/>
                  <a:gd name="T6" fmla="*/ 774 w 896"/>
                  <a:gd name="T7" fmla="*/ 198 h 198"/>
                  <a:gd name="T8" fmla="*/ 750 w 896"/>
                  <a:gd name="T9" fmla="*/ 90 h 198"/>
                  <a:gd name="T10" fmla="*/ 774 w 896"/>
                  <a:gd name="T11" fmla="*/ 0 h 198"/>
                  <a:gd name="T12" fmla="*/ 18 w 896"/>
                  <a:gd name="T13" fmla="*/ 0 h 1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96" h="198">
                    <a:moveTo>
                      <a:pt x="18" y="0"/>
                    </a:moveTo>
                    <a:lnTo>
                      <a:pt x="0" y="96"/>
                    </a:lnTo>
                    <a:lnTo>
                      <a:pt x="18" y="198"/>
                    </a:lnTo>
                    <a:lnTo>
                      <a:pt x="774" y="198"/>
                    </a:lnTo>
                    <a:cubicBezTo>
                      <a:pt x="896" y="180"/>
                      <a:pt x="750" y="123"/>
                      <a:pt x="750" y="90"/>
                    </a:cubicBezTo>
                    <a:cubicBezTo>
                      <a:pt x="750" y="57"/>
                      <a:pt x="896" y="15"/>
                      <a:pt x="774" y="0"/>
                    </a:cubicBezTo>
                    <a:lnTo>
                      <a:pt x="18" y="0"/>
                    </a:lnTo>
                    <a:close/>
                  </a:path>
                </a:pathLst>
              </a:custGeom>
              <a:gradFill rotWithShape="1">
                <a:gsLst>
                  <a:gs pos="0">
                    <a:srgbClr val="000000"/>
                  </a:gs>
                  <a:gs pos="50000">
                    <a:srgbClr val="FFFFFF"/>
                  </a:gs>
                  <a:gs pos="100000">
                    <a:srgbClr val="000000"/>
                  </a:gs>
                </a:gsLst>
                <a:lin ang="5400000" scaled="1"/>
              </a:gra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8" name="Oval 59">
                <a:extLst>
                  <a:ext uri="{FF2B5EF4-FFF2-40B4-BE49-F238E27FC236}">
                    <a16:creationId xmlns:a16="http://schemas.microsoft.com/office/drawing/2014/main" id="{4CF64D39-F6A5-B043-AE9F-C0E095A8923D}"/>
                  </a:ext>
                </a:extLst>
              </p:cNvPr>
              <p:cNvSpPr>
                <a:spLocks noChangeArrowheads="1"/>
              </p:cNvSpPr>
              <p:nvPr/>
            </p:nvSpPr>
            <p:spPr bwMode="auto">
              <a:xfrm>
                <a:off x="2502" y="1506"/>
                <a:ext cx="62" cy="168"/>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9" name="Line 60">
                <a:extLst>
                  <a:ext uri="{FF2B5EF4-FFF2-40B4-BE49-F238E27FC236}">
                    <a16:creationId xmlns:a16="http://schemas.microsoft.com/office/drawing/2014/main" id="{1E0950E2-1737-0848-B4CE-20AE13DCBACB}"/>
                  </a:ext>
                </a:extLst>
              </p:cNvPr>
              <p:cNvSpPr>
                <a:spLocks noChangeShapeType="1"/>
              </p:cNvSpPr>
              <p:nvPr/>
            </p:nvSpPr>
            <p:spPr bwMode="auto">
              <a:xfrm>
                <a:off x="2526" y="1584"/>
                <a:ext cx="138"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133" name="Text Box 69">
              <a:extLst>
                <a:ext uri="{FF2B5EF4-FFF2-40B4-BE49-F238E27FC236}">
                  <a16:creationId xmlns:a16="http://schemas.microsoft.com/office/drawing/2014/main" id="{D3E65D95-5225-584A-9047-05868BCE9508}"/>
                </a:ext>
              </a:extLst>
            </p:cNvPr>
            <p:cNvSpPr txBox="1">
              <a:spLocks noChangeArrowheads="1"/>
            </p:cNvSpPr>
            <p:nvPr/>
          </p:nvSpPr>
          <p:spPr bwMode="auto">
            <a:xfrm>
              <a:off x="2589766" y="5579855"/>
              <a:ext cx="12890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FDM cable</a:t>
              </a:r>
            </a:p>
          </p:txBody>
        </p:sp>
        <p:sp>
          <p:nvSpPr>
            <p:cNvPr id="5" name="Freeform 4">
              <a:extLst>
                <a:ext uri="{FF2B5EF4-FFF2-40B4-BE49-F238E27FC236}">
                  <a16:creationId xmlns:a16="http://schemas.microsoft.com/office/drawing/2014/main" id="{9A0270D6-4A2D-1440-9DDD-3F93BFED8457}"/>
                </a:ext>
              </a:extLst>
            </p:cNvPr>
            <p:cNvSpPr/>
            <p:nvPr/>
          </p:nvSpPr>
          <p:spPr>
            <a:xfrm>
              <a:off x="5002905" y="5527821"/>
              <a:ext cx="1003515" cy="275129"/>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7289" h="437864">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997058" y="430727"/>
                    <a:pt x="1061634" y="430081"/>
                  </a:cubicBezTo>
                  <a:cubicBezTo>
                    <a:pt x="1126210" y="429435"/>
                    <a:pt x="1190141" y="3878"/>
                    <a:pt x="1255363" y="3878"/>
                  </a:cubicBezTo>
                  <a:cubicBezTo>
                    <a:pt x="1320585" y="3878"/>
                    <a:pt x="1389036" y="430081"/>
                    <a:pt x="1452966" y="430081"/>
                  </a:cubicBezTo>
                  <a:cubicBezTo>
                    <a:pt x="1516896" y="430081"/>
                    <a:pt x="1575015" y="2587"/>
                    <a:pt x="1638946" y="3878"/>
                  </a:cubicBezTo>
                  <a:cubicBezTo>
                    <a:pt x="1702877" y="5170"/>
                    <a:pt x="1764224" y="435247"/>
                    <a:pt x="1836550" y="437830"/>
                  </a:cubicBezTo>
                  <a:cubicBezTo>
                    <a:pt x="1908876" y="440413"/>
                    <a:pt x="1903709" y="295763"/>
                    <a:pt x="1937289" y="2247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E5148A4D-594A-A94D-A5E8-FC72A487E4BC}"/>
                </a:ext>
              </a:extLst>
            </p:cNvPr>
            <p:cNvGrpSpPr/>
            <p:nvPr/>
          </p:nvGrpSpPr>
          <p:grpSpPr>
            <a:xfrm>
              <a:off x="5000976" y="4204816"/>
              <a:ext cx="907351" cy="280296"/>
              <a:chOff x="4298196" y="6444710"/>
              <a:chExt cx="907351" cy="280296"/>
            </a:xfrm>
          </p:grpSpPr>
          <p:sp>
            <p:nvSpPr>
              <p:cNvPr id="134" name="Freeform 133">
                <a:extLst>
                  <a:ext uri="{FF2B5EF4-FFF2-40B4-BE49-F238E27FC236}">
                    <a16:creationId xmlns:a16="http://schemas.microsoft.com/office/drawing/2014/main" id="{C419FC4E-49FE-3642-80AD-AAE6918A7757}"/>
                  </a:ext>
                </a:extLst>
              </p:cNvPr>
              <p:cNvSpPr/>
              <p:nvPr/>
            </p:nvSpPr>
            <p:spPr>
              <a:xfrm>
                <a:off x="4298196" y="6444710"/>
                <a:ext cx="455909" cy="275129"/>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7289" h="437864">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997058" y="430727"/>
                      <a:pt x="1061634" y="430081"/>
                    </a:cubicBezTo>
                    <a:cubicBezTo>
                      <a:pt x="1126210" y="429435"/>
                      <a:pt x="1190141" y="3878"/>
                      <a:pt x="1255363" y="3878"/>
                    </a:cubicBezTo>
                    <a:cubicBezTo>
                      <a:pt x="1320585" y="3878"/>
                      <a:pt x="1389036" y="430081"/>
                      <a:pt x="1452966" y="430081"/>
                    </a:cubicBezTo>
                    <a:cubicBezTo>
                      <a:pt x="1516896" y="430081"/>
                      <a:pt x="1575015" y="2587"/>
                      <a:pt x="1638946" y="3878"/>
                    </a:cubicBezTo>
                    <a:cubicBezTo>
                      <a:pt x="1702877" y="5170"/>
                      <a:pt x="1764224" y="435247"/>
                      <a:pt x="1836550" y="437830"/>
                    </a:cubicBezTo>
                    <a:cubicBezTo>
                      <a:pt x="1908876" y="440413"/>
                      <a:pt x="1903709" y="295763"/>
                      <a:pt x="1937289" y="2247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473D5352-C1A7-7E4B-9326-FE6B9BF0A5AA}"/>
                  </a:ext>
                </a:extLst>
              </p:cNvPr>
              <p:cNvSpPr/>
              <p:nvPr/>
            </p:nvSpPr>
            <p:spPr>
              <a:xfrm>
                <a:off x="4749638" y="6449877"/>
                <a:ext cx="455909" cy="275129"/>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7289" h="437864">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997058" y="430727"/>
                      <a:pt x="1061634" y="430081"/>
                    </a:cubicBezTo>
                    <a:cubicBezTo>
                      <a:pt x="1126210" y="429435"/>
                      <a:pt x="1190141" y="3878"/>
                      <a:pt x="1255363" y="3878"/>
                    </a:cubicBezTo>
                    <a:cubicBezTo>
                      <a:pt x="1320585" y="3878"/>
                      <a:pt x="1389036" y="430081"/>
                      <a:pt x="1452966" y="430081"/>
                    </a:cubicBezTo>
                    <a:cubicBezTo>
                      <a:pt x="1516896" y="430081"/>
                      <a:pt x="1575015" y="2587"/>
                      <a:pt x="1638946" y="3878"/>
                    </a:cubicBezTo>
                    <a:cubicBezTo>
                      <a:pt x="1702877" y="5170"/>
                      <a:pt x="1764224" y="435247"/>
                      <a:pt x="1836550" y="437830"/>
                    </a:cubicBezTo>
                    <a:cubicBezTo>
                      <a:pt x="1908876" y="440413"/>
                      <a:pt x="1903709" y="295763"/>
                      <a:pt x="1937289" y="2247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9" name="Group 8">
              <a:extLst>
                <a:ext uri="{FF2B5EF4-FFF2-40B4-BE49-F238E27FC236}">
                  <a16:creationId xmlns:a16="http://schemas.microsoft.com/office/drawing/2014/main" id="{2F59B8CB-4346-D742-A279-4850646C075E}"/>
                </a:ext>
              </a:extLst>
            </p:cNvPr>
            <p:cNvGrpSpPr/>
            <p:nvPr/>
          </p:nvGrpSpPr>
          <p:grpSpPr>
            <a:xfrm>
              <a:off x="4979505" y="4883429"/>
              <a:ext cx="993354" cy="277839"/>
              <a:chOff x="4343400" y="5348498"/>
              <a:chExt cx="993354" cy="277839"/>
            </a:xfrm>
          </p:grpSpPr>
          <p:sp>
            <p:nvSpPr>
              <p:cNvPr id="138" name="Freeform 137">
                <a:extLst>
                  <a:ext uri="{FF2B5EF4-FFF2-40B4-BE49-F238E27FC236}">
                    <a16:creationId xmlns:a16="http://schemas.microsoft.com/office/drawing/2014/main" id="{256BD977-F2A8-9E41-ADA8-C51B7FED488E}"/>
                  </a:ext>
                </a:extLst>
              </p:cNvPr>
              <p:cNvSpPr/>
              <p:nvPr/>
            </p:nvSpPr>
            <p:spPr>
              <a:xfrm>
                <a:off x="4343400" y="5348498"/>
                <a:ext cx="614122" cy="275129"/>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7289" h="437864">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997058" y="430727"/>
                      <a:pt x="1061634" y="430081"/>
                    </a:cubicBezTo>
                    <a:cubicBezTo>
                      <a:pt x="1126210" y="429435"/>
                      <a:pt x="1190141" y="3878"/>
                      <a:pt x="1255363" y="3878"/>
                    </a:cubicBezTo>
                    <a:cubicBezTo>
                      <a:pt x="1320585" y="3878"/>
                      <a:pt x="1389036" y="430081"/>
                      <a:pt x="1452966" y="430081"/>
                    </a:cubicBezTo>
                    <a:cubicBezTo>
                      <a:pt x="1516896" y="430081"/>
                      <a:pt x="1575015" y="2587"/>
                      <a:pt x="1638946" y="3878"/>
                    </a:cubicBezTo>
                    <a:cubicBezTo>
                      <a:pt x="1702877" y="5170"/>
                      <a:pt x="1764224" y="435247"/>
                      <a:pt x="1836550" y="437830"/>
                    </a:cubicBezTo>
                    <a:cubicBezTo>
                      <a:pt x="1908876" y="440413"/>
                      <a:pt x="1903709" y="295763"/>
                      <a:pt x="1937289" y="2247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9" name="Freeform 138">
                <a:extLst>
                  <a:ext uri="{FF2B5EF4-FFF2-40B4-BE49-F238E27FC236}">
                    <a16:creationId xmlns:a16="http://schemas.microsoft.com/office/drawing/2014/main" id="{3FA4DA1D-7930-274D-A8BC-73EA2CC3EB94}"/>
                  </a:ext>
                </a:extLst>
              </p:cNvPr>
              <p:cNvSpPr/>
              <p:nvPr/>
            </p:nvSpPr>
            <p:spPr>
              <a:xfrm>
                <a:off x="4951503" y="5353664"/>
                <a:ext cx="385251" cy="272673"/>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 name="connsiteX0" fmla="*/ 0 w 1836551"/>
                  <a:gd name="connsiteY0" fmla="*/ 228603 h 437831"/>
                  <a:gd name="connsiteX1" fmla="*/ 100739 w 1836551"/>
                  <a:gd name="connsiteY1" fmla="*/ 3 h 437831"/>
                  <a:gd name="connsiteX2" fmla="*/ 286719 w 1836551"/>
                  <a:gd name="connsiteY2" fmla="*/ 430081 h 437831"/>
                  <a:gd name="connsiteX3" fmla="*/ 480448 w 1836551"/>
                  <a:gd name="connsiteY3" fmla="*/ 7752 h 437831"/>
                  <a:gd name="connsiteX4" fmla="*/ 681926 w 1836551"/>
                  <a:gd name="connsiteY4" fmla="*/ 433956 h 437831"/>
                  <a:gd name="connsiteX5" fmla="*/ 867905 w 1836551"/>
                  <a:gd name="connsiteY5" fmla="*/ 7752 h 437831"/>
                  <a:gd name="connsiteX6" fmla="*/ 1061634 w 1836551"/>
                  <a:gd name="connsiteY6" fmla="*/ 430081 h 437831"/>
                  <a:gd name="connsiteX7" fmla="*/ 1255363 w 1836551"/>
                  <a:gd name="connsiteY7" fmla="*/ 3878 h 437831"/>
                  <a:gd name="connsiteX8" fmla="*/ 1452966 w 1836551"/>
                  <a:gd name="connsiteY8" fmla="*/ 430081 h 437831"/>
                  <a:gd name="connsiteX9" fmla="*/ 1638946 w 1836551"/>
                  <a:gd name="connsiteY9" fmla="*/ 3878 h 437831"/>
                  <a:gd name="connsiteX10" fmla="*/ 1836550 w 1836551"/>
                  <a:gd name="connsiteY10" fmla="*/ 437830 h 437831"/>
                  <a:gd name="connsiteX0" fmla="*/ 0 w 1638946"/>
                  <a:gd name="connsiteY0" fmla="*/ 228603 h 433956"/>
                  <a:gd name="connsiteX1" fmla="*/ 100739 w 1638946"/>
                  <a:gd name="connsiteY1" fmla="*/ 3 h 433956"/>
                  <a:gd name="connsiteX2" fmla="*/ 286719 w 1638946"/>
                  <a:gd name="connsiteY2" fmla="*/ 430081 h 433956"/>
                  <a:gd name="connsiteX3" fmla="*/ 480448 w 1638946"/>
                  <a:gd name="connsiteY3" fmla="*/ 7752 h 433956"/>
                  <a:gd name="connsiteX4" fmla="*/ 681926 w 1638946"/>
                  <a:gd name="connsiteY4" fmla="*/ 433956 h 433956"/>
                  <a:gd name="connsiteX5" fmla="*/ 867905 w 1638946"/>
                  <a:gd name="connsiteY5" fmla="*/ 7752 h 433956"/>
                  <a:gd name="connsiteX6" fmla="*/ 1061634 w 1638946"/>
                  <a:gd name="connsiteY6" fmla="*/ 430081 h 433956"/>
                  <a:gd name="connsiteX7" fmla="*/ 1255363 w 1638946"/>
                  <a:gd name="connsiteY7" fmla="*/ 3878 h 433956"/>
                  <a:gd name="connsiteX8" fmla="*/ 1452966 w 1638946"/>
                  <a:gd name="connsiteY8" fmla="*/ 430081 h 433956"/>
                  <a:gd name="connsiteX9" fmla="*/ 1638946 w 1638946"/>
                  <a:gd name="connsiteY9" fmla="*/ 3878 h 433956"/>
                  <a:gd name="connsiteX0" fmla="*/ 0 w 1452965"/>
                  <a:gd name="connsiteY0" fmla="*/ 228603 h 433956"/>
                  <a:gd name="connsiteX1" fmla="*/ 100739 w 1452965"/>
                  <a:gd name="connsiteY1" fmla="*/ 3 h 433956"/>
                  <a:gd name="connsiteX2" fmla="*/ 286719 w 1452965"/>
                  <a:gd name="connsiteY2" fmla="*/ 430081 h 433956"/>
                  <a:gd name="connsiteX3" fmla="*/ 480448 w 1452965"/>
                  <a:gd name="connsiteY3" fmla="*/ 7752 h 433956"/>
                  <a:gd name="connsiteX4" fmla="*/ 681926 w 1452965"/>
                  <a:gd name="connsiteY4" fmla="*/ 433956 h 433956"/>
                  <a:gd name="connsiteX5" fmla="*/ 867905 w 1452965"/>
                  <a:gd name="connsiteY5" fmla="*/ 7752 h 433956"/>
                  <a:gd name="connsiteX6" fmla="*/ 1061634 w 1452965"/>
                  <a:gd name="connsiteY6" fmla="*/ 430081 h 433956"/>
                  <a:gd name="connsiteX7" fmla="*/ 1255363 w 1452965"/>
                  <a:gd name="connsiteY7" fmla="*/ 3878 h 433956"/>
                  <a:gd name="connsiteX8" fmla="*/ 1452966 w 1452965"/>
                  <a:gd name="connsiteY8" fmla="*/ 430081 h 433956"/>
                  <a:gd name="connsiteX0" fmla="*/ 0 w 1255363"/>
                  <a:gd name="connsiteY0" fmla="*/ 228603 h 433956"/>
                  <a:gd name="connsiteX1" fmla="*/ 100739 w 1255363"/>
                  <a:gd name="connsiteY1" fmla="*/ 3 h 433956"/>
                  <a:gd name="connsiteX2" fmla="*/ 286719 w 1255363"/>
                  <a:gd name="connsiteY2" fmla="*/ 430081 h 433956"/>
                  <a:gd name="connsiteX3" fmla="*/ 480448 w 1255363"/>
                  <a:gd name="connsiteY3" fmla="*/ 7752 h 433956"/>
                  <a:gd name="connsiteX4" fmla="*/ 681926 w 1255363"/>
                  <a:gd name="connsiteY4" fmla="*/ 433956 h 433956"/>
                  <a:gd name="connsiteX5" fmla="*/ 867905 w 1255363"/>
                  <a:gd name="connsiteY5" fmla="*/ 7752 h 433956"/>
                  <a:gd name="connsiteX6" fmla="*/ 1061634 w 1255363"/>
                  <a:gd name="connsiteY6" fmla="*/ 430081 h 433956"/>
                  <a:gd name="connsiteX7" fmla="*/ 1255363 w 1255363"/>
                  <a:gd name="connsiteY7" fmla="*/ 3878 h 433956"/>
                  <a:gd name="connsiteX0" fmla="*/ 0 w 1255363"/>
                  <a:gd name="connsiteY0" fmla="*/ 228603 h 433956"/>
                  <a:gd name="connsiteX1" fmla="*/ 100739 w 1255363"/>
                  <a:gd name="connsiteY1" fmla="*/ 3 h 433956"/>
                  <a:gd name="connsiteX2" fmla="*/ 286719 w 1255363"/>
                  <a:gd name="connsiteY2" fmla="*/ 430081 h 433956"/>
                  <a:gd name="connsiteX3" fmla="*/ 480448 w 1255363"/>
                  <a:gd name="connsiteY3" fmla="*/ 7752 h 433956"/>
                  <a:gd name="connsiteX4" fmla="*/ 681926 w 1255363"/>
                  <a:gd name="connsiteY4" fmla="*/ 433956 h 433956"/>
                  <a:gd name="connsiteX5" fmla="*/ 867905 w 1255363"/>
                  <a:gd name="connsiteY5" fmla="*/ 7752 h 433956"/>
                  <a:gd name="connsiteX6" fmla="*/ 1061634 w 1255363"/>
                  <a:gd name="connsiteY6" fmla="*/ 430081 h 433956"/>
                  <a:gd name="connsiteX7" fmla="*/ 1255363 w 1255363"/>
                  <a:gd name="connsiteY7" fmla="*/ 3878 h 433956"/>
                  <a:gd name="connsiteX0" fmla="*/ 0 w 1215300"/>
                  <a:gd name="connsiteY0" fmla="*/ 228603 h 433956"/>
                  <a:gd name="connsiteX1" fmla="*/ 100739 w 1215300"/>
                  <a:gd name="connsiteY1" fmla="*/ 3 h 433956"/>
                  <a:gd name="connsiteX2" fmla="*/ 286719 w 1215300"/>
                  <a:gd name="connsiteY2" fmla="*/ 430081 h 433956"/>
                  <a:gd name="connsiteX3" fmla="*/ 480448 w 1215300"/>
                  <a:gd name="connsiteY3" fmla="*/ 7752 h 433956"/>
                  <a:gd name="connsiteX4" fmla="*/ 681926 w 1215300"/>
                  <a:gd name="connsiteY4" fmla="*/ 433956 h 433956"/>
                  <a:gd name="connsiteX5" fmla="*/ 867905 w 1215300"/>
                  <a:gd name="connsiteY5" fmla="*/ 7752 h 433956"/>
                  <a:gd name="connsiteX6" fmla="*/ 1061634 w 1215300"/>
                  <a:gd name="connsiteY6" fmla="*/ 430081 h 433956"/>
                  <a:gd name="connsiteX7" fmla="*/ 1215300 w 1215300"/>
                  <a:gd name="connsiteY7" fmla="*/ 200945 h 433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5300" h="433956">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1003735" y="397882"/>
                      <a:pt x="1061634" y="430081"/>
                    </a:cubicBezTo>
                    <a:cubicBezTo>
                      <a:pt x="1119533" y="462280"/>
                      <a:pt x="1190142" y="281793"/>
                      <a:pt x="1215300" y="20094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0" name="Slide Number Placeholder 9">
            <a:extLst>
              <a:ext uri="{FF2B5EF4-FFF2-40B4-BE49-F238E27FC236}">
                <a16:creationId xmlns:a16="http://schemas.microsoft.com/office/drawing/2014/main" id="{70F3B0C8-9BB5-1CF3-9B79-E287F312E040}"/>
              </a:ext>
            </a:extLst>
          </p:cNvPr>
          <p:cNvSpPr>
            <a:spLocks noGrp="1"/>
          </p:cNvSpPr>
          <p:nvPr>
            <p:ph type="sldNum" sz="quarter" idx="4"/>
          </p:nvPr>
        </p:nvSpPr>
        <p:spPr/>
        <p:txBody>
          <a:bodyPr/>
          <a:lstStyle/>
          <a:p>
            <a:r>
              <a:rPr lang="en-US" dirty="0"/>
              <a:t>Link Layer </a:t>
            </a:r>
            <a:fld id="{C4204591-24BD-A542-B9D5-F8D8A88D2FEE}" type="slidenum">
              <a:rPr lang="en-US" smtClean="0"/>
              <a:pPr/>
              <a:t>12</a:t>
            </a:fld>
            <a:endParaRPr lang="en-US" dirty="0"/>
          </a:p>
        </p:txBody>
      </p:sp>
    </p:spTree>
    <p:extLst>
      <p:ext uri="{BB962C8B-B14F-4D97-AF65-F5344CB8AC3E}">
        <p14:creationId xmlns:p14="http://schemas.microsoft.com/office/powerpoint/2010/main" val="167421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6">
                                            <p:txEl>
                                              <p:pRg st="1" end="1"/>
                                            </p:txEl>
                                          </p:spTgt>
                                        </p:tgtEl>
                                        <p:attrNameLst>
                                          <p:attrName>style.visibility</p:attrName>
                                        </p:attrNameLst>
                                      </p:cBhvr>
                                      <p:to>
                                        <p:strVal val="visible"/>
                                      </p:to>
                                    </p:set>
                                    <p:animEffect transition="in" filter="dissolve">
                                      <p:cBhvr>
                                        <p:cTn id="7" dur="500"/>
                                        <p:tgtEl>
                                          <p:spTgt spid="106">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6">
                                            <p:txEl>
                                              <p:pRg st="2" end="2"/>
                                            </p:txEl>
                                          </p:spTgt>
                                        </p:tgtEl>
                                        <p:attrNameLst>
                                          <p:attrName>style.visibility</p:attrName>
                                        </p:attrNameLst>
                                      </p:cBhvr>
                                      <p:to>
                                        <p:strVal val="visible"/>
                                      </p:to>
                                    </p:set>
                                    <p:animEffect transition="in" filter="dissolve">
                                      <p:cBhvr>
                                        <p:cTn id="10" dur="500"/>
                                        <p:tgtEl>
                                          <p:spTgt spid="106">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06">
                                            <p:txEl>
                                              <p:pRg st="3" end="3"/>
                                            </p:txEl>
                                          </p:spTgt>
                                        </p:tgtEl>
                                        <p:attrNameLst>
                                          <p:attrName>style.visibility</p:attrName>
                                        </p:attrNameLst>
                                      </p:cBhvr>
                                      <p:to>
                                        <p:strVal val="visible"/>
                                      </p:to>
                                    </p:set>
                                    <p:animEffect transition="in" filter="dissolve">
                                      <p:cBhvr>
                                        <p:cTn id="13" dur="500"/>
                                        <p:tgtEl>
                                          <p:spTgt spid="10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par>
                                <p:cTn id="19" presetID="9" presetClass="entr" presetSubtype="0" fill="hold" nodeType="withEffect">
                                  <p:stCondLst>
                                    <p:cond delay="0"/>
                                  </p:stCondLst>
                                  <p:childTnLst>
                                    <p:set>
                                      <p:cBhvr>
                                        <p:cTn id="20" dur="1" fill="hold">
                                          <p:stCondLst>
                                            <p:cond delay="0"/>
                                          </p:stCondLst>
                                        </p:cTn>
                                        <p:tgtEl>
                                          <p:spTgt spid="106">
                                            <p:txEl>
                                              <p:pRg st="4" end="4"/>
                                            </p:txEl>
                                          </p:spTgt>
                                        </p:tgtEl>
                                        <p:attrNameLst>
                                          <p:attrName>style.visibility</p:attrName>
                                        </p:attrNameLst>
                                      </p:cBhvr>
                                      <p:to>
                                        <p:strVal val="visible"/>
                                      </p:to>
                                    </p:set>
                                    <p:animEffect transition="in" filter="dissolve">
                                      <p:cBhvr>
                                        <p:cTn id="21" dur="500"/>
                                        <p:tgtEl>
                                          <p:spTgt spid="1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Random access protocols</a:t>
            </a:r>
            <a:endParaRPr lang="en-US" sz="4400" b="0" dirty="0">
              <a:latin typeface="+mn-lt"/>
            </a:endParaRPr>
          </a:p>
        </p:txBody>
      </p:sp>
      <p:sp>
        <p:nvSpPr>
          <p:cNvPr id="36" name="Rectangle 3">
            <a:extLst>
              <a:ext uri="{FF2B5EF4-FFF2-40B4-BE49-F238E27FC236}">
                <a16:creationId xmlns:a16="http://schemas.microsoft.com/office/drawing/2014/main" id="{0F0D1BE9-A129-4E48-8684-AB67559565A2}"/>
              </a:ext>
            </a:extLst>
          </p:cNvPr>
          <p:cNvSpPr txBox="1">
            <a:spLocks noChangeArrowheads="1"/>
          </p:cNvSpPr>
          <p:nvPr/>
        </p:nvSpPr>
        <p:spPr>
          <a:xfrm>
            <a:off x="799736" y="1280077"/>
            <a:ext cx="6376316" cy="541938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74638" algn="l" defTabSz="914400" rtl="0" eaLnBrk="1" fontAlgn="auto" latinLnBrk="0" hangingPunct="1">
              <a:lnSpc>
                <a:spcPct val="8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when node has packet to send</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transmit at full channel data rate R</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a priori</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coordination among nodes</a:t>
            </a:r>
          </a:p>
          <a:p>
            <a:pPr marL="287338" marR="0" lvl="0" indent="-274638" algn="l" defTabSz="914400" rtl="0" eaLnBrk="1" fontAlgn="auto" latinLnBrk="0" hangingPunct="1">
              <a:lnSpc>
                <a:spcPct val="8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two or more transmitting nodes: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collision</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5" name="Rectangle 3">
            <a:extLst>
              <a:ext uri="{FF2B5EF4-FFF2-40B4-BE49-F238E27FC236}">
                <a16:creationId xmlns:a16="http://schemas.microsoft.com/office/drawing/2014/main" id="{83665BA5-9731-9B46-99EC-BAE8216A6FDD}"/>
              </a:ext>
            </a:extLst>
          </p:cNvPr>
          <p:cNvSpPr txBox="1">
            <a:spLocks noChangeArrowheads="1"/>
          </p:cNvSpPr>
          <p:nvPr/>
        </p:nvSpPr>
        <p:spPr>
          <a:xfrm>
            <a:off x="798443" y="3698600"/>
            <a:ext cx="11393557" cy="294074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74638" algn="l" defTabSz="914400" rtl="0" eaLnBrk="1" fontAlgn="auto" latinLnBrk="0" hangingPunct="1">
              <a:lnSpc>
                <a:spcPct val="8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random access protocol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specifies: </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how to detect collisions</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how to recover from collisions (e.g., via delayed retransmissions)</a:t>
            </a:r>
          </a:p>
          <a:p>
            <a:pPr marL="287338" marR="0" lvl="0" indent="-274638" algn="l" defTabSz="914400" rtl="0" eaLnBrk="1" fontAlgn="auto" latinLnBrk="0" hangingPunct="1">
              <a:lnSpc>
                <a:spcPct val="8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examples of random</a:t>
            </a:r>
            <a:r>
              <a:rPr kumimoji="0" lang="en-US" sz="3200" b="0" i="0" u="none" strike="noStrike" kern="1200" cap="none" spc="0" normalizeH="0" noProof="0" dirty="0">
                <a:ln>
                  <a:noFill/>
                </a:ln>
                <a:solidFill>
                  <a:prstClr val="black"/>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access MAC protocols:</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ALOHA, slotted ALOHA</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CSMA, CSMA/CD, CSMA/CA</a:t>
            </a:r>
          </a:p>
        </p:txBody>
      </p:sp>
      <p:sp>
        <p:nvSpPr>
          <p:cNvPr id="7" name="Slide Number Placeholder 6">
            <a:extLst>
              <a:ext uri="{FF2B5EF4-FFF2-40B4-BE49-F238E27FC236}">
                <a16:creationId xmlns:a16="http://schemas.microsoft.com/office/drawing/2014/main" id="{A26D224C-9EA7-AE8B-F8ED-833FAA42B12C}"/>
              </a:ext>
            </a:extLst>
          </p:cNvPr>
          <p:cNvSpPr>
            <a:spLocks noGrp="1"/>
          </p:cNvSpPr>
          <p:nvPr>
            <p:ph type="sldNum" sz="quarter" idx="4"/>
          </p:nvPr>
        </p:nvSpPr>
        <p:spPr/>
        <p:txBody>
          <a:bodyPr/>
          <a:lstStyle/>
          <a:p>
            <a:r>
              <a:rPr lang="en-US" dirty="0"/>
              <a:t>Link Layer </a:t>
            </a:r>
            <a:fld id="{C4204591-24BD-A542-B9D5-F8D8A88D2FEE}" type="slidenum">
              <a:rPr lang="en-US" smtClean="0"/>
              <a:pPr/>
              <a:t>13</a:t>
            </a:fld>
            <a:endParaRPr lang="en-US" dirty="0"/>
          </a:p>
        </p:txBody>
      </p:sp>
    </p:spTree>
    <p:extLst>
      <p:ext uri="{BB962C8B-B14F-4D97-AF65-F5344CB8AC3E}">
        <p14:creationId xmlns:p14="http://schemas.microsoft.com/office/powerpoint/2010/main" val="395988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dissolve">
                                      <p:cBhvr>
                                        <p:cTn id="7" dur="500"/>
                                        <p:tgtEl>
                                          <p:spTgt spid="3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dissolve">
                                      <p:cBhvr>
                                        <p:cTn id="10" dur="500"/>
                                        <p:tgtEl>
                                          <p:spTgt spid="36">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6">
                                            <p:txEl>
                                              <p:pRg st="2" end="2"/>
                                            </p:txEl>
                                          </p:spTgt>
                                        </p:tgtEl>
                                        <p:attrNameLst>
                                          <p:attrName>style.visibility</p:attrName>
                                        </p:attrNameLst>
                                      </p:cBhvr>
                                      <p:to>
                                        <p:strVal val="visible"/>
                                      </p:to>
                                    </p:set>
                                    <p:animEffect transition="in" filter="dissolve">
                                      <p:cBhvr>
                                        <p:cTn id="13" dur="500"/>
                                        <p:tgtEl>
                                          <p:spTgt spid="3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6">
                                            <p:txEl>
                                              <p:pRg st="3" end="3"/>
                                            </p:txEl>
                                          </p:spTgt>
                                        </p:tgtEl>
                                        <p:attrNameLst>
                                          <p:attrName>style.visibility</p:attrName>
                                        </p:attrNameLst>
                                      </p:cBhvr>
                                      <p:to>
                                        <p:strVal val="visible"/>
                                      </p:to>
                                    </p:set>
                                    <p:animEffect transition="in" filter="dissolve">
                                      <p:cBhvr>
                                        <p:cTn id="18" dur="500"/>
                                        <p:tgtEl>
                                          <p:spTgt spid="3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dissolve">
                                      <p:cBhvr>
                                        <p:cTn id="23" dur="500"/>
                                        <p:tgtEl>
                                          <p:spTgt spid="5">
                                            <p:txEl>
                                              <p:pRg st="0" end="0"/>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dissolve">
                                      <p:cBhvr>
                                        <p:cTn id="26" dur="500"/>
                                        <p:tgtEl>
                                          <p:spTgt spid="5">
                                            <p:txEl>
                                              <p:pRg st="1" end="1"/>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dissolve">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dissolve">
                                      <p:cBhvr>
                                        <p:cTn id="34" dur="500"/>
                                        <p:tgtEl>
                                          <p:spTgt spid="5">
                                            <p:txEl>
                                              <p:pRg st="3" end="3"/>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dissolve">
                                      <p:cBhvr>
                                        <p:cTn id="37" dur="500"/>
                                        <p:tgtEl>
                                          <p:spTgt spid="5">
                                            <p:txEl>
                                              <p:pRg st="4" end="4"/>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dissolve">
                                      <p:cBhvr>
                                        <p:cTn id="4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Slotted ALOHA</a:t>
            </a:r>
            <a:endParaRPr lang="en-US" sz="4400" b="0" dirty="0">
              <a:latin typeface="+mn-lt"/>
            </a:endParaRPr>
          </a:p>
        </p:txBody>
      </p:sp>
      <p:sp>
        <p:nvSpPr>
          <p:cNvPr id="5" name="Rectangle 3">
            <a:extLst>
              <a:ext uri="{FF2B5EF4-FFF2-40B4-BE49-F238E27FC236}">
                <a16:creationId xmlns:a16="http://schemas.microsoft.com/office/drawing/2014/main" id="{B8D6383C-7665-4746-86A3-DB2B42D7440C}"/>
              </a:ext>
            </a:extLst>
          </p:cNvPr>
          <p:cNvSpPr txBox="1">
            <a:spLocks noChangeArrowheads="1"/>
          </p:cNvSpPr>
          <p:nvPr/>
        </p:nvSpPr>
        <p:spPr>
          <a:xfrm>
            <a:off x="893218" y="2309845"/>
            <a:ext cx="510464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A8"/>
                </a:solidFill>
                <a:effectLst/>
                <a:uLnTx/>
                <a:uFillTx/>
                <a:latin typeface="Calibri" panose="020F0502020204030204"/>
                <a:ea typeface="+mn-ea"/>
                <a:cs typeface="+mn-cs"/>
              </a:rPr>
              <a:t>assumptions</a:t>
            </a: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all frames same size</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time divided into equal size slots (time to transmit 1 frame)</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start to transmit only slot beginning </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are synchronized</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if 2 or more nodes transmit in slot, all nodes detect collision</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4">
            <a:extLst>
              <a:ext uri="{FF2B5EF4-FFF2-40B4-BE49-F238E27FC236}">
                <a16:creationId xmlns:a16="http://schemas.microsoft.com/office/drawing/2014/main" id="{BFE15C25-BB28-9543-9419-B80CD8AA3C64}"/>
              </a:ext>
            </a:extLst>
          </p:cNvPr>
          <p:cNvSpPr txBox="1">
            <a:spLocks noChangeArrowheads="1"/>
          </p:cNvSpPr>
          <p:nvPr/>
        </p:nvSpPr>
        <p:spPr>
          <a:xfrm>
            <a:off x="6440557" y="1447181"/>
            <a:ext cx="516834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A8"/>
                </a:solidFill>
                <a:effectLst/>
                <a:uLnTx/>
                <a:uFillTx/>
                <a:latin typeface="Calibri" panose="020F0502020204030204"/>
                <a:ea typeface="+mn-ea"/>
                <a:cs typeface="+mn-cs"/>
              </a:rPr>
              <a:t>operation:</a:t>
            </a:r>
          </a:p>
          <a:p>
            <a:pPr marL="457200" marR="0" lvl="0" indent="-2349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when node obtains fresh frame, transmits in next slot</a:t>
            </a:r>
          </a:p>
          <a:p>
            <a:pPr marL="746125" marR="0" lvl="1" indent="-236538"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if no collision:</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 can send new frame in next slot</a:t>
            </a:r>
          </a:p>
          <a:p>
            <a:pPr marL="746125" marR="0" lvl="1" indent="-236538"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if collision:</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 retransmits frame in each subsequent slot with probability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p</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until success</a:t>
            </a:r>
          </a:p>
        </p:txBody>
      </p:sp>
      <p:grpSp>
        <p:nvGrpSpPr>
          <p:cNvPr id="9" name="Group 8">
            <a:extLst>
              <a:ext uri="{FF2B5EF4-FFF2-40B4-BE49-F238E27FC236}">
                <a16:creationId xmlns:a16="http://schemas.microsoft.com/office/drawing/2014/main" id="{7E15E43E-EE56-8544-9198-B2CDA59DD294}"/>
              </a:ext>
            </a:extLst>
          </p:cNvPr>
          <p:cNvGrpSpPr/>
          <p:nvPr/>
        </p:nvGrpSpPr>
        <p:grpSpPr>
          <a:xfrm>
            <a:off x="7222435" y="4651513"/>
            <a:ext cx="3379304" cy="1707369"/>
            <a:chOff x="7222435" y="4651513"/>
            <a:chExt cx="3379304" cy="1707369"/>
          </a:xfrm>
        </p:grpSpPr>
        <p:sp>
          <p:nvSpPr>
            <p:cNvPr id="3" name="TextBox 2">
              <a:extLst>
                <a:ext uri="{FF2B5EF4-FFF2-40B4-BE49-F238E27FC236}">
                  <a16:creationId xmlns:a16="http://schemas.microsoft.com/office/drawing/2014/main" id="{3B4B840C-7E28-C04D-8CE9-682705AEE59B}"/>
                </a:ext>
              </a:extLst>
            </p:cNvPr>
            <p:cNvSpPr txBox="1"/>
            <p:nvPr/>
          </p:nvSpPr>
          <p:spPr>
            <a:xfrm>
              <a:off x="7222435" y="5897217"/>
              <a:ext cx="294266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randomization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why</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4" name="Oval 3">
              <a:extLst>
                <a:ext uri="{FF2B5EF4-FFF2-40B4-BE49-F238E27FC236}">
                  <a16:creationId xmlns:a16="http://schemas.microsoft.com/office/drawing/2014/main" id="{3078318A-B74F-CF47-A0AD-52CC631467FC}"/>
                </a:ext>
              </a:extLst>
            </p:cNvPr>
            <p:cNvSpPr/>
            <p:nvPr/>
          </p:nvSpPr>
          <p:spPr>
            <a:xfrm>
              <a:off x="10058399" y="4651513"/>
              <a:ext cx="543340" cy="54334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1D232C45-BB94-AB4D-BDBB-4AF8C10F718F}"/>
                </a:ext>
              </a:extLst>
            </p:cNvPr>
            <p:cNvCxnSpPr>
              <a:cxnSpLocks/>
            </p:cNvCxnSpPr>
            <p:nvPr/>
          </p:nvCxnSpPr>
          <p:spPr>
            <a:xfrm flipH="1">
              <a:off x="8468481" y="5181601"/>
              <a:ext cx="1636301" cy="702364"/>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182C19C9-3429-515D-18FE-B538826B2FCC}"/>
              </a:ext>
            </a:extLst>
          </p:cNvPr>
          <p:cNvGrpSpPr/>
          <p:nvPr/>
        </p:nvGrpSpPr>
        <p:grpSpPr>
          <a:xfrm>
            <a:off x="750225" y="1590726"/>
            <a:ext cx="5379777" cy="616012"/>
            <a:chOff x="1060780" y="6095491"/>
            <a:chExt cx="5379777" cy="616012"/>
          </a:xfrm>
        </p:grpSpPr>
        <p:sp>
          <p:nvSpPr>
            <p:cNvPr id="7" name="Line 41">
              <a:extLst>
                <a:ext uri="{FF2B5EF4-FFF2-40B4-BE49-F238E27FC236}">
                  <a16:creationId xmlns:a16="http://schemas.microsoft.com/office/drawing/2014/main" id="{0276C5F5-C151-8B64-F6A1-5AD68357E614}"/>
                </a:ext>
              </a:extLst>
            </p:cNvPr>
            <p:cNvSpPr>
              <a:spLocks noChangeShapeType="1"/>
            </p:cNvSpPr>
            <p:nvPr/>
          </p:nvSpPr>
          <p:spPr bwMode="auto">
            <a:xfrm>
              <a:off x="1230382" y="6205029"/>
              <a:ext cx="521017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0" name="Line 42">
              <a:extLst>
                <a:ext uri="{FF2B5EF4-FFF2-40B4-BE49-F238E27FC236}">
                  <a16:creationId xmlns:a16="http://schemas.microsoft.com/office/drawing/2014/main" id="{40CF0F8C-E8B1-8046-FF5B-12F7C2EBE4DF}"/>
                </a:ext>
              </a:extLst>
            </p:cNvPr>
            <p:cNvSpPr>
              <a:spLocks noChangeShapeType="1"/>
            </p:cNvSpPr>
            <p:nvPr/>
          </p:nvSpPr>
          <p:spPr bwMode="auto">
            <a:xfrm>
              <a:off x="1233557" y="6105016"/>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1" name="Line 43">
              <a:extLst>
                <a:ext uri="{FF2B5EF4-FFF2-40B4-BE49-F238E27FC236}">
                  <a16:creationId xmlns:a16="http://schemas.microsoft.com/office/drawing/2014/main" id="{8A25623F-AD5C-9E28-1A05-E10223ACFB45}"/>
                </a:ext>
              </a:extLst>
            </p:cNvPr>
            <p:cNvSpPr>
              <a:spLocks noChangeShapeType="1"/>
            </p:cNvSpPr>
            <p:nvPr/>
          </p:nvSpPr>
          <p:spPr bwMode="auto">
            <a:xfrm>
              <a:off x="1733619" y="6105016"/>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2" name="Line 44">
              <a:extLst>
                <a:ext uri="{FF2B5EF4-FFF2-40B4-BE49-F238E27FC236}">
                  <a16:creationId xmlns:a16="http://schemas.microsoft.com/office/drawing/2014/main" id="{E67433BA-1EE5-B88B-99A3-26EEEB888455}"/>
                </a:ext>
              </a:extLst>
            </p:cNvPr>
            <p:cNvSpPr>
              <a:spLocks noChangeShapeType="1"/>
            </p:cNvSpPr>
            <p:nvPr/>
          </p:nvSpPr>
          <p:spPr bwMode="auto">
            <a:xfrm>
              <a:off x="2236857" y="6101841"/>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3" name="Line 45">
              <a:extLst>
                <a:ext uri="{FF2B5EF4-FFF2-40B4-BE49-F238E27FC236}">
                  <a16:creationId xmlns:a16="http://schemas.microsoft.com/office/drawing/2014/main" id="{AEF826E8-B6A9-42F1-B7FD-68B72099D77F}"/>
                </a:ext>
              </a:extLst>
            </p:cNvPr>
            <p:cNvSpPr>
              <a:spLocks noChangeShapeType="1"/>
            </p:cNvSpPr>
            <p:nvPr/>
          </p:nvSpPr>
          <p:spPr bwMode="auto">
            <a:xfrm>
              <a:off x="2743269" y="6105016"/>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4" name="Line 46">
              <a:extLst>
                <a:ext uri="{FF2B5EF4-FFF2-40B4-BE49-F238E27FC236}">
                  <a16:creationId xmlns:a16="http://schemas.microsoft.com/office/drawing/2014/main" id="{29AFBB19-94EA-015D-272A-C30C9315C465}"/>
                </a:ext>
              </a:extLst>
            </p:cNvPr>
            <p:cNvSpPr>
              <a:spLocks noChangeShapeType="1"/>
            </p:cNvSpPr>
            <p:nvPr/>
          </p:nvSpPr>
          <p:spPr bwMode="auto">
            <a:xfrm>
              <a:off x="3248094" y="6101841"/>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5" name="Line 47">
              <a:extLst>
                <a:ext uri="{FF2B5EF4-FFF2-40B4-BE49-F238E27FC236}">
                  <a16:creationId xmlns:a16="http://schemas.microsoft.com/office/drawing/2014/main" id="{E1F94E06-E6E9-C745-8192-2694DE6A4963}"/>
                </a:ext>
              </a:extLst>
            </p:cNvPr>
            <p:cNvSpPr>
              <a:spLocks noChangeShapeType="1"/>
            </p:cNvSpPr>
            <p:nvPr/>
          </p:nvSpPr>
          <p:spPr bwMode="auto">
            <a:xfrm>
              <a:off x="3756094" y="6105016"/>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6" name="Line 48">
              <a:extLst>
                <a:ext uri="{FF2B5EF4-FFF2-40B4-BE49-F238E27FC236}">
                  <a16:creationId xmlns:a16="http://schemas.microsoft.com/office/drawing/2014/main" id="{0176187C-B557-E25A-7CEC-479F6C56FF58}"/>
                </a:ext>
              </a:extLst>
            </p:cNvPr>
            <p:cNvSpPr>
              <a:spLocks noChangeShapeType="1"/>
            </p:cNvSpPr>
            <p:nvPr/>
          </p:nvSpPr>
          <p:spPr bwMode="auto">
            <a:xfrm>
              <a:off x="4260919" y="6105016"/>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7" name="Line 49">
              <a:extLst>
                <a:ext uri="{FF2B5EF4-FFF2-40B4-BE49-F238E27FC236}">
                  <a16:creationId xmlns:a16="http://schemas.microsoft.com/office/drawing/2014/main" id="{3CE6A93B-8F27-DE7D-3863-730D93C3FC4A}"/>
                </a:ext>
              </a:extLst>
            </p:cNvPr>
            <p:cNvSpPr>
              <a:spLocks noChangeShapeType="1"/>
            </p:cNvSpPr>
            <p:nvPr/>
          </p:nvSpPr>
          <p:spPr bwMode="auto">
            <a:xfrm>
              <a:off x="4765744" y="6101841"/>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8" name="Line 50">
              <a:extLst>
                <a:ext uri="{FF2B5EF4-FFF2-40B4-BE49-F238E27FC236}">
                  <a16:creationId xmlns:a16="http://schemas.microsoft.com/office/drawing/2014/main" id="{B191F230-8FF8-0FDA-A0B9-119931581D98}"/>
                </a:ext>
              </a:extLst>
            </p:cNvPr>
            <p:cNvSpPr>
              <a:spLocks noChangeShapeType="1"/>
            </p:cNvSpPr>
            <p:nvPr/>
          </p:nvSpPr>
          <p:spPr bwMode="auto">
            <a:xfrm>
              <a:off x="5273744" y="6098666"/>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9" name="Line 51">
              <a:extLst>
                <a:ext uri="{FF2B5EF4-FFF2-40B4-BE49-F238E27FC236}">
                  <a16:creationId xmlns:a16="http://schemas.microsoft.com/office/drawing/2014/main" id="{AA514025-D0EB-9111-2BCC-BF84748CEAB3}"/>
                </a:ext>
              </a:extLst>
            </p:cNvPr>
            <p:cNvSpPr>
              <a:spLocks noChangeShapeType="1"/>
            </p:cNvSpPr>
            <p:nvPr/>
          </p:nvSpPr>
          <p:spPr bwMode="auto">
            <a:xfrm>
              <a:off x="5762694" y="6095491"/>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20" name="Text Box 54">
              <a:extLst>
                <a:ext uri="{FF2B5EF4-FFF2-40B4-BE49-F238E27FC236}">
                  <a16:creationId xmlns:a16="http://schemas.microsoft.com/office/drawing/2014/main" id="{49F028EB-7EAA-B84A-14D5-5C9E9F8A8DBF}"/>
                </a:ext>
              </a:extLst>
            </p:cNvPr>
            <p:cNvSpPr txBox="1">
              <a:spLocks noChangeArrowheads="1"/>
            </p:cNvSpPr>
            <p:nvPr/>
          </p:nvSpPr>
          <p:spPr bwMode="auto">
            <a:xfrm>
              <a:off x="1060780" y="6309765"/>
              <a:ext cx="35779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t</a:t>
              </a:r>
              <a:r>
                <a:rPr kumimoji="0" lang="en-US" sz="2000" b="0" i="0" u="none" strike="noStrike" kern="0" cap="none" spc="0" normalizeH="0" baseline="-25000" noProof="0" dirty="0">
                  <a:ln>
                    <a:noFill/>
                  </a:ln>
                  <a:solidFill>
                    <a:srgbClr val="0000A8"/>
                  </a:solidFill>
                  <a:effectLst/>
                  <a:uLnTx/>
                  <a:uFillTx/>
                  <a:latin typeface="Calibri" panose="020F0502020204030204"/>
                  <a:ea typeface="ＭＳ Ｐゴシック" charset="0"/>
                  <a:cs typeface="+mn-cs"/>
                </a:rPr>
                <a:t>0</a:t>
              </a:r>
            </a:p>
          </p:txBody>
        </p:sp>
        <p:sp>
          <p:nvSpPr>
            <p:cNvPr id="21" name="Text Box 54">
              <a:extLst>
                <a:ext uri="{FF2B5EF4-FFF2-40B4-BE49-F238E27FC236}">
                  <a16:creationId xmlns:a16="http://schemas.microsoft.com/office/drawing/2014/main" id="{1C927C57-7914-9E4A-3CEE-46A3C4499634}"/>
                </a:ext>
              </a:extLst>
            </p:cNvPr>
            <p:cNvSpPr txBox="1">
              <a:spLocks noChangeArrowheads="1"/>
            </p:cNvSpPr>
            <p:nvPr/>
          </p:nvSpPr>
          <p:spPr bwMode="auto">
            <a:xfrm>
              <a:off x="1490437" y="6311393"/>
              <a:ext cx="61587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t</a:t>
              </a:r>
              <a:r>
                <a:rPr kumimoji="0" lang="en-US" sz="2000" b="0" i="0" u="none" strike="noStrike" kern="0" cap="none" spc="0" normalizeH="0" baseline="-25000" noProof="0" dirty="0">
                  <a:ln>
                    <a:noFill/>
                  </a:ln>
                  <a:solidFill>
                    <a:srgbClr val="0000A8"/>
                  </a:solidFill>
                  <a:effectLst/>
                  <a:uLnTx/>
                  <a:uFillTx/>
                  <a:latin typeface="Calibri" panose="020F0502020204030204"/>
                  <a:ea typeface="ＭＳ Ｐゴシック" charset="0"/>
                  <a:cs typeface="+mn-cs"/>
                </a:rPr>
                <a:t>0</a:t>
              </a: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+1</a:t>
              </a:r>
            </a:p>
          </p:txBody>
        </p:sp>
      </p:grpSp>
      <p:sp>
        <p:nvSpPr>
          <p:cNvPr id="26" name="Slide Number Placeholder 25">
            <a:extLst>
              <a:ext uri="{FF2B5EF4-FFF2-40B4-BE49-F238E27FC236}">
                <a16:creationId xmlns:a16="http://schemas.microsoft.com/office/drawing/2014/main" id="{A713A912-1EA8-5CBF-7591-3B1FF37A99CD}"/>
              </a:ext>
            </a:extLst>
          </p:cNvPr>
          <p:cNvSpPr>
            <a:spLocks noGrp="1"/>
          </p:cNvSpPr>
          <p:nvPr>
            <p:ph type="sldNum" sz="quarter" idx="4"/>
          </p:nvPr>
        </p:nvSpPr>
        <p:spPr/>
        <p:txBody>
          <a:bodyPr/>
          <a:lstStyle/>
          <a:p>
            <a:r>
              <a:rPr lang="en-US" dirty="0"/>
              <a:t>Link Layer </a:t>
            </a:r>
            <a:fld id="{C4204591-24BD-A542-B9D5-F8D8A88D2FEE}" type="slidenum">
              <a:rPr lang="en-US" smtClean="0"/>
              <a:pPr/>
              <a:t>14</a:t>
            </a:fld>
            <a:endParaRPr lang="en-US" dirty="0"/>
          </a:p>
        </p:txBody>
      </p:sp>
    </p:spTree>
    <p:extLst>
      <p:ext uri="{BB962C8B-B14F-4D97-AF65-F5344CB8AC3E}">
        <p14:creationId xmlns:p14="http://schemas.microsoft.com/office/powerpoint/2010/main" val="167183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dissolv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Slotted ALOHA</a:t>
            </a:r>
            <a:endParaRPr lang="en-US" sz="4400" b="0" dirty="0">
              <a:latin typeface="+mn-lt"/>
            </a:endParaRPr>
          </a:p>
        </p:txBody>
      </p:sp>
      <p:sp>
        <p:nvSpPr>
          <p:cNvPr id="66" name="Rectangle 3">
            <a:extLst>
              <a:ext uri="{FF2B5EF4-FFF2-40B4-BE49-F238E27FC236}">
                <a16:creationId xmlns:a16="http://schemas.microsoft.com/office/drawing/2014/main" id="{72A8C484-9F3B-7140-9873-AC4A42E47CCD}"/>
              </a:ext>
            </a:extLst>
          </p:cNvPr>
          <p:cNvSpPr txBox="1">
            <a:spLocks noChangeArrowheads="1"/>
          </p:cNvSpPr>
          <p:nvPr/>
        </p:nvSpPr>
        <p:spPr bwMode="auto">
          <a:xfrm>
            <a:off x="1089991" y="3654425"/>
            <a:ext cx="4846983" cy="3203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0"/>
              <a:buNone/>
              <a:tabLst/>
              <a:defRPr/>
            </a:pPr>
            <a:r>
              <a:rPr kumimoji="0" lang="en-US" sz="28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Pros:</a:t>
            </a:r>
          </a:p>
          <a:p>
            <a:pPr marL="342900" marR="0" lvl="0" indent="-2254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single active node can continuously transmit at full rate of channel</a:t>
            </a:r>
          </a:p>
          <a:p>
            <a:pPr marL="342900" marR="0" lvl="0" indent="-2254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highly decentralized: only slots in nodes need to be in sync</a:t>
            </a:r>
          </a:p>
          <a:p>
            <a:pPr marL="342900" marR="0" lvl="0" indent="-2254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simple</a:t>
            </a: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endParaRPr kumimoji="0" lang="en-US" sz="2400" b="0" i="0" u="none" strike="noStrike" kern="0" cap="none" spc="0" normalizeH="0" baseline="0" noProof="0" dirty="0">
              <a:ln>
                <a:noFill/>
              </a:ln>
              <a:solidFill>
                <a:prstClr val="black"/>
              </a:solidFill>
              <a:effectLst/>
              <a:uLnTx/>
              <a:uFillTx/>
              <a:latin typeface="Gill Sans MT" charset="0"/>
              <a:ea typeface="ＭＳ Ｐゴシック" charset="0"/>
              <a:cs typeface="+mn-cs"/>
            </a:endParaRPr>
          </a:p>
        </p:txBody>
      </p:sp>
      <p:sp>
        <p:nvSpPr>
          <p:cNvPr id="67" name="Rectangle 4">
            <a:extLst>
              <a:ext uri="{FF2B5EF4-FFF2-40B4-BE49-F238E27FC236}">
                <a16:creationId xmlns:a16="http://schemas.microsoft.com/office/drawing/2014/main" id="{2C1441D0-D6C4-E649-93D0-1ECA14AFDA11}"/>
              </a:ext>
            </a:extLst>
          </p:cNvPr>
          <p:cNvSpPr txBox="1">
            <a:spLocks noChangeArrowheads="1"/>
          </p:cNvSpPr>
          <p:nvPr/>
        </p:nvSpPr>
        <p:spPr bwMode="auto">
          <a:xfrm>
            <a:off x="6149008" y="3631167"/>
            <a:ext cx="5579166" cy="27431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charset="0"/>
              <a:buNone/>
              <a:tabLst/>
              <a:defRPr/>
            </a:pPr>
            <a:r>
              <a:rPr kumimoji="0" lang="en-US" sz="28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Cons:</a:t>
            </a:r>
          </a:p>
          <a:p>
            <a:pPr marL="342900" marR="0" lvl="0" indent="-225425" algn="l" defTabSz="914400" rtl="0" eaLnBrk="0" fontAlgn="base" latinLnBrk="0" hangingPunct="0">
              <a:lnSpc>
                <a:spcPct val="90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collisions, wasting slots</a:t>
            </a:r>
          </a:p>
          <a:p>
            <a:pPr marL="342900" marR="0" lvl="0" indent="-225425" algn="l" defTabSz="914400" rtl="0" eaLnBrk="0" fontAlgn="base" latinLnBrk="0" hangingPunct="0">
              <a:lnSpc>
                <a:spcPct val="90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idle slots</a:t>
            </a:r>
          </a:p>
          <a:p>
            <a:pPr marL="342900" marR="0" lvl="0" indent="-225425" algn="l" defTabSz="914400" rtl="0" eaLnBrk="0" fontAlgn="base" latinLnBrk="0" hangingPunct="0">
              <a:lnSpc>
                <a:spcPct val="90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nodes may be able to detect collision in less than time to transmit packet</a:t>
            </a:r>
          </a:p>
          <a:p>
            <a:pPr marL="342900" marR="0" lvl="0" indent="-225425" algn="l" defTabSz="914400" rtl="0" eaLnBrk="0" fontAlgn="base" latinLnBrk="0" hangingPunct="0">
              <a:lnSpc>
                <a:spcPct val="90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clock synchronization</a:t>
            </a:r>
          </a:p>
        </p:txBody>
      </p:sp>
      <p:grpSp>
        <p:nvGrpSpPr>
          <p:cNvPr id="69" name="Group 9">
            <a:extLst>
              <a:ext uri="{FF2B5EF4-FFF2-40B4-BE49-F238E27FC236}">
                <a16:creationId xmlns:a16="http://schemas.microsoft.com/office/drawing/2014/main" id="{21164FC9-FE4C-614D-972E-A00FCAE25C23}"/>
              </a:ext>
            </a:extLst>
          </p:cNvPr>
          <p:cNvGrpSpPr>
            <a:grpSpLocks/>
          </p:cNvGrpSpPr>
          <p:nvPr/>
        </p:nvGrpSpPr>
        <p:grpSpPr bwMode="auto">
          <a:xfrm>
            <a:off x="3258866" y="1417223"/>
            <a:ext cx="449263" cy="338137"/>
            <a:chOff x="1185" y="903"/>
            <a:chExt cx="283" cy="213"/>
          </a:xfrm>
        </p:grpSpPr>
        <p:sp>
          <p:nvSpPr>
            <p:cNvPr id="120" name="Rectangle 7">
              <a:extLst>
                <a:ext uri="{FF2B5EF4-FFF2-40B4-BE49-F238E27FC236}">
                  <a16:creationId xmlns:a16="http://schemas.microsoft.com/office/drawing/2014/main" id="{B6FB277F-EDE2-1049-9ABF-92D11D60607B}"/>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21" name="Text Box 8">
              <a:extLst>
                <a:ext uri="{FF2B5EF4-FFF2-40B4-BE49-F238E27FC236}">
                  <a16:creationId xmlns:a16="http://schemas.microsoft.com/office/drawing/2014/main" id="{C293767F-FCDF-8642-A612-4649CC7D059A}"/>
                </a:ext>
              </a:extLst>
            </p:cNvPr>
            <p:cNvSpPr txBox="1">
              <a:spLocks noChangeArrowheads="1"/>
            </p:cNvSpPr>
            <p:nvPr/>
          </p:nvSpPr>
          <p:spPr bwMode="auto">
            <a:xfrm>
              <a:off x="1236" y="903"/>
              <a:ext cx="18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1</a:t>
              </a:r>
            </a:p>
          </p:txBody>
        </p:sp>
      </p:grpSp>
      <p:grpSp>
        <p:nvGrpSpPr>
          <p:cNvPr id="70" name="Group 10">
            <a:extLst>
              <a:ext uri="{FF2B5EF4-FFF2-40B4-BE49-F238E27FC236}">
                <a16:creationId xmlns:a16="http://schemas.microsoft.com/office/drawing/2014/main" id="{CD7A64E0-8DFE-1E45-8F86-C8EBCFF9F9DA}"/>
              </a:ext>
            </a:extLst>
          </p:cNvPr>
          <p:cNvGrpSpPr>
            <a:grpSpLocks/>
          </p:cNvGrpSpPr>
          <p:nvPr/>
        </p:nvGrpSpPr>
        <p:grpSpPr bwMode="auto">
          <a:xfrm>
            <a:off x="4239941" y="1420398"/>
            <a:ext cx="449263" cy="338137"/>
            <a:chOff x="1185" y="903"/>
            <a:chExt cx="283" cy="213"/>
          </a:xfrm>
        </p:grpSpPr>
        <p:sp>
          <p:nvSpPr>
            <p:cNvPr id="118" name="Rectangle 11">
              <a:extLst>
                <a:ext uri="{FF2B5EF4-FFF2-40B4-BE49-F238E27FC236}">
                  <a16:creationId xmlns:a16="http://schemas.microsoft.com/office/drawing/2014/main" id="{07CCF55F-4FAA-894C-888B-199900ED48E9}"/>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9" name="Text Box 12">
              <a:extLst>
                <a:ext uri="{FF2B5EF4-FFF2-40B4-BE49-F238E27FC236}">
                  <a16:creationId xmlns:a16="http://schemas.microsoft.com/office/drawing/2014/main" id="{6E547B66-C5F6-F343-A739-58397CBF0117}"/>
                </a:ext>
              </a:extLst>
            </p:cNvPr>
            <p:cNvSpPr txBox="1">
              <a:spLocks noChangeArrowheads="1"/>
            </p:cNvSpPr>
            <p:nvPr/>
          </p:nvSpPr>
          <p:spPr bwMode="auto">
            <a:xfrm>
              <a:off x="1236" y="903"/>
              <a:ext cx="18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1</a:t>
              </a:r>
            </a:p>
          </p:txBody>
        </p:sp>
      </p:grpSp>
      <p:grpSp>
        <p:nvGrpSpPr>
          <p:cNvPr id="71" name="Group 13">
            <a:extLst>
              <a:ext uri="{FF2B5EF4-FFF2-40B4-BE49-F238E27FC236}">
                <a16:creationId xmlns:a16="http://schemas.microsoft.com/office/drawing/2014/main" id="{5E7B8AAA-4C6F-564D-BA83-59E54AD6FA2A}"/>
              </a:ext>
            </a:extLst>
          </p:cNvPr>
          <p:cNvGrpSpPr>
            <a:grpSpLocks/>
          </p:cNvGrpSpPr>
          <p:nvPr/>
        </p:nvGrpSpPr>
        <p:grpSpPr bwMode="auto">
          <a:xfrm>
            <a:off x="5776641" y="1421985"/>
            <a:ext cx="449263" cy="338137"/>
            <a:chOff x="1185" y="903"/>
            <a:chExt cx="283" cy="213"/>
          </a:xfrm>
        </p:grpSpPr>
        <p:sp>
          <p:nvSpPr>
            <p:cNvPr id="116" name="Rectangle 14">
              <a:extLst>
                <a:ext uri="{FF2B5EF4-FFF2-40B4-BE49-F238E27FC236}">
                  <a16:creationId xmlns:a16="http://schemas.microsoft.com/office/drawing/2014/main" id="{4646B359-A79E-F349-BF8A-9D2512A6292C}"/>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7" name="Text Box 15">
              <a:extLst>
                <a:ext uri="{FF2B5EF4-FFF2-40B4-BE49-F238E27FC236}">
                  <a16:creationId xmlns:a16="http://schemas.microsoft.com/office/drawing/2014/main" id="{6ECCB147-A652-0C45-8411-FDEFE8B769B8}"/>
                </a:ext>
              </a:extLst>
            </p:cNvPr>
            <p:cNvSpPr txBox="1">
              <a:spLocks noChangeArrowheads="1"/>
            </p:cNvSpPr>
            <p:nvPr/>
          </p:nvSpPr>
          <p:spPr bwMode="auto">
            <a:xfrm>
              <a:off x="1236" y="903"/>
              <a:ext cx="18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1</a:t>
              </a:r>
            </a:p>
          </p:txBody>
        </p:sp>
      </p:grpSp>
      <p:grpSp>
        <p:nvGrpSpPr>
          <p:cNvPr id="72" name="Group 16">
            <a:extLst>
              <a:ext uri="{FF2B5EF4-FFF2-40B4-BE49-F238E27FC236}">
                <a16:creationId xmlns:a16="http://schemas.microsoft.com/office/drawing/2014/main" id="{034C0BC2-FAFB-954B-8184-7437ED6443FF}"/>
              </a:ext>
            </a:extLst>
          </p:cNvPr>
          <p:cNvGrpSpPr>
            <a:grpSpLocks/>
          </p:cNvGrpSpPr>
          <p:nvPr/>
        </p:nvGrpSpPr>
        <p:grpSpPr bwMode="auto">
          <a:xfrm>
            <a:off x="6792641" y="1417223"/>
            <a:ext cx="449263" cy="338137"/>
            <a:chOff x="1185" y="903"/>
            <a:chExt cx="283" cy="213"/>
          </a:xfrm>
        </p:grpSpPr>
        <p:sp>
          <p:nvSpPr>
            <p:cNvPr id="114" name="Rectangle 17">
              <a:extLst>
                <a:ext uri="{FF2B5EF4-FFF2-40B4-BE49-F238E27FC236}">
                  <a16:creationId xmlns:a16="http://schemas.microsoft.com/office/drawing/2014/main" id="{B5E231FA-D60E-3344-A54A-AE1CCAC2787E}"/>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5" name="Text Box 18">
              <a:extLst>
                <a:ext uri="{FF2B5EF4-FFF2-40B4-BE49-F238E27FC236}">
                  <a16:creationId xmlns:a16="http://schemas.microsoft.com/office/drawing/2014/main" id="{C4C08E10-907C-DD42-A551-372531B73DDF}"/>
                </a:ext>
              </a:extLst>
            </p:cNvPr>
            <p:cNvSpPr txBox="1">
              <a:spLocks noChangeArrowheads="1"/>
            </p:cNvSpPr>
            <p:nvPr/>
          </p:nvSpPr>
          <p:spPr bwMode="auto">
            <a:xfrm>
              <a:off x="1236" y="903"/>
              <a:ext cx="18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1</a:t>
              </a:r>
            </a:p>
          </p:txBody>
        </p:sp>
      </p:grpSp>
      <p:grpSp>
        <p:nvGrpSpPr>
          <p:cNvPr id="73" name="Group 24">
            <a:extLst>
              <a:ext uri="{FF2B5EF4-FFF2-40B4-BE49-F238E27FC236}">
                <a16:creationId xmlns:a16="http://schemas.microsoft.com/office/drawing/2014/main" id="{647D2F6D-CE64-8B4B-B615-A2D4A4BABDA1}"/>
              </a:ext>
            </a:extLst>
          </p:cNvPr>
          <p:cNvGrpSpPr>
            <a:grpSpLocks/>
          </p:cNvGrpSpPr>
          <p:nvPr/>
        </p:nvGrpSpPr>
        <p:grpSpPr bwMode="auto">
          <a:xfrm>
            <a:off x="3260453" y="1934748"/>
            <a:ext cx="449263" cy="338137"/>
            <a:chOff x="4584" y="1229"/>
            <a:chExt cx="283" cy="213"/>
          </a:xfrm>
        </p:grpSpPr>
        <p:sp>
          <p:nvSpPr>
            <p:cNvPr id="112" name="Rectangle 20">
              <a:extLst>
                <a:ext uri="{FF2B5EF4-FFF2-40B4-BE49-F238E27FC236}">
                  <a16:creationId xmlns:a16="http://schemas.microsoft.com/office/drawing/2014/main" id="{40A791FB-0B4E-E54D-A7B1-9F64A6BAE3D6}"/>
                </a:ext>
              </a:extLst>
            </p:cNvPr>
            <p:cNvSpPr>
              <a:spLocks noChangeArrowheads="1"/>
            </p:cNvSpPr>
            <p:nvPr/>
          </p:nvSpPr>
          <p:spPr bwMode="auto">
            <a:xfrm>
              <a:off x="4584" y="1247"/>
              <a:ext cx="283" cy="169"/>
            </a:xfrm>
            <a:prstGeom prst="rect">
              <a:avLst/>
            </a:prstGeom>
            <a:solidFill>
              <a:srgbClr val="33CC33"/>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3" name="Text Box 21">
              <a:extLst>
                <a:ext uri="{FF2B5EF4-FFF2-40B4-BE49-F238E27FC236}">
                  <a16:creationId xmlns:a16="http://schemas.microsoft.com/office/drawing/2014/main" id="{B1F1A4C1-13C1-264C-B2A5-E57D85AD56EF}"/>
                </a:ext>
              </a:extLst>
            </p:cNvPr>
            <p:cNvSpPr txBox="1">
              <a:spLocks noChangeArrowheads="1"/>
            </p:cNvSpPr>
            <p:nvPr/>
          </p:nvSpPr>
          <p:spPr bwMode="auto">
            <a:xfrm>
              <a:off x="4636" y="1229"/>
              <a:ext cx="182" cy="213"/>
            </a:xfrm>
            <a:prstGeom prst="rect">
              <a:avLst/>
            </a:prstGeom>
            <a:noFill/>
            <a:ln>
              <a:noFill/>
            </a:ln>
            <a:effectLst/>
            <a:extLst>
              <a:ext uri="{909E8E84-426E-40dd-AFC4-6F175D3DCCD1}">
                <a14:hiddenFill xmlns:a14="http://schemas.microsoft.com/office/drawing/2010/main" xmlns="">
                  <a:solidFill>
                    <a:srgbClr val="008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a:t>
              </a:r>
            </a:p>
          </p:txBody>
        </p:sp>
      </p:grpSp>
      <p:grpSp>
        <p:nvGrpSpPr>
          <p:cNvPr id="74" name="Group 31">
            <a:extLst>
              <a:ext uri="{FF2B5EF4-FFF2-40B4-BE49-F238E27FC236}">
                <a16:creationId xmlns:a16="http://schemas.microsoft.com/office/drawing/2014/main" id="{A513746B-2BA9-7842-A3F9-4C806D4C430D}"/>
              </a:ext>
            </a:extLst>
          </p:cNvPr>
          <p:cNvGrpSpPr>
            <a:grpSpLocks/>
          </p:cNvGrpSpPr>
          <p:nvPr/>
        </p:nvGrpSpPr>
        <p:grpSpPr bwMode="auto">
          <a:xfrm>
            <a:off x="3262041" y="2444335"/>
            <a:ext cx="449263" cy="338137"/>
            <a:chOff x="4827" y="1591"/>
            <a:chExt cx="283" cy="213"/>
          </a:xfrm>
        </p:grpSpPr>
        <p:sp>
          <p:nvSpPr>
            <p:cNvPr id="110" name="Rectangle 22">
              <a:extLst>
                <a:ext uri="{FF2B5EF4-FFF2-40B4-BE49-F238E27FC236}">
                  <a16:creationId xmlns:a16="http://schemas.microsoft.com/office/drawing/2014/main" id="{D2113151-CB73-5B4D-B726-093BB119A4BD}"/>
                </a:ext>
              </a:extLst>
            </p:cNvPr>
            <p:cNvSpPr>
              <a:spLocks noChangeArrowheads="1"/>
            </p:cNvSpPr>
            <p:nvPr/>
          </p:nvSpPr>
          <p:spPr bwMode="auto">
            <a:xfrm>
              <a:off x="4827" y="1609"/>
              <a:ext cx="283" cy="169"/>
            </a:xfrm>
            <a:prstGeom prst="rect">
              <a:avLst/>
            </a:prstGeom>
            <a:solidFill>
              <a:srgbClr val="D60093"/>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1" name="Text Box 23">
              <a:extLst>
                <a:ext uri="{FF2B5EF4-FFF2-40B4-BE49-F238E27FC236}">
                  <a16:creationId xmlns:a16="http://schemas.microsoft.com/office/drawing/2014/main" id="{F159D2A5-6D5C-0349-BF63-4ECC249F372F}"/>
                </a:ext>
              </a:extLst>
            </p:cNvPr>
            <p:cNvSpPr txBox="1">
              <a:spLocks noChangeArrowheads="1"/>
            </p:cNvSpPr>
            <p:nvPr/>
          </p:nvSpPr>
          <p:spPr bwMode="auto">
            <a:xfrm>
              <a:off x="4872" y="1591"/>
              <a:ext cx="182" cy="213"/>
            </a:xfrm>
            <a:prstGeom prst="rect">
              <a:avLst/>
            </a:prstGeom>
            <a:noFill/>
            <a:ln>
              <a:noFill/>
            </a:ln>
            <a:effectLst/>
            <a:extLst>
              <a:ext uri="{909E8E84-426E-40dd-AFC4-6F175D3DCCD1}">
                <a14:hiddenFill xmlns:a14="http://schemas.microsoft.com/office/drawing/2010/main" xmlns="">
                  <a:solidFill>
                    <a:srgbClr val="008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3</a:t>
              </a:r>
            </a:p>
          </p:txBody>
        </p:sp>
      </p:grpSp>
      <p:grpSp>
        <p:nvGrpSpPr>
          <p:cNvPr id="75" name="Group 25">
            <a:extLst>
              <a:ext uri="{FF2B5EF4-FFF2-40B4-BE49-F238E27FC236}">
                <a16:creationId xmlns:a16="http://schemas.microsoft.com/office/drawing/2014/main" id="{94B00C29-0193-D349-BFB1-CF44B881490C}"/>
              </a:ext>
            </a:extLst>
          </p:cNvPr>
          <p:cNvGrpSpPr>
            <a:grpSpLocks/>
          </p:cNvGrpSpPr>
          <p:nvPr/>
        </p:nvGrpSpPr>
        <p:grpSpPr bwMode="auto">
          <a:xfrm>
            <a:off x="4249466" y="1936335"/>
            <a:ext cx="449263" cy="338137"/>
            <a:chOff x="4584" y="1229"/>
            <a:chExt cx="283" cy="213"/>
          </a:xfrm>
        </p:grpSpPr>
        <p:sp>
          <p:nvSpPr>
            <p:cNvPr id="108" name="Rectangle 26">
              <a:extLst>
                <a:ext uri="{FF2B5EF4-FFF2-40B4-BE49-F238E27FC236}">
                  <a16:creationId xmlns:a16="http://schemas.microsoft.com/office/drawing/2014/main" id="{8A1DD3D1-8785-3040-A4F2-5147DB8857B0}"/>
                </a:ext>
              </a:extLst>
            </p:cNvPr>
            <p:cNvSpPr>
              <a:spLocks noChangeArrowheads="1"/>
            </p:cNvSpPr>
            <p:nvPr/>
          </p:nvSpPr>
          <p:spPr bwMode="auto">
            <a:xfrm>
              <a:off x="4584" y="1247"/>
              <a:ext cx="283" cy="169"/>
            </a:xfrm>
            <a:prstGeom prst="rect">
              <a:avLst/>
            </a:prstGeom>
            <a:solidFill>
              <a:srgbClr val="33CC33"/>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9" name="Text Box 27">
              <a:extLst>
                <a:ext uri="{FF2B5EF4-FFF2-40B4-BE49-F238E27FC236}">
                  <a16:creationId xmlns:a16="http://schemas.microsoft.com/office/drawing/2014/main" id="{09BBF762-4792-7643-BA15-B59BC2E2DC28}"/>
                </a:ext>
              </a:extLst>
            </p:cNvPr>
            <p:cNvSpPr txBox="1">
              <a:spLocks noChangeArrowheads="1"/>
            </p:cNvSpPr>
            <p:nvPr/>
          </p:nvSpPr>
          <p:spPr bwMode="auto">
            <a:xfrm>
              <a:off x="4636" y="1229"/>
              <a:ext cx="182" cy="213"/>
            </a:xfrm>
            <a:prstGeom prst="rect">
              <a:avLst/>
            </a:prstGeom>
            <a:noFill/>
            <a:ln>
              <a:noFill/>
            </a:ln>
            <a:effectLst/>
            <a:extLst>
              <a:ext uri="{909E8E84-426E-40dd-AFC4-6F175D3DCCD1}">
                <a14:hiddenFill xmlns:a14="http://schemas.microsoft.com/office/drawing/2010/main" xmlns="">
                  <a:solidFill>
                    <a:srgbClr val="008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a:t>
              </a:r>
            </a:p>
          </p:txBody>
        </p:sp>
      </p:grpSp>
      <p:grpSp>
        <p:nvGrpSpPr>
          <p:cNvPr id="76" name="Group 28">
            <a:extLst>
              <a:ext uri="{FF2B5EF4-FFF2-40B4-BE49-F238E27FC236}">
                <a16:creationId xmlns:a16="http://schemas.microsoft.com/office/drawing/2014/main" id="{E38A06E9-F095-D04D-91F9-81DAFE4FE972}"/>
              </a:ext>
            </a:extLst>
          </p:cNvPr>
          <p:cNvGrpSpPr>
            <a:grpSpLocks/>
          </p:cNvGrpSpPr>
          <p:nvPr/>
        </p:nvGrpSpPr>
        <p:grpSpPr bwMode="auto">
          <a:xfrm>
            <a:off x="4766991" y="1937923"/>
            <a:ext cx="449263" cy="338137"/>
            <a:chOff x="4584" y="1229"/>
            <a:chExt cx="283" cy="213"/>
          </a:xfrm>
        </p:grpSpPr>
        <p:sp>
          <p:nvSpPr>
            <p:cNvPr id="106" name="Rectangle 29">
              <a:extLst>
                <a:ext uri="{FF2B5EF4-FFF2-40B4-BE49-F238E27FC236}">
                  <a16:creationId xmlns:a16="http://schemas.microsoft.com/office/drawing/2014/main" id="{0987B743-D2A1-9D4F-A662-FFB579A91956}"/>
                </a:ext>
              </a:extLst>
            </p:cNvPr>
            <p:cNvSpPr>
              <a:spLocks noChangeArrowheads="1"/>
            </p:cNvSpPr>
            <p:nvPr/>
          </p:nvSpPr>
          <p:spPr bwMode="auto">
            <a:xfrm>
              <a:off x="4584" y="1247"/>
              <a:ext cx="283" cy="169"/>
            </a:xfrm>
            <a:prstGeom prst="rect">
              <a:avLst/>
            </a:prstGeom>
            <a:solidFill>
              <a:srgbClr val="33CC33"/>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7" name="Text Box 30">
              <a:extLst>
                <a:ext uri="{FF2B5EF4-FFF2-40B4-BE49-F238E27FC236}">
                  <a16:creationId xmlns:a16="http://schemas.microsoft.com/office/drawing/2014/main" id="{89D7FAA9-9F94-0C4F-B4C3-025342E3FD4A}"/>
                </a:ext>
              </a:extLst>
            </p:cNvPr>
            <p:cNvSpPr txBox="1">
              <a:spLocks noChangeArrowheads="1"/>
            </p:cNvSpPr>
            <p:nvPr/>
          </p:nvSpPr>
          <p:spPr bwMode="auto">
            <a:xfrm>
              <a:off x="4636" y="1229"/>
              <a:ext cx="182" cy="213"/>
            </a:xfrm>
            <a:prstGeom prst="rect">
              <a:avLst/>
            </a:prstGeom>
            <a:noFill/>
            <a:ln>
              <a:noFill/>
            </a:ln>
            <a:effectLst/>
            <a:extLst>
              <a:ext uri="{909E8E84-426E-40dd-AFC4-6F175D3DCCD1}">
                <a14:hiddenFill xmlns:a14="http://schemas.microsoft.com/office/drawing/2010/main" xmlns="">
                  <a:solidFill>
                    <a:srgbClr val="008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a:t>
              </a:r>
            </a:p>
          </p:txBody>
        </p:sp>
      </p:grpSp>
      <p:grpSp>
        <p:nvGrpSpPr>
          <p:cNvPr id="77" name="Group 32">
            <a:extLst>
              <a:ext uri="{FF2B5EF4-FFF2-40B4-BE49-F238E27FC236}">
                <a16:creationId xmlns:a16="http://schemas.microsoft.com/office/drawing/2014/main" id="{DEC4F61B-7F47-6D40-A1E6-9647D3850BE9}"/>
              </a:ext>
            </a:extLst>
          </p:cNvPr>
          <p:cNvGrpSpPr>
            <a:grpSpLocks/>
          </p:cNvGrpSpPr>
          <p:nvPr/>
        </p:nvGrpSpPr>
        <p:grpSpPr bwMode="auto">
          <a:xfrm>
            <a:off x="5778228" y="2445922"/>
            <a:ext cx="449263" cy="338137"/>
            <a:chOff x="4827" y="1591"/>
            <a:chExt cx="283" cy="213"/>
          </a:xfrm>
        </p:grpSpPr>
        <p:sp>
          <p:nvSpPr>
            <p:cNvPr id="104" name="Rectangle 33">
              <a:extLst>
                <a:ext uri="{FF2B5EF4-FFF2-40B4-BE49-F238E27FC236}">
                  <a16:creationId xmlns:a16="http://schemas.microsoft.com/office/drawing/2014/main" id="{78D56CA1-57DA-D349-81DF-1FE3F45AA458}"/>
                </a:ext>
              </a:extLst>
            </p:cNvPr>
            <p:cNvSpPr>
              <a:spLocks noChangeArrowheads="1"/>
            </p:cNvSpPr>
            <p:nvPr/>
          </p:nvSpPr>
          <p:spPr bwMode="auto">
            <a:xfrm>
              <a:off x="4827" y="1609"/>
              <a:ext cx="283" cy="169"/>
            </a:xfrm>
            <a:prstGeom prst="rect">
              <a:avLst/>
            </a:prstGeom>
            <a:solidFill>
              <a:srgbClr val="D60093"/>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5" name="Text Box 34">
              <a:extLst>
                <a:ext uri="{FF2B5EF4-FFF2-40B4-BE49-F238E27FC236}">
                  <a16:creationId xmlns:a16="http://schemas.microsoft.com/office/drawing/2014/main" id="{90B9F9DD-82FB-9540-93E1-DE1323F00CFB}"/>
                </a:ext>
              </a:extLst>
            </p:cNvPr>
            <p:cNvSpPr txBox="1">
              <a:spLocks noChangeArrowheads="1"/>
            </p:cNvSpPr>
            <p:nvPr/>
          </p:nvSpPr>
          <p:spPr bwMode="auto">
            <a:xfrm>
              <a:off x="4872" y="1591"/>
              <a:ext cx="182" cy="213"/>
            </a:xfrm>
            <a:prstGeom prst="rect">
              <a:avLst/>
            </a:prstGeom>
            <a:noFill/>
            <a:ln>
              <a:noFill/>
            </a:ln>
            <a:effectLst/>
            <a:extLst>
              <a:ext uri="{909E8E84-426E-40dd-AFC4-6F175D3DCCD1}">
                <a14:hiddenFill xmlns:a14="http://schemas.microsoft.com/office/drawing/2010/main" xmlns="">
                  <a:solidFill>
                    <a:srgbClr val="008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3</a:t>
              </a:r>
            </a:p>
          </p:txBody>
        </p:sp>
      </p:grpSp>
      <p:grpSp>
        <p:nvGrpSpPr>
          <p:cNvPr id="78" name="Group 35">
            <a:extLst>
              <a:ext uri="{FF2B5EF4-FFF2-40B4-BE49-F238E27FC236}">
                <a16:creationId xmlns:a16="http://schemas.microsoft.com/office/drawing/2014/main" id="{9515035B-221C-F640-AD70-3EDAE35D9A46}"/>
              </a:ext>
            </a:extLst>
          </p:cNvPr>
          <p:cNvGrpSpPr>
            <a:grpSpLocks/>
          </p:cNvGrpSpPr>
          <p:nvPr/>
        </p:nvGrpSpPr>
        <p:grpSpPr bwMode="auto">
          <a:xfrm>
            <a:off x="7289528" y="2447510"/>
            <a:ext cx="449263" cy="338137"/>
            <a:chOff x="4827" y="1591"/>
            <a:chExt cx="283" cy="213"/>
          </a:xfrm>
        </p:grpSpPr>
        <p:sp>
          <p:nvSpPr>
            <p:cNvPr id="102" name="Rectangle 36">
              <a:extLst>
                <a:ext uri="{FF2B5EF4-FFF2-40B4-BE49-F238E27FC236}">
                  <a16:creationId xmlns:a16="http://schemas.microsoft.com/office/drawing/2014/main" id="{011AA78D-6081-1E4C-B13C-ABA03976C8DD}"/>
                </a:ext>
              </a:extLst>
            </p:cNvPr>
            <p:cNvSpPr>
              <a:spLocks noChangeArrowheads="1"/>
            </p:cNvSpPr>
            <p:nvPr/>
          </p:nvSpPr>
          <p:spPr bwMode="auto">
            <a:xfrm>
              <a:off x="4827" y="1609"/>
              <a:ext cx="283" cy="169"/>
            </a:xfrm>
            <a:prstGeom prst="rect">
              <a:avLst/>
            </a:prstGeom>
            <a:solidFill>
              <a:srgbClr val="D60093"/>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3" name="Text Box 37">
              <a:extLst>
                <a:ext uri="{FF2B5EF4-FFF2-40B4-BE49-F238E27FC236}">
                  <a16:creationId xmlns:a16="http://schemas.microsoft.com/office/drawing/2014/main" id="{E9D6FFEE-F33E-FF42-9FA7-54026C2FB7A3}"/>
                </a:ext>
              </a:extLst>
            </p:cNvPr>
            <p:cNvSpPr txBox="1">
              <a:spLocks noChangeArrowheads="1"/>
            </p:cNvSpPr>
            <p:nvPr/>
          </p:nvSpPr>
          <p:spPr bwMode="auto">
            <a:xfrm>
              <a:off x="4872" y="1591"/>
              <a:ext cx="182" cy="213"/>
            </a:xfrm>
            <a:prstGeom prst="rect">
              <a:avLst/>
            </a:prstGeom>
            <a:noFill/>
            <a:ln>
              <a:noFill/>
            </a:ln>
            <a:effectLst/>
            <a:extLst>
              <a:ext uri="{909E8E84-426E-40dd-AFC4-6F175D3DCCD1}">
                <a14:hiddenFill xmlns:a14="http://schemas.microsoft.com/office/drawing/2010/main" xmlns="">
                  <a:solidFill>
                    <a:srgbClr val="008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3</a:t>
              </a:r>
            </a:p>
          </p:txBody>
        </p:sp>
      </p:grpSp>
      <p:sp>
        <p:nvSpPr>
          <p:cNvPr id="79" name="Text Box 38">
            <a:extLst>
              <a:ext uri="{FF2B5EF4-FFF2-40B4-BE49-F238E27FC236}">
                <a16:creationId xmlns:a16="http://schemas.microsoft.com/office/drawing/2014/main" id="{BC3667BC-568F-5D45-AA96-AD633C981E1C}"/>
              </a:ext>
            </a:extLst>
          </p:cNvPr>
          <p:cNvSpPr txBox="1">
            <a:spLocks noChangeArrowheads="1"/>
          </p:cNvSpPr>
          <p:nvPr/>
        </p:nvSpPr>
        <p:spPr bwMode="auto">
          <a:xfrm>
            <a:off x="2411141" y="1452148"/>
            <a:ext cx="762000"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node 1</a:t>
            </a:r>
          </a:p>
        </p:txBody>
      </p:sp>
      <p:sp>
        <p:nvSpPr>
          <p:cNvPr id="80" name="Text Box 39">
            <a:extLst>
              <a:ext uri="{FF2B5EF4-FFF2-40B4-BE49-F238E27FC236}">
                <a16:creationId xmlns:a16="http://schemas.microsoft.com/office/drawing/2014/main" id="{54EFAF25-FCFE-594D-BB9A-4C06F0108FB9}"/>
              </a:ext>
            </a:extLst>
          </p:cNvPr>
          <p:cNvSpPr txBox="1">
            <a:spLocks noChangeArrowheads="1"/>
          </p:cNvSpPr>
          <p:nvPr/>
        </p:nvSpPr>
        <p:spPr bwMode="auto">
          <a:xfrm>
            <a:off x="2393678" y="1966498"/>
            <a:ext cx="762000"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node 2</a:t>
            </a:r>
          </a:p>
        </p:txBody>
      </p:sp>
      <p:sp>
        <p:nvSpPr>
          <p:cNvPr id="81" name="Text Box 40">
            <a:extLst>
              <a:ext uri="{FF2B5EF4-FFF2-40B4-BE49-F238E27FC236}">
                <a16:creationId xmlns:a16="http://schemas.microsoft.com/office/drawing/2014/main" id="{047D14B7-CD88-0D4A-AD77-5823FBA991D4}"/>
              </a:ext>
            </a:extLst>
          </p:cNvPr>
          <p:cNvSpPr txBox="1">
            <a:spLocks noChangeArrowheads="1"/>
          </p:cNvSpPr>
          <p:nvPr/>
        </p:nvSpPr>
        <p:spPr bwMode="auto">
          <a:xfrm>
            <a:off x="2439716" y="2469735"/>
            <a:ext cx="762000"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node 3</a:t>
            </a:r>
          </a:p>
        </p:txBody>
      </p:sp>
      <p:sp>
        <p:nvSpPr>
          <p:cNvPr id="82" name="Line 41">
            <a:extLst>
              <a:ext uri="{FF2B5EF4-FFF2-40B4-BE49-F238E27FC236}">
                <a16:creationId xmlns:a16="http://schemas.microsoft.com/office/drawing/2014/main" id="{EF48CFD5-90F6-EF43-A053-5A2BD2F09AEF}"/>
              </a:ext>
            </a:extLst>
          </p:cNvPr>
          <p:cNvSpPr>
            <a:spLocks noChangeShapeType="1"/>
          </p:cNvSpPr>
          <p:nvPr/>
        </p:nvSpPr>
        <p:spPr bwMode="auto">
          <a:xfrm>
            <a:off x="3236641" y="2977735"/>
            <a:ext cx="521017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3" name="Line 42">
            <a:extLst>
              <a:ext uri="{FF2B5EF4-FFF2-40B4-BE49-F238E27FC236}">
                <a16:creationId xmlns:a16="http://schemas.microsoft.com/office/drawing/2014/main" id="{000967D4-6D82-3C45-A172-150191F96BEF}"/>
              </a:ext>
            </a:extLst>
          </p:cNvPr>
          <p:cNvSpPr>
            <a:spLocks noChangeShapeType="1"/>
          </p:cNvSpPr>
          <p:nvPr/>
        </p:nvSpPr>
        <p:spPr bwMode="auto">
          <a:xfrm>
            <a:off x="3239816" y="2877722"/>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4" name="Line 43">
            <a:extLst>
              <a:ext uri="{FF2B5EF4-FFF2-40B4-BE49-F238E27FC236}">
                <a16:creationId xmlns:a16="http://schemas.microsoft.com/office/drawing/2014/main" id="{F238DB4A-BE5F-9743-9947-04D5215C95E1}"/>
              </a:ext>
            </a:extLst>
          </p:cNvPr>
          <p:cNvSpPr>
            <a:spLocks noChangeShapeType="1"/>
          </p:cNvSpPr>
          <p:nvPr/>
        </p:nvSpPr>
        <p:spPr bwMode="auto">
          <a:xfrm>
            <a:off x="3739878" y="2877722"/>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5" name="Line 44">
            <a:extLst>
              <a:ext uri="{FF2B5EF4-FFF2-40B4-BE49-F238E27FC236}">
                <a16:creationId xmlns:a16="http://schemas.microsoft.com/office/drawing/2014/main" id="{C6957062-2774-324C-BCB0-B11EB113A305}"/>
              </a:ext>
            </a:extLst>
          </p:cNvPr>
          <p:cNvSpPr>
            <a:spLocks noChangeShapeType="1"/>
          </p:cNvSpPr>
          <p:nvPr/>
        </p:nvSpPr>
        <p:spPr bwMode="auto">
          <a:xfrm>
            <a:off x="4243116" y="2874547"/>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6" name="Line 45">
            <a:extLst>
              <a:ext uri="{FF2B5EF4-FFF2-40B4-BE49-F238E27FC236}">
                <a16:creationId xmlns:a16="http://schemas.microsoft.com/office/drawing/2014/main" id="{242EDB35-EDA5-084B-9AA4-62A7C146A416}"/>
              </a:ext>
            </a:extLst>
          </p:cNvPr>
          <p:cNvSpPr>
            <a:spLocks noChangeShapeType="1"/>
          </p:cNvSpPr>
          <p:nvPr/>
        </p:nvSpPr>
        <p:spPr bwMode="auto">
          <a:xfrm>
            <a:off x="4749528" y="2877722"/>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7" name="Line 46">
            <a:extLst>
              <a:ext uri="{FF2B5EF4-FFF2-40B4-BE49-F238E27FC236}">
                <a16:creationId xmlns:a16="http://schemas.microsoft.com/office/drawing/2014/main" id="{E0FAA97E-3CAE-F145-BE6E-2931C7A409F0}"/>
              </a:ext>
            </a:extLst>
          </p:cNvPr>
          <p:cNvSpPr>
            <a:spLocks noChangeShapeType="1"/>
          </p:cNvSpPr>
          <p:nvPr/>
        </p:nvSpPr>
        <p:spPr bwMode="auto">
          <a:xfrm>
            <a:off x="5254353" y="2874547"/>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8" name="Line 47">
            <a:extLst>
              <a:ext uri="{FF2B5EF4-FFF2-40B4-BE49-F238E27FC236}">
                <a16:creationId xmlns:a16="http://schemas.microsoft.com/office/drawing/2014/main" id="{9EAB79C7-5AED-CD47-BF01-F04C67454D83}"/>
              </a:ext>
            </a:extLst>
          </p:cNvPr>
          <p:cNvSpPr>
            <a:spLocks noChangeShapeType="1"/>
          </p:cNvSpPr>
          <p:nvPr/>
        </p:nvSpPr>
        <p:spPr bwMode="auto">
          <a:xfrm>
            <a:off x="5762353" y="2877722"/>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9" name="Line 48">
            <a:extLst>
              <a:ext uri="{FF2B5EF4-FFF2-40B4-BE49-F238E27FC236}">
                <a16:creationId xmlns:a16="http://schemas.microsoft.com/office/drawing/2014/main" id="{ED1E52C2-A2DF-7244-888D-8BC965C7BF91}"/>
              </a:ext>
            </a:extLst>
          </p:cNvPr>
          <p:cNvSpPr>
            <a:spLocks noChangeShapeType="1"/>
          </p:cNvSpPr>
          <p:nvPr/>
        </p:nvSpPr>
        <p:spPr bwMode="auto">
          <a:xfrm>
            <a:off x="6267178" y="2877722"/>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90" name="Line 49">
            <a:extLst>
              <a:ext uri="{FF2B5EF4-FFF2-40B4-BE49-F238E27FC236}">
                <a16:creationId xmlns:a16="http://schemas.microsoft.com/office/drawing/2014/main" id="{0337F98B-B062-E149-AA28-4B72BC8AD653}"/>
              </a:ext>
            </a:extLst>
          </p:cNvPr>
          <p:cNvSpPr>
            <a:spLocks noChangeShapeType="1"/>
          </p:cNvSpPr>
          <p:nvPr/>
        </p:nvSpPr>
        <p:spPr bwMode="auto">
          <a:xfrm>
            <a:off x="6772003" y="2874547"/>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91" name="Line 50">
            <a:extLst>
              <a:ext uri="{FF2B5EF4-FFF2-40B4-BE49-F238E27FC236}">
                <a16:creationId xmlns:a16="http://schemas.microsoft.com/office/drawing/2014/main" id="{A8A55C4A-1AC8-E64D-A11D-781712E97BA7}"/>
              </a:ext>
            </a:extLst>
          </p:cNvPr>
          <p:cNvSpPr>
            <a:spLocks noChangeShapeType="1"/>
          </p:cNvSpPr>
          <p:nvPr/>
        </p:nvSpPr>
        <p:spPr bwMode="auto">
          <a:xfrm>
            <a:off x="7280003" y="2871372"/>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92" name="Line 51">
            <a:extLst>
              <a:ext uri="{FF2B5EF4-FFF2-40B4-BE49-F238E27FC236}">
                <a16:creationId xmlns:a16="http://schemas.microsoft.com/office/drawing/2014/main" id="{68413A17-8D6D-6F4A-9006-440A683FDCD3}"/>
              </a:ext>
            </a:extLst>
          </p:cNvPr>
          <p:cNvSpPr>
            <a:spLocks noChangeShapeType="1"/>
          </p:cNvSpPr>
          <p:nvPr/>
        </p:nvSpPr>
        <p:spPr bwMode="auto">
          <a:xfrm>
            <a:off x="7768953" y="2868197"/>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93" name="Text Box 54">
            <a:extLst>
              <a:ext uri="{FF2B5EF4-FFF2-40B4-BE49-F238E27FC236}">
                <a16:creationId xmlns:a16="http://schemas.microsoft.com/office/drawing/2014/main" id="{EFB9B6C9-55C7-9543-BEDB-3C9A6C2B175D}"/>
              </a:ext>
            </a:extLst>
          </p:cNvPr>
          <p:cNvSpPr txBox="1">
            <a:spLocks noChangeArrowheads="1"/>
          </p:cNvSpPr>
          <p:nvPr/>
        </p:nvSpPr>
        <p:spPr bwMode="auto">
          <a:xfrm>
            <a:off x="3301728" y="2992022"/>
            <a:ext cx="320675"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C</a:t>
            </a:r>
          </a:p>
        </p:txBody>
      </p:sp>
      <p:sp>
        <p:nvSpPr>
          <p:cNvPr id="94" name="Text Box 55">
            <a:extLst>
              <a:ext uri="{FF2B5EF4-FFF2-40B4-BE49-F238E27FC236}">
                <a16:creationId xmlns:a16="http://schemas.microsoft.com/office/drawing/2014/main" id="{A8BF3599-17CC-C54D-A1F4-204FFCEF53B4}"/>
              </a:ext>
            </a:extLst>
          </p:cNvPr>
          <p:cNvSpPr txBox="1">
            <a:spLocks noChangeArrowheads="1"/>
          </p:cNvSpPr>
          <p:nvPr/>
        </p:nvSpPr>
        <p:spPr bwMode="auto">
          <a:xfrm>
            <a:off x="4320903" y="2992022"/>
            <a:ext cx="320675"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C</a:t>
            </a:r>
          </a:p>
        </p:txBody>
      </p:sp>
      <p:sp>
        <p:nvSpPr>
          <p:cNvPr id="95" name="Text Box 56">
            <a:extLst>
              <a:ext uri="{FF2B5EF4-FFF2-40B4-BE49-F238E27FC236}">
                <a16:creationId xmlns:a16="http://schemas.microsoft.com/office/drawing/2014/main" id="{016A40F4-F886-714E-966E-BFDE0F62F876}"/>
              </a:ext>
            </a:extLst>
          </p:cNvPr>
          <p:cNvSpPr txBox="1">
            <a:spLocks noChangeArrowheads="1"/>
          </p:cNvSpPr>
          <p:nvPr/>
        </p:nvSpPr>
        <p:spPr bwMode="auto">
          <a:xfrm>
            <a:off x="5835378" y="2992022"/>
            <a:ext cx="320675"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C</a:t>
            </a:r>
          </a:p>
        </p:txBody>
      </p:sp>
      <p:sp>
        <p:nvSpPr>
          <p:cNvPr id="96" name="Text Box 58">
            <a:extLst>
              <a:ext uri="{FF2B5EF4-FFF2-40B4-BE49-F238E27FC236}">
                <a16:creationId xmlns:a16="http://schemas.microsoft.com/office/drawing/2014/main" id="{807DF3EC-AAB1-B04A-A023-C5893F6D2704}"/>
              </a:ext>
            </a:extLst>
          </p:cNvPr>
          <p:cNvSpPr txBox="1">
            <a:spLocks noChangeArrowheads="1"/>
          </p:cNvSpPr>
          <p:nvPr/>
        </p:nvSpPr>
        <p:spPr bwMode="auto">
          <a:xfrm>
            <a:off x="4835253" y="2992022"/>
            <a:ext cx="306388"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S</a:t>
            </a:r>
          </a:p>
        </p:txBody>
      </p:sp>
      <p:sp>
        <p:nvSpPr>
          <p:cNvPr id="97" name="Text Box 59">
            <a:extLst>
              <a:ext uri="{FF2B5EF4-FFF2-40B4-BE49-F238E27FC236}">
                <a16:creationId xmlns:a16="http://schemas.microsoft.com/office/drawing/2014/main" id="{17BF9D31-70E0-5A45-BE2F-E528E8116837}"/>
              </a:ext>
            </a:extLst>
          </p:cNvPr>
          <p:cNvSpPr txBox="1">
            <a:spLocks noChangeArrowheads="1"/>
          </p:cNvSpPr>
          <p:nvPr/>
        </p:nvSpPr>
        <p:spPr bwMode="auto">
          <a:xfrm>
            <a:off x="6835503" y="2992022"/>
            <a:ext cx="306388"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S</a:t>
            </a:r>
          </a:p>
        </p:txBody>
      </p:sp>
      <p:sp>
        <p:nvSpPr>
          <p:cNvPr id="98" name="Text Box 60">
            <a:extLst>
              <a:ext uri="{FF2B5EF4-FFF2-40B4-BE49-F238E27FC236}">
                <a16:creationId xmlns:a16="http://schemas.microsoft.com/office/drawing/2014/main" id="{FE3B7D2B-E773-5048-9CD2-02409182FB9F}"/>
              </a:ext>
            </a:extLst>
          </p:cNvPr>
          <p:cNvSpPr txBox="1">
            <a:spLocks noChangeArrowheads="1"/>
          </p:cNvSpPr>
          <p:nvPr/>
        </p:nvSpPr>
        <p:spPr bwMode="auto">
          <a:xfrm>
            <a:off x="7321278" y="2992022"/>
            <a:ext cx="306388"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S</a:t>
            </a:r>
          </a:p>
        </p:txBody>
      </p:sp>
      <p:sp>
        <p:nvSpPr>
          <p:cNvPr id="99" name="Text Box 61">
            <a:extLst>
              <a:ext uri="{FF2B5EF4-FFF2-40B4-BE49-F238E27FC236}">
                <a16:creationId xmlns:a16="http://schemas.microsoft.com/office/drawing/2014/main" id="{67899F9D-5059-EB46-BE3E-E0710E91B7E7}"/>
              </a:ext>
            </a:extLst>
          </p:cNvPr>
          <p:cNvSpPr txBox="1">
            <a:spLocks noChangeArrowheads="1"/>
          </p:cNvSpPr>
          <p:nvPr/>
        </p:nvSpPr>
        <p:spPr bwMode="auto">
          <a:xfrm>
            <a:off x="3824016" y="2988847"/>
            <a:ext cx="309563"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E</a:t>
            </a:r>
          </a:p>
        </p:txBody>
      </p:sp>
      <p:sp>
        <p:nvSpPr>
          <p:cNvPr id="100" name="Text Box 62">
            <a:extLst>
              <a:ext uri="{FF2B5EF4-FFF2-40B4-BE49-F238E27FC236}">
                <a16:creationId xmlns:a16="http://schemas.microsoft.com/office/drawing/2014/main" id="{0537C8B8-45B8-534A-B936-B66DF9D0E5CB}"/>
              </a:ext>
            </a:extLst>
          </p:cNvPr>
          <p:cNvSpPr txBox="1">
            <a:spLocks noChangeArrowheads="1"/>
          </p:cNvSpPr>
          <p:nvPr/>
        </p:nvSpPr>
        <p:spPr bwMode="auto">
          <a:xfrm>
            <a:off x="5340078" y="2988847"/>
            <a:ext cx="309563"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E</a:t>
            </a:r>
          </a:p>
        </p:txBody>
      </p:sp>
      <p:sp>
        <p:nvSpPr>
          <p:cNvPr id="101" name="Text Box 63">
            <a:extLst>
              <a:ext uri="{FF2B5EF4-FFF2-40B4-BE49-F238E27FC236}">
                <a16:creationId xmlns:a16="http://schemas.microsoft.com/office/drawing/2014/main" id="{A95F6825-15C2-894C-A225-C35D931A8267}"/>
              </a:ext>
            </a:extLst>
          </p:cNvPr>
          <p:cNvSpPr txBox="1">
            <a:spLocks noChangeArrowheads="1"/>
          </p:cNvSpPr>
          <p:nvPr/>
        </p:nvSpPr>
        <p:spPr bwMode="auto">
          <a:xfrm>
            <a:off x="6340203" y="2988847"/>
            <a:ext cx="309563"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E</a:t>
            </a:r>
          </a:p>
        </p:txBody>
      </p:sp>
      <p:sp>
        <p:nvSpPr>
          <p:cNvPr id="7" name="TextBox 6">
            <a:extLst>
              <a:ext uri="{FF2B5EF4-FFF2-40B4-BE49-F238E27FC236}">
                <a16:creationId xmlns:a16="http://schemas.microsoft.com/office/drawing/2014/main" id="{6F11076B-DA1C-6740-8643-B478EA3CF6E2}"/>
              </a:ext>
            </a:extLst>
          </p:cNvPr>
          <p:cNvSpPr txBox="1"/>
          <p:nvPr/>
        </p:nvSpPr>
        <p:spPr>
          <a:xfrm>
            <a:off x="8693431" y="1736034"/>
            <a:ext cx="1514197"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C</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collision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success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empty</a:t>
            </a:r>
          </a:p>
        </p:txBody>
      </p:sp>
      <p:sp>
        <p:nvSpPr>
          <p:cNvPr id="6" name="Slide Number Placeholder 5">
            <a:extLst>
              <a:ext uri="{FF2B5EF4-FFF2-40B4-BE49-F238E27FC236}">
                <a16:creationId xmlns:a16="http://schemas.microsoft.com/office/drawing/2014/main" id="{6BC786F0-43E2-384B-F097-CFEFD62A00DE}"/>
              </a:ext>
            </a:extLst>
          </p:cNvPr>
          <p:cNvSpPr>
            <a:spLocks noGrp="1"/>
          </p:cNvSpPr>
          <p:nvPr>
            <p:ph type="sldNum" sz="quarter" idx="4"/>
          </p:nvPr>
        </p:nvSpPr>
        <p:spPr/>
        <p:txBody>
          <a:bodyPr/>
          <a:lstStyle/>
          <a:p>
            <a:r>
              <a:rPr lang="en-US" dirty="0"/>
              <a:t>Link Layer </a:t>
            </a:r>
            <a:fld id="{C4204591-24BD-A542-B9D5-F8D8A88D2FEE}" type="slidenum">
              <a:rPr lang="en-US" smtClean="0"/>
              <a:pPr/>
              <a:t>15</a:t>
            </a:fld>
            <a:endParaRPr lang="en-US" dirty="0"/>
          </a:p>
        </p:txBody>
      </p:sp>
    </p:spTree>
    <p:extLst>
      <p:ext uri="{BB962C8B-B14F-4D97-AF65-F5344CB8AC3E}">
        <p14:creationId xmlns:p14="http://schemas.microsoft.com/office/powerpoint/2010/main" val="170505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dissolve">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dissolve">
                                      <p:cBhvr>
                                        <p:cTn id="12"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CSMA (carrier sense multiple access)</a:t>
            </a:r>
            <a:endParaRPr lang="en-US" sz="4400" b="0" dirty="0">
              <a:latin typeface="+mn-lt"/>
            </a:endParaRPr>
          </a:p>
        </p:txBody>
      </p:sp>
      <p:sp>
        <p:nvSpPr>
          <p:cNvPr id="25" name="Rectangle 3">
            <a:extLst>
              <a:ext uri="{FF2B5EF4-FFF2-40B4-BE49-F238E27FC236}">
                <a16:creationId xmlns:a16="http://schemas.microsoft.com/office/drawing/2014/main" id="{5E7A0B0F-2486-9640-B03D-72DF37C159B4}"/>
              </a:ext>
            </a:extLst>
          </p:cNvPr>
          <p:cNvSpPr txBox="1">
            <a:spLocks noChangeArrowheads="1"/>
          </p:cNvSpPr>
          <p:nvPr/>
        </p:nvSpPr>
        <p:spPr>
          <a:xfrm>
            <a:off x="1075221" y="1383818"/>
            <a:ext cx="10295145" cy="2220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simple </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CSMA:</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listen before transmit: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if channel sensed idle: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transmit entire frame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if channel sensed busy: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defer transmission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human analogy: </a:t>
            </a:r>
            <a:r>
              <a:rPr kumimoji="0" lang="en-US" sz="2800" b="0" i="0" u="sng" strike="noStrike" kern="1200" cap="none" spc="0" normalizeH="0" baseline="0" noProof="0" dirty="0">
                <a:ln>
                  <a:noFill/>
                </a:ln>
                <a:solidFill>
                  <a:prstClr val="black"/>
                </a:solidFill>
                <a:effectLst/>
                <a:uLnTx/>
                <a:uFillTx/>
                <a:latin typeface="Calibri" panose="020F0502020204030204"/>
                <a:cs typeface="+mn-cs"/>
              </a:rPr>
              <a:t>don</a:t>
            </a:r>
            <a:r>
              <a:rPr kumimoji="0" lang="ja-JP" altLang="en-US" sz="2800" b="0" i="0" u="sng"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rPr>
              <a:t>’</a:t>
            </a:r>
            <a:r>
              <a:rPr kumimoji="0" lang="en-US" sz="2800" b="0" i="0" u="sng" strike="noStrike" kern="1200" cap="none" spc="0" normalizeH="0" baseline="0" noProof="0" dirty="0">
                <a:ln>
                  <a:noFill/>
                </a:ln>
                <a:solidFill>
                  <a:prstClr val="black"/>
                </a:solidFill>
                <a:effectLst/>
                <a:uLnTx/>
                <a:uFillTx/>
                <a:latin typeface="Calibri" panose="020F0502020204030204"/>
                <a:cs typeface="+mn-cs"/>
              </a:rPr>
              <a:t>t interrupt others!</a:t>
            </a:r>
          </a:p>
        </p:txBody>
      </p:sp>
      <p:sp>
        <p:nvSpPr>
          <p:cNvPr id="26" name="Rectangle 3">
            <a:extLst>
              <a:ext uri="{FF2B5EF4-FFF2-40B4-BE49-F238E27FC236}">
                <a16:creationId xmlns:a16="http://schemas.microsoft.com/office/drawing/2014/main" id="{2C4025D2-3728-874E-8B17-43AA7C121C2A}"/>
              </a:ext>
            </a:extLst>
          </p:cNvPr>
          <p:cNvSpPr txBox="1">
            <a:spLocks noChangeArrowheads="1"/>
          </p:cNvSpPr>
          <p:nvPr/>
        </p:nvSpPr>
        <p:spPr>
          <a:xfrm>
            <a:off x="1078879" y="3646626"/>
            <a:ext cx="10158964" cy="266140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CSMA/CD:</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CSMA with </a:t>
            </a:r>
            <a:r>
              <a:rPr kumimoji="0" lang="en-US" sz="3200" b="0" i="1" u="none" strike="noStrike" kern="1200" cap="none" spc="0" normalizeH="0" baseline="0" noProof="0" dirty="0">
                <a:ln>
                  <a:noFill/>
                </a:ln>
                <a:solidFill>
                  <a:srgbClr val="0000A8"/>
                </a:solidFill>
                <a:effectLst/>
                <a:uLnTx/>
                <a:uFillTx/>
                <a:latin typeface="Calibri" panose="020F0502020204030204"/>
                <a:ea typeface="+mn-ea"/>
                <a:cs typeface="+mn-cs"/>
              </a:rPr>
              <a:t>collision detection</a:t>
            </a:r>
            <a:endParaRPr kumimoji="0" lang="en-US" sz="2800" b="0" i="1" u="none" strike="noStrike" kern="1200" cap="none" spc="0" normalizeH="0" baseline="0" noProof="0" dirty="0">
              <a:ln>
                <a:noFill/>
              </a:ln>
              <a:solidFill>
                <a:srgbClr val="0000A8"/>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collisions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detected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within short time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colliding transmissions aborted, reducing channel wastage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collision detection easy in wired, difficult with wireless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human analogy: </a:t>
            </a: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the polite conversationalist </a:t>
            </a:r>
          </a:p>
        </p:txBody>
      </p:sp>
      <p:sp>
        <p:nvSpPr>
          <p:cNvPr id="6" name="Slide Number Placeholder 5">
            <a:extLst>
              <a:ext uri="{FF2B5EF4-FFF2-40B4-BE49-F238E27FC236}">
                <a16:creationId xmlns:a16="http://schemas.microsoft.com/office/drawing/2014/main" id="{FAFCF407-DCFF-95F3-6681-02BEA9C63079}"/>
              </a:ext>
            </a:extLst>
          </p:cNvPr>
          <p:cNvSpPr>
            <a:spLocks noGrp="1"/>
          </p:cNvSpPr>
          <p:nvPr>
            <p:ph type="sldNum" sz="quarter" idx="4"/>
          </p:nvPr>
        </p:nvSpPr>
        <p:spPr/>
        <p:txBody>
          <a:bodyPr/>
          <a:lstStyle/>
          <a:p>
            <a:r>
              <a:rPr lang="en-US" dirty="0"/>
              <a:t>Link Layer </a:t>
            </a:r>
            <a:fld id="{C4204591-24BD-A542-B9D5-F8D8A88D2FEE}" type="slidenum">
              <a:rPr lang="en-US" smtClean="0"/>
              <a:pPr/>
              <a:t>16</a:t>
            </a:fld>
            <a:endParaRPr lang="en-US" dirty="0"/>
          </a:p>
        </p:txBody>
      </p:sp>
    </p:spTree>
    <p:extLst>
      <p:ext uri="{BB962C8B-B14F-4D97-AF65-F5344CB8AC3E}">
        <p14:creationId xmlns:p14="http://schemas.microsoft.com/office/powerpoint/2010/main" val="243930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xEl>
                                              <p:pRg st="3" end="3"/>
                                            </p:txEl>
                                          </p:spTgt>
                                        </p:tgtEl>
                                        <p:attrNameLst>
                                          <p:attrName>style.visibility</p:attrName>
                                        </p:attrNameLst>
                                      </p:cBhvr>
                                      <p:to>
                                        <p:strVal val="visible"/>
                                      </p:to>
                                    </p:set>
                                    <p:animEffect transition="in" filter="dissolve">
                                      <p:cBhvr>
                                        <p:cTn id="7" dur="500"/>
                                        <p:tgtEl>
                                          <p:spTgt spid="2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dissolve">
                                      <p:cBhvr>
                                        <p:cTn id="12" dur="500"/>
                                        <p:tgtEl>
                                          <p:spTgt spid="26">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6">
                                            <p:txEl>
                                              <p:pRg st="1" end="1"/>
                                            </p:txEl>
                                          </p:spTgt>
                                        </p:tgtEl>
                                        <p:attrNameLst>
                                          <p:attrName>style.visibility</p:attrName>
                                        </p:attrNameLst>
                                      </p:cBhvr>
                                      <p:to>
                                        <p:strVal val="visible"/>
                                      </p:to>
                                    </p:set>
                                    <p:animEffect transition="in" filter="dissolve">
                                      <p:cBhvr>
                                        <p:cTn id="15" dur="500"/>
                                        <p:tgtEl>
                                          <p:spTgt spid="26">
                                            <p:txEl>
                                              <p:pRg st="1" end="1"/>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6">
                                            <p:txEl>
                                              <p:pRg st="2" end="2"/>
                                            </p:txEl>
                                          </p:spTgt>
                                        </p:tgtEl>
                                        <p:attrNameLst>
                                          <p:attrName>style.visibility</p:attrName>
                                        </p:attrNameLst>
                                      </p:cBhvr>
                                      <p:to>
                                        <p:strVal val="visible"/>
                                      </p:to>
                                    </p:set>
                                    <p:animEffect transition="in" filter="dissolve">
                                      <p:cBhvr>
                                        <p:cTn id="18" dur="500"/>
                                        <p:tgtEl>
                                          <p:spTgt spid="26">
                                            <p:txEl>
                                              <p:pRg st="2" end="2"/>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6">
                                            <p:txEl>
                                              <p:pRg st="3" end="3"/>
                                            </p:txEl>
                                          </p:spTgt>
                                        </p:tgtEl>
                                        <p:attrNameLst>
                                          <p:attrName>style.visibility</p:attrName>
                                        </p:attrNameLst>
                                      </p:cBhvr>
                                      <p:to>
                                        <p:strVal val="visible"/>
                                      </p:to>
                                    </p:set>
                                    <p:animEffect transition="in" filter="dissolve">
                                      <p:cBhvr>
                                        <p:cTn id="21" dur="500"/>
                                        <p:tgtEl>
                                          <p:spTgt spid="2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6">
                                            <p:txEl>
                                              <p:pRg st="4" end="4"/>
                                            </p:txEl>
                                          </p:spTgt>
                                        </p:tgtEl>
                                        <p:attrNameLst>
                                          <p:attrName>style.visibility</p:attrName>
                                        </p:attrNameLst>
                                      </p:cBhvr>
                                      <p:to>
                                        <p:strVal val="visible"/>
                                      </p:to>
                                    </p:set>
                                    <p:animEffect transition="in" filter="dissolve">
                                      <p:cBhvr>
                                        <p:cTn id="26" dur="500"/>
                                        <p:tgtEl>
                                          <p:spTgt spid="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 Summary of </a:t>
            </a:r>
            <a:r>
              <a:rPr lang="en-US" sz="4000" b="0" kern="0" dirty="0">
                <a:solidFill>
                  <a:srgbClr val="000099"/>
                </a:solidFill>
                <a:latin typeface="+mn-lt"/>
                <a:ea typeface="ＭＳ Ｐゴシック" charset="0"/>
              </a:rPr>
              <a:t>MAC</a:t>
            </a:r>
            <a:r>
              <a:rPr lang="en-US" b="0" kern="0" dirty="0">
                <a:solidFill>
                  <a:srgbClr val="000099"/>
                </a:solidFill>
                <a:latin typeface="+mn-lt"/>
                <a:ea typeface="ＭＳ Ｐゴシック" charset="0"/>
              </a:rPr>
              <a:t> protocols</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17</a:t>
            </a:fld>
            <a:endParaRPr lang="en-US" dirty="0"/>
          </a:p>
        </p:txBody>
      </p:sp>
      <p:sp>
        <p:nvSpPr>
          <p:cNvPr id="38" name="Rectangle 3">
            <a:extLst>
              <a:ext uri="{FF2B5EF4-FFF2-40B4-BE49-F238E27FC236}">
                <a16:creationId xmlns:a16="http://schemas.microsoft.com/office/drawing/2014/main" id="{40E2AF9C-1A65-774D-917A-173687CEF53C}"/>
              </a:ext>
            </a:extLst>
          </p:cNvPr>
          <p:cNvSpPr txBox="1">
            <a:spLocks noChangeArrowheads="1"/>
          </p:cNvSpPr>
          <p:nvPr/>
        </p:nvSpPr>
        <p:spPr>
          <a:xfrm>
            <a:off x="1219199" y="1414670"/>
            <a:ext cx="10588487" cy="4906963"/>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1775" indent="-231775">
              <a:defRPr/>
            </a:pPr>
            <a:r>
              <a:rPr lang="en-US" dirty="0">
                <a:solidFill>
                  <a:srgbClr val="C00000"/>
                </a:solidFill>
              </a:rPr>
              <a:t>channel partitioning, </a:t>
            </a:r>
            <a:r>
              <a:rPr lang="en-US" dirty="0"/>
              <a:t>by time, frequency or code</a:t>
            </a:r>
          </a:p>
          <a:p>
            <a:pPr marL="690563" lvl="1" indent="-233363">
              <a:defRPr/>
            </a:pPr>
            <a:r>
              <a:rPr lang="en-US" dirty="0"/>
              <a:t>Time Division, Frequency Division</a:t>
            </a:r>
          </a:p>
          <a:p>
            <a:pPr marL="231775" indent="-231775">
              <a:defRPr/>
            </a:pPr>
            <a:r>
              <a:rPr lang="en-US" dirty="0">
                <a:solidFill>
                  <a:srgbClr val="C00000"/>
                </a:solidFill>
              </a:rPr>
              <a:t>random access </a:t>
            </a:r>
            <a:r>
              <a:rPr lang="en-US" dirty="0"/>
              <a:t>(dynamic), </a:t>
            </a:r>
          </a:p>
          <a:p>
            <a:pPr marL="690563" lvl="1" indent="-233363">
              <a:defRPr/>
            </a:pPr>
            <a:r>
              <a:rPr lang="en-US" sz="2800" dirty="0"/>
              <a:t>ALOHA, S-ALOHA, CSMA, CSMA/CD</a:t>
            </a:r>
          </a:p>
          <a:p>
            <a:pPr marL="690563" lvl="1" indent="-233363">
              <a:defRPr/>
            </a:pPr>
            <a:r>
              <a:rPr lang="en-US" sz="2800" dirty="0"/>
              <a:t>carrier sensing: easy in some technologies (wire), hard in others (wireless)</a:t>
            </a:r>
          </a:p>
          <a:p>
            <a:pPr marL="690563" lvl="1" indent="-233363">
              <a:defRPr/>
            </a:pPr>
            <a:r>
              <a:rPr lang="en-US" sz="2800" dirty="0"/>
              <a:t>CSMA/CD used in Ethernet</a:t>
            </a:r>
          </a:p>
          <a:p>
            <a:pPr marL="690563" lvl="1" indent="-233363">
              <a:defRPr/>
            </a:pPr>
            <a:r>
              <a:rPr lang="en-US" sz="2800" dirty="0"/>
              <a:t>CSMA/CA used in 802.11</a:t>
            </a:r>
          </a:p>
          <a:p>
            <a:pPr marL="231775" indent="-231775">
              <a:tabLst>
                <a:tab pos="279400" algn="l"/>
              </a:tabLst>
              <a:defRPr/>
            </a:pPr>
            <a:r>
              <a:rPr lang="en-US" dirty="0">
                <a:solidFill>
                  <a:srgbClr val="C00000"/>
                </a:solidFill>
              </a:rPr>
              <a:t>taking turns</a:t>
            </a:r>
          </a:p>
          <a:p>
            <a:pPr marL="690563" lvl="1" indent="-233363">
              <a:defRPr/>
            </a:pPr>
            <a:r>
              <a:rPr lang="en-US" sz="2800" dirty="0"/>
              <a:t>polling from central site, token passing</a:t>
            </a:r>
          </a:p>
          <a:p>
            <a:pPr marL="690563" lvl="1" indent="-233363">
              <a:defRPr/>
            </a:pPr>
            <a:r>
              <a:rPr lang="en-US" sz="2800" dirty="0"/>
              <a:t>Bluetooth, FDDI,  token ring </a:t>
            </a:r>
          </a:p>
        </p:txBody>
      </p:sp>
    </p:spTree>
    <p:extLst>
      <p:ext uri="{BB962C8B-B14F-4D97-AF65-F5344CB8AC3E}">
        <p14:creationId xmlns:p14="http://schemas.microsoft.com/office/powerpoint/2010/main" val="340310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ARP: address resolution protocol</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E7D1271A-DBC6-204B-8B80-84096104E623}"/>
              </a:ext>
            </a:extLst>
          </p:cNvPr>
          <p:cNvSpPr txBox="1">
            <a:spLocks noChangeArrowheads="1"/>
          </p:cNvSpPr>
          <p:nvPr/>
        </p:nvSpPr>
        <p:spPr>
          <a:xfrm>
            <a:off x="6082748" y="2344599"/>
            <a:ext cx="5193195" cy="95323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ARP table: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each IP node (host, router) on LAN has table</a:t>
            </a:r>
          </a:p>
        </p:txBody>
      </p:sp>
      <p:sp>
        <p:nvSpPr>
          <p:cNvPr id="7" name="Text Box 6">
            <a:extLst>
              <a:ext uri="{FF2B5EF4-FFF2-40B4-BE49-F238E27FC236}">
                <a16:creationId xmlns:a16="http://schemas.microsoft.com/office/drawing/2014/main" id="{8DB7D2E6-BC71-6342-8A7E-D3134900B7EA}"/>
              </a:ext>
            </a:extLst>
          </p:cNvPr>
          <p:cNvSpPr txBox="1">
            <a:spLocks noChangeArrowheads="1"/>
          </p:cNvSpPr>
          <p:nvPr/>
        </p:nvSpPr>
        <p:spPr bwMode="auto">
          <a:xfrm>
            <a:off x="786592" y="1314450"/>
            <a:ext cx="11034346" cy="95410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0000A8"/>
                </a:solidFill>
                <a:effectLst/>
                <a:uLnTx/>
                <a:uFillTx/>
                <a:latin typeface="Calibri" panose="020F0502020204030204"/>
                <a:ea typeface="ＭＳ Ｐゴシック" charset="0"/>
                <a:cs typeface="+mn-cs"/>
              </a:rPr>
              <a:t>Question:</a:t>
            </a:r>
            <a:r>
              <a:rPr kumimoji="0" lang="en-US" sz="2800" b="0" i="0" u="none" strike="noStrike" kern="1200" cap="none" spc="0" normalizeH="0" baseline="0" noProof="0" dirty="0">
                <a:ln>
                  <a:noFill/>
                </a:ln>
                <a:solidFill>
                  <a:srgbClr val="0000A8"/>
                </a:solidFill>
                <a:effectLst/>
                <a:uLnTx/>
                <a:uFillTx/>
                <a:latin typeface="Calibri" panose="020F0502020204030204"/>
                <a:ea typeface="ＭＳ Ｐゴシック" charset="0"/>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how to determine interface’s MAC address, knowing its IP address?</a:t>
            </a:r>
          </a:p>
        </p:txBody>
      </p:sp>
      <p:grpSp>
        <p:nvGrpSpPr>
          <p:cNvPr id="50" name="Group 49">
            <a:extLst>
              <a:ext uri="{FF2B5EF4-FFF2-40B4-BE49-F238E27FC236}">
                <a16:creationId xmlns:a16="http://schemas.microsoft.com/office/drawing/2014/main" id="{46F90A8E-A97F-4B47-8617-1E0B801A3FBF}"/>
              </a:ext>
            </a:extLst>
          </p:cNvPr>
          <p:cNvGrpSpPr/>
          <p:nvPr/>
        </p:nvGrpSpPr>
        <p:grpSpPr>
          <a:xfrm>
            <a:off x="948563" y="2990022"/>
            <a:ext cx="4847955" cy="2799867"/>
            <a:chOff x="3970059" y="2973174"/>
            <a:chExt cx="6053187" cy="3638349"/>
          </a:xfrm>
        </p:grpSpPr>
        <p:sp>
          <p:nvSpPr>
            <p:cNvPr id="51" name="Line 19">
              <a:extLst>
                <a:ext uri="{FF2B5EF4-FFF2-40B4-BE49-F238E27FC236}">
                  <a16:creationId xmlns:a16="http://schemas.microsoft.com/office/drawing/2014/main" id="{EFCCF237-D462-A848-A2F9-0B5DDED1EC93}"/>
                </a:ext>
              </a:extLst>
            </p:cNvPr>
            <p:cNvSpPr>
              <a:spLocks noChangeShapeType="1"/>
            </p:cNvSpPr>
            <p:nvPr/>
          </p:nvSpPr>
          <p:spPr bwMode="auto">
            <a:xfrm>
              <a:off x="4951134" y="4423877"/>
              <a:ext cx="9017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2" name="Line 20">
              <a:extLst>
                <a:ext uri="{FF2B5EF4-FFF2-40B4-BE49-F238E27FC236}">
                  <a16:creationId xmlns:a16="http://schemas.microsoft.com/office/drawing/2014/main" id="{26F73C0C-F34D-EB41-919F-BDF66A1E557B}"/>
                </a:ext>
              </a:extLst>
            </p:cNvPr>
            <p:cNvSpPr>
              <a:spLocks noChangeShapeType="1"/>
            </p:cNvSpPr>
            <p:nvPr/>
          </p:nvSpPr>
          <p:spPr bwMode="auto">
            <a:xfrm>
              <a:off x="6735625" y="3504024"/>
              <a:ext cx="0" cy="6556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3" name="Line 22">
              <a:extLst>
                <a:ext uri="{FF2B5EF4-FFF2-40B4-BE49-F238E27FC236}">
                  <a16:creationId xmlns:a16="http://schemas.microsoft.com/office/drawing/2014/main" id="{F5CD6898-8663-6D43-BAA6-A8946A48AD83}"/>
                </a:ext>
              </a:extLst>
            </p:cNvPr>
            <p:cNvSpPr>
              <a:spLocks noChangeShapeType="1"/>
            </p:cNvSpPr>
            <p:nvPr/>
          </p:nvSpPr>
          <p:spPr bwMode="auto">
            <a:xfrm flipV="1">
              <a:off x="6511994" y="5451266"/>
              <a:ext cx="0" cy="43815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4" name="Freeform 8">
              <a:extLst>
                <a:ext uri="{FF2B5EF4-FFF2-40B4-BE49-F238E27FC236}">
                  <a16:creationId xmlns:a16="http://schemas.microsoft.com/office/drawing/2014/main" id="{BC091F0C-CFB4-544C-B235-9FB23A12BB73}"/>
                </a:ext>
              </a:extLst>
            </p:cNvPr>
            <p:cNvSpPr>
              <a:spLocks/>
            </p:cNvSpPr>
            <p:nvPr/>
          </p:nvSpPr>
          <p:spPr bwMode="auto">
            <a:xfrm>
              <a:off x="5578337" y="3746015"/>
              <a:ext cx="2046288" cy="2049462"/>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5" name="Line 21">
              <a:extLst>
                <a:ext uri="{FF2B5EF4-FFF2-40B4-BE49-F238E27FC236}">
                  <a16:creationId xmlns:a16="http://schemas.microsoft.com/office/drawing/2014/main" id="{1F2D744C-309E-1748-8CEF-A191DA937537}"/>
                </a:ext>
              </a:extLst>
            </p:cNvPr>
            <p:cNvSpPr>
              <a:spLocks noChangeShapeType="1"/>
            </p:cNvSpPr>
            <p:nvPr/>
          </p:nvSpPr>
          <p:spPr bwMode="auto">
            <a:xfrm flipH="1">
              <a:off x="7599225" y="4472884"/>
              <a:ext cx="79692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6" name="Text Box 24">
              <a:extLst>
                <a:ext uri="{FF2B5EF4-FFF2-40B4-BE49-F238E27FC236}">
                  <a16:creationId xmlns:a16="http://schemas.microsoft.com/office/drawing/2014/main" id="{CBB39874-5BD1-5D4B-8E31-25BEBA2920E0}"/>
                </a:ext>
              </a:extLst>
            </p:cNvPr>
            <p:cNvSpPr txBox="1">
              <a:spLocks noChangeArrowheads="1"/>
            </p:cNvSpPr>
            <p:nvPr/>
          </p:nvSpPr>
          <p:spPr bwMode="auto">
            <a:xfrm>
              <a:off x="7043047" y="3460537"/>
              <a:ext cx="1998238" cy="3999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1A-2F-BB-76-09-AD</a:t>
              </a:r>
            </a:p>
          </p:txBody>
        </p:sp>
        <p:sp>
          <p:nvSpPr>
            <p:cNvPr id="57" name="Line 26">
              <a:extLst>
                <a:ext uri="{FF2B5EF4-FFF2-40B4-BE49-F238E27FC236}">
                  <a16:creationId xmlns:a16="http://schemas.microsoft.com/office/drawing/2014/main" id="{7C2882E3-6473-EB4E-9538-2CCE1D1E6897}"/>
                </a:ext>
              </a:extLst>
            </p:cNvPr>
            <p:cNvSpPr>
              <a:spLocks noChangeShapeType="1"/>
            </p:cNvSpPr>
            <p:nvPr/>
          </p:nvSpPr>
          <p:spPr bwMode="auto">
            <a:xfrm flipV="1">
              <a:off x="8157727" y="4588902"/>
              <a:ext cx="0" cy="373063"/>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8" name="Text Box 27">
              <a:extLst>
                <a:ext uri="{FF2B5EF4-FFF2-40B4-BE49-F238E27FC236}">
                  <a16:creationId xmlns:a16="http://schemas.microsoft.com/office/drawing/2014/main" id="{5C7845EB-10F3-1149-A9A1-1A0A55753B0E}"/>
                </a:ext>
              </a:extLst>
            </p:cNvPr>
            <p:cNvSpPr txBox="1">
              <a:spLocks noChangeArrowheads="1"/>
            </p:cNvSpPr>
            <p:nvPr/>
          </p:nvSpPr>
          <p:spPr bwMode="auto">
            <a:xfrm>
              <a:off x="8061597" y="4931465"/>
              <a:ext cx="1961649" cy="3999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58-23-D7-FA-20-B0</a:t>
              </a:r>
            </a:p>
          </p:txBody>
        </p:sp>
        <p:sp>
          <p:nvSpPr>
            <p:cNvPr id="59" name="Line 28">
              <a:extLst>
                <a:ext uri="{FF2B5EF4-FFF2-40B4-BE49-F238E27FC236}">
                  <a16:creationId xmlns:a16="http://schemas.microsoft.com/office/drawing/2014/main" id="{8915AAD7-DFE8-3C4C-854D-2C0B5A2460C3}"/>
                </a:ext>
              </a:extLst>
            </p:cNvPr>
            <p:cNvSpPr>
              <a:spLocks noChangeShapeType="1"/>
            </p:cNvSpPr>
            <p:nvPr/>
          </p:nvSpPr>
          <p:spPr bwMode="auto">
            <a:xfrm flipH="1">
              <a:off x="6615181" y="5886035"/>
              <a:ext cx="360363"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0" name="Text Box 29">
              <a:extLst>
                <a:ext uri="{FF2B5EF4-FFF2-40B4-BE49-F238E27FC236}">
                  <a16:creationId xmlns:a16="http://schemas.microsoft.com/office/drawing/2014/main" id="{07636FFE-5FCF-0A44-960C-F51BD2EC917B}"/>
                </a:ext>
              </a:extLst>
            </p:cNvPr>
            <p:cNvSpPr txBox="1">
              <a:spLocks noChangeArrowheads="1"/>
            </p:cNvSpPr>
            <p:nvPr/>
          </p:nvSpPr>
          <p:spPr bwMode="auto">
            <a:xfrm>
              <a:off x="6937522" y="5730174"/>
              <a:ext cx="1935869" cy="3999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0C-C4-11-6F-E3-98</a:t>
              </a:r>
            </a:p>
          </p:txBody>
        </p:sp>
        <p:sp>
          <p:nvSpPr>
            <p:cNvPr id="61" name="Line 30">
              <a:extLst>
                <a:ext uri="{FF2B5EF4-FFF2-40B4-BE49-F238E27FC236}">
                  <a16:creationId xmlns:a16="http://schemas.microsoft.com/office/drawing/2014/main" id="{65842429-83E8-C843-8F18-759730DAB212}"/>
                </a:ext>
              </a:extLst>
            </p:cNvPr>
            <p:cNvSpPr>
              <a:spLocks noChangeShapeType="1"/>
            </p:cNvSpPr>
            <p:nvPr/>
          </p:nvSpPr>
          <p:spPr bwMode="auto">
            <a:xfrm flipV="1">
              <a:off x="4887634" y="4579452"/>
              <a:ext cx="0" cy="373063"/>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2" name="Text Box 31">
              <a:extLst>
                <a:ext uri="{FF2B5EF4-FFF2-40B4-BE49-F238E27FC236}">
                  <a16:creationId xmlns:a16="http://schemas.microsoft.com/office/drawing/2014/main" id="{7472F3E3-B59C-CE45-A51F-F369BE06C257}"/>
                </a:ext>
              </a:extLst>
            </p:cNvPr>
            <p:cNvSpPr txBox="1">
              <a:spLocks noChangeArrowheads="1"/>
            </p:cNvSpPr>
            <p:nvPr/>
          </p:nvSpPr>
          <p:spPr bwMode="auto">
            <a:xfrm>
              <a:off x="3970059" y="4954102"/>
              <a:ext cx="1935869" cy="3999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71-65-F7-2B-08-53</a:t>
              </a:r>
            </a:p>
          </p:txBody>
        </p:sp>
        <p:sp>
          <p:nvSpPr>
            <p:cNvPr id="63" name="Text Box 32">
              <a:extLst>
                <a:ext uri="{FF2B5EF4-FFF2-40B4-BE49-F238E27FC236}">
                  <a16:creationId xmlns:a16="http://schemas.microsoft.com/office/drawing/2014/main" id="{76E01186-F965-E044-8ADB-FE380CAFCF2D}"/>
                </a:ext>
              </a:extLst>
            </p:cNvPr>
            <p:cNvSpPr txBox="1">
              <a:spLocks noChangeArrowheads="1"/>
            </p:cNvSpPr>
            <p:nvPr/>
          </p:nvSpPr>
          <p:spPr bwMode="auto">
            <a:xfrm>
              <a:off x="5363947" y="4420079"/>
              <a:ext cx="2173356" cy="4799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LAN</a:t>
              </a:r>
            </a:p>
          </p:txBody>
        </p:sp>
        <p:sp>
          <p:nvSpPr>
            <p:cNvPr id="64" name="Rectangle 37">
              <a:extLst>
                <a:ext uri="{FF2B5EF4-FFF2-40B4-BE49-F238E27FC236}">
                  <a16:creationId xmlns:a16="http://schemas.microsoft.com/office/drawing/2014/main" id="{54AF773F-51B4-F84F-A15B-941A3EE37448}"/>
                </a:ext>
              </a:extLst>
            </p:cNvPr>
            <p:cNvSpPr>
              <a:spLocks noChangeArrowheads="1"/>
            </p:cNvSpPr>
            <p:nvPr/>
          </p:nvSpPr>
          <p:spPr bwMode="auto">
            <a:xfrm>
              <a:off x="6641253" y="3505846"/>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65" name="Group 44">
              <a:extLst>
                <a:ext uri="{FF2B5EF4-FFF2-40B4-BE49-F238E27FC236}">
                  <a16:creationId xmlns:a16="http://schemas.microsoft.com/office/drawing/2014/main" id="{85EE06A5-9204-7B4E-B07F-32BA1B5EDB15}"/>
                </a:ext>
              </a:extLst>
            </p:cNvPr>
            <p:cNvGrpSpPr>
              <a:grpSpLocks/>
            </p:cNvGrpSpPr>
            <p:nvPr/>
          </p:nvGrpSpPr>
          <p:grpSpPr bwMode="auto">
            <a:xfrm>
              <a:off x="6182623" y="2973174"/>
              <a:ext cx="812800" cy="658813"/>
              <a:chOff x="-44" y="1473"/>
              <a:chExt cx="981" cy="1105"/>
            </a:xfrm>
          </p:grpSpPr>
          <p:pic>
            <p:nvPicPr>
              <p:cNvPr id="83" name="Picture 45" descr="desktop_computer_stylized_medium">
                <a:extLst>
                  <a:ext uri="{FF2B5EF4-FFF2-40B4-BE49-F238E27FC236}">
                    <a16:creationId xmlns:a16="http://schemas.microsoft.com/office/drawing/2014/main" id="{23C296A6-6B32-A64A-9411-85507BE075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4" name="Freeform 46">
                <a:extLst>
                  <a:ext uri="{FF2B5EF4-FFF2-40B4-BE49-F238E27FC236}">
                    <a16:creationId xmlns:a16="http://schemas.microsoft.com/office/drawing/2014/main" id="{42ECB958-418E-FB44-BE70-E256C588C7AD}"/>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66" name="Rectangle 37">
              <a:extLst>
                <a:ext uri="{FF2B5EF4-FFF2-40B4-BE49-F238E27FC236}">
                  <a16:creationId xmlns:a16="http://schemas.microsoft.com/office/drawing/2014/main" id="{BAB24AC1-02B1-BF40-BED4-B66E7B0C5E8C}"/>
                </a:ext>
              </a:extLst>
            </p:cNvPr>
            <p:cNvSpPr>
              <a:spLocks noChangeArrowheads="1"/>
            </p:cNvSpPr>
            <p:nvPr/>
          </p:nvSpPr>
          <p:spPr bwMode="auto">
            <a:xfrm rot="5400000">
              <a:off x="4749555" y="4292181"/>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7" name="Rectangle 37">
              <a:extLst>
                <a:ext uri="{FF2B5EF4-FFF2-40B4-BE49-F238E27FC236}">
                  <a16:creationId xmlns:a16="http://schemas.microsoft.com/office/drawing/2014/main" id="{6A5793AF-4220-9B4D-8408-5F7BDDF467B9}"/>
                </a:ext>
              </a:extLst>
            </p:cNvPr>
            <p:cNvSpPr>
              <a:spLocks noChangeArrowheads="1"/>
            </p:cNvSpPr>
            <p:nvPr/>
          </p:nvSpPr>
          <p:spPr bwMode="auto">
            <a:xfrm>
              <a:off x="6440078" y="5759156"/>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8" name="Rectangle 37">
              <a:extLst>
                <a:ext uri="{FF2B5EF4-FFF2-40B4-BE49-F238E27FC236}">
                  <a16:creationId xmlns:a16="http://schemas.microsoft.com/office/drawing/2014/main" id="{6D089618-C037-1B4F-A97C-2B85FEFFE198}"/>
                </a:ext>
              </a:extLst>
            </p:cNvPr>
            <p:cNvSpPr>
              <a:spLocks noChangeArrowheads="1"/>
            </p:cNvSpPr>
            <p:nvPr/>
          </p:nvSpPr>
          <p:spPr bwMode="auto">
            <a:xfrm rot="5400000">
              <a:off x="8184260" y="4354101"/>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69" name="Group 38">
              <a:extLst>
                <a:ext uri="{FF2B5EF4-FFF2-40B4-BE49-F238E27FC236}">
                  <a16:creationId xmlns:a16="http://schemas.microsoft.com/office/drawing/2014/main" id="{4EFC04DC-8B24-2C45-BBD0-44DC6D0A3648}"/>
                </a:ext>
              </a:extLst>
            </p:cNvPr>
            <p:cNvGrpSpPr>
              <a:grpSpLocks/>
            </p:cNvGrpSpPr>
            <p:nvPr/>
          </p:nvGrpSpPr>
          <p:grpSpPr bwMode="auto">
            <a:xfrm>
              <a:off x="4074834" y="4046052"/>
              <a:ext cx="812800" cy="658813"/>
              <a:chOff x="-44" y="1473"/>
              <a:chExt cx="981" cy="1105"/>
            </a:xfrm>
          </p:grpSpPr>
          <p:pic>
            <p:nvPicPr>
              <p:cNvPr id="81" name="Picture 39" descr="desktop_computer_stylized_medium">
                <a:extLst>
                  <a:ext uri="{FF2B5EF4-FFF2-40B4-BE49-F238E27FC236}">
                    <a16:creationId xmlns:a16="http://schemas.microsoft.com/office/drawing/2014/main" id="{39121052-FCC5-AA42-AFDF-F25E678CE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 name="Freeform 40">
                <a:extLst>
                  <a:ext uri="{FF2B5EF4-FFF2-40B4-BE49-F238E27FC236}">
                    <a16:creationId xmlns:a16="http://schemas.microsoft.com/office/drawing/2014/main" id="{24F752F7-3499-2C4B-A0BA-F2D78B11424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70" name="Group 47">
              <a:extLst>
                <a:ext uri="{FF2B5EF4-FFF2-40B4-BE49-F238E27FC236}">
                  <a16:creationId xmlns:a16="http://schemas.microsoft.com/office/drawing/2014/main" id="{5EBEAAB9-CDB4-CE49-8310-6B2AA6304E3F}"/>
                </a:ext>
              </a:extLst>
            </p:cNvPr>
            <p:cNvGrpSpPr>
              <a:grpSpLocks/>
            </p:cNvGrpSpPr>
            <p:nvPr/>
          </p:nvGrpSpPr>
          <p:grpSpPr bwMode="auto">
            <a:xfrm>
              <a:off x="8032469" y="4201422"/>
              <a:ext cx="812800" cy="658812"/>
              <a:chOff x="-26" y="1473"/>
              <a:chExt cx="981" cy="1105"/>
            </a:xfrm>
          </p:grpSpPr>
          <p:pic>
            <p:nvPicPr>
              <p:cNvPr id="79" name="Picture 48" descr="desktop_computer_stylized_medium">
                <a:extLst>
                  <a:ext uri="{FF2B5EF4-FFF2-40B4-BE49-F238E27FC236}">
                    <a16:creationId xmlns:a16="http://schemas.microsoft.com/office/drawing/2014/main" id="{A09AFECC-5A0F-0A4B-892C-44745CBEA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6"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0" name="Freeform 49">
                <a:extLst>
                  <a:ext uri="{FF2B5EF4-FFF2-40B4-BE49-F238E27FC236}">
                    <a16:creationId xmlns:a16="http://schemas.microsoft.com/office/drawing/2014/main" id="{787BFF11-9679-4D43-96E9-7D4B1E9F39C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cxnSp>
          <p:nvCxnSpPr>
            <p:cNvPr id="71" name="Straight Arrow Connector 70">
              <a:extLst>
                <a:ext uri="{FF2B5EF4-FFF2-40B4-BE49-F238E27FC236}">
                  <a16:creationId xmlns:a16="http://schemas.microsoft.com/office/drawing/2014/main" id="{AF83B3ED-014E-C54B-8E5B-330331DC8FB4}"/>
                </a:ext>
              </a:extLst>
            </p:cNvPr>
            <p:cNvCxnSpPr/>
            <p:nvPr/>
          </p:nvCxnSpPr>
          <p:spPr>
            <a:xfrm flipH="1">
              <a:off x="6872122" y="3639236"/>
              <a:ext cx="25483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2" name="Group 41">
              <a:extLst>
                <a:ext uri="{FF2B5EF4-FFF2-40B4-BE49-F238E27FC236}">
                  <a16:creationId xmlns:a16="http://schemas.microsoft.com/office/drawing/2014/main" id="{D892522E-B65A-3B4E-B03F-858DF69A7952}"/>
                </a:ext>
              </a:extLst>
            </p:cNvPr>
            <p:cNvGrpSpPr>
              <a:grpSpLocks/>
            </p:cNvGrpSpPr>
            <p:nvPr/>
          </p:nvGrpSpPr>
          <p:grpSpPr bwMode="auto">
            <a:xfrm>
              <a:off x="5984944" y="5952710"/>
              <a:ext cx="812800" cy="658813"/>
              <a:chOff x="-44" y="1473"/>
              <a:chExt cx="981" cy="1105"/>
            </a:xfrm>
          </p:grpSpPr>
          <p:pic>
            <p:nvPicPr>
              <p:cNvPr id="77" name="Picture 42" descr="desktop_computer_stylized_medium">
                <a:extLst>
                  <a:ext uri="{FF2B5EF4-FFF2-40B4-BE49-F238E27FC236}">
                    <a16:creationId xmlns:a16="http://schemas.microsoft.com/office/drawing/2014/main" id="{87EA0D93-21F4-2F41-BC21-3244E9F9EF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8" name="Freeform 43">
                <a:extLst>
                  <a:ext uri="{FF2B5EF4-FFF2-40B4-BE49-F238E27FC236}">
                    <a16:creationId xmlns:a16="http://schemas.microsoft.com/office/drawing/2014/main" id="{AC4ED98E-24ED-7845-948B-F37EC77BBA3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73" name="Text Box 33">
              <a:extLst>
                <a:ext uri="{FF2B5EF4-FFF2-40B4-BE49-F238E27FC236}">
                  <a16:creationId xmlns:a16="http://schemas.microsoft.com/office/drawing/2014/main" id="{AD56C76B-D256-BA45-B5C6-9C69CF3125C7}"/>
                </a:ext>
              </a:extLst>
            </p:cNvPr>
            <p:cNvSpPr txBox="1">
              <a:spLocks noChangeArrowheads="1"/>
            </p:cNvSpPr>
            <p:nvPr/>
          </p:nvSpPr>
          <p:spPr bwMode="auto">
            <a:xfrm>
              <a:off x="7019858" y="3246090"/>
              <a:ext cx="1425483" cy="3999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137.196.7.78</a:t>
              </a:r>
            </a:p>
          </p:txBody>
        </p:sp>
        <p:sp>
          <p:nvSpPr>
            <p:cNvPr id="74" name="Text Box 36">
              <a:extLst>
                <a:ext uri="{FF2B5EF4-FFF2-40B4-BE49-F238E27FC236}">
                  <a16:creationId xmlns:a16="http://schemas.microsoft.com/office/drawing/2014/main" id="{9FE2DD02-437B-BD40-B8BC-D8F1E3FD10E9}"/>
                </a:ext>
              </a:extLst>
            </p:cNvPr>
            <p:cNvSpPr txBox="1">
              <a:spLocks noChangeArrowheads="1"/>
            </p:cNvSpPr>
            <p:nvPr/>
          </p:nvSpPr>
          <p:spPr bwMode="auto">
            <a:xfrm>
              <a:off x="8056009" y="5130248"/>
              <a:ext cx="1425483" cy="3999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137.196.7.14</a:t>
              </a:r>
            </a:p>
          </p:txBody>
        </p:sp>
        <p:sp>
          <p:nvSpPr>
            <p:cNvPr id="75" name="Text Box 39">
              <a:extLst>
                <a:ext uri="{FF2B5EF4-FFF2-40B4-BE49-F238E27FC236}">
                  <a16:creationId xmlns:a16="http://schemas.microsoft.com/office/drawing/2014/main" id="{EC007CEB-B2AD-9C40-859B-963764C166EE}"/>
                </a:ext>
              </a:extLst>
            </p:cNvPr>
            <p:cNvSpPr txBox="1">
              <a:spLocks noChangeArrowheads="1"/>
            </p:cNvSpPr>
            <p:nvPr/>
          </p:nvSpPr>
          <p:spPr bwMode="auto">
            <a:xfrm>
              <a:off x="6899276" y="5947742"/>
              <a:ext cx="1425483" cy="3999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137.196.7.88</a:t>
              </a:r>
            </a:p>
          </p:txBody>
        </p:sp>
        <p:sp>
          <p:nvSpPr>
            <p:cNvPr id="76" name="Text Box 31">
              <a:extLst>
                <a:ext uri="{FF2B5EF4-FFF2-40B4-BE49-F238E27FC236}">
                  <a16:creationId xmlns:a16="http://schemas.microsoft.com/office/drawing/2014/main" id="{BAA1C6E0-33E8-604C-BF4C-E7F8EED04B94}"/>
                </a:ext>
              </a:extLst>
            </p:cNvPr>
            <p:cNvSpPr txBox="1">
              <a:spLocks noChangeArrowheads="1"/>
            </p:cNvSpPr>
            <p:nvPr/>
          </p:nvSpPr>
          <p:spPr bwMode="auto">
            <a:xfrm>
              <a:off x="3974753" y="5170004"/>
              <a:ext cx="1425483" cy="3999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137.196.7.23</a:t>
              </a:r>
            </a:p>
          </p:txBody>
        </p:sp>
      </p:grpSp>
      <p:grpSp>
        <p:nvGrpSpPr>
          <p:cNvPr id="86" name="Group 85">
            <a:extLst>
              <a:ext uri="{FF2B5EF4-FFF2-40B4-BE49-F238E27FC236}">
                <a16:creationId xmlns:a16="http://schemas.microsoft.com/office/drawing/2014/main" id="{D546546A-4C05-6448-B20D-C122FF754D91}"/>
              </a:ext>
            </a:extLst>
          </p:cNvPr>
          <p:cNvGrpSpPr/>
          <p:nvPr/>
        </p:nvGrpSpPr>
        <p:grpSpPr>
          <a:xfrm>
            <a:off x="1446381" y="2663687"/>
            <a:ext cx="3653512" cy="2923999"/>
            <a:chOff x="1446381" y="2663687"/>
            <a:chExt cx="3653512" cy="2923999"/>
          </a:xfrm>
        </p:grpSpPr>
        <p:grpSp>
          <p:nvGrpSpPr>
            <p:cNvPr id="85" name="Group 84">
              <a:extLst>
                <a:ext uri="{FF2B5EF4-FFF2-40B4-BE49-F238E27FC236}">
                  <a16:creationId xmlns:a16="http://schemas.microsoft.com/office/drawing/2014/main" id="{1BA5E9CA-3EEB-3D4C-94D2-116047F3B04D}"/>
                </a:ext>
              </a:extLst>
            </p:cNvPr>
            <p:cNvGrpSpPr/>
            <p:nvPr/>
          </p:nvGrpSpPr>
          <p:grpSpPr>
            <a:xfrm>
              <a:off x="2754559" y="2663687"/>
              <a:ext cx="479618" cy="437323"/>
              <a:chOff x="2317237" y="2601212"/>
              <a:chExt cx="479618" cy="437323"/>
            </a:xfrm>
          </p:grpSpPr>
          <p:sp>
            <p:nvSpPr>
              <p:cNvPr id="3" name="Rectangle 2">
                <a:extLst>
                  <a:ext uri="{FF2B5EF4-FFF2-40B4-BE49-F238E27FC236}">
                    <a16:creationId xmlns:a16="http://schemas.microsoft.com/office/drawing/2014/main" id="{833F027A-1BC4-FF42-ABAF-326F9EBCDE7B}"/>
                  </a:ext>
                </a:extLst>
              </p:cNvPr>
              <p:cNvSpPr/>
              <p:nvPr/>
            </p:nvSpPr>
            <p:spPr>
              <a:xfrm>
                <a:off x="2381605" y="2654222"/>
                <a:ext cx="344557" cy="384313"/>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68CF5883-3135-F546-978F-2F1DF5A5FEDF}"/>
                  </a:ext>
                </a:extLst>
              </p:cNvPr>
              <p:cNvSpPr txBox="1"/>
              <p:nvPr/>
            </p:nvSpPr>
            <p:spPr>
              <a:xfrm>
                <a:off x="2317237" y="2601212"/>
                <a:ext cx="47961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ARP</a:t>
                </a:r>
              </a:p>
            </p:txBody>
          </p:sp>
        </p:grpSp>
        <p:grpSp>
          <p:nvGrpSpPr>
            <p:cNvPr id="87" name="Group 86">
              <a:extLst>
                <a:ext uri="{FF2B5EF4-FFF2-40B4-BE49-F238E27FC236}">
                  <a16:creationId xmlns:a16="http://schemas.microsoft.com/office/drawing/2014/main" id="{49241A8B-79A4-9A44-84FC-DDD5D1C7E66D}"/>
                </a:ext>
              </a:extLst>
            </p:cNvPr>
            <p:cNvGrpSpPr/>
            <p:nvPr/>
          </p:nvGrpSpPr>
          <p:grpSpPr>
            <a:xfrm>
              <a:off x="2463958" y="5150363"/>
              <a:ext cx="479618" cy="437323"/>
              <a:chOff x="2317237" y="2601212"/>
              <a:chExt cx="479618" cy="437323"/>
            </a:xfrm>
          </p:grpSpPr>
          <p:sp>
            <p:nvSpPr>
              <p:cNvPr id="88" name="Rectangle 87">
                <a:extLst>
                  <a:ext uri="{FF2B5EF4-FFF2-40B4-BE49-F238E27FC236}">
                    <a16:creationId xmlns:a16="http://schemas.microsoft.com/office/drawing/2014/main" id="{1AA52BDC-E20B-CD42-92BD-D934D34CDE0F}"/>
                  </a:ext>
                </a:extLst>
              </p:cNvPr>
              <p:cNvSpPr/>
              <p:nvPr/>
            </p:nvSpPr>
            <p:spPr>
              <a:xfrm>
                <a:off x="2381605" y="2654222"/>
                <a:ext cx="344557" cy="384313"/>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TextBox 88">
                <a:extLst>
                  <a:ext uri="{FF2B5EF4-FFF2-40B4-BE49-F238E27FC236}">
                    <a16:creationId xmlns:a16="http://schemas.microsoft.com/office/drawing/2014/main" id="{3004BA43-DD92-2D48-A37B-B5AB88E8275D}"/>
                  </a:ext>
                </a:extLst>
              </p:cNvPr>
              <p:cNvSpPr txBox="1"/>
              <p:nvPr/>
            </p:nvSpPr>
            <p:spPr>
              <a:xfrm>
                <a:off x="2317237" y="2601212"/>
                <a:ext cx="47961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ARP</a:t>
                </a:r>
              </a:p>
            </p:txBody>
          </p:sp>
        </p:grpSp>
        <p:grpSp>
          <p:nvGrpSpPr>
            <p:cNvPr id="90" name="Group 89">
              <a:extLst>
                <a:ext uri="{FF2B5EF4-FFF2-40B4-BE49-F238E27FC236}">
                  <a16:creationId xmlns:a16="http://schemas.microsoft.com/office/drawing/2014/main" id="{80B40655-D207-4B43-BDBC-5A8A359EB4BE}"/>
                </a:ext>
              </a:extLst>
            </p:cNvPr>
            <p:cNvGrpSpPr/>
            <p:nvPr/>
          </p:nvGrpSpPr>
          <p:grpSpPr>
            <a:xfrm>
              <a:off x="1446381" y="3530757"/>
              <a:ext cx="479618" cy="437323"/>
              <a:chOff x="2317237" y="2601212"/>
              <a:chExt cx="479618" cy="437323"/>
            </a:xfrm>
          </p:grpSpPr>
          <p:sp>
            <p:nvSpPr>
              <p:cNvPr id="91" name="Rectangle 90">
                <a:extLst>
                  <a:ext uri="{FF2B5EF4-FFF2-40B4-BE49-F238E27FC236}">
                    <a16:creationId xmlns:a16="http://schemas.microsoft.com/office/drawing/2014/main" id="{B09CB092-EC49-C748-9C60-C6C7BE5D230F}"/>
                  </a:ext>
                </a:extLst>
              </p:cNvPr>
              <p:cNvSpPr/>
              <p:nvPr/>
            </p:nvSpPr>
            <p:spPr>
              <a:xfrm>
                <a:off x="2381605" y="2654222"/>
                <a:ext cx="344557" cy="384313"/>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2" name="TextBox 91">
                <a:extLst>
                  <a:ext uri="{FF2B5EF4-FFF2-40B4-BE49-F238E27FC236}">
                    <a16:creationId xmlns:a16="http://schemas.microsoft.com/office/drawing/2014/main" id="{9310B648-0A48-B341-982E-67DBE3BC8F8C}"/>
                  </a:ext>
                </a:extLst>
              </p:cNvPr>
              <p:cNvSpPr txBox="1"/>
              <p:nvPr/>
            </p:nvSpPr>
            <p:spPr>
              <a:xfrm>
                <a:off x="2317237" y="2601212"/>
                <a:ext cx="47961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ARP</a:t>
                </a:r>
              </a:p>
            </p:txBody>
          </p:sp>
        </p:grpSp>
        <p:grpSp>
          <p:nvGrpSpPr>
            <p:cNvPr id="93" name="Group 92">
              <a:extLst>
                <a:ext uri="{FF2B5EF4-FFF2-40B4-BE49-F238E27FC236}">
                  <a16:creationId xmlns:a16="http://schemas.microsoft.com/office/drawing/2014/main" id="{391EF928-0B96-E94A-9865-02E6EC100722}"/>
                </a:ext>
              </a:extLst>
            </p:cNvPr>
            <p:cNvGrpSpPr/>
            <p:nvPr/>
          </p:nvGrpSpPr>
          <p:grpSpPr>
            <a:xfrm>
              <a:off x="4620275" y="3785389"/>
              <a:ext cx="479618" cy="437323"/>
              <a:chOff x="2317237" y="2601212"/>
              <a:chExt cx="479618" cy="437323"/>
            </a:xfrm>
          </p:grpSpPr>
          <p:sp>
            <p:nvSpPr>
              <p:cNvPr id="94" name="Rectangle 93">
                <a:extLst>
                  <a:ext uri="{FF2B5EF4-FFF2-40B4-BE49-F238E27FC236}">
                    <a16:creationId xmlns:a16="http://schemas.microsoft.com/office/drawing/2014/main" id="{C271BF07-D4F0-984E-AF46-10383E6D9CCD}"/>
                  </a:ext>
                </a:extLst>
              </p:cNvPr>
              <p:cNvSpPr/>
              <p:nvPr/>
            </p:nvSpPr>
            <p:spPr>
              <a:xfrm>
                <a:off x="2381605" y="2654222"/>
                <a:ext cx="344557" cy="384313"/>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5" name="TextBox 94">
                <a:extLst>
                  <a:ext uri="{FF2B5EF4-FFF2-40B4-BE49-F238E27FC236}">
                    <a16:creationId xmlns:a16="http://schemas.microsoft.com/office/drawing/2014/main" id="{8023F87F-F1C6-B24D-8EDA-F5FC3A9ACD24}"/>
                  </a:ext>
                </a:extLst>
              </p:cNvPr>
              <p:cNvSpPr txBox="1"/>
              <p:nvPr/>
            </p:nvSpPr>
            <p:spPr>
              <a:xfrm>
                <a:off x="2317237" y="2601212"/>
                <a:ext cx="47961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ARP</a:t>
                </a:r>
              </a:p>
            </p:txBody>
          </p:sp>
        </p:grpSp>
      </p:grpSp>
      <p:sp>
        <p:nvSpPr>
          <p:cNvPr id="97" name="Rectangle 4">
            <a:extLst>
              <a:ext uri="{FF2B5EF4-FFF2-40B4-BE49-F238E27FC236}">
                <a16:creationId xmlns:a16="http://schemas.microsoft.com/office/drawing/2014/main" id="{4A83C14A-4461-9346-A5E9-676E90D4631D}"/>
              </a:ext>
            </a:extLst>
          </p:cNvPr>
          <p:cNvSpPr txBox="1">
            <a:spLocks noChangeArrowheads="1"/>
          </p:cNvSpPr>
          <p:nvPr/>
        </p:nvSpPr>
        <p:spPr>
          <a:xfrm>
            <a:off x="5785443" y="3298343"/>
            <a:ext cx="5472170" cy="290758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IP/MAC address mappings for some LAN nodes: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a:ln>
                  <a:noFill/>
                </a:ln>
                <a:solidFill>
                  <a:srgbClr val="0000A8"/>
                </a:solidFill>
                <a:effectLst/>
                <a:uLnTx/>
                <a:uFillTx/>
                <a:latin typeface="Calibri" panose="020F0502020204030204"/>
                <a:ea typeface="+mn-ea"/>
                <a:cs typeface="+mn-cs"/>
              </a:rPr>
              <a:t>&lt; IP address; MAC address; TTL&gt;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TTL (Time To Live): time after which address mapping will be forgotten (typically 20 min)</a:t>
            </a:r>
          </a:p>
        </p:txBody>
      </p:sp>
    </p:spTree>
    <p:extLst>
      <p:ext uri="{BB962C8B-B14F-4D97-AF65-F5344CB8AC3E}">
        <p14:creationId xmlns:p14="http://schemas.microsoft.com/office/powerpoint/2010/main" val="4201208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86"/>
                                        </p:tgtEl>
                                        <p:attrNameLst>
                                          <p:attrName>style.visibility</p:attrName>
                                        </p:attrNameLst>
                                      </p:cBhvr>
                                      <p:to>
                                        <p:strVal val="visible"/>
                                      </p:to>
                                    </p:set>
                                    <p:animEffect transition="in" filter="dissolve">
                                      <p:cBhvr>
                                        <p:cTn id="9" dur="500"/>
                                        <p:tgtEl>
                                          <p:spTgt spid="86"/>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97">
                                            <p:txEl>
                                              <p:pRg st="0" end="0"/>
                                            </p:txEl>
                                          </p:spTgt>
                                        </p:tgtEl>
                                        <p:attrNameLst>
                                          <p:attrName>style.visibility</p:attrName>
                                        </p:attrNameLst>
                                      </p:cBhvr>
                                      <p:to>
                                        <p:strVal val="visible"/>
                                      </p:to>
                                    </p:set>
                                    <p:animEffect transition="in" filter="dissolve">
                                      <p:cBhvr>
                                        <p:cTn id="14" dur="500"/>
                                        <p:tgtEl>
                                          <p:spTgt spid="97">
                                            <p:txEl>
                                              <p:pRg st="0" end="0"/>
                                            </p:txEl>
                                          </p:spTgt>
                                        </p:tgtEl>
                                      </p:cBhvr>
                                    </p:animEffect>
                                  </p:childTnLst>
                                </p:cTn>
                              </p:par>
                              <p:par>
                                <p:cTn id="15" presetID="9" presetClass="entr" presetSubtype="0" fill="hold" nodeType="withEffect">
                                  <p:stCondLst>
                                    <p:cond delay="0"/>
                                  </p:stCondLst>
                                  <p:childTnLst>
                                    <p:set>
                                      <p:cBhvr>
                                        <p:cTn id="16" dur="1" fill="hold">
                                          <p:stCondLst>
                                            <p:cond delay="0"/>
                                          </p:stCondLst>
                                        </p:cTn>
                                        <p:tgtEl>
                                          <p:spTgt spid="97">
                                            <p:txEl>
                                              <p:pRg st="1" end="1"/>
                                            </p:txEl>
                                          </p:spTgt>
                                        </p:tgtEl>
                                        <p:attrNameLst>
                                          <p:attrName>style.visibility</p:attrName>
                                        </p:attrNameLst>
                                      </p:cBhvr>
                                      <p:to>
                                        <p:strVal val="visible"/>
                                      </p:to>
                                    </p:set>
                                    <p:animEffect transition="in" filter="dissolve">
                                      <p:cBhvr>
                                        <p:cTn id="17" dur="500"/>
                                        <p:tgtEl>
                                          <p:spTgt spid="97">
                                            <p:txEl>
                                              <p:pRg st="1" end="1"/>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97">
                                            <p:txEl>
                                              <p:pRg st="2" end="2"/>
                                            </p:txEl>
                                          </p:spTgt>
                                        </p:tgtEl>
                                        <p:attrNameLst>
                                          <p:attrName>style.visibility</p:attrName>
                                        </p:attrNameLst>
                                      </p:cBhvr>
                                      <p:to>
                                        <p:strVal val="visible"/>
                                      </p:to>
                                    </p:set>
                                    <p:animEffect transition="in" filter="dissolve">
                                      <p:cBhvr>
                                        <p:cTn id="20" dur="500"/>
                                        <p:tgtEl>
                                          <p:spTgt spid="9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Line 19">
            <a:extLst>
              <a:ext uri="{FF2B5EF4-FFF2-40B4-BE49-F238E27FC236}">
                <a16:creationId xmlns:a16="http://schemas.microsoft.com/office/drawing/2014/main" id="{F64820FD-43AE-524F-92B3-2C996E99E036}"/>
              </a:ext>
            </a:extLst>
          </p:cNvPr>
          <p:cNvSpPr>
            <a:spLocks noChangeShapeType="1"/>
          </p:cNvSpPr>
          <p:nvPr/>
        </p:nvSpPr>
        <p:spPr bwMode="auto">
          <a:xfrm>
            <a:off x="5103533" y="4310144"/>
            <a:ext cx="9017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9" name="Line 20">
            <a:extLst>
              <a:ext uri="{FF2B5EF4-FFF2-40B4-BE49-F238E27FC236}">
                <a16:creationId xmlns:a16="http://schemas.microsoft.com/office/drawing/2014/main" id="{671BEEC6-B648-BD41-8A64-91771D85E6AF}"/>
              </a:ext>
            </a:extLst>
          </p:cNvPr>
          <p:cNvSpPr>
            <a:spLocks noChangeShapeType="1"/>
          </p:cNvSpPr>
          <p:nvPr/>
        </p:nvSpPr>
        <p:spPr bwMode="auto">
          <a:xfrm>
            <a:off x="6888024" y="3390291"/>
            <a:ext cx="0" cy="6556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1" name="Line 22">
            <a:extLst>
              <a:ext uri="{FF2B5EF4-FFF2-40B4-BE49-F238E27FC236}">
                <a16:creationId xmlns:a16="http://schemas.microsoft.com/office/drawing/2014/main" id="{4BD049D1-92B4-8841-8329-453013A739F7}"/>
              </a:ext>
            </a:extLst>
          </p:cNvPr>
          <p:cNvSpPr>
            <a:spLocks noChangeShapeType="1"/>
          </p:cNvSpPr>
          <p:nvPr/>
        </p:nvSpPr>
        <p:spPr bwMode="auto">
          <a:xfrm flipV="1">
            <a:off x="6664393" y="5337533"/>
            <a:ext cx="0" cy="43815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ARP protocol in action</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47" name="Freeform 8">
            <a:extLst>
              <a:ext uri="{FF2B5EF4-FFF2-40B4-BE49-F238E27FC236}">
                <a16:creationId xmlns:a16="http://schemas.microsoft.com/office/drawing/2014/main" id="{F57007A4-9929-8C47-B54D-D1B70F2B48AD}"/>
              </a:ext>
            </a:extLst>
          </p:cNvPr>
          <p:cNvSpPr>
            <a:spLocks/>
          </p:cNvSpPr>
          <p:nvPr/>
        </p:nvSpPr>
        <p:spPr bwMode="auto">
          <a:xfrm>
            <a:off x="5730736" y="3632282"/>
            <a:ext cx="2046288" cy="2049462"/>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50" name="Line 21">
            <a:extLst>
              <a:ext uri="{FF2B5EF4-FFF2-40B4-BE49-F238E27FC236}">
                <a16:creationId xmlns:a16="http://schemas.microsoft.com/office/drawing/2014/main" id="{8EE12B75-B162-D046-8610-F469FA2F14C7}"/>
              </a:ext>
            </a:extLst>
          </p:cNvPr>
          <p:cNvSpPr>
            <a:spLocks noChangeShapeType="1"/>
          </p:cNvSpPr>
          <p:nvPr/>
        </p:nvSpPr>
        <p:spPr bwMode="auto">
          <a:xfrm flipH="1">
            <a:off x="7751624" y="4359151"/>
            <a:ext cx="79692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4" name="Line 26">
            <a:extLst>
              <a:ext uri="{FF2B5EF4-FFF2-40B4-BE49-F238E27FC236}">
                <a16:creationId xmlns:a16="http://schemas.microsoft.com/office/drawing/2014/main" id="{D34196EA-878C-BD4B-B367-A871F347D705}"/>
              </a:ext>
            </a:extLst>
          </p:cNvPr>
          <p:cNvSpPr>
            <a:spLocks noChangeShapeType="1"/>
          </p:cNvSpPr>
          <p:nvPr/>
        </p:nvSpPr>
        <p:spPr bwMode="auto">
          <a:xfrm flipV="1">
            <a:off x="8310126" y="4475169"/>
            <a:ext cx="0" cy="373063"/>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5" name="Text Box 27">
            <a:extLst>
              <a:ext uri="{FF2B5EF4-FFF2-40B4-BE49-F238E27FC236}">
                <a16:creationId xmlns:a16="http://schemas.microsoft.com/office/drawing/2014/main" id="{9E6E8FDA-5A5E-0F42-B9A3-C2819201F1EA}"/>
              </a:ext>
            </a:extLst>
          </p:cNvPr>
          <p:cNvSpPr txBox="1">
            <a:spLocks noChangeArrowheads="1"/>
          </p:cNvSpPr>
          <p:nvPr/>
        </p:nvSpPr>
        <p:spPr bwMode="auto">
          <a:xfrm>
            <a:off x="8213996" y="4817733"/>
            <a:ext cx="17399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58-23-D7-FA-20-B0</a:t>
            </a:r>
          </a:p>
        </p:txBody>
      </p:sp>
      <p:sp>
        <p:nvSpPr>
          <p:cNvPr id="61" name="Rectangle 37">
            <a:extLst>
              <a:ext uri="{FF2B5EF4-FFF2-40B4-BE49-F238E27FC236}">
                <a16:creationId xmlns:a16="http://schemas.microsoft.com/office/drawing/2014/main" id="{BD959ED9-514E-BB43-A03D-9610B0A43397}"/>
              </a:ext>
            </a:extLst>
          </p:cNvPr>
          <p:cNvSpPr>
            <a:spLocks noChangeArrowheads="1"/>
          </p:cNvSpPr>
          <p:nvPr/>
        </p:nvSpPr>
        <p:spPr bwMode="auto">
          <a:xfrm>
            <a:off x="6793652" y="3392113"/>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74" name="Group 44">
            <a:extLst>
              <a:ext uri="{FF2B5EF4-FFF2-40B4-BE49-F238E27FC236}">
                <a16:creationId xmlns:a16="http://schemas.microsoft.com/office/drawing/2014/main" id="{F28A69E5-B425-D84E-A92A-1BF2AE27083E}"/>
              </a:ext>
            </a:extLst>
          </p:cNvPr>
          <p:cNvGrpSpPr>
            <a:grpSpLocks/>
          </p:cNvGrpSpPr>
          <p:nvPr/>
        </p:nvGrpSpPr>
        <p:grpSpPr bwMode="auto">
          <a:xfrm>
            <a:off x="6335022" y="2859441"/>
            <a:ext cx="812800" cy="658813"/>
            <a:chOff x="-44" y="1473"/>
            <a:chExt cx="981" cy="1105"/>
          </a:xfrm>
        </p:grpSpPr>
        <p:pic>
          <p:nvPicPr>
            <p:cNvPr id="75" name="Picture 45" descr="desktop_computer_stylized_medium">
              <a:extLst>
                <a:ext uri="{FF2B5EF4-FFF2-40B4-BE49-F238E27FC236}">
                  <a16:creationId xmlns:a16="http://schemas.microsoft.com/office/drawing/2014/main" id="{28306720-28D9-9C4C-8C6D-B304BB9A4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6" name="Freeform 46">
              <a:extLst>
                <a:ext uri="{FF2B5EF4-FFF2-40B4-BE49-F238E27FC236}">
                  <a16:creationId xmlns:a16="http://schemas.microsoft.com/office/drawing/2014/main" id="{12165CA3-A696-A94F-A6BA-D9ECFB265DB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84" name="Rectangle 37">
            <a:extLst>
              <a:ext uri="{FF2B5EF4-FFF2-40B4-BE49-F238E27FC236}">
                <a16:creationId xmlns:a16="http://schemas.microsoft.com/office/drawing/2014/main" id="{820D05A1-5D97-6B44-A956-45C339CD6EC7}"/>
              </a:ext>
            </a:extLst>
          </p:cNvPr>
          <p:cNvSpPr>
            <a:spLocks noChangeArrowheads="1"/>
          </p:cNvSpPr>
          <p:nvPr/>
        </p:nvSpPr>
        <p:spPr bwMode="auto">
          <a:xfrm>
            <a:off x="6592477" y="5645423"/>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sp>
        <p:nvSpPr>
          <p:cNvPr id="85" name="Rectangle 37">
            <a:extLst>
              <a:ext uri="{FF2B5EF4-FFF2-40B4-BE49-F238E27FC236}">
                <a16:creationId xmlns:a16="http://schemas.microsoft.com/office/drawing/2014/main" id="{95FE12BC-DAAC-5848-8DA7-F4CB324AD8A0}"/>
              </a:ext>
            </a:extLst>
          </p:cNvPr>
          <p:cNvSpPr>
            <a:spLocks noChangeArrowheads="1"/>
          </p:cNvSpPr>
          <p:nvPr/>
        </p:nvSpPr>
        <p:spPr bwMode="auto">
          <a:xfrm rot="5400000">
            <a:off x="8336659" y="4240368"/>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79" name="Group 47">
            <a:extLst>
              <a:ext uri="{FF2B5EF4-FFF2-40B4-BE49-F238E27FC236}">
                <a16:creationId xmlns:a16="http://schemas.microsoft.com/office/drawing/2014/main" id="{44746C07-410E-1F4F-91B6-1B430F3CFA31}"/>
              </a:ext>
            </a:extLst>
          </p:cNvPr>
          <p:cNvGrpSpPr>
            <a:grpSpLocks/>
          </p:cNvGrpSpPr>
          <p:nvPr/>
        </p:nvGrpSpPr>
        <p:grpSpPr bwMode="auto">
          <a:xfrm>
            <a:off x="8184868" y="4087689"/>
            <a:ext cx="812800" cy="658812"/>
            <a:chOff x="-26" y="1473"/>
            <a:chExt cx="981" cy="1105"/>
          </a:xfrm>
        </p:grpSpPr>
        <p:pic>
          <p:nvPicPr>
            <p:cNvPr id="80" name="Picture 48" descr="desktop_computer_stylized_medium">
              <a:extLst>
                <a:ext uri="{FF2B5EF4-FFF2-40B4-BE49-F238E27FC236}">
                  <a16:creationId xmlns:a16="http://schemas.microsoft.com/office/drawing/2014/main" id="{3B33B5E2-E8CC-3C46-9F6A-AA84F47194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6"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1" name="Freeform 49">
              <a:extLst>
                <a:ext uri="{FF2B5EF4-FFF2-40B4-BE49-F238E27FC236}">
                  <a16:creationId xmlns:a16="http://schemas.microsoft.com/office/drawing/2014/main" id="{7DA23775-D4E8-F544-B835-C7A71FAB6CE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69" name="Group 41">
            <a:extLst>
              <a:ext uri="{FF2B5EF4-FFF2-40B4-BE49-F238E27FC236}">
                <a16:creationId xmlns:a16="http://schemas.microsoft.com/office/drawing/2014/main" id="{27B89BCB-87CA-7640-BC2D-65A05B519E96}"/>
              </a:ext>
            </a:extLst>
          </p:cNvPr>
          <p:cNvGrpSpPr>
            <a:grpSpLocks/>
          </p:cNvGrpSpPr>
          <p:nvPr/>
        </p:nvGrpSpPr>
        <p:grpSpPr bwMode="auto">
          <a:xfrm>
            <a:off x="6137343" y="5838977"/>
            <a:ext cx="812800" cy="658813"/>
            <a:chOff x="-44" y="1473"/>
            <a:chExt cx="981" cy="1105"/>
          </a:xfrm>
        </p:grpSpPr>
        <p:pic>
          <p:nvPicPr>
            <p:cNvPr id="70" name="Picture 42" descr="desktop_computer_stylized_medium">
              <a:extLst>
                <a:ext uri="{FF2B5EF4-FFF2-40B4-BE49-F238E27FC236}">
                  <a16:creationId xmlns:a16="http://schemas.microsoft.com/office/drawing/2014/main" id="{0C82CFB4-3428-8647-99DD-3B6C59F3E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 name="Freeform 43">
              <a:extLst>
                <a:ext uri="{FF2B5EF4-FFF2-40B4-BE49-F238E27FC236}">
                  <a16:creationId xmlns:a16="http://schemas.microsoft.com/office/drawing/2014/main" id="{04A0D4C8-54E1-0E46-B711-36765520B5F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88" name="Text Box 36">
            <a:extLst>
              <a:ext uri="{FF2B5EF4-FFF2-40B4-BE49-F238E27FC236}">
                <a16:creationId xmlns:a16="http://schemas.microsoft.com/office/drawing/2014/main" id="{DD4B55F8-6951-BB48-93B1-8A8C712F3DFA}"/>
              </a:ext>
            </a:extLst>
          </p:cNvPr>
          <p:cNvSpPr txBox="1">
            <a:spLocks noChangeArrowheads="1"/>
          </p:cNvSpPr>
          <p:nvPr/>
        </p:nvSpPr>
        <p:spPr bwMode="auto">
          <a:xfrm>
            <a:off x="8208408" y="5016515"/>
            <a:ext cx="121761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cs typeface="+mn-cs"/>
              </a:rPr>
              <a:t>137.196.7.14</a:t>
            </a:r>
          </a:p>
        </p:txBody>
      </p:sp>
      <p:sp>
        <p:nvSpPr>
          <p:cNvPr id="40" name="TextBox 39">
            <a:extLst>
              <a:ext uri="{FF2B5EF4-FFF2-40B4-BE49-F238E27FC236}">
                <a16:creationId xmlns:a16="http://schemas.microsoft.com/office/drawing/2014/main" id="{03975A74-FFE9-0245-9159-E13D4A71F8FF}"/>
              </a:ext>
            </a:extLst>
          </p:cNvPr>
          <p:cNvSpPr txBox="1"/>
          <p:nvPr/>
        </p:nvSpPr>
        <p:spPr>
          <a:xfrm>
            <a:off x="8196469" y="3835414"/>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B</a:t>
            </a:r>
          </a:p>
        </p:txBody>
      </p:sp>
      <p:sp>
        <p:nvSpPr>
          <p:cNvPr id="41" name="TextBox 40">
            <a:extLst>
              <a:ext uri="{FF2B5EF4-FFF2-40B4-BE49-F238E27FC236}">
                <a16:creationId xmlns:a16="http://schemas.microsoft.com/office/drawing/2014/main" id="{74B0E3B9-F445-2E4A-B8D9-5F1BEA2D72DF}"/>
              </a:ext>
            </a:extLst>
          </p:cNvPr>
          <p:cNvSpPr txBox="1"/>
          <p:nvPr/>
        </p:nvSpPr>
        <p:spPr>
          <a:xfrm>
            <a:off x="7116417" y="2702353"/>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C</a:t>
            </a:r>
          </a:p>
        </p:txBody>
      </p:sp>
      <p:sp>
        <p:nvSpPr>
          <p:cNvPr id="42" name="TextBox 41">
            <a:extLst>
              <a:ext uri="{FF2B5EF4-FFF2-40B4-BE49-F238E27FC236}">
                <a16:creationId xmlns:a16="http://schemas.microsoft.com/office/drawing/2014/main" id="{784875AD-DADA-E849-ABCB-F9455A5A60CE}"/>
              </a:ext>
            </a:extLst>
          </p:cNvPr>
          <p:cNvSpPr txBox="1"/>
          <p:nvPr/>
        </p:nvSpPr>
        <p:spPr>
          <a:xfrm>
            <a:off x="6871252" y="6088283"/>
            <a:ext cx="37382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D</a:t>
            </a:r>
          </a:p>
        </p:txBody>
      </p:sp>
      <p:sp>
        <p:nvSpPr>
          <p:cNvPr id="63" name="TextBox 62">
            <a:extLst>
              <a:ext uri="{FF2B5EF4-FFF2-40B4-BE49-F238E27FC236}">
                <a16:creationId xmlns:a16="http://schemas.microsoft.com/office/drawing/2014/main" id="{2E9B16A5-AC1C-0A48-BE4F-A199BCB6FFA7}"/>
              </a:ext>
            </a:extLst>
          </p:cNvPr>
          <p:cNvSpPr txBox="1"/>
          <p:nvPr/>
        </p:nvSpPr>
        <p:spPr>
          <a:xfrm>
            <a:off x="3664223" y="3615962"/>
            <a:ext cx="116618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TTL</a:t>
            </a:r>
          </a:p>
        </p:txBody>
      </p:sp>
      <p:sp>
        <p:nvSpPr>
          <p:cNvPr id="58" name="Line 30">
            <a:extLst>
              <a:ext uri="{FF2B5EF4-FFF2-40B4-BE49-F238E27FC236}">
                <a16:creationId xmlns:a16="http://schemas.microsoft.com/office/drawing/2014/main" id="{A3219F56-0BCF-1141-92E9-42AADFF29250}"/>
              </a:ext>
            </a:extLst>
          </p:cNvPr>
          <p:cNvSpPr>
            <a:spLocks noChangeShapeType="1"/>
          </p:cNvSpPr>
          <p:nvPr/>
        </p:nvSpPr>
        <p:spPr bwMode="auto">
          <a:xfrm flipV="1">
            <a:off x="5305073" y="4465719"/>
            <a:ext cx="0" cy="373063"/>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9" name="Text Box 31">
            <a:extLst>
              <a:ext uri="{FF2B5EF4-FFF2-40B4-BE49-F238E27FC236}">
                <a16:creationId xmlns:a16="http://schemas.microsoft.com/office/drawing/2014/main" id="{2EFE11A4-7F50-BB42-A3B3-7827175F341F}"/>
              </a:ext>
            </a:extLst>
          </p:cNvPr>
          <p:cNvSpPr txBox="1">
            <a:spLocks noChangeArrowheads="1"/>
          </p:cNvSpPr>
          <p:nvPr/>
        </p:nvSpPr>
        <p:spPr bwMode="auto">
          <a:xfrm>
            <a:off x="4387498" y="4840369"/>
            <a:ext cx="16891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71-65-F7-2B-08-53</a:t>
            </a:r>
          </a:p>
        </p:txBody>
      </p:sp>
      <p:sp>
        <p:nvSpPr>
          <p:cNvPr id="83" name="Rectangle 37">
            <a:extLst>
              <a:ext uri="{FF2B5EF4-FFF2-40B4-BE49-F238E27FC236}">
                <a16:creationId xmlns:a16="http://schemas.microsoft.com/office/drawing/2014/main" id="{CD202D37-460B-D748-8210-605E1AE082D0}"/>
              </a:ext>
            </a:extLst>
          </p:cNvPr>
          <p:cNvSpPr>
            <a:spLocks noChangeArrowheads="1"/>
          </p:cNvSpPr>
          <p:nvPr/>
        </p:nvSpPr>
        <p:spPr bwMode="auto">
          <a:xfrm rot="5400000">
            <a:off x="5166994" y="4178448"/>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64" name="Group 38">
            <a:extLst>
              <a:ext uri="{FF2B5EF4-FFF2-40B4-BE49-F238E27FC236}">
                <a16:creationId xmlns:a16="http://schemas.microsoft.com/office/drawing/2014/main" id="{90CD0E16-8B92-9A4D-9A85-FA76287C25CA}"/>
              </a:ext>
            </a:extLst>
          </p:cNvPr>
          <p:cNvGrpSpPr>
            <a:grpSpLocks/>
          </p:cNvGrpSpPr>
          <p:nvPr/>
        </p:nvGrpSpPr>
        <p:grpSpPr bwMode="auto">
          <a:xfrm>
            <a:off x="4479021" y="3932319"/>
            <a:ext cx="812800" cy="658813"/>
            <a:chOff x="-44" y="1473"/>
            <a:chExt cx="981" cy="1105"/>
          </a:xfrm>
        </p:grpSpPr>
        <p:pic>
          <p:nvPicPr>
            <p:cNvPr id="65" name="Picture 39" descr="desktop_computer_stylized_medium">
              <a:extLst>
                <a:ext uri="{FF2B5EF4-FFF2-40B4-BE49-F238E27FC236}">
                  <a16:creationId xmlns:a16="http://schemas.microsoft.com/office/drawing/2014/main" id="{8751C04C-5F67-E747-BB72-C6A175F35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6" name="Freeform 40">
              <a:extLst>
                <a:ext uri="{FF2B5EF4-FFF2-40B4-BE49-F238E27FC236}">
                  <a16:creationId xmlns:a16="http://schemas.microsoft.com/office/drawing/2014/main" id="{42DD46F7-3C85-0143-8A1D-B7410F2B0D0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90" name="Text Box 31">
            <a:extLst>
              <a:ext uri="{FF2B5EF4-FFF2-40B4-BE49-F238E27FC236}">
                <a16:creationId xmlns:a16="http://schemas.microsoft.com/office/drawing/2014/main" id="{CD5A8CEC-3E57-A944-A0C6-256AED094136}"/>
              </a:ext>
            </a:extLst>
          </p:cNvPr>
          <p:cNvSpPr txBox="1">
            <a:spLocks noChangeArrowheads="1"/>
          </p:cNvSpPr>
          <p:nvPr/>
        </p:nvSpPr>
        <p:spPr bwMode="auto">
          <a:xfrm>
            <a:off x="4392191" y="5056271"/>
            <a:ext cx="121761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cs typeface="+mn-cs"/>
              </a:rPr>
              <a:t>137.196.7.23</a:t>
            </a:r>
          </a:p>
        </p:txBody>
      </p:sp>
      <p:sp>
        <p:nvSpPr>
          <p:cNvPr id="3" name="TextBox 2">
            <a:extLst>
              <a:ext uri="{FF2B5EF4-FFF2-40B4-BE49-F238E27FC236}">
                <a16:creationId xmlns:a16="http://schemas.microsoft.com/office/drawing/2014/main" id="{AE490856-D387-9F4E-92DD-613E16C75F36}"/>
              </a:ext>
            </a:extLst>
          </p:cNvPr>
          <p:cNvSpPr txBox="1"/>
          <p:nvPr/>
        </p:nvSpPr>
        <p:spPr>
          <a:xfrm>
            <a:off x="5274361" y="3775779"/>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A</a:t>
            </a:r>
          </a:p>
        </p:txBody>
      </p:sp>
      <p:grpSp>
        <p:nvGrpSpPr>
          <p:cNvPr id="17" name="Group 16">
            <a:extLst>
              <a:ext uri="{FF2B5EF4-FFF2-40B4-BE49-F238E27FC236}">
                <a16:creationId xmlns:a16="http://schemas.microsoft.com/office/drawing/2014/main" id="{2C4CA1B8-D7B0-FE45-9DAE-1BE097F0A873}"/>
              </a:ext>
            </a:extLst>
          </p:cNvPr>
          <p:cNvGrpSpPr/>
          <p:nvPr/>
        </p:nvGrpSpPr>
        <p:grpSpPr>
          <a:xfrm>
            <a:off x="1186072" y="3311953"/>
            <a:ext cx="3690728" cy="1373671"/>
            <a:chOff x="404194" y="2544417"/>
            <a:chExt cx="3690728" cy="1373671"/>
          </a:xfrm>
        </p:grpSpPr>
        <p:sp>
          <p:nvSpPr>
            <p:cNvPr id="16" name="Freeform 15">
              <a:extLst>
                <a:ext uri="{FF2B5EF4-FFF2-40B4-BE49-F238E27FC236}">
                  <a16:creationId xmlns:a16="http://schemas.microsoft.com/office/drawing/2014/main" id="{DA69A91A-6B5A-764F-8871-0FBCD21B5E20}"/>
                </a:ext>
              </a:extLst>
            </p:cNvPr>
            <p:cNvSpPr/>
            <p:nvPr/>
          </p:nvSpPr>
          <p:spPr>
            <a:xfrm>
              <a:off x="3617843" y="2842867"/>
              <a:ext cx="477079" cy="1075221"/>
            </a:xfrm>
            <a:custGeom>
              <a:avLst/>
              <a:gdLst>
                <a:gd name="connsiteX0" fmla="*/ 477079 w 477079"/>
                <a:gd name="connsiteY0" fmla="*/ 357808 h 1166191"/>
                <a:gd name="connsiteX1" fmla="*/ 0 w 477079"/>
                <a:gd name="connsiteY1" fmla="*/ 0 h 1166191"/>
                <a:gd name="connsiteX2" fmla="*/ 13253 w 477079"/>
                <a:gd name="connsiteY2" fmla="*/ 1166191 h 1166191"/>
                <a:gd name="connsiteX3" fmla="*/ 384314 w 477079"/>
                <a:gd name="connsiteY3" fmla="*/ 649356 h 1166191"/>
                <a:gd name="connsiteX0" fmla="*/ 477079 w 477079"/>
                <a:gd name="connsiteY0" fmla="*/ 357808 h 1051327"/>
                <a:gd name="connsiteX1" fmla="*/ 0 w 477079"/>
                <a:gd name="connsiteY1" fmla="*/ 0 h 1051327"/>
                <a:gd name="connsiteX2" fmla="*/ 13253 w 477079"/>
                <a:gd name="connsiteY2" fmla="*/ 1051327 h 1051327"/>
                <a:gd name="connsiteX3" fmla="*/ 384314 w 477079"/>
                <a:gd name="connsiteY3" fmla="*/ 649356 h 1051327"/>
              </a:gdLst>
              <a:ahLst/>
              <a:cxnLst>
                <a:cxn ang="0">
                  <a:pos x="connsiteX0" y="connsiteY0"/>
                </a:cxn>
                <a:cxn ang="0">
                  <a:pos x="connsiteX1" y="connsiteY1"/>
                </a:cxn>
                <a:cxn ang="0">
                  <a:pos x="connsiteX2" y="connsiteY2"/>
                </a:cxn>
                <a:cxn ang="0">
                  <a:pos x="connsiteX3" y="connsiteY3"/>
                </a:cxn>
              </a:cxnLst>
              <a:rect l="l" t="t" r="r" b="b"/>
              <a:pathLst>
                <a:path w="477079" h="1051327">
                  <a:moveTo>
                    <a:pt x="477079" y="357808"/>
                  </a:moveTo>
                  <a:lnTo>
                    <a:pt x="0" y="0"/>
                  </a:lnTo>
                  <a:lnTo>
                    <a:pt x="13253" y="1051327"/>
                  </a:lnTo>
                  <a:lnTo>
                    <a:pt x="384314" y="649356"/>
                  </a:lnTo>
                </a:path>
              </a:pathLst>
            </a:custGeom>
            <a:gradFill>
              <a:gsLst>
                <a:gs pos="0">
                  <a:schemeClr val="bg1"/>
                </a:gs>
                <a:gs pos="99000">
                  <a:schemeClr val="bg1">
                    <a:lumMod val="7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5" name="Group 14">
              <a:extLst>
                <a:ext uri="{FF2B5EF4-FFF2-40B4-BE49-F238E27FC236}">
                  <a16:creationId xmlns:a16="http://schemas.microsoft.com/office/drawing/2014/main" id="{EF6BEDD3-2381-F342-8772-EF22B2DD6391}"/>
                </a:ext>
              </a:extLst>
            </p:cNvPr>
            <p:cNvGrpSpPr/>
            <p:nvPr/>
          </p:nvGrpSpPr>
          <p:grpSpPr>
            <a:xfrm>
              <a:off x="404194" y="2544417"/>
              <a:ext cx="3379301" cy="1368152"/>
              <a:chOff x="404194" y="2544417"/>
              <a:chExt cx="3379301" cy="1368152"/>
            </a:xfrm>
          </p:grpSpPr>
          <p:sp>
            <p:nvSpPr>
              <p:cNvPr id="6" name="Rectangle 5">
                <a:extLst>
                  <a:ext uri="{FF2B5EF4-FFF2-40B4-BE49-F238E27FC236}">
                    <a16:creationId xmlns:a16="http://schemas.microsoft.com/office/drawing/2014/main" id="{9F0EA35A-16E9-6647-B826-0BDF18B31CE6}"/>
                  </a:ext>
                </a:extLst>
              </p:cNvPr>
              <p:cNvSpPr/>
              <p:nvPr/>
            </p:nvSpPr>
            <p:spPr>
              <a:xfrm>
                <a:off x="450575" y="2849217"/>
                <a:ext cx="3180521" cy="10601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03A6087-C978-A74F-82FC-80BB9BB4CE42}"/>
                  </a:ext>
                </a:extLst>
              </p:cNvPr>
              <p:cNvSpPr txBox="1"/>
              <p:nvPr/>
            </p:nvSpPr>
            <p:spPr>
              <a:xfrm>
                <a:off x="530088" y="2544417"/>
                <a:ext cx="279620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ARP table in </a:t>
                </a:r>
                <a:r>
                  <a:rPr kumimoji="0" lang="en-US" sz="1800" b="0" i="0" u="none" strike="noStrike" kern="1200" cap="none" spc="0" normalizeH="0" baseline="0" noProof="0" dirty="0">
                    <a:ln>
                      <a:noFill/>
                    </a:ln>
                    <a:solidFill>
                      <a:srgbClr val="0000A8"/>
                    </a:solidFill>
                    <a:effectLst/>
                    <a:uLnTx/>
                    <a:uFillTx/>
                    <a:latin typeface="Calibri" panose="020F0502020204030204"/>
                    <a:ea typeface="+mn-ea"/>
                    <a:cs typeface="+mn-cs"/>
                  </a:rPr>
                  <a:t>A</a:t>
                </a:r>
              </a:p>
            </p:txBody>
          </p:sp>
          <p:cxnSp>
            <p:nvCxnSpPr>
              <p:cNvPr id="8" name="Straight Connector 7">
                <a:extLst>
                  <a:ext uri="{FF2B5EF4-FFF2-40B4-BE49-F238E27FC236}">
                    <a16:creationId xmlns:a16="http://schemas.microsoft.com/office/drawing/2014/main" id="{97ADA725-CF65-9446-A6E5-99769F3E8580}"/>
                  </a:ext>
                </a:extLst>
              </p:cNvPr>
              <p:cNvCxnSpPr>
                <a:cxnSpLocks/>
              </p:cNvCxnSpPr>
              <p:nvPr/>
            </p:nvCxnSpPr>
            <p:spPr>
              <a:xfrm>
                <a:off x="437324" y="3173896"/>
                <a:ext cx="318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D1A36C2-C660-CC48-A801-8B13046993C8}"/>
                  </a:ext>
                </a:extLst>
              </p:cNvPr>
              <p:cNvSpPr txBox="1"/>
              <p:nvPr/>
            </p:nvSpPr>
            <p:spPr>
              <a:xfrm>
                <a:off x="404194" y="2829339"/>
                <a:ext cx="93427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IP addr</a:t>
                </a:r>
              </a:p>
            </p:txBody>
          </p:sp>
          <p:sp>
            <p:nvSpPr>
              <p:cNvPr id="62" name="TextBox 61">
                <a:extLst>
                  <a:ext uri="{FF2B5EF4-FFF2-40B4-BE49-F238E27FC236}">
                    <a16:creationId xmlns:a16="http://schemas.microsoft.com/office/drawing/2014/main" id="{39275495-9FB2-BE4E-99AA-073302DC06EF}"/>
                  </a:ext>
                </a:extLst>
              </p:cNvPr>
              <p:cNvSpPr txBox="1"/>
              <p:nvPr/>
            </p:nvSpPr>
            <p:spPr>
              <a:xfrm>
                <a:off x="1616766" y="2849217"/>
                <a:ext cx="116618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MAC addr</a:t>
                </a:r>
              </a:p>
            </p:txBody>
          </p:sp>
          <p:cxnSp>
            <p:nvCxnSpPr>
              <p:cNvPr id="13" name="Straight Connector 12">
                <a:extLst>
                  <a:ext uri="{FF2B5EF4-FFF2-40B4-BE49-F238E27FC236}">
                    <a16:creationId xmlns:a16="http://schemas.microsoft.com/office/drawing/2014/main" id="{8C873D52-0E3A-984E-872F-2E5F1E49C4BD}"/>
                  </a:ext>
                </a:extLst>
              </p:cNvPr>
              <p:cNvCxnSpPr>
                <a:cxnSpLocks/>
              </p:cNvCxnSpPr>
              <p:nvPr/>
            </p:nvCxnSpPr>
            <p:spPr>
              <a:xfrm>
                <a:off x="1325218" y="2849218"/>
                <a:ext cx="0" cy="10633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F3D9DE6-1B37-F249-9BD4-104B41CEFDAE}"/>
                  </a:ext>
                </a:extLst>
              </p:cNvPr>
              <p:cNvCxnSpPr>
                <a:cxnSpLocks/>
              </p:cNvCxnSpPr>
              <p:nvPr/>
            </p:nvCxnSpPr>
            <p:spPr>
              <a:xfrm>
                <a:off x="3240152" y="2848944"/>
                <a:ext cx="0" cy="10604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971A2F5-ACB5-294E-8846-0F74DE6EB747}"/>
                  </a:ext>
                </a:extLst>
              </p:cNvPr>
              <p:cNvSpPr txBox="1"/>
              <p:nvPr/>
            </p:nvSpPr>
            <p:spPr>
              <a:xfrm>
                <a:off x="3074505" y="2855842"/>
                <a:ext cx="70899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TTL</a:t>
                </a:r>
              </a:p>
            </p:txBody>
          </p:sp>
        </p:grpSp>
      </p:grpSp>
      <p:sp>
        <p:nvSpPr>
          <p:cNvPr id="68" name="Rectangle 3">
            <a:extLst>
              <a:ext uri="{FF2B5EF4-FFF2-40B4-BE49-F238E27FC236}">
                <a16:creationId xmlns:a16="http://schemas.microsoft.com/office/drawing/2014/main" id="{3E190205-EEDA-4A4B-922E-882CB0024C81}"/>
              </a:ext>
            </a:extLst>
          </p:cNvPr>
          <p:cNvSpPr txBox="1">
            <a:spLocks noChangeArrowheads="1"/>
          </p:cNvSpPr>
          <p:nvPr/>
        </p:nvSpPr>
        <p:spPr>
          <a:xfrm>
            <a:off x="1049752" y="1211677"/>
            <a:ext cx="10068822" cy="88694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A wants to send datagram to B</a:t>
            </a:r>
          </a:p>
          <a:p>
            <a:pPr marL="352425" marR="0" lvl="1" indent="-23495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a:t>
            </a:r>
            <a:r>
              <a:rPr kumimoji="0" lang="ja-JP" altLang="en-US" sz="2000" b="0" i="0" u="none"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 MAC address not in A</a:t>
            </a:r>
            <a:r>
              <a:rPr kumimoji="0" lang="en-US" altLang="ja-JP"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 ARP table, so A uses ARP to find B’s MAC address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 name="Group 23">
            <a:extLst>
              <a:ext uri="{FF2B5EF4-FFF2-40B4-BE49-F238E27FC236}">
                <a16:creationId xmlns:a16="http://schemas.microsoft.com/office/drawing/2014/main" id="{013DE118-29AE-1147-9673-7A7F3BEC6EF7}"/>
              </a:ext>
            </a:extLst>
          </p:cNvPr>
          <p:cNvGrpSpPr/>
          <p:nvPr/>
        </p:nvGrpSpPr>
        <p:grpSpPr>
          <a:xfrm>
            <a:off x="689113" y="2175367"/>
            <a:ext cx="5579166" cy="1015663"/>
            <a:chOff x="689113" y="2070437"/>
            <a:chExt cx="5579166" cy="1015663"/>
          </a:xfrm>
        </p:grpSpPr>
        <p:sp>
          <p:nvSpPr>
            <p:cNvPr id="18" name="TextBox 17">
              <a:extLst>
                <a:ext uri="{FF2B5EF4-FFF2-40B4-BE49-F238E27FC236}">
                  <a16:creationId xmlns:a16="http://schemas.microsoft.com/office/drawing/2014/main" id="{7230726C-A09E-6C44-A2D0-4B4AC64FB4B2}"/>
                </a:ext>
              </a:extLst>
            </p:cNvPr>
            <p:cNvSpPr txBox="1"/>
            <p:nvPr/>
          </p:nvSpPr>
          <p:spPr>
            <a:xfrm>
              <a:off x="993914" y="2070437"/>
              <a:ext cx="5274365" cy="1015663"/>
            </a:xfrm>
            <a:prstGeom prst="rect">
              <a:avLst/>
            </a:prstGeom>
            <a:noFill/>
          </p:spPr>
          <p:txBody>
            <a:bodyPr wrap="square" rtlCol="0">
              <a:spAutoFit/>
            </a:bodyPr>
            <a:lstStyle/>
            <a:p>
              <a:pPr marL="231775" marR="0" lvl="0" indent="-231775"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broadcasts ARP query, containing B's IP addr</a:t>
              </a:r>
            </a:p>
            <a:p>
              <a:pPr marL="404813" marR="0" lvl="1" indent="-23495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destination MAC address = FF-FF-FF-FF-FF-FF</a:t>
              </a:r>
            </a:p>
            <a:p>
              <a:pPr marL="404813" marR="0" lvl="1" indent="-23495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all nodes on LAN receive ARP query </a:t>
              </a:r>
            </a:p>
          </p:txBody>
        </p:sp>
        <p:grpSp>
          <p:nvGrpSpPr>
            <p:cNvPr id="23" name="Group 22">
              <a:extLst>
                <a:ext uri="{FF2B5EF4-FFF2-40B4-BE49-F238E27FC236}">
                  <a16:creationId xmlns:a16="http://schemas.microsoft.com/office/drawing/2014/main" id="{E4C3EBDD-DD28-4A4F-803C-BE09994DBBCE}"/>
                </a:ext>
              </a:extLst>
            </p:cNvPr>
            <p:cNvGrpSpPr/>
            <p:nvPr/>
          </p:nvGrpSpPr>
          <p:grpSpPr>
            <a:xfrm>
              <a:off x="689113" y="2438399"/>
              <a:ext cx="410817" cy="461665"/>
              <a:chOff x="2292626" y="5618921"/>
              <a:chExt cx="410817" cy="461665"/>
            </a:xfrm>
          </p:grpSpPr>
          <p:sp>
            <p:nvSpPr>
              <p:cNvPr id="21" name="Oval 20">
                <a:extLst>
                  <a:ext uri="{FF2B5EF4-FFF2-40B4-BE49-F238E27FC236}">
                    <a16:creationId xmlns:a16="http://schemas.microsoft.com/office/drawing/2014/main" id="{081A63FD-6640-2C4D-94F4-10E452F85558}"/>
                  </a:ext>
                </a:extLst>
              </p:cNvPr>
              <p:cNvSpPr/>
              <p:nvPr/>
            </p:nvSpPr>
            <p:spPr>
              <a:xfrm>
                <a:off x="2292626" y="5645426"/>
                <a:ext cx="410817" cy="410817"/>
              </a:xfrm>
              <a:prstGeom prst="ellipse">
                <a:avLst/>
              </a:prstGeom>
              <a:solidFill>
                <a:schemeClr val="bg1"/>
              </a:solidFill>
              <a:ln w="2540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887B0C99-1512-F84B-A71F-D0B8F31B18C6}"/>
                  </a:ext>
                </a:extLst>
              </p:cNvPr>
              <p:cNvSpPr txBox="1"/>
              <p:nvPr/>
            </p:nvSpPr>
            <p:spPr>
              <a:xfrm>
                <a:off x="2319130" y="5618921"/>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grpSp>
      </p:grpSp>
      <p:grpSp>
        <p:nvGrpSpPr>
          <p:cNvPr id="38" name="Group 37">
            <a:extLst>
              <a:ext uri="{FF2B5EF4-FFF2-40B4-BE49-F238E27FC236}">
                <a16:creationId xmlns:a16="http://schemas.microsoft.com/office/drawing/2014/main" id="{6F779ACC-F55E-B048-8458-7327E343FDD1}"/>
              </a:ext>
            </a:extLst>
          </p:cNvPr>
          <p:cNvGrpSpPr/>
          <p:nvPr/>
        </p:nvGrpSpPr>
        <p:grpSpPr>
          <a:xfrm>
            <a:off x="6633558" y="2781868"/>
            <a:ext cx="4272980" cy="1554072"/>
            <a:chOff x="7269663" y="106017"/>
            <a:chExt cx="4272980" cy="1554072"/>
          </a:xfrm>
        </p:grpSpPr>
        <p:sp>
          <p:nvSpPr>
            <p:cNvPr id="94" name="Freeform 93">
              <a:extLst>
                <a:ext uri="{FF2B5EF4-FFF2-40B4-BE49-F238E27FC236}">
                  <a16:creationId xmlns:a16="http://schemas.microsoft.com/office/drawing/2014/main" id="{CD86198F-C5C2-D246-A036-CEC67763694B}"/>
                </a:ext>
              </a:extLst>
            </p:cNvPr>
            <p:cNvSpPr/>
            <p:nvPr/>
          </p:nvSpPr>
          <p:spPr>
            <a:xfrm>
              <a:off x="7269663" y="168712"/>
              <a:ext cx="3357443" cy="1491377"/>
            </a:xfrm>
            <a:custGeom>
              <a:avLst/>
              <a:gdLst>
                <a:gd name="connsiteX0" fmla="*/ 0 w 1615044"/>
                <a:gd name="connsiteY0" fmla="*/ 64126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641268 h 890650"/>
                <a:gd name="connsiteX0" fmla="*/ 0 w 1615044"/>
                <a:gd name="connsiteY0" fmla="*/ 64126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641268 h 890650"/>
                <a:gd name="connsiteX0" fmla="*/ 0 w 1615044"/>
                <a:gd name="connsiteY0" fmla="*/ 64126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641268 h 890650"/>
                <a:gd name="connsiteX0" fmla="*/ 0 w 1615044"/>
                <a:gd name="connsiteY0" fmla="*/ 64126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641268 h 890650"/>
                <a:gd name="connsiteX0" fmla="*/ 0 w 1615044"/>
                <a:gd name="connsiteY0" fmla="*/ 64126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641268 h 890650"/>
                <a:gd name="connsiteX0" fmla="*/ 0 w 1615044"/>
                <a:gd name="connsiteY0" fmla="*/ 46313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463138 h 890650"/>
                <a:gd name="connsiteX0" fmla="*/ 0 w 1615044"/>
                <a:gd name="connsiteY0" fmla="*/ 46313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463138 h 890650"/>
                <a:gd name="connsiteX0" fmla="*/ 59377 w 1674421"/>
                <a:gd name="connsiteY0" fmla="*/ 463138 h 700645"/>
                <a:gd name="connsiteX1" fmla="*/ 344384 w 1674421"/>
                <a:gd name="connsiteY1" fmla="*/ 0 h 700645"/>
                <a:gd name="connsiteX2" fmla="*/ 1674421 w 1674421"/>
                <a:gd name="connsiteY2" fmla="*/ 83128 h 700645"/>
                <a:gd name="connsiteX3" fmla="*/ 0 w 1674421"/>
                <a:gd name="connsiteY3" fmla="*/ 700645 h 700645"/>
                <a:gd name="connsiteX4" fmla="*/ 59377 w 1674421"/>
                <a:gd name="connsiteY4" fmla="*/ 463138 h 700645"/>
                <a:gd name="connsiteX0" fmla="*/ 59377 w 1674421"/>
                <a:gd name="connsiteY0" fmla="*/ 463138 h 700645"/>
                <a:gd name="connsiteX1" fmla="*/ 344384 w 1674421"/>
                <a:gd name="connsiteY1" fmla="*/ 0 h 700645"/>
                <a:gd name="connsiteX2" fmla="*/ 1674421 w 1674421"/>
                <a:gd name="connsiteY2" fmla="*/ 83128 h 700645"/>
                <a:gd name="connsiteX3" fmla="*/ 0 w 1674421"/>
                <a:gd name="connsiteY3" fmla="*/ 700645 h 700645"/>
                <a:gd name="connsiteX4" fmla="*/ 59377 w 1674421"/>
                <a:gd name="connsiteY4" fmla="*/ 463138 h 700645"/>
                <a:gd name="connsiteX0" fmla="*/ 59377 w 1294411"/>
                <a:gd name="connsiteY0" fmla="*/ 463138 h 700645"/>
                <a:gd name="connsiteX1" fmla="*/ 344384 w 1294411"/>
                <a:gd name="connsiteY1" fmla="*/ 0 h 700645"/>
                <a:gd name="connsiteX2" fmla="*/ 1294411 w 1294411"/>
                <a:gd name="connsiteY2" fmla="*/ 296884 h 700645"/>
                <a:gd name="connsiteX3" fmla="*/ 0 w 1294411"/>
                <a:gd name="connsiteY3" fmla="*/ 700645 h 700645"/>
                <a:gd name="connsiteX4" fmla="*/ 59377 w 1294411"/>
                <a:gd name="connsiteY4" fmla="*/ 463138 h 700645"/>
                <a:gd name="connsiteX0" fmla="*/ 59377 w 1294411"/>
                <a:gd name="connsiteY0" fmla="*/ 463138 h 700645"/>
                <a:gd name="connsiteX1" fmla="*/ 344384 w 1294411"/>
                <a:gd name="connsiteY1" fmla="*/ 0 h 700645"/>
                <a:gd name="connsiteX2" fmla="*/ 1294411 w 1294411"/>
                <a:gd name="connsiteY2" fmla="*/ 296884 h 700645"/>
                <a:gd name="connsiteX3" fmla="*/ 0 w 1294411"/>
                <a:gd name="connsiteY3" fmla="*/ 700645 h 700645"/>
                <a:gd name="connsiteX4" fmla="*/ 59377 w 1294411"/>
                <a:gd name="connsiteY4" fmla="*/ 463138 h 700645"/>
                <a:gd name="connsiteX0" fmla="*/ 59377 w 1389414"/>
                <a:gd name="connsiteY0" fmla="*/ 463138 h 700645"/>
                <a:gd name="connsiteX1" fmla="*/ 344384 w 1389414"/>
                <a:gd name="connsiteY1" fmla="*/ 0 h 700645"/>
                <a:gd name="connsiteX2" fmla="*/ 1389414 w 1389414"/>
                <a:gd name="connsiteY2" fmla="*/ 439388 h 700645"/>
                <a:gd name="connsiteX3" fmla="*/ 0 w 1389414"/>
                <a:gd name="connsiteY3" fmla="*/ 700645 h 700645"/>
                <a:gd name="connsiteX4" fmla="*/ 59377 w 1389414"/>
                <a:gd name="connsiteY4" fmla="*/ 463138 h 700645"/>
                <a:gd name="connsiteX0" fmla="*/ 59377 w 1389414"/>
                <a:gd name="connsiteY0" fmla="*/ 463138 h 700645"/>
                <a:gd name="connsiteX1" fmla="*/ 344384 w 1389414"/>
                <a:gd name="connsiteY1" fmla="*/ 0 h 700645"/>
                <a:gd name="connsiteX2" fmla="*/ 1389414 w 1389414"/>
                <a:gd name="connsiteY2" fmla="*/ 439388 h 700645"/>
                <a:gd name="connsiteX3" fmla="*/ 0 w 1389414"/>
                <a:gd name="connsiteY3" fmla="*/ 700645 h 700645"/>
                <a:gd name="connsiteX4" fmla="*/ 59377 w 1389414"/>
                <a:gd name="connsiteY4" fmla="*/ 463138 h 700645"/>
                <a:gd name="connsiteX0" fmla="*/ 59377 w 1389414"/>
                <a:gd name="connsiteY0" fmla="*/ 415637 h 653144"/>
                <a:gd name="connsiteX1" fmla="*/ 605641 w 1389414"/>
                <a:gd name="connsiteY1" fmla="*/ 0 h 653144"/>
                <a:gd name="connsiteX2" fmla="*/ 1389414 w 1389414"/>
                <a:gd name="connsiteY2" fmla="*/ 391887 h 653144"/>
                <a:gd name="connsiteX3" fmla="*/ 0 w 1389414"/>
                <a:gd name="connsiteY3" fmla="*/ 653144 h 653144"/>
                <a:gd name="connsiteX4" fmla="*/ 59377 w 1389414"/>
                <a:gd name="connsiteY4" fmla="*/ 415637 h 653144"/>
                <a:gd name="connsiteX0" fmla="*/ 59377 w 1389414"/>
                <a:gd name="connsiteY0" fmla="*/ 415637 h 653144"/>
                <a:gd name="connsiteX1" fmla="*/ 605641 w 1389414"/>
                <a:gd name="connsiteY1" fmla="*/ 0 h 653144"/>
                <a:gd name="connsiteX2" fmla="*/ 1389414 w 1389414"/>
                <a:gd name="connsiteY2" fmla="*/ 391887 h 653144"/>
                <a:gd name="connsiteX3" fmla="*/ 0 w 1389414"/>
                <a:gd name="connsiteY3" fmla="*/ 653144 h 653144"/>
                <a:gd name="connsiteX4" fmla="*/ 59377 w 1389414"/>
                <a:gd name="connsiteY4" fmla="*/ 415637 h 653144"/>
                <a:gd name="connsiteX0" fmla="*/ 59377 w 1389414"/>
                <a:gd name="connsiteY0" fmla="*/ 591907 h 829414"/>
                <a:gd name="connsiteX1" fmla="*/ 429371 w 1389414"/>
                <a:gd name="connsiteY1" fmla="*/ 0 h 829414"/>
                <a:gd name="connsiteX2" fmla="*/ 1389414 w 1389414"/>
                <a:gd name="connsiteY2" fmla="*/ 568157 h 829414"/>
                <a:gd name="connsiteX3" fmla="*/ 0 w 1389414"/>
                <a:gd name="connsiteY3" fmla="*/ 829414 h 829414"/>
                <a:gd name="connsiteX4" fmla="*/ 59377 w 1389414"/>
                <a:gd name="connsiteY4" fmla="*/ 591907 h 829414"/>
                <a:gd name="connsiteX0" fmla="*/ 59377 w 1786022"/>
                <a:gd name="connsiteY0" fmla="*/ 591907 h 829414"/>
                <a:gd name="connsiteX1" fmla="*/ 429371 w 1786022"/>
                <a:gd name="connsiteY1" fmla="*/ 0 h 829414"/>
                <a:gd name="connsiteX2" fmla="*/ 1786022 w 1786022"/>
                <a:gd name="connsiteY2" fmla="*/ 369854 h 829414"/>
                <a:gd name="connsiteX3" fmla="*/ 0 w 1786022"/>
                <a:gd name="connsiteY3" fmla="*/ 829414 h 829414"/>
                <a:gd name="connsiteX4" fmla="*/ 59377 w 1786022"/>
                <a:gd name="connsiteY4" fmla="*/ 591907 h 829414"/>
                <a:gd name="connsiteX0" fmla="*/ 59377 w 1786022"/>
                <a:gd name="connsiteY0" fmla="*/ 591907 h 829414"/>
                <a:gd name="connsiteX1" fmla="*/ 429371 w 1786022"/>
                <a:gd name="connsiteY1" fmla="*/ 0 h 829414"/>
                <a:gd name="connsiteX2" fmla="*/ 1786022 w 1786022"/>
                <a:gd name="connsiteY2" fmla="*/ 369854 h 829414"/>
                <a:gd name="connsiteX3" fmla="*/ 0 w 1786022"/>
                <a:gd name="connsiteY3" fmla="*/ 829414 h 829414"/>
                <a:gd name="connsiteX4" fmla="*/ 59377 w 1786022"/>
                <a:gd name="connsiteY4" fmla="*/ 591907 h 829414"/>
                <a:gd name="connsiteX0" fmla="*/ 59377 w 1786022"/>
                <a:gd name="connsiteY0" fmla="*/ 591907 h 829414"/>
                <a:gd name="connsiteX1" fmla="*/ 429371 w 1786022"/>
                <a:gd name="connsiteY1" fmla="*/ 0 h 829414"/>
                <a:gd name="connsiteX2" fmla="*/ 1786022 w 1786022"/>
                <a:gd name="connsiteY2" fmla="*/ 369854 h 829414"/>
                <a:gd name="connsiteX3" fmla="*/ 0 w 1786022"/>
                <a:gd name="connsiteY3" fmla="*/ 829414 h 829414"/>
                <a:gd name="connsiteX4" fmla="*/ 59377 w 1786022"/>
                <a:gd name="connsiteY4" fmla="*/ 591907 h 829414"/>
                <a:gd name="connsiteX0" fmla="*/ 59377 w 1786022"/>
                <a:gd name="connsiteY0" fmla="*/ 591907 h 829414"/>
                <a:gd name="connsiteX1" fmla="*/ 429371 w 1786022"/>
                <a:gd name="connsiteY1" fmla="*/ 0 h 829414"/>
                <a:gd name="connsiteX2" fmla="*/ 1786022 w 1786022"/>
                <a:gd name="connsiteY2" fmla="*/ 369854 h 829414"/>
                <a:gd name="connsiteX3" fmla="*/ 0 w 1786022"/>
                <a:gd name="connsiteY3" fmla="*/ 829414 h 829414"/>
                <a:gd name="connsiteX4" fmla="*/ 59377 w 1786022"/>
                <a:gd name="connsiteY4" fmla="*/ 591907 h 829414"/>
                <a:gd name="connsiteX0" fmla="*/ 59377 w 1786022"/>
                <a:gd name="connsiteY0" fmla="*/ 591907 h 829414"/>
                <a:gd name="connsiteX1" fmla="*/ 429371 w 1786022"/>
                <a:gd name="connsiteY1" fmla="*/ 0 h 829414"/>
                <a:gd name="connsiteX2" fmla="*/ 1786022 w 1786022"/>
                <a:gd name="connsiteY2" fmla="*/ 369854 h 829414"/>
                <a:gd name="connsiteX3" fmla="*/ 0 w 1786022"/>
                <a:gd name="connsiteY3" fmla="*/ 829414 h 829414"/>
                <a:gd name="connsiteX4" fmla="*/ 59377 w 1786022"/>
                <a:gd name="connsiteY4" fmla="*/ 591907 h 829414"/>
                <a:gd name="connsiteX0" fmla="*/ 81411 w 1786022"/>
                <a:gd name="connsiteY0" fmla="*/ 393603 h 829414"/>
                <a:gd name="connsiteX1" fmla="*/ 429371 w 1786022"/>
                <a:gd name="connsiteY1" fmla="*/ 0 h 829414"/>
                <a:gd name="connsiteX2" fmla="*/ 1786022 w 1786022"/>
                <a:gd name="connsiteY2" fmla="*/ 369854 h 829414"/>
                <a:gd name="connsiteX3" fmla="*/ 0 w 1786022"/>
                <a:gd name="connsiteY3" fmla="*/ 829414 h 829414"/>
                <a:gd name="connsiteX4" fmla="*/ 81411 w 1786022"/>
                <a:gd name="connsiteY4" fmla="*/ 393603 h 829414"/>
                <a:gd name="connsiteX0" fmla="*/ 81411 w 1786022"/>
                <a:gd name="connsiteY0" fmla="*/ 393603 h 829414"/>
                <a:gd name="connsiteX1" fmla="*/ 429371 w 1786022"/>
                <a:gd name="connsiteY1" fmla="*/ 0 h 829414"/>
                <a:gd name="connsiteX2" fmla="*/ 1786022 w 1786022"/>
                <a:gd name="connsiteY2" fmla="*/ 369854 h 829414"/>
                <a:gd name="connsiteX3" fmla="*/ 0 w 1786022"/>
                <a:gd name="connsiteY3" fmla="*/ 829414 h 829414"/>
                <a:gd name="connsiteX4" fmla="*/ 81411 w 1786022"/>
                <a:gd name="connsiteY4" fmla="*/ 393603 h 829414"/>
                <a:gd name="connsiteX0" fmla="*/ 81411 w 1786022"/>
                <a:gd name="connsiteY0" fmla="*/ 393603 h 829414"/>
                <a:gd name="connsiteX1" fmla="*/ 429371 w 1786022"/>
                <a:gd name="connsiteY1" fmla="*/ 0 h 829414"/>
                <a:gd name="connsiteX2" fmla="*/ 1786022 w 1786022"/>
                <a:gd name="connsiteY2" fmla="*/ 325786 h 829414"/>
                <a:gd name="connsiteX3" fmla="*/ 0 w 1786022"/>
                <a:gd name="connsiteY3" fmla="*/ 829414 h 829414"/>
                <a:gd name="connsiteX4" fmla="*/ 81411 w 1786022"/>
                <a:gd name="connsiteY4" fmla="*/ 393603 h 829414"/>
                <a:gd name="connsiteX0" fmla="*/ 81411 w 1665100"/>
                <a:gd name="connsiteY0" fmla="*/ 393603 h 829414"/>
                <a:gd name="connsiteX1" fmla="*/ 429371 w 1665100"/>
                <a:gd name="connsiteY1" fmla="*/ 0 h 829414"/>
                <a:gd name="connsiteX2" fmla="*/ 1665100 w 1665100"/>
                <a:gd name="connsiteY2" fmla="*/ 303752 h 829414"/>
                <a:gd name="connsiteX3" fmla="*/ 0 w 1665100"/>
                <a:gd name="connsiteY3" fmla="*/ 829414 h 829414"/>
                <a:gd name="connsiteX4" fmla="*/ 81411 w 1665100"/>
                <a:gd name="connsiteY4" fmla="*/ 393603 h 829414"/>
                <a:gd name="connsiteX0" fmla="*/ 81411 w 1665100"/>
                <a:gd name="connsiteY0" fmla="*/ 228350 h 664161"/>
                <a:gd name="connsiteX1" fmla="*/ 419294 w 1665100"/>
                <a:gd name="connsiteY1" fmla="*/ 0 h 664161"/>
                <a:gd name="connsiteX2" fmla="*/ 1665100 w 1665100"/>
                <a:gd name="connsiteY2" fmla="*/ 138499 h 664161"/>
                <a:gd name="connsiteX3" fmla="*/ 0 w 1665100"/>
                <a:gd name="connsiteY3" fmla="*/ 664161 h 664161"/>
                <a:gd name="connsiteX4" fmla="*/ 81411 w 1665100"/>
                <a:gd name="connsiteY4" fmla="*/ 228350 h 664161"/>
                <a:gd name="connsiteX0" fmla="*/ 81411 w 1503869"/>
                <a:gd name="connsiteY0" fmla="*/ 228350 h 664161"/>
                <a:gd name="connsiteX1" fmla="*/ 419294 w 1503869"/>
                <a:gd name="connsiteY1" fmla="*/ 0 h 664161"/>
                <a:gd name="connsiteX2" fmla="*/ 1503869 w 1503869"/>
                <a:gd name="connsiteY2" fmla="*/ 105448 h 664161"/>
                <a:gd name="connsiteX3" fmla="*/ 0 w 1503869"/>
                <a:gd name="connsiteY3" fmla="*/ 664161 h 664161"/>
                <a:gd name="connsiteX4" fmla="*/ 81411 w 1503869"/>
                <a:gd name="connsiteY4" fmla="*/ 228350 h 664161"/>
                <a:gd name="connsiteX0" fmla="*/ 81411 w 1503869"/>
                <a:gd name="connsiteY0" fmla="*/ 228350 h 664161"/>
                <a:gd name="connsiteX1" fmla="*/ 419294 w 1503869"/>
                <a:gd name="connsiteY1" fmla="*/ 0 h 664161"/>
                <a:gd name="connsiteX2" fmla="*/ 1503869 w 1503869"/>
                <a:gd name="connsiteY2" fmla="*/ 105448 h 664161"/>
                <a:gd name="connsiteX3" fmla="*/ 0 w 1503869"/>
                <a:gd name="connsiteY3" fmla="*/ 664161 h 664161"/>
                <a:gd name="connsiteX4" fmla="*/ 81411 w 1503869"/>
                <a:gd name="connsiteY4" fmla="*/ 228350 h 664161"/>
                <a:gd name="connsiteX0" fmla="*/ 81411 w 1503869"/>
                <a:gd name="connsiteY0" fmla="*/ 228350 h 664161"/>
                <a:gd name="connsiteX1" fmla="*/ 419294 w 1503869"/>
                <a:gd name="connsiteY1" fmla="*/ 0 h 664161"/>
                <a:gd name="connsiteX2" fmla="*/ 1503869 w 1503869"/>
                <a:gd name="connsiteY2" fmla="*/ 105448 h 664161"/>
                <a:gd name="connsiteX3" fmla="*/ 0 w 1503869"/>
                <a:gd name="connsiteY3" fmla="*/ 664161 h 664161"/>
                <a:gd name="connsiteX4" fmla="*/ 81411 w 1503869"/>
                <a:gd name="connsiteY4" fmla="*/ 228350 h 664161"/>
                <a:gd name="connsiteX0" fmla="*/ 81411 w 1503869"/>
                <a:gd name="connsiteY0" fmla="*/ 219599 h 655410"/>
                <a:gd name="connsiteX1" fmla="*/ 351263 w 1503869"/>
                <a:gd name="connsiteY1" fmla="*/ 0 h 655410"/>
                <a:gd name="connsiteX2" fmla="*/ 1503869 w 1503869"/>
                <a:gd name="connsiteY2" fmla="*/ 96697 h 655410"/>
                <a:gd name="connsiteX3" fmla="*/ 0 w 1503869"/>
                <a:gd name="connsiteY3" fmla="*/ 655410 h 655410"/>
                <a:gd name="connsiteX4" fmla="*/ 81411 w 1503869"/>
                <a:gd name="connsiteY4" fmla="*/ 219599 h 655410"/>
                <a:gd name="connsiteX0" fmla="*/ 81411 w 1503869"/>
                <a:gd name="connsiteY0" fmla="*/ 219599 h 655410"/>
                <a:gd name="connsiteX1" fmla="*/ 351263 w 1503869"/>
                <a:gd name="connsiteY1" fmla="*/ 0 h 655410"/>
                <a:gd name="connsiteX2" fmla="*/ 1503869 w 1503869"/>
                <a:gd name="connsiteY2" fmla="*/ 96697 h 655410"/>
                <a:gd name="connsiteX3" fmla="*/ 0 w 1503869"/>
                <a:gd name="connsiteY3" fmla="*/ 655410 h 655410"/>
                <a:gd name="connsiteX4" fmla="*/ 81411 w 1503869"/>
                <a:gd name="connsiteY4" fmla="*/ 219599 h 655410"/>
                <a:gd name="connsiteX0" fmla="*/ 81411 w 1503869"/>
                <a:gd name="connsiteY0" fmla="*/ 206474 h 642285"/>
                <a:gd name="connsiteX1" fmla="*/ 339258 w 1503869"/>
                <a:gd name="connsiteY1" fmla="*/ 0 h 642285"/>
                <a:gd name="connsiteX2" fmla="*/ 1503869 w 1503869"/>
                <a:gd name="connsiteY2" fmla="*/ 83572 h 642285"/>
                <a:gd name="connsiteX3" fmla="*/ 0 w 1503869"/>
                <a:gd name="connsiteY3" fmla="*/ 642285 h 642285"/>
                <a:gd name="connsiteX4" fmla="*/ 81411 w 1503869"/>
                <a:gd name="connsiteY4" fmla="*/ 206474 h 642285"/>
                <a:gd name="connsiteX0" fmla="*/ 81411 w 1503869"/>
                <a:gd name="connsiteY0" fmla="*/ 206474 h 642285"/>
                <a:gd name="connsiteX1" fmla="*/ 339258 w 1503869"/>
                <a:gd name="connsiteY1" fmla="*/ 0 h 642285"/>
                <a:gd name="connsiteX2" fmla="*/ 1503869 w 1503869"/>
                <a:gd name="connsiteY2" fmla="*/ 83572 h 642285"/>
                <a:gd name="connsiteX3" fmla="*/ 0 w 1503869"/>
                <a:gd name="connsiteY3" fmla="*/ 642285 h 642285"/>
                <a:gd name="connsiteX4" fmla="*/ 81411 w 1503869"/>
                <a:gd name="connsiteY4" fmla="*/ 206474 h 642285"/>
                <a:gd name="connsiteX0" fmla="*/ 81411 w 1503869"/>
                <a:gd name="connsiteY0" fmla="*/ 206474 h 642285"/>
                <a:gd name="connsiteX1" fmla="*/ 339258 w 1503869"/>
                <a:gd name="connsiteY1" fmla="*/ 0 h 642285"/>
                <a:gd name="connsiteX2" fmla="*/ 1503869 w 1503869"/>
                <a:gd name="connsiteY2" fmla="*/ 83572 h 642285"/>
                <a:gd name="connsiteX3" fmla="*/ 0 w 1503869"/>
                <a:gd name="connsiteY3" fmla="*/ 642285 h 642285"/>
                <a:gd name="connsiteX4" fmla="*/ 81411 w 1503869"/>
                <a:gd name="connsiteY4" fmla="*/ 206474 h 642285"/>
                <a:gd name="connsiteX0" fmla="*/ 41393 w 1463851"/>
                <a:gd name="connsiteY0" fmla="*/ 206474 h 585409"/>
                <a:gd name="connsiteX1" fmla="*/ 299240 w 1463851"/>
                <a:gd name="connsiteY1" fmla="*/ 0 h 585409"/>
                <a:gd name="connsiteX2" fmla="*/ 1463851 w 1463851"/>
                <a:gd name="connsiteY2" fmla="*/ 83572 h 585409"/>
                <a:gd name="connsiteX3" fmla="*/ 0 w 1463851"/>
                <a:gd name="connsiteY3" fmla="*/ 585409 h 585409"/>
                <a:gd name="connsiteX4" fmla="*/ 41393 w 1463851"/>
                <a:gd name="connsiteY4" fmla="*/ 206474 h 585409"/>
                <a:gd name="connsiteX0" fmla="*/ 41393 w 1463851"/>
                <a:gd name="connsiteY0" fmla="*/ 649820 h 1028755"/>
                <a:gd name="connsiteX1" fmla="*/ 387948 w 1463851"/>
                <a:gd name="connsiteY1" fmla="*/ 0 h 1028755"/>
                <a:gd name="connsiteX2" fmla="*/ 1463851 w 1463851"/>
                <a:gd name="connsiteY2" fmla="*/ 526918 h 1028755"/>
                <a:gd name="connsiteX3" fmla="*/ 0 w 1463851"/>
                <a:gd name="connsiteY3" fmla="*/ 1028755 h 1028755"/>
                <a:gd name="connsiteX4" fmla="*/ 41393 w 1463851"/>
                <a:gd name="connsiteY4" fmla="*/ 649820 h 1028755"/>
                <a:gd name="connsiteX0" fmla="*/ 41393 w 1463851"/>
                <a:gd name="connsiteY0" fmla="*/ 649820 h 1028755"/>
                <a:gd name="connsiteX1" fmla="*/ 387948 w 1463851"/>
                <a:gd name="connsiteY1" fmla="*/ 0 h 1028755"/>
                <a:gd name="connsiteX2" fmla="*/ 1463851 w 1463851"/>
                <a:gd name="connsiteY2" fmla="*/ 526918 h 1028755"/>
                <a:gd name="connsiteX3" fmla="*/ 0 w 1463851"/>
                <a:gd name="connsiteY3" fmla="*/ 1028755 h 1028755"/>
                <a:gd name="connsiteX4" fmla="*/ 41393 w 1463851"/>
                <a:gd name="connsiteY4" fmla="*/ 649820 h 1028755"/>
                <a:gd name="connsiteX0" fmla="*/ 41393 w 2566355"/>
                <a:gd name="connsiteY0" fmla="*/ 649820 h 1028755"/>
                <a:gd name="connsiteX1" fmla="*/ 387948 w 2566355"/>
                <a:gd name="connsiteY1" fmla="*/ 0 h 1028755"/>
                <a:gd name="connsiteX2" fmla="*/ 2566355 w 2566355"/>
                <a:gd name="connsiteY2" fmla="*/ 776300 h 1028755"/>
                <a:gd name="connsiteX3" fmla="*/ 0 w 2566355"/>
                <a:gd name="connsiteY3" fmla="*/ 1028755 h 1028755"/>
                <a:gd name="connsiteX4" fmla="*/ 41393 w 2566355"/>
                <a:gd name="connsiteY4" fmla="*/ 649820 h 1028755"/>
                <a:gd name="connsiteX0" fmla="*/ 0 w 2524962"/>
                <a:gd name="connsiteY0" fmla="*/ 649820 h 1014901"/>
                <a:gd name="connsiteX1" fmla="*/ 346555 w 2524962"/>
                <a:gd name="connsiteY1" fmla="*/ 0 h 1014901"/>
                <a:gd name="connsiteX2" fmla="*/ 2524962 w 2524962"/>
                <a:gd name="connsiteY2" fmla="*/ 776300 h 1014901"/>
                <a:gd name="connsiteX3" fmla="*/ 9297 w 2524962"/>
                <a:gd name="connsiteY3" fmla="*/ 1014901 h 1014901"/>
                <a:gd name="connsiteX4" fmla="*/ 0 w 2524962"/>
                <a:gd name="connsiteY4" fmla="*/ 649820 h 1014901"/>
                <a:gd name="connsiteX0" fmla="*/ 16048 w 2541010"/>
                <a:gd name="connsiteY0" fmla="*/ 649820 h 1278137"/>
                <a:gd name="connsiteX1" fmla="*/ 362603 w 2541010"/>
                <a:gd name="connsiteY1" fmla="*/ 0 h 1278137"/>
                <a:gd name="connsiteX2" fmla="*/ 2541010 w 2541010"/>
                <a:gd name="connsiteY2" fmla="*/ 776300 h 1278137"/>
                <a:gd name="connsiteX3" fmla="*/ 0 w 2541010"/>
                <a:gd name="connsiteY3" fmla="*/ 1278137 h 1278137"/>
                <a:gd name="connsiteX4" fmla="*/ 16048 w 2541010"/>
                <a:gd name="connsiteY4" fmla="*/ 649820 h 1278137"/>
                <a:gd name="connsiteX0" fmla="*/ 3375 w 2541010"/>
                <a:gd name="connsiteY0" fmla="*/ 899202 h 1278137"/>
                <a:gd name="connsiteX1" fmla="*/ 362603 w 2541010"/>
                <a:gd name="connsiteY1" fmla="*/ 0 h 1278137"/>
                <a:gd name="connsiteX2" fmla="*/ 2541010 w 2541010"/>
                <a:gd name="connsiteY2" fmla="*/ 776300 h 1278137"/>
                <a:gd name="connsiteX3" fmla="*/ 0 w 2541010"/>
                <a:gd name="connsiteY3" fmla="*/ 1278137 h 1278137"/>
                <a:gd name="connsiteX4" fmla="*/ 3375 w 2541010"/>
                <a:gd name="connsiteY4" fmla="*/ 899202 h 1278137"/>
                <a:gd name="connsiteX0" fmla="*/ 3375 w 2541010"/>
                <a:gd name="connsiteY0" fmla="*/ 899202 h 1278137"/>
                <a:gd name="connsiteX1" fmla="*/ 362603 w 2541010"/>
                <a:gd name="connsiteY1" fmla="*/ 0 h 1278137"/>
                <a:gd name="connsiteX2" fmla="*/ 2541010 w 2541010"/>
                <a:gd name="connsiteY2" fmla="*/ 776300 h 1278137"/>
                <a:gd name="connsiteX3" fmla="*/ 0 w 2541010"/>
                <a:gd name="connsiteY3" fmla="*/ 1278137 h 1278137"/>
                <a:gd name="connsiteX4" fmla="*/ 3375 w 2541010"/>
                <a:gd name="connsiteY4" fmla="*/ 899202 h 1278137"/>
                <a:gd name="connsiteX0" fmla="*/ 3375 w 2541010"/>
                <a:gd name="connsiteY0" fmla="*/ 926911 h 1305846"/>
                <a:gd name="connsiteX1" fmla="*/ 337258 w 2541010"/>
                <a:gd name="connsiteY1" fmla="*/ 0 h 1305846"/>
                <a:gd name="connsiteX2" fmla="*/ 2541010 w 2541010"/>
                <a:gd name="connsiteY2" fmla="*/ 804009 h 1305846"/>
                <a:gd name="connsiteX3" fmla="*/ 0 w 2541010"/>
                <a:gd name="connsiteY3" fmla="*/ 1305846 h 1305846"/>
                <a:gd name="connsiteX4" fmla="*/ 3375 w 2541010"/>
                <a:gd name="connsiteY4" fmla="*/ 926911 h 1305846"/>
                <a:gd name="connsiteX0" fmla="*/ 3375 w 2541010"/>
                <a:gd name="connsiteY0" fmla="*/ 926911 h 1305846"/>
                <a:gd name="connsiteX1" fmla="*/ 337258 w 2541010"/>
                <a:gd name="connsiteY1" fmla="*/ 0 h 1305846"/>
                <a:gd name="connsiteX2" fmla="*/ 2541010 w 2541010"/>
                <a:gd name="connsiteY2" fmla="*/ 804009 h 1305846"/>
                <a:gd name="connsiteX3" fmla="*/ 0 w 2541010"/>
                <a:gd name="connsiteY3" fmla="*/ 1305846 h 1305846"/>
                <a:gd name="connsiteX4" fmla="*/ 3375 w 2541010"/>
                <a:gd name="connsiteY4" fmla="*/ 926911 h 1305846"/>
                <a:gd name="connsiteX0" fmla="*/ 3 w 2852797"/>
                <a:gd name="connsiteY0" fmla="*/ 979920 h 1305846"/>
                <a:gd name="connsiteX1" fmla="*/ 649045 w 2852797"/>
                <a:gd name="connsiteY1" fmla="*/ 0 h 1305846"/>
                <a:gd name="connsiteX2" fmla="*/ 2852797 w 2852797"/>
                <a:gd name="connsiteY2" fmla="*/ 804009 h 1305846"/>
                <a:gd name="connsiteX3" fmla="*/ 311787 w 2852797"/>
                <a:gd name="connsiteY3" fmla="*/ 1305846 h 1305846"/>
                <a:gd name="connsiteX4" fmla="*/ 3 w 2852797"/>
                <a:gd name="connsiteY4" fmla="*/ 979920 h 1305846"/>
                <a:gd name="connsiteX0" fmla="*/ 3 w 2852797"/>
                <a:gd name="connsiteY0" fmla="*/ 1284720 h 1610646"/>
                <a:gd name="connsiteX1" fmla="*/ 1315727 w 2852797"/>
                <a:gd name="connsiteY1" fmla="*/ 0 h 1610646"/>
                <a:gd name="connsiteX2" fmla="*/ 2852797 w 2852797"/>
                <a:gd name="connsiteY2" fmla="*/ 1108809 h 1610646"/>
                <a:gd name="connsiteX3" fmla="*/ 311787 w 2852797"/>
                <a:gd name="connsiteY3" fmla="*/ 1610646 h 1610646"/>
                <a:gd name="connsiteX4" fmla="*/ 3 w 2852797"/>
                <a:gd name="connsiteY4" fmla="*/ 1284720 h 1610646"/>
                <a:gd name="connsiteX0" fmla="*/ 3 w 3070984"/>
                <a:gd name="connsiteY0" fmla="*/ 1284720 h 1610646"/>
                <a:gd name="connsiteX1" fmla="*/ 1315727 w 3070984"/>
                <a:gd name="connsiteY1" fmla="*/ 0 h 1610646"/>
                <a:gd name="connsiteX2" fmla="*/ 3070984 w 3070984"/>
                <a:gd name="connsiteY2" fmla="*/ 1042548 h 1610646"/>
                <a:gd name="connsiteX3" fmla="*/ 311787 w 3070984"/>
                <a:gd name="connsiteY3" fmla="*/ 1610646 h 1610646"/>
                <a:gd name="connsiteX4" fmla="*/ 3 w 3070984"/>
                <a:gd name="connsiteY4" fmla="*/ 1284720 h 1610646"/>
                <a:gd name="connsiteX0" fmla="*/ 3 w 3070984"/>
                <a:gd name="connsiteY0" fmla="*/ 1165451 h 1491377"/>
                <a:gd name="connsiteX1" fmla="*/ 1279362 w 3070984"/>
                <a:gd name="connsiteY1" fmla="*/ 0 h 1491377"/>
                <a:gd name="connsiteX2" fmla="*/ 3070984 w 3070984"/>
                <a:gd name="connsiteY2" fmla="*/ 923279 h 1491377"/>
                <a:gd name="connsiteX3" fmla="*/ 311787 w 3070984"/>
                <a:gd name="connsiteY3" fmla="*/ 1491377 h 1491377"/>
                <a:gd name="connsiteX4" fmla="*/ 3 w 3070984"/>
                <a:gd name="connsiteY4" fmla="*/ 1165451 h 1491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0984" h="1491377">
                  <a:moveTo>
                    <a:pt x="3" y="1165451"/>
                  </a:moveTo>
                  <a:cubicBezTo>
                    <a:pt x="145598" y="1121700"/>
                    <a:pt x="1219590" y="114212"/>
                    <a:pt x="1279362" y="0"/>
                  </a:cubicBezTo>
                  <a:cubicBezTo>
                    <a:pt x="1163476" y="1035639"/>
                    <a:pt x="985249" y="923350"/>
                    <a:pt x="3070984" y="923279"/>
                  </a:cubicBezTo>
                  <a:cubicBezTo>
                    <a:pt x="2279368" y="1124493"/>
                    <a:pt x="913470" y="1245953"/>
                    <a:pt x="311787" y="1491377"/>
                  </a:cubicBezTo>
                  <a:cubicBezTo>
                    <a:pt x="312912" y="1365065"/>
                    <a:pt x="-1122" y="1291763"/>
                    <a:pt x="3" y="1165451"/>
                  </a:cubicBezTo>
                  <a:close/>
                </a:path>
              </a:pathLst>
            </a:custGeom>
            <a:gradFill>
              <a:gsLst>
                <a:gs pos="0">
                  <a:schemeClr val="bg1">
                    <a:alpha val="68000"/>
                  </a:schemeClr>
                </a:gs>
                <a:gs pos="99000">
                  <a:schemeClr val="bg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2" name="Rectangle 91">
              <a:extLst>
                <a:ext uri="{FF2B5EF4-FFF2-40B4-BE49-F238E27FC236}">
                  <a16:creationId xmlns:a16="http://schemas.microsoft.com/office/drawing/2014/main" id="{28E7519B-EA19-2A46-9C38-1BDDEE668E91}"/>
                </a:ext>
              </a:extLst>
            </p:cNvPr>
            <p:cNvSpPr/>
            <p:nvPr/>
          </p:nvSpPr>
          <p:spPr>
            <a:xfrm>
              <a:off x="8613913" y="106017"/>
              <a:ext cx="2743200" cy="1020417"/>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3" name="TextBox 92">
              <a:extLst>
                <a:ext uri="{FF2B5EF4-FFF2-40B4-BE49-F238E27FC236}">
                  <a16:creationId xmlns:a16="http://schemas.microsoft.com/office/drawing/2014/main" id="{87C44C06-ADBC-1A45-BC93-524B58513C91}"/>
                </a:ext>
              </a:extLst>
            </p:cNvPr>
            <p:cNvSpPr txBox="1"/>
            <p:nvPr/>
          </p:nvSpPr>
          <p:spPr>
            <a:xfrm>
              <a:off x="8610903" y="117460"/>
              <a:ext cx="2931740" cy="104644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Source MAC:  </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71-65-F7-2B-08-53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Source IP: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137.196.7.23</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Target IP address: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137.196.7.14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mn-cs"/>
                </a:rPr>
                <a:t>…</a:t>
              </a:r>
            </a:p>
          </p:txBody>
        </p:sp>
      </p:grpSp>
      <p:grpSp>
        <p:nvGrpSpPr>
          <p:cNvPr id="36" name="Group 35">
            <a:extLst>
              <a:ext uri="{FF2B5EF4-FFF2-40B4-BE49-F238E27FC236}">
                <a16:creationId xmlns:a16="http://schemas.microsoft.com/office/drawing/2014/main" id="{F92BD21F-B726-4F40-9D4F-27BF9ABCB338}"/>
              </a:ext>
            </a:extLst>
          </p:cNvPr>
          <p:cNvGrpSpPr/>
          <p:nvPr/>
        </p:nvGrpSpPr>
        <p:grpSpPr>
          <a:xfrm>
            <a:off x="5367131" y="3596877"/>
            <a:ext cx="2849218" cy="2007707"/>
            <a:chOff x="437322" y="4803913"/>
            <a:chExt cx="2849218" cy="2007707"/>
          </a:xfrm>
        </p:grpSpPr>
        <p:sp>
          <p:nvSpPr>
            <p:cNvPr id="102" name="Right Arrow 101">
              <a:extLst>
                <a:ext uri="{FF2B5EF4-FFF2-40B4-BE49-F238E27FC236}">
                  <a16:creationId xmlns:a16="http://schemas.microsoft.com/office/drawing/2014/main" id="{F6B69C75-3517-234C-9022-322822C8ECE4}"/>
                </a:ext>
              </a:extLst>
            </p:cNvPr>
            <p:cNvSpPr/>
            <p:nvPr/>
          </p:nvSpPr>
          <p:spPr>
            <a:xfrm rot="5400000">
              <a:off x="1335154" y="6172202"/>
              <a:ext cx="1073429" cy="205408"/>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1" name="Right Arrow 100">
              <a:extLst>
                <a:ext uri="{FF2B5EF4-FFF2-40B4-BE49-F238E27FC236}">
                  <a16:creationId xmlns:a16="http://schemas.microsoft.com/office/drawing/2014/main" id="{E2103C84-F9BB-754A-8DB4-9EED1407A0E5}"/>
                </a:ext>
              </a:extLst>
            </p:cNvPr>
            <p:cNvSpPr/>
            <p:nvPr/>
          </p:nvSpPr>
          <p:spPr>
            <a:xfrm rot="16200000">
              <a:off x="1408044" y="5105399"/>
              <a:ext cx="775252" cy="172279"/>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ight Arrow 34">
              <a:extLst>
                <a:ext uri="{FF2B5EF4-FFF2-40B4-BE49-F238E27FC236}">
                  <a16:creationId xmlns:a16="http://schemas.microsoft.com/office/drawing/2014/main" id="{8E8C1703-14D3-ED45-A5E7-3C816D2C6A36}"/>
                </a:ext>
              </a:extLst>
            </p:cNvPr>
            <p:cNvSpPr/>
            <p:nvPr/>
          </p:nvSpPr>
          <p:spPr>
            <a:xfrm>
              <a:off x="437322" y="5499652"/>
              <a:ext cx="2849218" cy="159027"/>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95" name="Group 201">
              <a:extLst>
                <a:ext uri="{FF2B5EF4-FFF2-40B4-BE49-F238E27FC236}">
                  <a16:creationId xmlns:a16="http://schemas.microsoft.com/office/drawing/2014/main" id="{84F90531-593C-9146-AEE5-BEFEDB4FC6AF}"/>
                </a:ext>
              </a:extLst>
            </p:cNvPr>
            <p:cNvGrpSpPr>
              <a:grpSpLocks/>
            </p:cNvGrpSpPr>
            <p:nvPr/>
          </p:nvGrpSpPr>
          <p:grpSpPr bwMode="auto">
            <a:xfrm>
              <a:off x="1487255" y="5177985"/>
              <a:ext cx="587606" cy="741718"/>
              <a:chOff x="375561" y="297711"/>
              <a:chExt cx="1252683" cy="2138362"/>
            </a:xfrm>
          </p:grpSpPr>
          <p:sp>
            <p:nvSpPr>
              <p:cNvPr id="96" name="Freeform 95">
                <a:extLst>
                  <a:ext uri="{FF2B5EF4-FFF2-40B4-BE49-F238E27FC236}">
                    <a16:creationId xmlns:a16="http://schemas.microsoft.com/office/drawing/2014/main" id="{BB8D2B43-252A-154B-B33F-48E245DE4C33}"/>
                  </a:ext>
                </a:extLst>
              </p:cNvPr>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7" name="Freeform 96">
                <a:extLst>
                  <a:ext uri="{FF2B5EF4-FFF2-40B4-BE49-F238E27FC236}">
                    <a16:creationId xmlns:a16="http://schemas.microsoft.com/office/drawing/2014/main" id="{BCDE178B-CBB7-904E-8D77-3C5E1D8D1367}"/>
                  </a:ext>
                </a:extLst>
              </p:cNvPr>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8" name="Rectangle 97">
                <a:extLst>
                  <a:ext uri="{FF2B5EF4-FFF2-40B4-BE49-F238E27FC236}">
                    <a16:creationId xmlns:a16="http://schemas.microsoft.com/office/drawing/2014/main" id="{B5F298EC-5C7C-804F-B1E9-F0A0E4E57C02}"/>
                  </a:ext>
                </a:extLst>
              </p:cNvPr>
              <p:cNvSpPr/>
              <p:nvPr/>
            </p:nvSpPr>
            <p:spPr>
              <a:xfrm>
                <a:off x="1332065" y="1066560"/>
                <a:ext cx="296179" cy="1363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grpSp>
      </p:grpSp>
      <p:grpSp>
        <p:nvGrpSpPr>
          <p:cNvPr id="108" name="Group 107">
            <a:extLst>
              <a:ext uri="{FF2B5EF4-FFF2-40B4-BE49-F238E27FC236}">
                <a16:creationId xmlns:a16="http://schemas.microsoft.com/office/drawing/2014/main" id="{A9DD04DE-490A-BF4D-A7E2-3A174C7DB200}"/>
              </a:ext>
            </a:extLst>
          </p:cNvPr>
          <p:cNvGrpSpPr/>
          <p:nvPr/>
        </p:nvGrpSpPr>
        <p:grpSpPr>
          <a:xfrm>
            <a:off x="5817705" y="4121995"/>
            <a:ext cx="410817" cy="461665"/>
            <a:chOff x="2292626" y="5618921"/>
            <a:chExt cx="410817" cy="461665"/>
          </a:xfrm>
        </p:grpSpPr>
        <p:sp>
          <p:nvSpPr>
            <p:cNvPr id="109" name="Oval 108">
              <a:extLst>
                <a:ext uri="{FF2B5EF4-FFF2-40B4-BE49-F238E27FC236}">
                  <a16:creationId xmlns:a16="http://schemas.microsoft.com/office/drawing/2014/main" id="{56289879-A092-1D48-94AB-CCE5CC88B4FF}"/>
                </a:ext>
              </a:extLst>
            </p:cNvPr>
            <p:cNvSpPr/>
            <p:nvPr/>
          </p:nvSpPr>
          <p:spPr>
            <a:xfrm>
              <a:off x="2292626" y="5645426"/>
              <a:ext cx="410817" cy="410817"/>
            </a:xfrm>
            <a:prstGeom prst="ellipse">
              <a:avLst/>
            </a:prstGeom>
            <a:solidFill>
              <a:schemeClr val="bg1"/>
            </a:solidFill>
            <a:ln w="2540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B6F7794D-4F3F-5742-9DD7-7030CC3F326A}"/>
                </a:ext>
              </a:extLst>
            </p:cNvPr>
            <p:cNvSpPr txBox="1"/>
            <p:nvPr/>
          </p:nvSpPr>
          <p:spPr>
            <a:xfrm>
              <a:off x="2319130" y="5618921"/>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grpSp>
      <p:sp>
        <p:nvSpPr>
          <p:cNvPr id="111" name="TextBox 110">
            <a:extLst>
              <a:ext uri="{FF2B5EF4-FFF2-40B4-BE49-F238E27FC236}">
                <a16:creationId xmlns:a16="http://schemas.microsoft.com/office/drawing/2014/main" id="{B70654DC-D6ED-4743-B90B-BBDA82CBF7C1}"/>
              </a:ext>
            </a:extLst>
          </p:cNvPr>
          <p:cNvSpPr txBox="1"/>
          <p:nvPr/>
        </p:nvSpPr>
        <p:spPr>
          <a:xfrm>
            <a:off x="7623617" y="2453566"/>
            <a:ext cx="398528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Ethernet frame (sent to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FF-FF-FF-FF-FF-FF)</a:t>
            </a:r>
            <a:endParaRPr kumimoji="0" lang="en-US" sz="14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3041634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right)">
                                      <p:cBhvr>
                                        <p:cTn id="7" dur="500"/>
                                        <p:tgtEl>
                                          <p:spTgt spid="63"/>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dissolve">
                                      <p:cBhvr>
                                        <p:cTn id="15" dur="500"/>
                                        <p:tgtEl>
                                          <p:spTgt spid="24"/>
                                        </p:tgtEl>
                                      </p:cBhvr>
                                    </p:animEffect>
                                  </p:childTnLst>
                                </p:cTn>
                              </p:par>
                              <p:par>
                                <p:cTn id="16" presetID="22" presetClass="entr" presetSubtype="8" fill="hold"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left)">
                                      <p:cBhvr>
                                        <p:cTn id="18" dur="500"/>
                                        <p:tgtEl>
                                          <p:spTgt spid="36"/>
                                        </p:tgtEl>
                                      </p:cBhvr>
                                    </p:animEffect>
                                  </p:childTnLst>
                                </p:cTn>
                              </p:par>
                              <p:par>
                                <p:cTn id="19" presetID="9"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animEffect transition="in" filter="dissolve">
                                      <p:cBhvr>
                                        <p:cTn id="21" dur="500"/>
                                        <p:tgtEl>
                                          <p:spTgt spid="10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left)">
                                      <p:cBhvr>
                                        <p:cTn id="26" dur="500"/>
                                        <p:tgtEl>
                                          <p:spTgt spid="38"/>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11"/>
                                        </p:tgtEl>
                                        <p:attrNameLst>
                                          <p:attrName>style.visibility</p:attrName>
                                        </p:attrNameLst>
                                      </p:cBhvr>
                                      <p:to>
                                        <p:strVal val="visible"/>
                                      </p:to>
                                    </p:set>
                                    <p:animEffect transition="in" filter="dissolve">
                                      <p:cBhvr>
                                        <p:cTn id="29"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104900" y="362678"/>
            <a:ext cx="10515600" cy="894622"/>
          </a:xfrm>
        </p:spPr>
        <p:txBody>
          <a:bodyPr>
            <a:normAutofit/>
          </a:bodyPr>
          <a:lstStyle/>
          <a:p>
            <a:r>
              <a:rPr lang="en-US" altLang="en-US" dirty="0">
                <a:cs typeface="Calibri" panose="020F0502020204030204" pitchFamily="34" charset="0"/>
              </a:rPr>
              <a:t>Link layer: introduction</a:t>
            </a:r>
            <a:endParaRPr lang="en-US" sz="4400" dirty="0"/>
          </a:p>
        </p:txBody>
      </p:sp>
      <p:sp>
        <p:nvSpPr>
          <p:cNvPr id="6" name="Rectangle 3">
            <a:extLst>
              <a:ext uri="{FF2B5EF4-FFF2-40B4-BE49-F238E27FC236}">
                <a16:creationId xmlns:a16="http://schemas.microsoft.com/office/drawing/2014/main" id="{B81DCC24-3FE7-E745-BC17-3886FB241095}"/>
              </a:ext>
            </a:extLst>
          </p:cNvPr>
          <p:cNvSpPr txBox="1">
            <a:spLocks noChangeArrowheads="1"/>
          </p:cNvSpPr>
          <p:nvPr/>
        </p:nvSpPr>
        <p:spPr>
          <a:xfrm>
            <a:off x="1104900" y="1257300"/>
            <a:ext cx="5622601" cy="415340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463"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terminology:</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hosts, routers: </a:t>
            </a:r>
            <a:r>
              <a:rPr kumimoji="0" lang="en-US" altLang="en-US" sz="28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nodes</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communication channels that connect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adjacent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nodes along communication path: </a:t>
            </a:r>
            <a:r>
              <a:rPr kumimoji="0" lang="en-US" altLang="en-US" sz="28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links</a:t>
            </a:r>
          </a:p>
          <a:p>
            <a:pPr marL="747713" marR="0" lvl="1" indent="-274638"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wired , wireless </a:t>
            </a:r>
          </a:p>
          <a:p>
            <a:pPr marL="747713" marR="0" lvl="1" indent="-274638"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LANs</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layer-2 packet: </a:t>
            </a:r>
            <a:r>
              <a:rPr kumimoji="0" lang="en-US" altLang="en-US" sz="2800" b="0" i="1" u="none" strike="noStrike" kern="1200" cap="none" spc="0" normalizeH="0" baseline="0" noProof="0" dirty="0">
                <a:ln>
                  <a:noFill/>
                </a:ln>
                <a:solidFill>
                  <a:srgbClr val="0000A8"/>
                </a:solidFill>
                <a:effectLst/>
                <a:uLnTx/>
                <a:uFillTx/>
                <a:latin typeface="Calibri" panose="020F0502020204030204"/>
                <a:ea typeface="ＭＳ Ｐゴシック" panose="020B0600070205080204" pitchFamily="34" charset="-128"/>
                <a:cs typeface="ＭＳ Ｐゴシック" panose="020B0600070205080204" pitchFamily="34" charset="-128"/>
              </a:rPr>
              <a:t>frame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encapsulates datagram</a:t>
            </a:r>
          </a:p>
        </p:txBody>
      </p:sp>
      <p:sp>
        <p:nvSpPr>
          <p:cNvPr id="10" name="Freeform 9">
            <a:extLst>
              <a:ext uri="{FF2B5EF4-FFF2-40B4-BE49-F238E27FC236}">
                <a16:creationId xmlns:a16="http://schemas.microsoft.com/office/drawing/2014/main" id="{7FC4FF92-130F-BB41-8C2E-AD6E35A5EFB3}"/>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417">
            <a:extLst>
              <a:ext uri="{FF2B5EF4-FFF2-40B4-BE49-F238E27FC236}">
                <a16:creationId xmlns:a16="http://schemas.microsoft.com/office/drawing/2014/main" id="{86D46BE4-B0DC-6447-9B19-4A15963D6107}"/>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 name="Group 418">
            <a:extLst>
              <a:ext uri="{FF2B5EF4-FFF2-40B4-BE49-F238E27FC236}">
                <a16:creationId xmlns:a16="http://schemas.microsoft.com/office/drawing/2014/main" id="{B6EA0447-3C72-2546-A182-B18B3204742F}"/>
              </a:ext>
            </a:extLst>
          </p:cNvPr>
          <p:cNvGrpSpPr>
            <a:grpSpLocks/>
          </p:cNvGrpSpPr>
          <p:nvPr/>
        </p:nvGrpSpPr>
        <p:grpSpPr bwMode="auto">
          <a:xfrm>
            <a:off x="7205350" y="3289251"/>
            <a:ext cx="1458912" cy="933450"/>
            <a:chOff x="2889" y="1631"/>
            <a:chExt cx="980" cy="743"/>
          </a:xfrm>
        </p:grpSpPr>
        <p:sp>
          <p:nvSpPr>
            <p:cNvPr id="13" name="Rectangle 419">
              <a:extLst>
                <a:ext uri="{FF2B5EF4-FFF2-40B4-BE49-F238E27FC236}">
                  <a16:creationId xmlns:a16="http://schemas.microsoft.com/office/drawing/2014/main" id="{BE021C30-4F59-6844-AF0D-B5AB853A3B1C}"/>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4" name="AutoShape 420">
              <a:extLst>
                <a:ext uri="{FF2B5EF4-FFF2-40B4-BE49-F238E27FC236}">
                  <a16:creationId xmlns:a16="http://schemas.microsoft.com/office/drawing/2014/main" id="{27AA7BFA-EEE4-4140-B9E6-23FEE52ACCEA}"/>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5" name="Freeform 427">
            <a:extLst>
              <a:ext uri="{FF2B5EF4-FFF2-40B4-BE49-F238E27FC236}">
                <a16:creationId xmlns:a16="http://schemas.microsoft.com/office/drawing/2014/main" id="{50383F63-A1BE-EE40-9A4A-9521B5B39A87}"/>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Box 580">
            <a:extLst>
              <a:ext uri="{FF2B5EF4-FFF2-40B4-BE49-F238E27FC236}">
                <a16:creationId xmlns:a16="http://schemas.microsoft.com/office/drawing/2014/main" id="{68F39DC6-82AA-494B-BF8C-3328A3504C38}"/>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mobile network</a:t>
            </a:r>
          </a:p>
        </p:txBody>
      </p:sp>
      <p:sp>
        <p:nvSpPr>
          <p:cNvPr id="19" name="Text Box 580">
            <a:extLst>
              <a:ext uri="{FF2B5EF4-FFF2-40B4-BE49-F238E27FC236}">
                <a16:creationId xmlns:a16="http://schemas.microsoft.com/office/drawing/2014/main" id="{18D63BA9-A80C-3C4E-951E-EC3E6277A653}"/>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          network</a:t>
            </a:r>
          </a:p>
        </p:txBody>
      </p:sp>
      <p:sp>
        <p:nvSpPr>
          <p:cNvPr id="20" name="Freeform 19">
            <a:extLst>
              <a:ext uri="{FF2B5EF4-FFF2-40B4-BE49-F238E27FC236}">
                <a16:creationId xmlns:a16="http://schemas.microsoft.com/office/drawing/2014/main" id="{21C1BA4F-9694-604C-B41C-E527BFD0B4FC}"/>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09D929D7-3426-7545-8640-DC8E2ED95FB9}"/>
              </a:ext>
            </a:extLst>
          </p:cNvPr>
          <p:cNvGrpSpPr/>
          <p:nvPr/>
        </p:nvGrpSpPr>
        <p:grpSpPr>
          <a:xfrm>
            <a:off x="10837700" y="3928050"/>
            <a:ext cx="687393" cy="721548"/>
            <a:chOff x="5203089" y="1751190"/>
            <a:chExt cx="858331" cy="662414"/>
          </a:xfrm>
        </p:grpSpPr>
        <p:sp>
          <p:nvSpPr>
            <p:cNvPr id="22" name="Freeform 21">
              <a:extLst>
                <a:ext uri="{FF2B5EF4-FFF2-40B4-BE49-F238E27FC236}">
                  <a16:creationId xmlns:a16="http://schemas.microsoft.com/office/drawing/2014/main" id="{32949C6B-70A2-0C41-96B1-4A94F8B7F80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6A42A8C1-0A52-8944-BCD0-7C3E1000F6A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3801E422-A8CB-5D4B-8A53-10BB1CC241B4}"/>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A70776E-060B-774C-AF87-577276BCDEDB}"/>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4F15741-4E5D-2C40-AA55-B8A92FB5641B}"/>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C116124-6B0D-0A48-9748-70E0EE10E0B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1A80C21-FB20-4F42-A016-94A2E068D917}"/>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96746B7-2DA8-C14F-A27C-643C5FAB1AF2}"/>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a:extLst>
              <a:ext uri="{FF2B5EF4-FFF2-40B4-BE49-F238E27FC236}">
                <a16:creationId xmlns:a16="http://schemas.microsoft.com/office/drawing/2014/main" id="{02066780-DE5E-6740-8BBA-01C995D1619B}"/>
              </a:ext>
            </a:extLst>
          </p:cNvPr>
          <p:cNvGrpSpPr/>
          <p:nvPr/>
        </p:nvGrpSpPr>
        <p:grpSpPr>
          <a:xfrm>
            <a:off x="10771171" y="3194171"/>
            <a:ext cx="594613" cy="648336"/>
            <a:chOff x="5203089" y="1751190"/>
            <a:chExt cx="858331" cy="662414"/>
          </a:xfrm>
        </p:grpSpPr>
        <p:sp>
          <p:nvSpPr>
            <p:cNvPr id="31" name="Freeform 30">
              <a:extLst>
                <a:ext uri="{FF2B5EF4-FFF2-40B4-BE49-F238E27FC236}">
                  <a16:creationId xmlns:a16="http://schemas.microsoft.com/office/drawing/2014/main" id="{F49A9BF7-5D60-2C4D-AF1F-F5F5F46EB76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F8935E55-D83F-F74C-A0C3-358E8FF3E7CE}"/>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3FFB49DC-1122-2D42-9C83-51C0E0469DF6}"/>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B4DFA1B-BDC0-0547-BA3C-F5988DF09577}"/>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34898AC-622F-264A-9A7D-E5817715A6A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01C8AF5-125A-4746-96BD-BF09BC7DDE9B}"/>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3662089-AD1C-A64B-9B48-0369C502239D}"/>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0D9A8F3-9F56-D642-96B2-51A352E9864D}"/>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9" name="Freeform 38">
            <a:extLst>
              <a:ext uri="{FF2B5EF4-FFF2-40B4-BE49-F238E27FC236}">
                <a16:creationId xmlns:a16="http://schemas.microsoft.com/office/drawing/2014/main" id="{717B1C14-4D36-EF4F-A926-BBBD98456BEE}"/>
              </a:ext>
            </a:extLst>
          </p:cNvPr>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E13F2107-1C9A-0C41-B24A-0671CC60D47A}"/>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p>
        </p:txBody>
      </p:sp>
      <p:sp>
        <p:nvSpPr>
          <p:cNvPr id="41" name="Rectangle 40">
            <a:extLst>
              <a:ext uri="{FF2B5EF4-FFF2-40B4-BE49-F238E27FC236}">
                <a16:creationId xmlns:a16="http://schemas.microsoft.com/office/drawing/2014/main" id="{4E6D405D-F88D-A643-A8DA-87BCB5348C5C}"/>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795F625F-E4CA-A14C-BDB7-680FDFE6EE1F}"/>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p>
        </p:txBody>
      </p:sp>
      <p:cxnSp>
        <p:nvCxnSpPr>
          <p:cNvPr id="45" name="Straight Connector 44">
            <a:extLst>
              <a:ext uri="{FF2B5EF4-FFF2-40B4-BE49-F238E27FC236}">
                <a16:creationId xmlns:a16="http://schemas.microsoft.com/office/drawing/2014/main" id="{959284F2-2C3E-6B49-83BE-150EADA93824}"/>
              </a:ext>
            </a:extLst>
          </p:cNvPr>
          <p:cNvCxnSpPr>
            <a:cxnSpLocks/>
          </p:cNvCxnSpPr>
          <p:nvPr/>
        </p:nvCxnSpPr>
        <p:spPr>
          <a:xfrm flipH="1" flipV="1">
            <a:off x="10559920" y="3580125"/>
            <a:ext cx="412964" cy="63712"/>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1AEFAB6-4248-8846-A79A-BF9D6164DE76}"/>
              </a:ext>
            </a:extLst>
          </p:cNvPr>
          <p:cNvCxnSpPr>
            <a:cxnSpLocks/>
          </p:cNvCxnSpPr>
          <p:nvPr/>
        </p:nvCxnSpPr>
        <p:spPr>
          <a:xfrm flipH="1" flipV="1">
            <a:off x="10660835" y="3640684"/>
            <a:ext cx="345866" cy="738975"/>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0D3269-0EC2-2640-AC07-B881868275F8}"/>
              </a:ext>
            </a:extLst>
          </p:cNvPr>
          <p:cNvCxnSpPr>
            <a:cxnSpLocks/>
          </p:cNvCxnSpPr>
          <p:nvPr/>
        </p:nvCxnSpPr>
        <p:spPr>
          <a:xfrm flipV="1">
            <a:off x="10636897" y="3633421"/>
            <a:ext cx="335987" cy="39534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3C34A0-4725-C44D-9514-4F74B2157D8C}"/>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0311E5-76D3-2C44-A6A8-22CB01ADCF02}"/>
              </a:ext>
            </a:extLst>
          </p:cNvPr>
          <p:cNvCxnSpPr>
            <a:cxnSpLocks/>
          </p:cNvCxnSpPr>
          <p:nvPr/>
        </p:nvCxnSpPr>
        <p:spPr>
          <a:xfrm flipH="1" flipV="1">
            <a:off x="10550620" y="4071642"/>
            <a:ext cx="508543" cy="348647"/>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39BF82-EFED-E140-BFC2-23D3688C2CB7}"/>
              </a:ext>
            </a:extLst>
          </p:cNvPr>
          <p:cNvCxnSpPr>
            <a:cxnSpLocks/>
          </p:cNvCxnSpPr>
          <p:nvPr/>
        </p:nvCxnSpPr>
        <p:spPr>
          <a:xfrm flipH="1">
            <a:off x="9895195"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E47AF2-94A8-0243-8795-936020048815}"/>
              </a:ext>
            </a:extLst>
          </p:cNvPr>
          <p:cNvCxnSpPr>
            <a:cxnSpLocks/>
          </p:cNvCxnSpPr>
          <p:nvPr/>
        </p:nvCxnSpPr>
        <p:spPr>
          <a:xfrm flipH="1">
            <a:off x="9219616"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648A8C-238E-7045-A29E-EDD4DA54C3A4}"/>
              </a:ext>
            </a:extLst>
          </p:cNvPr>
          <p:cNvCxnSpPr>
            <a:cxnSpLocks/>
          </p:cNvCxnSpPr>
          <p:nvPr/>
        </p:nvCxnSpPr>
        <p:spPr>
          <a:xfrm flipH="1">
            <a:off x="9276868" y="3507672"/>
            <a:ext cx="382424" cy="51705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D327-3BC9-7D46-A7E7-D0F90B60A252}"/>
              </a:ext>
            </a:extLst>
          </p:cNvPr>
          <p:cNvCxnSpPr>
            <a:cxnSpLocks/>
          </p:cNvCxnSpPr>
          <p:nvPr/>
        </p:nvCxnSpPr>
        <p:spPr>
          <a:xfrm>
            <a:off x="9733069" y="3507672"/>
            <a:ext cx="0" cy="540294"/>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7C26C3-84F1-C149-AC22-6F1EB6629DA9}"/>
              </a:ext>
            </a:extLst>
          </p:cNvPr>
          <p:cNvCxnSpPr/>
          <p:nvPr/>
        </p:nvCxnSpPr>
        <p:spPr>
          <a:xfrm>
            <a:off x="10137668" y="2754692"/>
            <a:ext cx="488174" cy="839333"/>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F05EFE-FD3D-3C4D-8F4F-0AC6B112D1A2}"/>
              </a:ext>
            </a:extLst>
          </p:cNvPr>
          <p:cNvCxnSpPr>
            <a:cxnSpLocks/>
          </p:cNvCxnSpPr>
          <p:nvPr/>
        </p:nvCxnSpPr>
        <p:spPr>
          <a:xfrm flipH="1">
            <a:off x="9798719" y="2695013"/>
            <a:ext cx="380432" cy="694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62" name="Line 428">
            <a:extLst>
              <a:ext uri="{FF2B5EF4-FFF2-40B4-BE49-F238E27FC236}">
                <a16:creationId xmlns:a16="http://schemas.microsoft.com/office/drawing/2014/main" id="{16F1973E-A8F0-6E4E-9510-49D75998F4A8}"/>
              </a:ext>
            </a:extLst>
          </p:cNvPr>
          <p:cNvSpPr>
            <a:spLocks noChangeShapeType="1"/>
          </p:cNvSpPr>
          <p:nvPr/>
        </p:nvSpPr>
        <p:spPr bwMode="auto">
          <a:xfrm rot="16200000" flipV="1">
            <a:off x="9789609" y="5251739"/>
            <a:ext cx="388062" cy="756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Line 430">
            <a:extLst>
              <a:ext uri="{FF2B5EF4-FFF2-40B4-BE49-F238E27FC236}">
                <a16:creationId xmlns:a16="http://schemas.microsoft.com/office/drawing/2014/main" id="{CAB72423-2D43-1046-869C-9EDAEA5E40C1}"/>
              </a:ext>
            </a:extLst>
          </p:cNvPr>
          <p:cNvSpPr>
            <a:spLocks noChangeShapeType="1"/>
          </p:cNvSpPr>
          <p:nvPr/>
        </p:nvSpPr>
        <p:spPr bwMode="auto">
          <a:xfrm rot="16200000">
            <a:off x="10209926" y="5405286"/>
            <a:ext cx="0" cy="11430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Line 431">
            <a:extLst>
              <a:ext uri="{FF2B5EF4-FFF2-40B4-BE49-F238E27FC236}">
                <a16:creationId xmlns:a16="http://schemas.microsoft.com/office/drawing/2014/main" id="{99BD1088-D56F-3A42-8E44-483A32BEDA49}"/>
              </a:ext>
            </a:extLst>
          </p:cNvPr>
          <p:cNvSpPr>
            <a:spLocks noChangeShapeType="1"/>
          </p:cNvSpPr>
          <p:nvPr/>
        </p:nvSpPr>
        <p:spPr bwMode="auto">
          <a:xfrm>
            <a:off x="9432959" y="4838517"/>
            <a:ext cx="524483" cy="261537"/>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Line 432">
            <a:extLst>
              <a:ext uri="{FF2B5EF4-FFF2-40B4-BE49-F238E27FC236}">
                <a16:creationId xmlns:a16="http://schemas.microsoft.com/office/drawing/2014/main" id="{8A75CF99-7455-B74F-8BAD-3AD43E03F473}"/>
              </a:ext>
            </a:extLst>
          </p:cNvPr>
          <p:cNvSpPr>
            <a:spLocks noChangeShapeType="1"/>
          </p:cNvSpPr>
          <p:nvPr/>
        </p:nvSpPr>
        <p:spPr bwMode="auto">
          <a:xfrm flipV="1">
            <a:off x="8850066" y="4838517"/>
            <a:ext cx="569255" cy="246266"/>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Line 433">
            <a:extLst>
              <a:ext uri="{FF2B5EF4-FFF2-40B4-BE49-F238E27FC236}">
                <a16:creationId xmlns:a16="http://schemas.microsoft.com/office/drawing/2014/main" id="{FC542B29-675E-3D46-80C8-75565CBAE29A}"/>
              </a:ext>
            </a:extLst>
          </p:cNvPr>
          <p:cNvSpPr>
            <a:spLocks noChangeShapeType="1"/>
          </p:cNvSpPr>
          <p:nvPr/>
        </p:nvSpPr>
        <p:spPr bwMode="auto">
          <a:xfrm flipV="1">
            <a:off x="8821744" y="5108876"/>
            <a:ext cx="1030502"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Line 435">
            <a:extLst>
              <a:ext uri="{FF2B5EF4-FFF2-40B4-BE49-F238E27FC236}">
                <a16:creationId xmlns:a16="http://schemas.microsoft.com/office/drawing/2014/main" id="{2B974C3D-5280-D849-8D04-7FDDEF66CF86}"/>
              </a:ext>
            </a:extLst>
          </p:cNvPr>
          <p:cNvSpPr>
            <a:spLocks noChangeShapeType="1"/>
          </p:cNvSpPr>
          <p:nvPr/>
        </p:nvSpPr>
        <p:spPr bwMode="auto">
          <a:xfrm>
            <a:off x="8210207" y="5117334"/>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436">
            <a:extLst>
              <a:ext uri="{FF2B5EF4-FFF2-40B4-BE49-F238E27FC236}">
                <a16:creationId xmlns:a16="http://schemas.microsoft.com/office/drawing/2014/main" id="{05391238-AE6D-D14C-8C1F-CD07E40328C7}"/>
              </a:ext>
            </a:extLst>
          </p:cNvPr>
          <p:cNvSpPr>
            <a:spLocks noChangeShapeType="1"/>
          </p:cNvSpPr>
          <p:nvPr/>
        </p:nvSpPr>
        <p:spPr bwMode="auto">
          <a:xfrm flipV="1">
            <a:off x="7948367" y="5290470"/>
            <a:ext cx="412750" cy="12700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Line 439">
            <a:extLst>
              <a:ext uri="{FF2B5EF4-FFF2-40B4-BE49-F238E27FC236}">
                <a16:creationId xmlns:a16="http://schemas.microsoft.com/office/drawing/2014/main" id="{F0B33890-F38E-9948-851E-64C7E965F08B}"/>
              </a:ext>
            </a:extLst>
          </p:cNvPr>
          <p:cNvSpPr>
            <a:spLocks noChangeShapeType="1"/>
          </p:cNvSpPr>
          <p:nvPr/>
        </p:nvSpPr>
        <p:spPr bwMode="auto">
          <a:xfrm flipH="1">
            <a:off x="8373817" y="5282252"/>
            <a:ext cx="68080" cy="29396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Line 440">
            <a:extLst>
              <a:ext uri="{FF2B5EF4-FFF2-40B4-BE49-F238E27FC236}">
                <a16:creationId xmlns:a16="http://schemas.microsoft.com/office/drawing/2014/main" id="{A6F6A7F9-E45C-124D-AC6C-F4101DAE4B5F}"/>
              </a:ext>
            </a:extLst>
          </p:cNvPr>
          <p:cNvSpPr>
            <a:spLocks noChangeShapeType="1"/>
          </p:cNvSpPr>
          <p:nvPr/>
        </p:nvSpPr>
        <p:spPr bwMode="auto">
          <a:xfrm flipH="1" flipV="1">
            <a:off x="8488731" y="5307931"/>
            <a:ext cx="280374" cy="269876"/>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Line 441">
            <a:extLst>
              <a:ext uri="{FF2B5EF4-FFF2-40B4-BE49-F238E27FC236}">
                <a16:creationId xmlns:a16="http://schemas.microsoft.com/office/drawing/2014/main" id="{AD8346D7-6C40-1348-A196-CC99EDB76C75}"/>
              </a:ext>
            </a:extLst>
          </p:cNvPr>
          <p:cNvSpPr>
            <a:spLocks noChangeShapeType="1"/>
          </p:cNvSpPr>
          <p:nvPr/>
        </p:nvSpPr>
        <p:spPr bwMode="auto">
          <a:xfrm>
            <a:off x="8488731" y="5258048"/>
            <a:ext cx="914184" cy="46862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Line 443">
            <a:extLst>
              <a:ext uri="{FF2B5EF4-FFF2-40B4-BE49-F238E27FC236}">
                <a16:creationId xmlns:a16="http://schemas.microsoft.com/office/drawing/2014/main" id="{E2DA8AD7-F617-354E-B5AE-47F97541A8FA}"/>
              </a:ext>
            </a:extLst>
          </p:cNvPr>
          <p:cNvSpPr>
            <a:spLocks noChangeShapeType="1"/>
          </p:cNvSpPr>
          <p:nvPr/>
        </p:nvSpPr>
        <p:spPr bwMode="auto">
          <a:xfrm>
            <a:off x="8247778" y="3829970"/>
            <a:ext cx="0" cy="13176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Line 449">
            <a:extLst>
              <a:ext uri="{FF2B5EF4-FFF2-40B4-BE49-F238E27FC236}">
                <a16:creationId xmlns:a16="http://schemas.microsoft.com/office/drawing/2014/main" id="{E873DD89-2DB7-304C-ADED-170F1F4E1A6A}"/>
              </a:ext>
            </a:extLst>
          </p:cNvPr>
          <p:cNvSpPr>
            <a:spLocks noChangeShapeType="1"/>
          </p:cNvSpPr>
          <p:nvPr/>
        </p:nvSpPr>
        <p:spPr bwMode="auto">
          <a:xfrm flipV="1">
            <a:off x="7896666" y="4041107"/>
            <a:ext cx="168275"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Line 428">
            <a:extLst>
              <a:ext uri="{FF2B5EF4-FFF2-40B4-BE49-F238E27FC236}">
                <a16:creationId xmlns:a16="http://schemas.microsoft.com/office/drawing/2014/main" id="{56AC483A-3972-5540-9E9F-AE1FE256604E}"/>
              </a:ext>
            </a:extLst>
          </p:cNvPr>
          <p:cNvSpPr>
            <a:spLocks noChangeShapeType="1"/>
          </p:cNvSpPr>
          <p:nvPr/>
        </p:nvSpPr>
        <p:spPr bwMode="auto">
          <a:xfrm rot="16200000" flipV="1">
            <a:off x="9885545" y="5583471"/>
            <a:ext cx="366793" cy="148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Line 440">
            <a:extLst>
              <a:ext uri="{FF2B5EF4-FFF2-40B4-BE49-F238E27FC236}">
                <a16:creationId xmlns:a16="http://schemas.microsoft.com/office/drawing/2014/main" id="{B0224379-0B0C-1343-B0E2-E62DFA482C03}"/>
              </a:ext>
            </a:extLst>
          </p:cNvPr>
          <p:cNvSpPr>
            <a:spLocks noChangeShapeType="1"/>
          </p:cNvSpPr>
          <p:nvPr/>
        </p:nvSpPr>
        <p:spPr bwMode="auto">
          <a:xfrm flipV="1">
            <a:off x="8459425" y="5036562"/>
            <a:ext cx="404236" cy="207771"/>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DFBDA95-16CE-D146-A4C5-C45EDEC8D34E}"/>
              </a:ext>
            </a:extLst>
          </p:cNvPr>
          <p:cNvCxnSpPr/>
          <p:nvPr/>
        </p:nvCxnSpPr>
        <p:spPr>
          <a:xfrm flipH="1">
            <a:off x="10100635" y="2169432"/>
            <a:ext cx="761467" cy="577355"/>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A282E722-916E-234E-AC0B-E2B36A0049E1}"/>
              </a:ext>
            </a:extLst>
          </p:cNvPr>
          <p:cNvCxnSpPr/>
          <p:nvPr/>
        </p:nvCxnSpPr>
        <p:spPr>
          <a:xfrm flipH="1">
            <a:off x="10100635" y="2268313"/>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F691F242-AF67-1B42-8D8E-F09C1EB27D39}"/>
              </a:ext>
            </a:extLst>
          </p:cNvPr>
          <p:cNvCxnSpPr/>
          <p:nvPr/>
        </p:nvCxnSpPr>
        <p:spPr>
          <a:xfrm flipH="1">
            <a:off x="10672135" y="2200506"/>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FE49F46-6C78-A640-A53B-1F2DCAE49B5E}"/>
              </a:ext>
            </a:extLst>
          </p:cNvPr>
          <p:cNvCxnSpPr/>
          <p:nvPr/>
        </p:nvCxnSpPr>
        <p:spPr>
          <a:xfrm flipH="1">
            <a:off x="10142166" y="2718967"/>
            <a:ext cx="574283" cy="27820"/>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1454C82-BE7E-874F-AA28-09F795395B3E}"/>
              </a:ext>
            </a:extLst>
          </p:cNvPr>
          <p:cNvCxnSpPr/>
          <p:nvPr/>
        </p:nvCxnSpPr>
        <p:spPr>
          <a:xfrm flipH="1">
            <a:off x="10069542" y="2169432"/>
            <a:ext cx="788589" cy="98881"/>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42F00AE0-2163-514F-B52E-CFE0592CCF07}"/>
              </a:ext>
            </a:extLst>
          </p:cNvPr>
          <p:cNvCxnSpPr/>
          <p:nvPr/>
        </p:nvCxnSpPr>
        <p:spPr>
          <a:xfrm flipH="1">
            <a:off x="10862103" y="2127325"/>
            <a:ext cx="279002" cy="421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E38317B-7455-F04C-9FB3-A47169171585}"/>
              </a:ext>
            </a:extLst>
          </p:cNvPr>
          <p:cNvCxnSpPr/>
          <p:nvPr/>
        </p:nvCxnSpPr>
        <p:spPr>
          <a:xfrm flipH="1" flipV="1">
            <a:off x="10681994" y="2718967"/>
            <a:ext cx="353541" cy="67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8CD097C-75DA-B84B-B03E-371F3044C3BB}"/>
              </a:ext>
            </a:extLst>
          </p:cNvPr>
          <p:cNvCxnSpPr/>
          <p:nvPr/>
        </p:nvCxnSpPr>
        <p:spPr>
          <a:xfrm flipH="1">
            <a:off x="8769223" y="2268313"/>
            <a:ext cx="1300319" cy="606622"/>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84" name="Line 541">
            <a:extLst>
              <a:ext uri="{FF2B5EF4-FFF2-40B4-BE49-F238E27FC236}">
                <a16:creationId xmlns:a16="http://schemas.microsoft.com/office/drawing/2014/main" id="{3EE4D6D5-1F58-604E-926E-B12AF198F926}"/>
              </a:ext>
            </a:extLst>
          </p:cNvPr>
          <p:cNvSpPr>
            <a:spLocks noChangeShapeType="1"/>
          </p:cNvSpPr>
          <p:nvPr/>
        </p:nvSpPr>
        <p:spPr bwMode="auto">
          <a:xfrm flipV="1">
            <a:off x="9378705" y="4113379"/>
            <a:ext cx="429324" cy="705603"/>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Line 424">
            <a:extLst>
              <a:ext uri="{FF2B5EF4-FFF2-40B4-BE49-F238E27FC236}">
                <a16:creationId xmlns:a16="http://schemas.microsoft.com/office/drawing/2014/main" id="{69D11C97-9A2A-6F4A-BEC2-192440539BA8}"/>
              </a:ext>
            </a:extLst>
          </p:cNvPr>
          <p:cNvSpPr>
            <a:spLocks noChangeShapeType="1"/>
          </p:cNvSpPr>
          <p:nvPr/>
        </p:nvSpPr>
        <p:spPr bwMode="auto">
          <a:xfrm flipV="1">
            <a:off x="8244554" y="4047456"/>
            <a:ext cx="969051"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8" name="Picture 778" descr="antenna_radiation_stylized">
            <a:extLst>
              <a:ext uri="{FF2B5EF4-FFF2-40B4-BE49-F238E27FC236}">
                <a16:creationId xmlns:a16="http://schemas.microsoft.com/office/drawing/2014/main" id="{AE641E33-5C90-9C48-B6C0-B2DA38E6B4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81" descr="antenna_radiation_stylized">
            <a:extLst>
              <a:ext uri="{FF2B5EF4-FFF2-40B4-BE49-F238E27FC236}">
                <a16:creationId xmlns:a16="http://schemas.microsoft.com/office/drawing/2014/main" id="{58D0D77F-41BF-B141-99CC-744477020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99" descr="cell_tower_radiation copy">
            <a:extLst>
              <a:ext uri="{FF2B5EF4-FFF2-40B4-BE49-F238E27FC236}">
                <a16:creationId xmlns:a16="http://schemas.microsoft.com/office/drawing/2014/main" id="{B93FCB1A-5588-5743-82CC-8E52ADEAD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800">
            <a:extLst>
              <a:ext uri="{FF2B5EF4-FFF2-40B4-BE49-F238E27FC236}">
                <a16:creationId xmlns:a16="http://schemas.microsoft.com/office/drawing/2014/main" id="{029C7FDD-ABE9-EB40-A1C5-64FF9B2F936D}"/>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6" name="Line 426">
            <a:extLst>
              <a:ext uri="{FF2B5EF4-FFF2-40B4-BE49-F238E27FC236}">
                <a16:creationId xmlns:a16="http://schemas.microsoft.com/office/drawing/2014/main" id="{390C81B6-E64F-6D4C-8D06-8F1804B7F591}"/>
              </a:ext>
            </a:extLst>
          </p:cNvPr>
          <p:cNvSpPr>
            <a:spLocks noChangeShapeType="1"/>
          </p:cNvSpPr>
          <p:nvPr/>
        </p:nvSpPr>
        <p:spPr bwMode="auto">
          <a:xfrm>
            <a:off x="8207860" y="2700359"/>
            <a:ext cx="227964" cy="17435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3" name="Picture 777" descr="access_point_stylized_small">
            <a:extLst>
              <a:ext uri="{FF2B5EF4-FFF2-40B4-BE49-F238E27FC236}">
                <a16:creationId xmlns:a16="http://schemas.microsoft.com/office/drawing/2014/main" id="{B5B19229-5990-4C46-B116-F6E2FC934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780" descr="access_point_stylized_small">
            <a:extLst>
              <a:ext uri="{FF2B5EF4-FFF2-40B4-BE49-F238E27FC236}">
                <a16:creationId xmlns:a16="http://schemas.microsoft.com/office/drawing/2014/main" id="{615B9139-7B73-FE46-A7A9-D06CDC313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1" name="Group 120">
            <a:extLst>
              <a:ext uri="{FF2B5EF4-FFF2-40B4-BE49-F238E27FC236}">
                <a16:creationId xmlns:a16="http://schemas.microsoft.com/office/drawing/2014/main" id="{9932E1A1-9866-4149-B71C-D56584CCE488}"/>
              </a:ext>
            </a:extLst>
          </p:cNvPr>
          <p:cNvGrpSpPr/>
          <p:nvPr/>
        </p:nvGrpSpPr>
        <p:grpSpPr>
          <a:xfrm>
            <a:off x="8676619" y="4967420"/>
            <a:ext cx="393760" cy="218578"/>
            <a:chOff x="7493876" y="2774731"/>
            <a:chExt cx="1481958" cy="894622"/>
          </a:xfrm>
        </p:grpSpPr>
        <p:sp>
          <p:nvSpPr>
            <p:cNvPr id="122" name="Freeform 121">
              <a:extLst>
                <a:ext uri="{FF2B5EF4-FFF2-40B4-BE49-F238E27FC236}">
                  <a16:creationId xmlns:a16="http://schemas.microsoft.com/office/drawing/2014/main" id="{A60DF978-36B3-2D47-A16A-0D97C01CAFE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3" name="Oval 122">
              <a:extLst>
                <a:ext uri="{FF2B5EF4-FFF2-40B4-BE49-F238E27FC236}">
                  <a16:creationId xmlns:a16="http://schemas.microsoft.com/office/drawing/2014/main" id="{8656B286-5B4C-0D4F-9AF0-6A6CFC0099D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4" name="Group 123">
              <a:extLst>
                <a:ext uri="{FF2B5EF4-FFF2-40B4-BE49-F238E27FC236}">
                  <a16:creationId xmlns:a16="http://schemas.microsoft.com/office/drawing/2014/main" id="{CE4349E7-CC12-8D4C-8CFA-829CDA082037}"/>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AD86C2F1-D4F0-7948-9E05-62E1C42CC8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6224715B-0FC5-9E49-B361-2A29A286F3C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7CA2DA9C-2B13-214E-ACD2-0EA76BA8301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8C4A6B5C-46E6-5E4D-96C8-1C3F87F0387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9" name="Group 128">
            <a:extLst>
              <a:ext uri="{FF2B5EF4-FFF2-40B4-BE49-F238E27FC236}">
                <a16:creationId xmlns:a16="http://schemas.microsoft.com/office/drawing/2014/main" id="{0E1D7EA0-6DA2-8D43-8279-78C750CFC172}"/>
              </a:ext>
            </a:extLst>
          </p:cNvPr>
          <p:cNvGrpSpPr/>
          <p:nvPr/>
        </p:nvGrpSpPr>
        <p:grpSpPr>
          <a:xfrm>
            <a:off x="8311829" y="5180504"/>
            <a:ext cx="309187" cy="167750"/>
            <a:chOff x="3668110" y="2448910"/>
            <a:chExt cx="3794234" cy="2165130"/>
          </a:xfrm>
        </p:grpSpPr>
        <p:sp>
          <p:nvSpPr>
            <p:cNvPr id="130" name="Rectangle 129">
              <a:extLst>
                <a:ext uri="{FF2B5EF4-FFF2-40B4-BE49-F238E27FC236}">
                  <a16:creationId xmlns:a16="http://schemas.microsoft.com/office/drawing/2014/main" id="{3632348E-CBF0-8F4E-B1C0-FA5E7B14036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id="{9E6F91D8-1A83-2A42-AC0B-AD8F10B7EF35}"/>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2" name="Group 131">
              <a:extLst>
                <a:ext uri="{FF2B5EF4-FFF2-40B4-BE49-F238E27FC236}">
                  <a16:creationId xmlns:a16="http://schemas.microsoft.com/office/drawing/2014/main" id="{941E3EF0-51B2-C349-B41E-2A6C5F46D905}"/>
                </a:ext>
              </a:extLst>
            </p:cNvPr>
            <p:cNvGrpSpPr/>
            <p:nvPr/>
          </p:nvGrpSpPr>
          <p:grpSpPr>
            <a:xfrm>
              <a:off x="3941378" y="2603243"/>
              <a:ext cx="3202061" cy="1066110"/>
              <a:chOff x="7939341" y="3037317"/>
              <a:chExt cx="897649" cy="353919"/>
            </a:xfrm>
          </p:grpSpPr>
          <p:sp>
            <p:nvSpPr>
              <p:cNvPr id="133" name="Freeform 132">
                <a:extLst>
                  <a:ext uri="{FF2B5EF4-FFF2-40B4-BE49-F238E27FC236}">
                    <a16:creationId xmlns:a16="http://schemas.microsoft.com/office/drawing/2014/main" id="{C7403B7C-7FA1-3F40-B91E-B9311B3831C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2456F695-074E-CC4D-8221-531E7EA3A74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224A04C3-C296-1C4B-BBD4-CDE7083CB1D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id="{5BBAC641-21BF-8B45-BB54-F143F77A155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37" name="Group 136">
            <a:extLst>
              <a:ext uri="{FF2B5EF4-FFF2-40B4-BE49-F238E27FC236}">
                <a16:creationId xmlns:a16="http://schemas.microsoft.com/office/drawing/2014/main" id="{93BC347E-C394-3042-B2F7-B3F23FAEAB95}"/>
              </a:ext>
            </a:extLst>
          </p:cNvPr>
          <p:cNvGrpSpPr/>
          <p:nvPr/>
        </p:nvGrpSpPr>
        <p:grpSpPr>
          <a:xfrm>
            <a:off x="8439827" y="2812309"/>
            <a:ext cx="353678" cy="168275"/>
            <a:chOff x="7493876" y="2774731"/>
            <a:chExt cx="1481958" cy="894622"/>
          </a:xfrm>
        </p:grpSpPr>
        <p:sp>
          <p:nvSpPr>
            <p:cNvPr id="138" name="Freeform 137">
              <a:extLst>
                <a:ext uri="{FF2B5EF4-FFF2-40B4-BE49-F238E27FC236}">
                  <a16:creationId xmlns:a16="http://schemas.microsoft.com/office/drawing/2014/main" id="{E2A87F28-E662-7843-88D6-0813EE7C9C7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9" name="Oval 138">
              <a:extLst>
                <a:ext uri="{FF2B5EF4-FFF2-40B4-BE49-F238E27FC236}">
                  <a16:creationId xmlns:a16="http://schemas.microsoft.com/office/drawing/2014/main" id="{7F5A88D5-7F33-C641-91D0-89A14D0320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0" name="Group 139">
              <a:extLst>
                <a:ext uri="{FF2B5EF4-FFF2-40B4-BE49-F238E27FC236}">
                  <a16:creationId xmlns:a16="http://schemas.microsoft.com/office/drawing/2014/main" id="{F27C385B-C23A-9D47-A881-792955281F4B}"/>
                </a:ext>
              </a:extLst>
            </p:cNvPr>
            <p:cNvGrpSpPr/>
            <p:nvPr/>
          </p:nvGrpSpPr>
          <p:grpSpPr>
            <a:xfrm>
              <a:off x="7713663" y="2848339"/>
              <a:ext cx="1042107" cy="425543"/>
              <a:chOff x="7786941" y="2884917"/>
              <a:chExt cx="897649" cy="353919"/>
            </a:xfrm>
          </p:grpSpPr>
          <p:sp>
            <p:nvSpPr>
              <p:cNvPr id="141" name="Freeform 140">
                <a:extLst>
                  <a:ext uri="{FF2B5EF4-FFF2-40B4-BE49-F238E27FC236}">
                    <a16:creationId xmlns:a16="http://schemas.microsoft.com/office/drawing/2014/main" id="{1AAAA0E5-7CFA-D644-ADAB-E7BF68F3D3B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751DAA20-67FB-F046-A058-83AEFE0E26C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3" name="Freeform 142">
                <a:extLst>
                  <a:ext uri="{FF2B5EF4-FFF2-40B4-BE49-F238E27FC236}">
                    <a16:creationId xmlns:a16="http://schemas.microsoft.com/office/drawing/2014/main" id="{0C03FD79-9BD7-DD42-AC59-6C4F96612A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A4610651-9548-304A-8A63-B930DF6222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3" name="Group 152">
            <a:extLst>
              <a:ext uri="{FF2B5EF4-FFF2-40B4-BE49-F238E27FC236}">
                <a16:creationId xmlns:a16="http://schemas.microsoft.com/office/drawing/2014/main" id="{419BFD2C-DE5F-0C45-B636-6597FE43775F}"/>
              </a:ext>
            </a:extLst>
          </p:cNvPr>
          <p:cNvGrpSpPr/>
          <p:nvPr/>
        </p:nvGrpSpPr>
        <p:grpSpPr>
          <a:xfrm>
            <a:off x="10884085" y="3601365"/>
            <a:ext cx="170989" cy="97052"/>
            <a:chOff x="7493876" y="2774731"/>
            <a:chExt cx="1481958" cy="894622"/>
          </a:xfrm>
        </p:grpSpPr>
        <p:sp>
          <p:nvSpPr>
            <p:cNvPr id="154" name="Freeform 153">
              <a:extLst>
                <a:ext uri="{FF2B5EF4-FFF2-40B4-BE49-F238E27FC236}">
                  <a16:creationId xmlns:a16="http://schemas.microsoft.com/office/drawing/2014/main" id="{58D0A013-957C-4B4E-8B83-D6592094AC1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5" name="Oval 154">
              <a:extLst>
                <a:ext uri="{FF2B5EF4-FFF2-40B4-BE49-F238E27FC236}">
                  <a16:creationId xmlns:a16="http://schemas.microsoft.com/office/drawing/2014/main" id="{F7DC0323-148A-714F-A6FC-9ADB6FB12895}"/>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6" name="Group 155">
              <a:extLst>
                <a:ext uri="{FF2B5EF4-FFF2-40B4-BE49-F238E27FC236}">
                  <a16:creationId xmlns:a16="http://schemas.microsoft.com/office/drawing/2014/main" id="{2B6897F2-F6E6-A049-A1D9-17378B713B31}"/>
                </a:ext>
              </a:extLst>
            </p:cNvPr>
            <p:cNvGrpSpPr/>
            <p:nvPr/>
          </p:nvGrpSpPr>
          <p:grpSpPr>
            <a:xfrm>
              <a:off x="7713663" y="2848339"/>
              <a:ext cx="1042107" cy="425543"/>
              <a:chOff x="7786941" y="2884917"/>
              <a:chExt cx="897649" cy="353919"/>
            </a:xfrm>
          </p:grpSpPr>
          <p:sp>
            <p:nvSpPr>
              <p:cNvPr id="157" name="Freeform 156">
                <a:extLst>
                  <a:ext uri="{FF2B5EF4-FFF2-40B4-BE49-F238E27FC236}">
                    <a16:creationId xmlns:a16="http://schemas.microsoft.com/office/drawing/2014/main" id="{0F6ACC7A-4B31-AF42-A472-F972FEE813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8" name="Freeform 157">
                <a:extLst>
                  <a:ext uri="{FF2B5EF4-FFF2-40B4-BE49-F238E27FC236}">
                    <a16:creationId xmlns:a16="http://schemas.microsoft.com/office/drawing/2014/main" id="{0CE6B10E-CA3E-D444-AB50-17DAB7CAD2C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id="{E3B2228D-5BAA-EC47-BEFB-CB31458923D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id="{B7729E0C-173F-C14A-AEF0-A4EC382A521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1" name="Group 160">
            <a:extLst>
              <a:ext uri="{FF2B5EF4-FFF2-40B4-BE49-F238E27FC236}">
                <a16:creationId xmlns:a16="http://schemas.microsoft.com/office/drawing/2014/main" id="{0F65CB9E-D1E1-5348-9E59-69DA1CEF2123}"/>
              </a:ext>
            </a:extLst>
          </p:cNvPr>
          <p:cNvGrpSpPr/>
          <p:nvPr/>
        </p:nvGrpSpPr>
        <p:grpSpPr>
          <a:xfrm>
            <a:off x="10410609" y="3496138"/>
            <a:ext cx="353678" cy="198344"/>
            <a:chOff x="7493876" y="2774731"/>
            <a:chExt cx="1481958" cy="894622"/>
          </a:xfrm>
        </p:grpSpPr>
        <p:sp>
          <p:nvSpPr>
            <p:cNvPr id="162" name="Freeform 161">
              <a:extLst>
                <a:ext uri="{FF2B5EF4-FFF2-40B4-BE49-F238E27FC236}">
                  <a16:creationId xmlns:a16="http://schemas.microsoft.com/office/drawing/2014/main" id="{21DBEC0A-03A5-5849-AD80-43903CE8F98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63" name="Oval 162">
              <a:extLst>
                <a:ext uri="{FF2B5EF4-FFF2-40B4-BE49-F238E27FC236}">
                  <a16:creationId xmlns:a16="http://schemas.microsoft.com/office/drawing/2014/main" id="{093155A2-B6DA-E04B-931F-EAE90D03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64" name="Group 163">
              <a:extLst>
                <a:ext uri="{FF2B5EF4-FFF2-40B4-BE49-F238E27FC236}">
                  <a16:creationId xmlns:a16="http://schemas.microsoft.com/office/drawing/2014/main" id="{3931AF15-7062-194D-9D41-4344D0DE6CAC}"/>
                </a:ext>
              </a:extLst>
            </p:cNvPr>
            <p:cNvGrpSpPr/>
            <p:nvPr/>
          </p:nvGrpSpPr>
          <p:grpSpPr>
            <a:xfrm>
              <a:off x="7713663" y="2848339"/>
              <a:ext cx="1042107" cy="425543"/>
              <a:chOff x="7786941" y="2884917"/>
              <a:chExt cx="897649" cy="353919"/>
            </a:xfrm>
          </p:grpSpPr>
          <p:sp>
            <p:nvSpPr>
              <p:cNvPr id="165" name="Freeform 164">
                <a:extLst>
                  <a:ext uri="{FF2B5EF4-FFF2-40B4-BE49-F238E27FC236}">
                    <a16:creationId xmlns:a16="http://schemas.microsoft.com/office/drawing/2014/main" id="{FDC26AF1-24F2-5D45-AB87-61683E4E25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6" name="Freeform 165">
                <a:extLst>
                  <a:ext uri="{FF2B5EF4-FFF2-40B4-BE49-F238E27FC236}">
                    <a16:creationId xmlns:a16="http://schemas.microsoft.com/office/drawing/2014/main" id="{4EC90C20-8D53-0646-9F93-F00306B71CA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7" name="Freeform 166">
                <a:extLst>
                  <a:ext uri="{FF2B5EF4-FFF2-40B4-BE49-F238E27FC236}">
                    <a16:creationId xmlns:a16="http://schemas.microsoft.com/office/drawing/2014/main" id="{49493643-4525-FD45-A56C-AE765396C5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8" name="Freeform 167">
                <a:extLst>
                  <a:ext uri="{FF2B5EF4-FFF2-40B4-BE49-F238E27FC236}">
                    <a16:creationId xmlns:a16="http://schemas.microsoft.com/office/drawing/2014/main" id="{0824CC9D-76C8-2749-A791-F65C4F3ACA4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9" name="Group 168">
            <a:extLst>
              <a:ext uri="{FF2B5EF4-FFF2-40B4-BE49-F238E27FC236}">
                <a16:creationId xmlns:a16="http://schemas.microsoft.com/office/drawing/2014/main" id="{CFBE87F9-CE91-5943-9D77-D8B9227384AC}"/>
              </a:ext>
            </a:extLst>
          </p:cNvPr>
          <p:cNvGrpSpPr/>
          <p:nvPr/>
        </p:nvGrpSpPr>
        <p:grpSpPr>
          <a:xfrm>
            <a:off x="9948724" y="2202292"/>
            <a:ext cx="353678" cy="198344"/>
            <a:chOff x="7493876" y="2774731"/>
            <a:chExt cx="1481958" cy="894622"/>
          </a:xfrm>
        </p:grpSpPr>
        <p:sp>
          <p:nvSpPr>
            <p:cNvPr id="170" name="Freeform 169">
              <a:extLst>
                <a:ext uri="{FF2B5EF4-FFF2-40B4-BE49-F238E27FC236}">
                  <a16:creationId xmlns:a16="http://schemas.microsoft.com/office/drawing/2014/main" id="{4F167397-FDB8-4A4D-A599-63F4111F181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1" name="Oval 170">
              <a:extLst>
                <a:ext uri="{FF2B5EF4-FFF2-40B4-BE49-F238E27FC236}">
                  <a16:creationId xmlns:a16="http://schemas.microsoft.com/office/drawing/2014/main" id="{08DCFDBA-4FB5-AE49-968D-A9F0C84D1CA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72" name="Group 171">
              <a:extLst>
                <a:ext uri="{FF2B5EF4-FFF2-40B4-BE49-F238E27FC236}">
                  <a16:creationId xmlns:a16="http://schemas.microsoft.com/office/drawing/2014/main" id="{185146B5-C4CC-CF42-8938-46F3C689B49E}"/>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A7227274-32EF-074A-9791-2B53B212E4B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201B35B0-4270-0A43-B1CB-1EA6DEBA0A3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5" name="Freeform 174">
                <a:extLst>
                  <a:ext uri="{FF2B5EF4-FFF2-40B4-BE49-F238E27FC236}">
                    <a16:creationId xmlns:a16="http://schemas.microsoft.com/office/drawing/2014/main" id="{F7956E94-C156-C749-894C-3962EFA64DC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6" name="Freeform 175">
                <a:extLst>
                  <a:ext uri="{FF2B5EF4-FFF2-40B4-BE49-F238E27FC236}">
                    <a16:creationId xmlns:a16="http://schemas.microsoft.com/office/drawing/2014/main" id="{30545111-AB10-544C-A7FB-8905D7E84A0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7" name="Group 176">
            <a:extLst>
              <a:ext uri="{FF2B5EF4-FFF2-40B4-BE49-F238E27FC236}">
                <a16:creationId xmlns:a16="http://schemas.microsoft.com/office/drawing/2014/main" id="{6D2B1BF7-15E3-B642-B1ED-14A585EC5A4E}"/>
              </a:ext>
            </a:extLst>
          </p:cNvPr>
          <p:cNvGrpSpPr/>
          <p:nvPr/>
        </p:nvGrpSpPr>
        <p:grpSpPr>
          <a:xfrm>
            <a:off x="10527214" y="2613367"/>
            <a:ext cx="353678" cy="198344"/>
            <a:chOff x="7493876" y="2774731"/>
            <a:chExt cx="1481958" cy="894622"/>
          </a:xfrm>
        </p:grpSpPr>
        <p:sp>
          <p:nvSpPr>
            <p:cNvPr id="178" name="Freeform 177">
              <a:extLst>
                <a:ext uri="{FF2B5EF4-FFF2-40B4-BE49-F238E27FC236}">
                  <a16:creationId xmlns:a16="http://schemas.microsoft.com/office/drawing/2014/main" id="{FC3BC896-EAF3-B44C-A223-0B61ADD448A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9" name="Oval 178">
              <a:extLst>
                <a:ext uri="{FF2B5EF4-FFF2-40B4-BE49-F238E27FC236}">
                  <a16:creationId xmlns:a16="http://schemas.microsoft.com/office/drawing/2014/main" id="{A1FDE8F7-458E-F043-99FF-74BB3A94040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0" name="Group 179">
              <a:extLst>
                <a:ext uri="{FF2B5EF4-FFF2-40B4-BE49-F238E27FC236}">
                  <a16:creationId xmlns:a16="http://schemas.microsoft.com/office/drawing/2014/main" id="{FF87486C-C62D-A04E-BD6D-5E7B286D0987}"/>
                </a:ext>
              </a:extLst>
            </p:cNvPr>
            <p:cNvGrpSpPr/>
            <p:nvPr/>
          </p:nvGrpSpPr>
          <p:grpSpPr>
            <a:xfrm>
              <a:off x="7713663" y="2848339"/>
              <a:ext cx="1042107" cy="425543"/>
              <a:chOff x="7786941" y="2884917"/>
              <a:chExt cx="897649" cy="353919"/>
            </a:xfrm>
          </p:grpSpPr>
          <p:sp>
            <p:nvSpPr>
              <p:cNvPr id="181" name="Freeform 180">
                <a:extLst>
                  <a:ext uri="{FF2B5EF4-FFF2-40B4-BE49-F238E27FC236}">
                    <a16:creationId xmlns:a16="http://schemas.microsoft.com/office/drawing/2014/main" id="{DEDB6C40-CF6A-E547-8BC1-635D2DC438F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2" name="Freeform 181">
                <a:extLst>
                  <a:ext uri="{FF2B5EF4-FFF2-40B4-BE49-F238E27FC236}">
                    <a16:creationId xmlns:a16="http://schemas.microsoft.com/office/drawing/2014/main" id="{B7776C1D-06CD-5245-AF82-92665409A00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2D893366-435F-C043-8ADD-35A96EC80B1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5246B375-EFFF-874C-BA50-6516A502F0C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85" name="Group 184">
            <a:extLst>
              <a:ext uri="{FF2B5EF4-FFF2-40B4-BE49-F238E27FC236}">
                <a16:creationId xmlns:a16="http://schemas.microsoft.com/office/drawing/2014/main" id="{F0711763-C567-4040-ABFB-F5C34597A154}"/>
              </a:ext>
            </a:extLst>
          </p:cNvPr>
          <p:cNvGrpSpPr/>
          <p:nvPr/>
        </p:nvGrpSpPr>
        <p:grpSpPr>
          <a:xfrm>
            <a:off x="10643825" y="2107963"/>
            <a:ext cx="353678" cy="198344"/>
            <a:chOff x="7493876" y="2774731"/>
            <a:chExt cx="1481958" cy="894622"/>
          </a:xfrm>
        </p:grpSpPr>
        <p:sp>
          <p:nvSpPr>
            <p:cNvPr id="186" name="Freeform 185">
              <a:extLst>
                <a:ext uri="{FF2B5EF4-FFF2-40B4-BE49-F238E27FC236}">
                  <a16:creationId xmlns:a16="http://schemas.microsoft.com/office/drawing/2014/main" id="{7F38627D-7A2B-A841-8C69-850F7253A2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7" name="Oval 186">
              <a:extLst>
                <a:ext uri="{FF2B5EF4-FFF2-40B4-BE49-F238E27FC236}">
                  <a16:creationId xmlns:a16="http://schemas.microsoft.com/office/drawing/2014/main" id="{8FB71122-C2F0-3B40-A94F-7E95B02A39D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3A5D9C3E-2D7E-A54F-9A93-7708DD147DB1}"/>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2B3C3A91-863F-E54F-BCBF-83530898F04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0" name="Freeform 189">
                <a:extLst>
                  <a:ext uri="{FF2B5EF4-FFF2-40B4-BE49-F238E27FC236}">
                    <a16:creationId xmlns:a16="http://schemas.microsoft.com/office/drawing/2014/main" id="{E03CE2E4-33A0-7443-968B-028BF2FEAF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1" name="Freeform 190">
                <a:extLst>
                  <a:ext uri="{FF2B5EF4-FFF2-40B4-BE49-F238E27FC236}">
                    <a16:creationId xmlns:a16="http://schemas.microsoft.com/office/drawing/2014/main" id="{92376DD9-E3A6-0B4A-97CB-7FDA6023E44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2" name="Freeform 191">
                <a:extLst>
                  <a:ext uri="{FF2B5EF4-FFF2-40B4-BE49-F238E27FC236}">
                    <a16:creationId xmlns:a16="http://schemas.microsoft.com/office/drawing/2014/main" id="{18E42DD9-0888-4A41-A186-22087D773FC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1" name="Group 200">
            <a:extLst>
              <a:ext uri="{FF2B5EF4-FFF2-40B4-BE49-F238E27FC236}">
                <a16:creationId xmlns:a16="http://schemas.microsoft.com/office/drawing/2014/main" id="{F6C05161-17CC-4047-8DD1-B9901ECF6386}"/>
              </a:ext>
            </a:extLst>
          </p:cNvPr>
          <p:cNvGrpSpPr/>
          <p:nvPr/>
        </p:nvGrpSpPr>
        <p:grpSpPr>
          <a:xfrm>
            <a:off x="9980126" y="2661565"/>
            <a:ext cx="353678" cy="198344"/>
            <a:chOff x="7493876" y="2774731"/>
            <a:chExt cx="1481958" cy="894622"/>
          </a:xfrm>
        </p:grpSpPr>
        <p:sp>
          <p:nvSpPr>
            <p:cNvPr id="202" name="Freeform 201">
              <a:extLst>
                <a:ext uri="{FF2B5EF4-FFF2-40B4-BE49-F238E27FC236}">
                  <a16:creationId xmlns:a16="http://schemas.microsoft.com/office/drawing/2014/main" id="{947827F3-EDEA-7A42-9B1D-083327F8DEC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3" name="Oval 202">
              <a:extLst>
                <a:ext uri="{FF2B5EF4-FFF2-40B4-BE49-F238E27FC236}">
                  <a16:creationId xmlns:a16="http://schemas.microsoft.com/office/drawing/2014/main" id="{34CC4598-569C-8B40-92BA-1D2FBE3E50F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4" name="Group 203">
              <a:extLst>
                <a:ext uri="{FF2B5EF4-FFF2-40B4-BE49-F238E27FC236}">
                  <a16:creationId xmlns:a16="http://schemas.microsoft.com/office/drawing/2014/main" id="{FC8B6594-03D2-024C-9EA4-C0C60D628F1D}"/>
                </a:ext>
              </a:extLst>
            </p:cNvPr>
            <p:cNvGrpSpPr/>
            <p:nvPr/>
          </p:nvGrpSpPr>
          <p:grpSpPr>
            <a:xfrm>
              <a:off x="7713663" y="2848339"/>
              <a:ext cx="1042107" cy="425543"/>
              <a:chOff x="7786941" y="2884917"/>
              <a:chExt cx="897649" cy="353919"/>
            </a:xfrm>
          </p:grpSpPr>
          <p:sp>
            <p:nvSpPr>
              <p:cNvPr id="205" name="Freeform 204">
                <a:extLst>
                  <a:ext uri="{FF2B5EF4-FFF2-40B4-BE49-F238E27FC236}">
                    <a16:creationId xmlns:a16="http://schemas.microsoft.com/office/drawing/2014/main" id="{1FDE0324-11E3-5145-88E9-DE61B49F2A3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6" name="Freeform 205">
                <a:extLst>
                  <a:ext uri="{FF2B5EF4-FFF2-40B4-BE49-F238E27FC236}">
                    <a16:creationId xmlns:a16="http://schemas.microsoft.com/office/drawing/2014/main" id="{C131568C-F5A3-DB44-94E2-7B887CDB264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7" name="Freeform 206">
                <a:extLst>
                  <a:ext uri="{FF2B5EF4-FFF2-40B4-BE49-F238E27FC236}">
                    <a16:creationId xmlns:a16="http://schemas.microsoft.com/office/drawing/2014/main" id="{A7EDAE1E-6998-2048-ADF9-12AD17B25B3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8" name="Freeform 207">
                <a:extLst>
                  <a:ext uri="{FF2B5EF4-FFF2-40B4-BE49-F238E27FC236}">
                    <a16:creationId xmlns:a16="http://schemas.microsoft.com/office/drawing/2014/main" id="{8FC26428-BCB7-1047-B128-BD12A87F81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9" name="Group 208">
            <a:extLst>
              <a:ext uri="{FF2B5EF4-FFF2-40B4-BE49-F238E27FC236}">
                <a16:creationId xmlns:a16="http://schemas.microsoft.com/office/drawing/2014/main" id="{198EE3F8-E7C6-7742-BDAE-10EEB3BA9601}"/>
              </a:ext>
            </a:extLst>
          </p:cNvPr>
          <p:cNvGrpSpPr/>
          <p:nvPr/>
        </p:nvGrpSpPr>
        <p:grpSpPr>
          <a:xfrm>
            <a:off x="9497138" y="3394032"/>
            <a:ext cx="367224" cy="240304"/>
            <a:chOff x="7493876" y="2774731"/>
            <a:chExt cx="1481958" cy="894622"/>
          </a:xfrm>
        </p:grpSpPr>
        <p:sp>
          <p:nvSpPr>
            <p:cNvPr id="210" name="Freeform 209">
              <a:extLst>
                <a:ext uri="{FF2B5EF4-FFF2-40B4-BE49-F238E27FC236}">
                  <a16:creationId xmlns:a16="http://schemas.microsoft.com/office/drawing/2014/main" id="{7A2B8EB1-241A-C04E-9EA1-495DCDBCB17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1" name="Oval 210">
              <a:extLst>
                <a:ext uri="{FF2B5EF4-FFF2-40B4-BE49-F238E27FC236}">
                  <a16:creationId xmlns:a16="http://schemas.microsoft.com/office/drawing/2014/main" id="{0B3245D7-5441-9648-A36A-661C2ACB57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2" name="Group 211">
              <a:extLst>
                <a:ext uri="{FF2B5EF4-FFF2-40B4-BE49-F238E27FC236}">
                  <a16:creationId xmlns:a16="http://schemas.microsoft.com/office/drawing/2014/main" id="{86F28103-141B-154E-A362-409B3111D184}"/>
                </a:ext>
              </a:extLst>
            </p:cNvPr>
            <p:cNvGrpSpPr/>
            <p:nvPr/>
          </p:nvGrpSpPr>
          <p:grpSpPr>
            <a:xfrm>
              <a:off x="7713663" y="2848339"/>
              <a:ext cx="1042107" cy="425543"/>
              <a:chOff x="7786941" y="2884917"/>
              <a:chExt cx="897649" cy="353919"/>
            </a:xfrm>
          </p:grpSpPr>
          <p:sp>
            <p:nvSpPr>
              <p:cNvPr id="213" name="Freeform 212">
                <a:extLst>
                  <a:ext uri="{FF2B5EF4-FFF2-40B4-BE49-F238E27FC236}">
                    <a16:creationId xmlns:a16="http://schemas.microsoft.com/office/drawing/2014/main" id="{2F7A2BEC-77A9-6D41-8098-B64A792EA0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4" name="Freeform 213">
                <a:extLst>
                  <a:ext uri="{FF2B5EF4-FFF2-40B4-BE49-F238E27FC236}">
                    <a16:creationId xmlns:a16="http://schemas.microsoft.com/office/drawing/2014/main" id="{7DED57CD-47F8-9D45-9600-A0BEEC9768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5" name="Freeform 214">
                <a:extLst>
                  <a:ext uri="{FF2B5EF4-FFF2-40B4-BE49-F238E27FC236}">
                    <a16:creationId xmlns:a16="http://schemas.microsoft.com/office/drawing/2014/main" id="{210D30D1-E5F0-E44B-A795-D0F4E795F9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6" name="Freeform 215">
                <a:extLst>
                  <a:ext uri="{FF2B5EF4-FFF2-40B4-BE49-F238E27FC236}">
                    <a16:creationId xmlns:a16="http://schemas.microsoft.com/office/drawing/2014/main" id="{AC7488D5-7B56-8944-802F-C2691C362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5" name="Group 224">
            <a:extLst>
              <a:ext uri="{FF2B5EF4-FFF2-40B4-BE49-F238E27FC236}">
                <a16:creationId xmlns:a16="http://schemas.microsoft.com/office/drawing/2014/main" id="{9F5D0807-95F5-B242-9940-2134E3CE864D}"/>
              </a:ext>
            </a:extLst>
          </p:cNvPr>
          <p:cNvGrpSpPr/>
          <p:nvPr/>
        </p:nvGrpSpPr>
        <p:grpSpPr>
          <a:xfrm>
            <a:off x="10375259" y="3992325"/>
            <a:ext cx="353678" cy="198344"/>
            <a:chOff x="7493876" y="2774731"/>
            <a:chExt cx="1481958" cy="894622"/>
          </a:xfrm>
        </p:grpSpPr>
        <p:sp>
          <p:nvSpPr>
            <p:cNvPr id="226" name="Freeform 225">
              <a:extLst>
                <a:ext uri="{FF2B5EF4-FFF2-40B4-BE49-F238E27FC236}">
                  <a16:creationId xmlns:a16="http://schemas.microsoft.com/office/drawing/2014/main" id="{65E7C622-0E2D-F247-B71E-DB43805F13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7" name="Oval 226">
              <a:extLst>
                <a:ext uri="{FF2B5EF4-FFF2-40B4-BE49-F238E27FC236}">
                  <a16:creationId xmlns:a16="http://schemas.microsoft.com/office/drawing/2014/main" id="{E1DDDBA8-9328-FF4B-A036-4A8C314BC3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8" name="Group 227">
              <a:extLst>
                <a:ext uri="{FF2B5EF4-FFF2-40B4-BE49-F238E27FC236}">
                  <a16:creationId xmlns:a16="http://schemas.microsoft.com/office/drawing/2014/main" id="{FE4053D3-C37C-B247-AABC-ACB5431A3328}"/>
                </a:ext>
              </a:extLst>
            </p:cNvPr>
            <p:cNvGrpSpPr/>
            <p:nvPr/>
          </p:nvGrpSpPr>
          <p:grpSpPr>
            <a:xfrm>
              <a:off x="7713663" y="2848339"/>
              <a:ext cx="1042107" cy="425543"/>
              <a:chOff x="7786941" y="2884917"/>
              <a:chExt cx="897649" cy="353919"/>
            </a:xfrm>
          </p:grpSpPr>
          <p:sp>
            <p:nvSpPr>
              <p:cNvPr id="229" name="Freeform 228">
                <a:extLst>
                  <a:ext uri="{FF2B5EF4-FFF2-40B4-BE49-F238E27FC236}">
                    <a16:creationId xmlns:a16="http://schemas.microsoft.com/office/drawing/2014/main" id="{9B8C5BFF-F366-864D-9DDD-AD0F594855F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E52E2636-7B29-8B4F-A9E7-0A019FB123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Freeform 230">
                <a:extLst>
                  <a:ext uri="{FF2B5EF4-FFF2-40B4-BE49-F238E27FC236}">
                    <a16:creationId xmlns:a16="http://schemas.microsoft.com/office/drawing/2014/main" id="{81B96CBC-D09D-8A44-A7F4-460A6FE268A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2" name="Freeform 231">
                <a:extLst>
                  <a:ext uri="{FF2B5EF4-FFF2-40B4-BE49-F238E27FC236}">
                    <a16:creationId xmlns:a16="http://schemas.microsoft.com/office/drawing/2014/main" id="{AB72586A-2BC3-AD40-8068-98E191DFFE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1" name="Group 240">
            <a:extLst>
              <a:ext uri="{FF2B5EF4-FFF2-40B4-BE49-F238E27FC236}">
                <a16:creationId xmlns:a16="http://schemas.microsoft.com/office/drawing/2014/main" id="{23665DDF-4A56-E24C-9D9B-557EA2031298}"/>
              </a:ext>
            </a:extLst>
          </p:cNvPr>
          <p:cNvGrpSpPr/>
          <p:nvPr/>
        </p:nvGrpSpPr>
        <p:grpSpPr>
          <a:xfrm>
            <a:off x="10925982" y="4369125"/>
            <a:ext cx="228295" cy="120400"/>
            <a:chOff x="7493876" y="2774731"/>
            <a:chExt cx="1481958" cy="894622"/>
          </a:xfrm>
        </p:grpSpPr>
        <p:sp>
          <p:nvSpPr>
            <p:cNvPr id="242" name="Freeform 241">
              <a:extLst>
                <a:ext uri="{FF2B5EF4-FFF2-40B4-BE49-F238E27FC236}">
                  <a16:creationId xmlns:a16="http://schemas.microsoft.com/office/drawing/2014/main" id="{31441261-7107-C940-87CC-EC4FA053449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3" name="Oval 242">
              <a:extLst>
                <a:ext uri="{FF2B5EF4-FFF2-40B4-BE49-F238E27FC236}">
                  <a16:creationId xmlns:a16="http://schemas.microsoft.com/office/drawing/2014/main" id="{5F5B546A-49AB-9042-B43E-5F11C688F25E}"/>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44" name="Group 243">
              <a:extLst>
                <a:ext uri="{FF2B5EF4-FFF2-40B4-BE49-F238E27FC236}">
                  <a16:creationId xmlns:a16="http://schemas.microsoft.com/office/drawing/2014/main" id="{E8DF2468-3557-AD4F-8E6A-2FD993E8CF5C}"/>
                </a:ext>
              </a:extLst>
            </p:cNvPr>
            <p:cNvGrpSpPr/>
            <p:nvPr/>
          </p:nvGrpSpPr>
          <p:grpSpPr>
            <a:xfrm>
              <a:off x="7713663" y="2848339"/>
              <a:ext cx="1042107" cy="425543"/>
              <a:chOff x="7786941" y="2884917"/>
              <a:chExt cx="897649" cy="353919"/>
            </a:xfrm>
          </p:grpSpPr>
          <p:sp>
            <p:nvSpPr>
              <p:cNvPr id="245" name="Freeform 244">
                <a:extLst>
                  <a:ext uri="{FF2B5EF4-FFF2-40B4-BE49-F238E27FC236}">
                    <a16:creationId xmlns:a16="http://schemas.microsoft.com/office/drawing/2014/main" id="{9E3ADAA4-12C2-404E-917C-5A2F54CCD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6" name="Freeform 245">
                <a:extLst>
                  <a:ext uri="{FF2B5EF4-FFF2-40B4-BE49-F238E27FC236}">
                    <a16:creationId xmlns:a16="http://schemas.microsoft.com/office/drawing/2014/main" id="{7A728ED3-C05E-B44A-9C86-A753D22F76A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7" name="Freeform 246">
                <a:extLst>
                  <a:ext uri="{FF2B5EF4-FFF2-40B4-BE49-F238E27FC236}">
                    <a16:creationId xmlns:a16="http://schemas.microsoft.com/office/drawing/2014/main" id="{63D4F443-59AA-0D4F-BA7D-32F6068E799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8" name="Freeform 247">
                <a:extLst>
                  <a:ext uri="{FF2B5EF4-FFF2-40B4-BE49-F238E27FC236}">
                    <a16:creationId xmlns:a16="http://schemas.microsoft.com/office/drawing/2014/main" id="{205AEAD2-2A18-2D4A-91B3-368B52FA7C5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9" name="Group 248">
            <a:extLst>
              <a:ext uri="{FF2B5EF4-FFF2-40B4-BE49-F238E27FC236}">
                <a16:creationId xmlns:a16="http://schemas.microsoft.com/office/drawing/2014/main" id="{931C36A9-E761-0148-9032-D81ACCB48A29}"/>
              </a:ext>
            </a:extLst>
          </p:cNvPr>
          <p:cNvGrpSpPr/>
          <p:nvPr/>
        </p:nvGrpSpPr>
        <p:grpSpPr>
          <a:xfrm>
            <a:off x="7439074" y="2356613"/>
            <a:ext cx="534987" cy="407988"/>
            <a:chOff x="7432700" y="2327293"/>
            <a:chExt cx="534987" cy="407988"/>
          </a:xfrm>
        </p:grpSpPr>
        <p:pic>
          <p:nvPicPr>
            <p:cNvPr id="250" name="Picture 1017" descr="antenna_stylized">
              <a:extLst>
                <a:ext uri="{FF2B5EF4-FFF2-40B4-BE49-F238E27FC236}">
                  <a16:creationId xmlns:a16="http://schemas.microsoft.com/office/drawing/2014/main" id="{A1B3AFF0-514E-1142-A2F6-8BE3FF2174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1018" descr="laptop_keyboard">
              <a:extLst>
                <a:ext uri="{FF2B5EF4-FFF2-40B4-BE49-F238E27FC236}">
                  <a16:creationId xmlns:a16="http://schemas.microsoft.com/office/drawing/2014/main" id="{F72A8B16-D68A-BE43-A9DC-2099F1288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019">
              <a:extLst>
                <a:ext uri="{FF2B5EF4-FFF2-40B4-BE49-F238E27FC236}">
                  <a16:creationId xmlns:a16="http://schemas.microsoft.com/office/drawing/2014/main" id="{8BD550C1-DB66-1D43-B0FF-2194D6CE59D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53" name="Picture 1020" descr="screen">
              <a:extLst>
                <a:ext uri="{FF2B5EF4-FFF2-40B4-BE49-F238E27FC236}">
                  <a16:creationId xmlns:a16="http://schemas.microsoft.com/office/drawing/2014/main" id="{5B7A4293-9090-2C47-A5F9-1484B3E8E4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1021">
              <a:extLst>
                <a:ext uri="{FF2B5EF4-FFF2-40B4-BE49-F238E27FC236}">
                  <a16:creationId xmlns:a16="http://schemas.microsoft.com/office/drawing/2014/main" id="{66A9E8A3-089D-144F-8C74-780D0252320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5" name="Freeform 1022">
              <a:extLst>
                <a:ext uri="{FF2B5EF4-FFF2-40B4-BE49-F238E27FC236}">
                  <a16:creationId xmlns:a16="http://schemas.microsoft.com/office/drawing/2014/main" id="{2DEB5F56-4F04-4A4C-B2A9-7F75D7610902}"/>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6" name="Freeform 1023">
              <a:extLst>
                <a:ext uri="{FF2B5EF4-FFF2-40B4-BE49-F238E27FC236}">
                  <a16:creationId xmlns:a16="http://schemas.microsoft.com/office/drawing/2014/main" id="{264AB736-6181-DD49-9CF8-34CDC3C98A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7" name="Freeform 1024">
              <a:extLst>
                <a:ext uri="{FF2B5EF4-FFF2-40B4-BE49-F238E27FC236}">
                  <a16:creationId xmlns:a16="http://schemas.microsoft.com/office/drawing/2014/main" id="{B30F467B-7CAE-E14D-A3A5-8BE8EC571FC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8" name="Freeform 1025">
              <a:extLst>
                <a:ext uri="{FF2B5EF4-FFF2-40B4-BE49-F238E27FC236}">
                  <a16:creationId xmlns:a16="http://schemas.microsoft.com/office/drawing/2014/main" id="{714DEECF-C2B9-3646-8D8C-520B14AFF2A3}"/>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Freeform 1026">
              <a:extLst>
                <a:ext uri="{FF2B5EF4-FFF2-40B4-BE49-F238E27FC236}">
                  <a16:creationId xmlns:a16="http://schemas.microsoft.com/office/drawing/2014/main" id="{434760BE-7A82-7348-8C26-8BB88B73F057}"/>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1027">
              <a:extLst>
                <a:ext uri="{FF2B5EF4-FFF2-40B4-BE49-F238E27FC236}">
                  <a16:creationId xmlns:a16="http://schemas.microsoft.com/office/drawing/2014/main" id="{A3D737A2-33B2-B843-993D-3954163D2F8B}"/>
                </a:ext>
              </a:extLst>
            </p:cNvPr>
            <p:cNvGrpSpPr>
              <a:grpSpLocks/>
            </p:cNvGrpSpPr>
            <p:nvPr/>
          </p:nvGrpSpPr>
          <p:grpSpPr bwMode="auto">
            <a:xfrm>
              <a:off x="7594735" y="2642220"/>
              <a:ext cx="98740" cy="36846"/>
              <a:chOff x="1740" y="2642"/>
              <a:chExt cx="752" cy="327"/>
            </a:xfrm>
          </p:grpSpPr>
          <p:sp>
            <p:nvSpPr>
              <p:cNvPr id="267" name="Freeform 1028">
                <a:extLst>
                  <a:ext uri="{FF2B5EF4-FFF2-40B4-BE49-F238E27FC236}">
                    <a16:creationId xmlns:a16="http://schemas.microsoft.com/office/drawing/2014/main" id="{2B8D95DD-AA07-CA46-8938-5982463E0F5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8" name="Freeform 1029">
                <a:extLst>
                  <a:ext uri="{FF2B5EF4-FFF2-40B4-BE49-F238E27FC236}">
                    <a16:creationId xmlns:a16="http://schemas.microsoft.com/office/drawing/2014/main" id="{F36872DC-490B-E041-B789-63AE7E7ACD2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9" name="Freeform 1030">
                <a:extLst>
                  <a:ext uri="{FF2B5EF4-FFF2-40B4-BE49-F238E27FC236}">
                    <a16:creationId xmlns:a16="http://schemas.microsoft.com/office/drawing/2014/main" id="{97C01B49-8BEB-1A42-A62D-556A20AEDCF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0" name="Freeform 1031">
                <a:extLst>
                  <a:ext uri="{FF2B5EF4-FFF2-40B4-BE49-F238E27FC236}">
                    <a16:creationId xmlns:a16="http://schemas.microsoft.com/office/drawing/2014/main" id="{FDC4BA15-39D3-CD4E-97DA-6107F8C4DFF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Freeform 1032">
                <a:extLst>
                  <a:ext uri="{FF2B5EF4-FFF2-40B4-BE49-F238E27FC236}">
                    <a16:creationId xmlns:a16="http://schemas.microsoft.com/office/drawing/2014/main" id="{B4ED9D93-7953-574C-B8DB-E31647E5385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2" name="Freeform 1033">
                <a:extLst>
                  <a:ext uri="{FF2B5EF4-FFF2-40B4-BE49-F238E27FC236}">
                    <a16:creationId xmlns:a16="http://schemas.microsoft.com/office/drawing/2014/main" id="{9040F4DE-59D9-0446-9953-D7CF4E6052C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61" name="Freeform 1034">
              <a:extLst>
                <a:ext uri="{FF2B5EF4-FFF2-40B4-BE49-F238E27FC236}">
                  <a16:creationId xmlns:a16="http://schemas.microsoft.com/office/drawing/2014/main" id="{2C7F706E-3A83-E04B-96B6-0DFA0DD1955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2" name="Freeform 1035">
              <a:extLst>
                <a:ext uri="{FF2B5EF4-FFF2-40B4-BE49-F238E27FC236}">
                  <a16:creationId xmlns:a16="http://schemas.microsoft.com/office/drawing/2014/main" id="{60E14294-2508-FB4A-AE0F-000AF5BCFC8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3" name="Freeform 1036">
              <a:extLst>
                <a:ext uri="{FF2B5EF4-FFF2-40B4-BE49-F238E27FC236}">
                  <a16:creationId xmlns:a16="http://schemas.microsoft.com/office/drawing/2014/main" id="{6816A6AE-0883-4D48-8DF3-05A4914E713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4" name="Freeform 1037">
              <a:extLst>
                <a:ext uri="{FF2B5EF4-FFF2-40B4-BE49-F238E27FC236}">
                  <a16:creationId xmlns:a16="http://schemas.microsoft.com/office/drawing/2014/main" id="{0C4F2B5B-D9EF-F242-A282-CB6CB4D90EE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5" name="Freeform 1038">
              <a:extLst>
                <a:ext uri="{FF2B5EF4-FFF2-40B4-BE49-F238E27FC236}">
                  <a16:creationId xmlns:a16="http://schemas.microsoft.com/office/drawing/2014/main" id="{CA94116C-A643-F041-BE08-F16F1FF3EF9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6" name="Freeform 1039">
              <a:extLst>
                <a:ext uri="{FF2B5EF4-FFF2-40B4-BE49-F238E27FC236}">
                  <a16:creationId xmlns:a16="http://schemas.microsoft.com/office/drawing/2014/main" id="{EBBEB869-CEFF-3B4D-8790-DF10B6E9EDC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73" name="Group 272">
            <a:extLst>
              <a:ext uri="{FF2B5EF4-FFF2-40B4-BE49-F238E27FC236}">
                <a16:creationId xmlns:a16="http://schemas.microsoft.com/office/drawing/2014/main" id="{7BE84195-0460-B24A-9BFA-64009B70F0D4}"/>
              </a:ext>
            </a:extLst>
          </p:cNvPr>
          <p:cNvGrpSpPr/>
          <p:nvPr/>
        </p:nvGrpSpPr>
        <p:grpSpPr>
          <a:xfrm>
            <a:off x="8637781" y="2319727"/>
            <a:ext cx="530702" cy="478009"/>
            <a:chOff x="8631407" y="2290407"/>
            <a:chExt cx="530702" cy="478009"/>
          </a:xfrm>
        </p:grpSpPr>
        <p:pic>
          <p:nvPicPr>
            <p:cNvPr id="274" name="Picture 568" descr="light2.png">
              <a:extLst>
                <a:ext uri="{FF2B5EF4-FFF2-40B4-BE49-F238E27FC236}">
                  <a16:creationId xmlns:a16="http://schemas.microsoft.com/office/drawing/2014/main" id="{9C2ABCA4-2AB6-604A-BAF1-3DCCB40F3CF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1017" descr="antenna_stylized">
              <a:extLst>
                <a:ext uri="{FF2B5EF4-FFF2-40B4-BE49-F238E27FC236}">
                  <a16:creationId xmlns:a16="http://schemas.microsoft.com/office/drawing/2014/main" id="{650AA1D1-0ECD-3E4A-81DB-CC97A96B57C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 name="Group 275">
            <a:extLst>
              <a:ext uri="{FF2B5EF4-FFF2-40B4-BE49-F238E27FC236}">
                <a16:creationId xmlns:a16="http://schemas.microsoft.com/office/drawing/2014/main" id="{EFF79B51-BA03-584F-A0CE-2E5C3CDBD9C8}"/>
              </a:ext>
            </a:extLst>
          </p:cNvPr>
          <p:cNvGrpSpPr/>
          <p:nvPr/>
        </p:nvGrpSpPr>
        <p:grpSpPr>
          <a:xfrm>
            <a:off x="8499539" y="2059124"/>
            <a:ext cx="849312" cy="226109"/>
            <a:chOff x="8493165" y="2029804"/>
            <a:chExt cx="849312" cy="226109"/>
          </a:xfrm>
        </p:grpSpPr>
        <p:pic>
          <p:nvPicPr>
            <p:cNvPr id="277" name="Picture 603" descr="car_icon_small">
              <a:extLst>
                <a:ext uri="{FF2B5EF4-FFF2-40B4-BE49-F238E27FC236}">
                  <a16:creationId xmlns:a16="http://schemas.microsoft.com/office/drawing/2014/main" id="{A16178BF-CE10-DF42-8C1F-E2AAFB94BB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1017" descr="antenna_stylized">
              <a:extLst>
                <a:ext uri="{FF2B5EF4-FFF2-40B4-BE49-F238E27FC236}">
                  <a16:creationId xmlns:a16="http://schemas.microsoft.com/office/drawing/2014/main" id="{BF73CD36-5E1A-D143-A3EA-8721982417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a:extLst>
              <a:ext uri="{FF2B5EF4-FFF2-40B4-BE49-F238E27FC236}">
                <a16:creationId xmlns:a16="http://schemas.microsoft.com/office/drawing/2014/main" id="{053CF7AA-EEE7-E849-8975-45A554C35F5B}"/>
              </a:ext>
            </a:extLst>
          </p:cNvPr>
          <p:cNvGrpSpPr/>
          <p:nvPr/>
        </p:nvGrpSpPr>
        <p:grpSpPr>
          <a:xfrm>
            <a:off x="7493518" y="3325424"/>
            <a:ext cx="857739" cy="583764"/>
            <a:chOff x="7487144" y="3296104"/>
            <a:chExt cx="857739" cy="583764"/>
          </a:xfrm>
        </p:grpSpPr>
        <p:grpSp>
          <p:nvGrpSpPr>
            <p:cNvPr id="280" name="Group 279">
              <a:extLst>
                <a:ext uri="{FF2B5EF4-FFF2-40B4-BE49-F238E27FC236}">
                  <a16:creationId xmlns:a16="http://schemas.microsoft.com/office/drawing/2014/main" id="{90508AE9-865D-844C-B2E1-CAED9E70CF88}"/>
                </a:ext>
              </a:extLst>
            </p:cNvPr>
            <p:cNvGrpSpPr/>
            <p:nvPr/>
          </p:nvGrpSpPr>
          <p:grpSpPr>
            <a:xfrm>
              <a:off x="7487144" y="3389820"/>
              <a:ext cx="350807" cy="305517"/>
              <a:chOff x="7487144" y="3389820"/>
              <a:chExt cx="350807" cy="305517"/>
            </a:xfrm>
          </p:grpSpPr>
          <p:pic>
            <p:nvPicPr>
              <p:cNvPr id="287" name="Picture 1115" descr="antenna_stylized">
                <a:extLst>
                  <a:ext uri="{FF2B5EF4-FFF2-40B4-BE49-F238E27FC236}">
                    <a16:creationId xmlns:a16="http://schemas.microsoft.com/office/drawing/2014/main" id="{AD910864-C9F4-C94B-9B97-60E50CF30A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1116" descr="laptop_keyboard">
                <a:extLst>
                  <a:ext uri="{FF2B5EF4-FFF2-40B4-BE49-F238E27FC236}">
                    <a16:creationId xmlns:a16="http://schemas.microsoft.com/office/drawing/2014/main" id="{89C482D5-7199-3040-A39E-C983C7E76CD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1117">
                <a:extLst>
                  <a:ext uri="{FF2B5EF4-FFF2-40B4-BE49-F238E27FC236}">
                    <a16:creationId xmlns:a16="http://schemas.microsoft.com/office/drawing/2014/main" id="{0D17FA05-6DB9-CE4E-8353-3DB3EF64CEF2}"/>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90" name="Picture 1118" descr="screen">
                <a:extLst>
                  <a:ext uri="{FF2B5EF4-FFF2-40B4-BE49-F238E27FC236}">
                    <a16:creationId xmlns:a16="http://schemas.microsoft.com/office/drawing/2014/main" id="{4A4B2A13-447B-ED4B-A13F-5489BEAC9B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119">
                <a:extLst>
                  <a:ext uri="{FF2B5EF4-FFF2-40B4-BE49-F238E27FC236}">
                    <a16:creationId xmlns:a16="http://schemas.microsoft.com/office/drawing/2014/main" id="{02BC84AC-7149-BD45-BC93-E0DD4ADF91EE}"/>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2" name="Freeform 1120">
                <a:extLst>
                  <a:ext uri="{FF2B5EF4-FFF2-40B4-BE49-F238E27FC236}">
                    <a16:creationId xmlns:a16="http://schemas.microsoft.com/office/drawing/2014/main" id="{43377E2E-A43C-E048-A432-F337E7B5EE6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3" name="Freeform 1121">
                <a:extLst>
                  <a:ext uri="{FF2B5EF4-FFF2-40B4-BE49-F238E27FC236}">
                    <a16:creationId xmlns:a16="http://schemas.microsoft.com/office/drawing/2014/main" id="{268349DA-55F4-ED45-92D9-0389907B3CA7}"/>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1122">
                <a:extLst>
                  <a:ext uri="{FF2B5EF4-FFF2-40B4-BE49-F238E27FC236}">
                    <a16:creationId xmlns:a16="http://schemas.microsoft.com/office/drawing/2014/main" id="{EB4B31C8-34A6-6D47-B6E1-260958CFBD6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Freeform 1123">
                <a:extLst>
                  <a:ext uri="{FF2B5EF4-FFF2-40B4-BE49-F238E27FC236}">
                    <a16:creationId xmlns:a16="http://schemas.microsoft.com/office/drawing/2014/main" id="{91DE791A-C87B-7849-8B6A-CB3B398F112D}"/>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Freeform 1124">
                <a:extLst>
                  <a:ext uri="{FF2B5EF4-FFF2-40B4-BE49-F238E27FC236}">
                    <a16:creationId xmlns:a16="http://schemas.microsoft.com/office/drawing/2014/main" id="{A02AA6E2-5FD6-D14F-9923-83771333B1D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97" name="Group 1125">
                <a:extLst>
                  <a:ext uri="{FF2B5EF4-FFF2-40B4-BE49-F238E27FC236}">
                    <a16:creationId xmlns:a16="http://schemas.microsoft.com/office/drawing/2014/main" id="{7117A071-F66A-A547-B2A3-FDEC23474639}"/>
                  </a:ext>
                </a:extLst>
              </p:cNvPr>
              <p:cNvGrpSpPr>
                <a:grpSpLocks/>
              </p:cNvGrpSpPr>
              <p:nvPr/>
            </p:nvGrpSpPr>
            <p:grpSpPr bwMode="auto">
              <a:xfrm>
                <a:off x="7593395" y="3625649"/>
                <a:ext cx="64747" cy="27592"/>
                <a:chOff x="1740" y="2642"/>
                <a:chExt cx="752" cy="327"/>
              </a:xfrm>
            </p:grpSpPr>
            <p:sp>
              <p:nvSpPr>
                <p:cNvPr id="304" name="Freeform 1126">
                  <a:extLst>
                    <a:ext uri="{FF2B5EF4-FFF2-40B4-BE49-F238E27FC236}">
                      <a16:creationId xmlns:a16="http://schemas.microsoft.com/office/drawing/2014/main" id="{C6A05ABF-09D5-204F-A863-798CDA488AB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5" name="Freeform 1127">
                  <a:extLst>
                    <a:ext uri="{FF2B5EF4-FFF2-40B4-BE49-F238E27FC236}">
                      <a16:creationId xmlns:a16="http://schemas.microsoft.com/office/drawing/2014/main" id="{5CAC6B94-A95D-C842-8436-C6DF872191F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6" name="Freeform 1128">
                  <a:extLst>
                    <a:ext uri="{FF2B5EF4-FFF2-40B4-BE49-F238E27FC236}">
                      <a16:creationId xmlns:a16="http://schemas.microsoft.com/office/drawing/2014/main" id="{A944E62C-7CE5-5840-927D-ABB2F8B5C22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7" name="Freeform 1129">
                  <a:extLst>
                    <a:ext uri="{FF2B5EF4-FFF2-40B4-BE49-F238E27FC236}">
                      <a16:creationId xmlns:a16="http://schemas.microsoft.com/office/drawing/2014/main" id="{5E333F33-6B42-F449-BD09-5F8DBBA551C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8" name="Freeform 1130">
                  <a:extLst>
                    <a:ext uri="{FF2B5EF4-FFF2-40B4-BE49-F238E27FC236}">
                      <a16:creationId xmlns:a16="http://schemas.microsoft.com/office/drawing/2014/main" id="{A3DB0786-C2BD-4E43-9012-01938AED5F1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9" name="Freeform 1131">
                  <a:extLst>
                    <a:ext uri="{FF2B5EF4-FFF2-40B4-BE49-F238E27FC236}">
                      <a16:creationId xmlns:a16="http://schemas.microsoft.com/office/drawing/2014/main" id="{36DD7204-13F9-8C4B-ADCB-9CEF387EE71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8" name="Freeform 1132">
                <a:extLst>
                  <a:ext uri="{FF2B5EF4-FFF2-40B4-BE49-F238E27FC236}">
                    <a16:creationId xmlns:a16="http://schemas.microsoft.com/office/drawing/2014/main" id="{8DD637FC-2617-F14C-8226-2FC83A2DC1C3}"/>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Freeform 1133">
                <a:extLst>
                  <a:ext uri="{FF2B5EF4-FFF2-40B4-BE49-F238E27FC236}">
                    <a16:creationId xmlns:a16="http://schemas.microsoft.com/office/drawing/2014/main" id="{DD3D6FA8-3859-DC44-8888-8CB70CFB17F5}"/>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0" name="Freeform 1134">
                <a:extLst>
                  <a:ext uri="{FF2B5EF4-FFF2-40B4-BE49-F238E27FC236}">
                    <a16:creationId xmlns:a16="http://schemas.microsoft.com/office/drawing/2014/main" id="{C236FB39-37F7-B848-9AD5-F22CFFE062B2}"/>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1" name="Freeform 1135">
                <a:extLst>
                  <a:ext uri="{FF2B5EF4-FFF2-40B4-BE49-F238E27FC236}">
                    <a16:creationId xmlns:a16="http://schemas.microsoft.com/office/drawing/2014/main" id="{0FC27225-99A5-B741-A309-ECBEFBCA7E27}"/>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2" name="Freeform 1136">
                <a:extLst>
                  <a:ext uri="{FF2B5EF4-FFF2-40B4-BE49-F238E27FC236}">
                    <a16:creationId xmlns:a16="http://schemas.microsoft.com/office/drawing/2014/main" id="{E2FC0D41-6288-E741-A785-A83E6CED2AEA}"/>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3" name="Freeform 1137">
                <a:extLst>
                  <a:ext uri="{FF2B5EF4-FFF2-40B4-BE49-F238E27FC236}">
                    <a16:creationId xmlns:a16="http://schemas.microsoft.com/office/drawing/2014/main" id="{CA6DB5BC-B521-B849-B156-91FAF531CEC8}"/>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1" name="Group 1139">
              <a:extLst>
                <a:ext uri="{FF2B5EF4-FFF2-40B4-BE49-F238E27FC236}">
                  <a16:creationId xmlns:a16="http://schemas.microsoft.com/office/drawing/2014/main" id="{88F41A8A-CF3F-494E-9A2F-B26D7CA16434}"/>
                </a:ext>
              </a:extLst>
            </p:cNvPr>
            <p:cNvGrpSpPr>
              <a:grpSpLocks/>
            </p:cNvGrpSpPr>
            <p:nvPr/>
          </p:nvGrpSpPr>
          <p:grpSpPr bwMode="auto">
            <a:xfrm flipH="1">
              <a:off x="7985622" y="3537823"/>
              <a:ext cx="359261" cy="342045"/>
              <a:chOff x="2839" y="3501"/>
              <a:chExt cx="755" cy="803"/>
            </a:xfrm>
          </p:grpSpPr>
          <p:pic>
            <p:nvPicPr>
              <p:cNvPr id="285" name="Picture 1140" descr="desktop_computer_stylized_medium">
                <a:extLst>
                  <a:ext uri="{FF2B5EF4-FFF2-40B4-BE49-F238E27FC236}">
                    <a16:creationId xmlns:a16="http://schemas.microsoft.com/office/drawing/2014/main" id="{DF6CF23B-627F-354F-9A8F-4AC37674F0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1141">
                <a:extLst>
                  <a:ext uri="{FF2B5EF4-FFF2-40B4-BE49-F238E27FC236}">
                    <a16:creationId xmlns:a16="http://schemas.microsoft.com/office/drawing/2014/main" id="{5B53917A-96FB-2B49-82B9-6BB3BB16C4A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2" name="Group 281">
              <a:extLst>
                <a:ext uri="{FF2B5EF4-FFF2-40B4-BE49-F238E27FC236}">
                  <a16:creationId xmlns:a16="http://schemas.microsoft.com/office/drawing/2014/main" id="{685FF657-B3CE-E945-BB86-D18EC9B7226A}"/>
                </a:ext>
              </a:extLst>
            </p:cNvPr>
            <p:cNvGrpSpPr/>
            <p:nvPr/>
          </p:nvGrpSpPr>
          <p:grpSpPr>
            <a:xfrm>
              <a:off x="7797061" y="3296104"/>
              <a:ext cx="347997" cy="396620"/>
              <a:chOff x="7797061" y="3296104"/>
              <a:chExt cx="347997" cy="396620"/>
            </a:xfrm>
          </p:grpSpPr>
          <p:pic>
            <p:nvPicPr>
              <p:cNvPr id="283" name="Picture 571" descr="fridge2.png">
                <a:extLst>
                  <a:ext uri="{FF2B5EF4-FFF2-40B4-BE49-F238E27FC236}">
                    <a16:creationId xmlns:a16="http://schemas.microsoft.com/office/drawing/2014/main" id="{52D49911-07F8-3343-8A41-1B2AC79DBF22}"/>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1115" descr="antenna_stylized">
                <a:extLst>
                  <a:ext uri="{FF2B5EF4-FFF2-40B4-BE49-F238E27FC236}">
                    <a16:creationId xmlns:a16="http://schemas.microsoft.com/office/drawing/2014/main" id="{E5CB4C1D-6CCE-AD42-A805-75067034C0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 name="Group 309">
            <a:extLst>
              <a:ext uri="{FF2B5EF4-FFF2-40B4-BE49-F238E27FC236}">
                <a16:creationId xmlns:a16="http://schemas.microsoft.com/office/drawing/2014/main" id="{09017FE0-34A3-FC43-92EF-C44FBDE65EF6}"/>
              </a:ext>
            </a:extLst>
          </p:cNvPr>
          <p:cNvGrpSpPr/>
          <p:nvPr/>
        </p:nvGrpSpPr>
        <p:grpSpPr>
          <a:xfrm>
            <a:off x="11064947" y="3428485"/>
            <a:ext cx="518448" cy="1212242"/>
            <a:chOff x="11058573" y="3399165"/>
            <a:chExt cx="518448" cy="1212242"/>
          </a:xfrm>
        </p:grpSpPr>
        <p:grpSp>
          <p:nvGrpSpPr>
            <p:cNvPr id="311" name="Group 310">
              <a:extLst>
                <a:ext uri="{FF2B5EF4-FFF2-40B4-BE49-F238E27FC236}">
                  <a16:creationId xmlns:a16="http://schemas.microsoft.com/office/drawing/2014/main" id="{1D2297AB-8C1D-774F-89FF-8EBF734EB162}"/>
                </a:ext>
              </a:extLst>
            </p:cNvPr>
            <p:cNvGrpSpPr/>
            <p:nvPr/>
          </p:nvGrpSpPr>
          <p:grpSpPr>
            <a:xfrm>
              <a:off x="11150622" y="4159591"/>
              <a:ext cx="426399" cy="451816"/>
              <a:chOff x="5182936" y="2693365"/>
              <a:chExt cx="532434" cy="414788"/>
            </a:xfrm>
          </p:grpSpPr>
          <p:cxnSp>
            <p:nvCxnSpPr>
              <p:cNvPr id="318" name="Straight Connector 317">
                <a:extLst>
                  <a:ext uri="{FF2B5EF4-FFF2-40B4-BE49-F238E27FC236}">
                    <a16:creationId xmlns:a16="http://schemas.microsoft.com/office/drawing/2014/main" id="{8983DA81-C479-F849-AB06-EDCD924EF8B3}"/>
                  </a:ext>
                </a:extLst>
              </p:cNvPr>
              <p:cNvCxnSpPr>
                <a:cxnSpLocks/>
              </p:cNvCxnSpPr>
              <p:nvPr/>
            </p:nvCxnSpPr>
            <p:spPr>
              <a:xfrm>
                <a:off x="5182936" y="2914214"/>
                <a:ext cx="153344" cy="0"/>
              </a:xfrm>
              <a:prstGeom prst="line">
                <a:avLst/>
              </a:prstGeom>
              <a:ln w="12700">
                <a:solidFill>
                  <a:srgbClr val="E40000"/>
                </a:solidFill>
              </a:ln>
              <a:effectLst/>
            </p:spPr>
            <p:style>
              <a:lnRef idx="2">
                <a:schemeClr val="accent1"/>
              </a:lnRef>
              <a:fillRef idx="0">
                <a:schemeClr val="accent1"/>
              </a:fillRef>
              <a:effectRef idx="1">
                <a:schemeClr val="accent1"/>
              </a:effectRef>
              <a:fontRef idx="minor">
                <a:schemeClr val="tx1"/>
              </a:fontRef>
            </p:style>
          </p:cxnSp>
          <p:grpSp>
            <p:nvGrpSpPr>
              <p:cNvPr id="319" name="Group 318">
                <a:extLst>
                  <a:ext uri="{FF2B5EF4-FFF2-40B4-BE49-F238E27FC236}">
                    <a16:creationId xmlns:a16="http://schemas.microsoft.com/office/drawing/2014/main" id="{B934C059-B2C0-5D4F-95BD-4B77D403B522}"/>
                  </a:ext>
                </a:extLst>
              </p:cNvPr>
              <p:cNvGrpSpPr/>
              <p:nvPr/>
            </p:nvGrpSpPr>
            <p:grpSpPr>
              <a:xfrm>
                <a:off x="5275406" y="2693365"/>
                <a:ext cx="439964" cy="414788"/>
                <a:chOff x="5275406" y="2711455"/>
                <a:chExt cx="452949" cy="405518"/>
              </a:xfrm>
            </p:grpSpPr>
            <p:pic>
              <p:nvPicPr>
                <p:cNvPr id="320" name="Picture 319" descr="server_rack.png">
                  <a:extLst>
                    <a:ext uri="{FF2B5EF4-FFF2-40B4-BE49-F238E27FC236}">
                      <a16:creationId xmlns:a16="http://schemas.microsoft.com/office/drawing/2014/main" id="{764A46D5-D344-3246-B4CA-E1BF2CFDEE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21" name="Picture 320" descr="server_rack.png">
                  <a:extLst>
                    <a:ext uri="{FF2B5EF4-FFF2-40B4-BE49-F238E27FC236}">
                      <a16:creationId xmlns:a16="http://schemas.microsoft.com/office/drawing/2014/main" id="{90C1BE08-C428-E74E-B929-C6D1271BFE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22" name="Picture 321" descr="server_rack.png">
                  <a:extLst>
                    <a:ext uri="{FF2B5EF4-FFF2-40B4-BE49-F238E27FC236}">
                      <a16:creationId xmlns:a16="http://schemas.microsoft.com/office/drawing/2014/main" id="{35FFED4D-9863-0F4E-8222-43556469342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12" name="Group 311">
              <a:extLst>
                <a:ext uri="{FF2B5EF4-FFF2-40B4-BE49-F238E27FC236}">
                  <a16:creationId xmlns:a16="http://schemas.microsoft.com/office/drawing/2014/main" id="{57017C35-5A73-C341-95B3-2D62C8998FD7}"/>
                </a:ext>
              </a:extLst>
            </p:cNvPr>
            <p:cNvGrpSpPr/>
            <p:nvPr/>
          </p:nvGrpSpPr>
          <p:grpSpPr>
            <a:xfrm>
              <a:off x="11058573" y="3399165"/>
              <a:ext cx="423724" cy="405973"/>
              <a:chOff x="5103720" y="2693365"/>
              <a:chExt cx="611650" cy="414788"/>
            </a:xfrm>
          </p:grpSpPr>
          <p:cxnSp>
            <p:nvCxnSpPr>
              <p:cNvPr id="313" name="Straight Connector 312">
                <a:extLst>
                  <a:ext uri="{FF2B5EF4-FFF2-40B4-BE49-F238E27FC236}">
                    <a16:creationId xmlns:a16="http://schemas.microsoft.com/office/drawing/2014/main" id="{0B18831A-9F50-FF4A-B278-F70615A9BC25}"/>
                  </a:ext>
                </a:extLst>
              </p:cNvPr>
              <p:cNvCxnSpPr/>
              <p:nvPr/>
            </p:nvCxnSpPr>
            <p:spPr>
              <a:xfrm>
                <a:off x="5103720" y="2914214"/>
                <a:ext cx="232559" cy="0"/>
              </a:xfrm>
              <a:prstGeom prst="line">
                <a:avLst/>
              </a:prstGeom>
              <a:ln w="12700">
                <a:solidFill>
                  <a:srgbClr val="E40000"/>
                </a:solidFill>
              </a:ln>
              <a:effectLst/>
            </p:spPr>
            <p:style>
              <a:lnRef idx="2">
                <a:schemeClr val="accent1"/>
              </a:lnRef>
              <a:fillRef idx="0">
                <a:schemeClr val="accent1"/>
              </a:fillRef>
              <a:effectRef idx="1">
                <a:schemeClr val="accent1"/>
              </a:effectRef>
              <a:fontRef idx="minor">
                <a:schemeClr val="tx1"/>
              </a:fontRef>
            </p:style>
          </p:cxnSp>
          <p:grpSp>
            <p:nvGrpSpPr>
              <p:cNvPr id="314" name="Group 313">
                <a:extLst>
                  <a:ext uri="{FF2B5EF4-FFF2-40B4-BE49-F238E27FC236}">
                    <a16:creationId xmlns:a16="http://schemas.microsoft.com/office/drawing/2014/main" id="{DFC7A0EC-A9C9-974E-928E-28DD6455D09A}"/>
                  </a:ext>
                </a:extLst>
              </p:cNvPr>
              <p:cNvGrpSpPr/>
              <p:nvPr/>
            </p:nvGrpSpPr>
            <p:grpSpPr>
              <a:xfrm>
                <a:off x="5275406" y="2693365"/>
                <a:ext cx="439964" cy="414788"/>
                <a:chOff x="5275406" y="2711455"/>
                <a:chExt cx="452949" cy="405518"/>
              </a:xfrm>
            </p:grpSpPr>
            <p:pic>
              <p:nvPicPr>
                <p:cNvPr id="315" name="Picture 314" descr="server_rack.png">
                  <a:extLst>
                    <a:ext uri="{FF2B5EF4-FFF2-40B4-BE49-F238E27FC236}">
                      <a16:creationId xmlns:a16="http://schemas.microsoft.com/office/drawing/2014/main" id="{E480D9A5-8FB7-3647-AB54-42D9700E64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16" name="Picture 315" descr="server_rack.png">
                  <a:extLst>
                    <a:ext uri="{FF2B5EF4-FFF2-40B4-BE49-F238E27FC236}">
                      <a16:creationId xmlns:a16="http://schemas.microsoft.com/office/drawing/2014/main" id="{C17EE074-02D0-4143-8ED9-E4D2205689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17" name="Picture 316" descr="server_rack.png">
                  <a:extLst>
                    <a:ext uri="{FF2B5EF4-FFF2-40B4-BE49-F238E27FC236}">
                      <a16:creationId xmlns:a16="http://schemas.microsoft.com/office/drawing/2014/main" id="{589F8E4F-69B9-FA46-8D10-90FC7573C77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356" name="Group 590">
            <a:extLst>
              <a:ext uri="{FF2B5EF4-FFF2-40B4-BE49-F238E27FC236}">
                <a16:creationId xmlns:a16="http://schemas.microsoft.com/office/drawing/2014/main" id="{002C44D5-1F60-7447-A1D2-6EE5F802021D}"/>
              </a:ext>
            </a:extLst>
          </p:cNvPr>
          <p:cNvGrpSpPr>
            <a:grpSpLocks/>
          </p:cNvGrpSpPr>
          <p:nvPr/>
        </p:nvGrpSpPr>
        <p:grpSpPr bwMode="auto">
          <a:xfrm flipH="1">
            <a:off x="7980855" y="4900161"/>
            <a:ext cx="345630" cy="320302"/>
            <a:chOff x="2839" y="3501"/>
            <a:chExt cx="755" cy="803"/>
          </a:xfrm>
        </p:grpSpPr>
        <p:pic>
          <p:nvPicPr>
            <p:cNvPr id="357" name="Picture 591" descr="desktop_computer_stylized_medium">
              <a:extLst>
                <a:ext uri="{FF2B5EF4-FFF2-40B4-BE49-F238E27FC236}">
                  <a16:creationId xmlns:a16="http://schemas.microsoft.com/office/drawing/2014/main" id="{7F433925-7699-B34E-88C0-C818C4963B3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a:extLst>
                <a:ext uri="{FF2B5EF4-FFF2-40B4-BE49-F238E27FC236}">
                  <a16:creationId xmlns:a16="http://schemas.microsoft.com/office/drawing/2014/main" id="{0D0F51BD-6356-DE48-89F6-A645151C0C3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59" name="Group 1064">
            <a:extLst>
              <a:ext uri="{FF2B5EF4-FFF2-40B4-BE49-F238E27FC236}">
                <a16:creationId xmlns:a16="http://schemas.microsoft.com/office/drawing/2014/main" id="{CF2DB679-9CD3-5148-94F7-225CE8489122}"/>
              </a:ext>
            </a:extLst>
          </p:cNvPr>
          <p:cNvGrpSpPr>
            <a:grpSpLocks/>
          </p:cNvGrpSpPr>
          <p:nvPr/>
        </p:nvGrpSpPr>
        <p:grpSpPr bwMode="auto">
          <a:xfrm>
            <a:off x="9201681" y="5852809"/>
            <a:ext cx="310186" cy="307808"/>
            <a:chOff x="877" y="1008"/>
            <a:chExt cx="2747" cy="2591"/>
          </a:xfrm>
        </p:grpSpPr>
        <p:pic>
          <p:nvPicPr>
            <p:cNvPr id="360" name="Picture 1065" descr="antenna_stylized">
              <a:extLst>
                <a:ext uri="{FF2B5EF4-FFF2-40B4-BE49-F238E27FC236}">
                  <a16:creationId xmlns:a16="http://schemas.microsoft.com/office/drawing/2014/main" id="{9C0613C0-FBB7-284C-AA40-5548C7D21D6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066" descr="laptop_keyboard">
              <a:extLst>
                <a:ext uri="{FF2B5EF4-FFF2-40B4-BE49-F238E27FC236}">
                  <a16:creationId xmlns:a16="http://schemas.microsoft.com/office/drawing/2014/main" id="{4AC7E45E-9572-044A-9C56-FC7ECFA555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Freeform 1067">
              <a:extLst>
                <a:ext uri="{FF2B5EF4-FFF2-40B4-BE49-F238E27FC236}">
                  <a16:creationId xmlns:a16="http://schemas.microsoft.com/office/drawing/2014/main" id="{F03C1D3B-84C4-D14D-85A1-78A65057D89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63" name="Picture 1068" descr="screen">
              <a:extLst>
                <a:ext uri="{FF2B5EF4-FFF2-40B4-BE49-F238E27FC236}">
                  <a16:creationId xmlns:a16="http://schemas.microsoft.com/office/drawing/2014/main" id="{F1045CBD-A537-1447-9CC0-AA3BBA3EFD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1069">
              <a:extLst>
                <a:ext uri="{FF2B5EF4-FFF2-40B4-BE49-F238E27FC236}">
                  <a16:creationId xmlns:a16="http://schemas.microsoft.com/office/drawing/2014/main" id="{76BB7C6D-EEEF-2649-B828-0A9E5351AEAE}"/>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5" name="Freeform 1070">
              <a:extLst>
                <a:ext uri="{FF2B5EF4-FFF2-40B4-BE49-F238E27FC236}">
                  <a16:creationId xmlns:a16="http://schemas.microsoft.com/office/drawing/2014/main" id="{3EACCABC-F6A7-9342-BDAE-E9A2DF204C0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6" name="Freeform 1071">
              <a:extLst>
                <a:ext uri="{FF2B5EF4-FFF2-40B4-BE49-F238E27FC236}">
                  <a16:creationId xmlns:a16="http://schemas.microsoft.com/office/drawing/2014/main" id="{D720BF6A-08AA-AD41-9F98-FEEAF38FA2C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7" name="Freeform 1072">
              <a:extLst>
                <a:ext uri="{FF2B5EF4-FFF2-40B4-BE49-F238E27FC236}">
                  <a16:creationId xmlns:a16="http://schemas.microsoft.com/office/drawing/2014/main" id="{EBF545D7-85F7-654E-89B4-82A30829C94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1073">
              <a:extLst>
                <a:ext uri="{FF2B5EF4-FFF2-40B4-BE49-F238E27FC236}">
                  <a16:creationId xmlns:a16="http://schemas.microsoft.com/office/drawing/2014/main" id="{6EF35D5A-3DBA-4D49-BA09-E93CEA361840}"/>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Freeform 1074">
              <a:extLst>
                <a:ext uri="{FF2B5EF4-FFF2-40B4-BE49-F238E27FC236}">
                  <a16:creationId xmlns:a16="http://schemas.microsoft.com/office/drawing/2014/main" id="{B6F9A7A1-3455-6E4B-9C84-C9854E64B326}"/>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70" name="Group 1075">
              <a:extLst>
                <a:ext uri="{FF2B5EF4-FFF2-40B4-BE49-F238E27FC236}">
                  <a16:creationId xmlns:a16="http://schemas.microsoft.com/office/drawing/2014/main" id="{EE846B91-FBCE-4D4F-98BC-92FA6506F511}"/>
                </a:ext>
              </a:extLst>
            </p:cNvPr>
            <p:cNvGrpSpPr>
              <a:grpSpLocks/>
            </p:cNvGrpSpPr>
            <p:nvPr/>
          </p:nvGrpSpPr>
          <p:grpSpPr bwMode="auto">
            <a:xfrm>
              <a:off x="1709" y="3008"/>
              <a:ext cx="507" cy="234"/>
              <a:chOff x="1740" y="2642"/>
              <a:chExt cx="752" cy="327"/>
            </a:xfrm>
          </p:grpSpPr>
          <p:sp>
            <p:nvSpPr>
              <p:cNvPr id="377" name="Freeform 1076">
                <a:extLst>
                  <a:ext uri="{FF2B5EF4-FFF2-40B4-BE49-F238E27FC236}">
                    <a16:creationId xmlns:a16="http://schemas.microsoft.com/office/drawing/2014/main" id="{446AF9FA-9A2B-6646-8305-E78C2A20B6D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8" name="Freeform 1077">
                <a:extLst>
                  <a:ext uri="{FF2B5EF4-FFF2-40B4-BE49-F238E27FC236}">
                    <a16:creationId xmlns:a16="http://schemas.microsoft.com/office/drawing/2014/main" id="{032C23DF-A006-EC41-8986-D3A29EAAEE3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9" name="Freeform 1078">
                <a:extLst>
                  <a:ext uri="{FF2B5EF4-FFF2-40B4-BE49-F238E27FC236}">
                    <a16:creationId xmlns:a16="http://schemas.microsoft.com/office/drawing/2014/main" id="{12058F0B-8516-DB42-97C6-166A9AB8DD4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0" name="Freeform 1079">
                <a:extLst>
                  <a:ext uri="{FF2B5EF4-FFF2-40B4-BE49-F238E27FC236}">
                    <a16:creationId xmlns:a16="http://schemas.microsoft.com/office/drawing/2014/main" id="{E56484E4-7DE8-5D40-A604-ADBF9CAC6CD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1" name="Freeform 1080">
                <a:extLst>
                  <a:ext uri="{FF2B5EF4-FFF2-40B4-BE49-F238E27FC236}">
                    <a16:creationId xmlns:a16="http://schemas.microsoft.com/office/drawing/2014/main" id="{F26D0989-3D25-C44A-99EB-C0C43C9CAD1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2" name="Freeform 1081">
                <a:extLst>
                  <a:ext uri="{FF2B5EF4-FFF2-40B4-BE49-F238E27FC236}">
                    <a16:creationId xmlns:a16="http://schemas.microsoft.com/office/drawing/2014/main" id="{F72E0F31-1D88-144B-BBDB-07D0278D193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71" name="Freeform 1082">
              <a:extLst>
                <a:ext uri="{FF2B5EF4-FFF2-40B4-BE49-F238E27FC236}">
                  <a16:creationId xmlns:a16="http://schemas.microsoft.com/office/drawing/2014/main" id="{ACBC1450-C521-8449-9515-C8DD92D5665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1083">
              <a:extLst>
                <a:ext uri="{FF2B5EF4-FFF2-40B4-BE49-F238E27FC236}">
                  <a16:creationId xmlns:a16="http://schemas.microsoft.com/office/drawing/2014/main" id="{FF494D13-5944-0E4F-BD7D-0B76A1DAD742}"/>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Freeform 1084">
              <a:extLst>
                <a:ext uri="{FF2B5EF4-FFF2-40B4-BE49-F238E27FC236}">
                  <a16:creationId xmlns:a16="http://schemas.microsoft.com/office/drawing/2014/main" id="{9558A80C-37DE-F248-8BD6-AB3D92B2976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4" name="Freeform 1085">
              <a:extLst>
                <a:ext uri="{FF2B5EF4-FFF2-40B4-BE49-F238E27FC236}">
                  <a16:creationId xmlns:a16="http://schemas.microsoft.com/office/drawing/2014/main" id="{B4C7A048-5EFA-F841-8C13-E26E13A6AE6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5" name="Freeform 1086">
              <a:extLst>
                <a:ext uri="{FF2B5EF4-FFF2-40B4-BE49-F238E27FC236}">
                  <a16:creationId xmlns:a16="http://schemas.microsoft.com/office/drawing/2014/main" id="{AEB574AA-8683-A443-B9F7-0D254045C3F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6" name="Freeform 1087">
              <a:extLst>
                <a:ext uri="{FF2B5EF4-FFF2-40B4-BE49-F238E27FC236}">
                  <a16:creationId xmlns:a16="http://schemas.microsoft.com/office/drawing/2014/main" id="{F9C1D164-EACB-FA4C-A7B6-9E26AB4B776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3" name="Group 590">
            <a:extLst>
              <a:ext uri="{FF2B5EF4-FFF2-40B4-BE49-F238E27FC236}">
                <a16:creationId xmlns:a16="http://schemas.microsoft.com/office/drawing/2014/main" id="{0E70B6A3-FE5E-A44E-9290-B5AD07E8CD4C}"/>
              </a:ext>
            </a:extLst>
          </p:cNvPr>
          <p:cNvGrpSpPr>
            <a:grpSpLocks/>
          </p:cNvGrpSpPr>
          <p:nvPr/>
        </p:nvGrpSpPr>
        <p:grpSpPr bwMode="auto">
          <a:xfrm flipH="1">
            <a:off x="8153909" y="5504657"/>
            <a:ext cx="345630" cy="320302"/>
            <a:chOff x="2839" y="3501"/>
            <a:chExt cx="755" cy="803"/>
          </a:xfrm>
        </p:grpSpPr>
        <p:pic>
          <p:nvPicPr>
            <p:cNvPr id="384" name="Picture 591" descr="desktop_computer_stylized_medium">
              <a:extLst>
                <a:ext uri="{FF2B5EF4-FFF2-40B4-BE49-F238E27FC236}">
                  <a16:creationId xmlns:a16="http://schemas.microsoft.com/office/drawing/2014/main" id="{F2BC7D5E-BF7D-1249-AFC8-B8B0E8165A3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Freeform 592">
              <a:extLst>
                <a:ext uri="{FF2B5EF4-FFF2-40B4-BE49-F238E27FC236}">
                  <a16:creationId xmlns:a16="http://schemas.microsoft.com/office/drawing/2014/main" id="{5BDC8880-AD2D-4C4E-B14E-AAED9CDF1B4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6" name="Group 590">
            <a:extLst>
              <a:ext uri="{FF2B5EF4-FFF2-40B4-BE49-F238E27FC236}">
                <a16:creationId xmlns:a16="http://schemas.microsoft.com/office/drawing/2014/main" id="{F4D03415-B38F-5B44-9B13-ABF6FE4BB199}"/>
              </a:ext>
            </a:extLst>
          </p:cNvPr>
          <p:cNvGrpSpPr>
            <a:grpSpLocks/>
          </p:cNvGrpSpPr>
          <p:nvPr/>
        </p:nvGrpSpPr>
        <p:grpSpPr bwMode="auto">
          <a:xfrm flipH="1">
            <a:off x="8552134" y="5526130"/>
            <a:ext cx="345630" cy="320302"/>
            <a:chOff x="2839" y="3501"/>
            <a:chExt cx="755" cy="803"/>
          </a:xfrm>
        </p:grpSpPr>
        <p:pic>
          <p:nvPicPr>
            <p:cNvPr id="387" name="Picture 591" descr="desktop_computer_stylized_medium">
              <a:extLst>
                <a:ext uri="{FF2B5EF4-FFF2-40B4-BE49-F238E27FC236}">
                  <a16:creationId xmlns:a16="http://schemas.microsoft.com/office/drawing/2014/main" id="{32EA6117-AAC5-C94D-B49B-C43DF16E600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Freeform 592">
              <a:extLst>
                <a:ext uri="{FF2B5EF4-FFF2-40B4-BE49-F238E27FC236}">
                  <a16:creationId xmlns:a16="http://schemas.microsoft.com/office/drawing/2014/main" id="{3508017E-8AA9-D647-891A-276887DA9B4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9" name="Group 1064">
            <a:extLst>
              <a:ext uri="{FF2B5EF4-FFF2-40B4-BE49-F238E27FC236}">
                <a16:creationId xmlns:a16="http://schemas.microsoft.com/office/drawing/2014/main" id="{8D491387-EBC3-2D40-9285-1F06C1D72E08}"/>
              </a:ext>
            </a:extLst>
          </p:cNvPr>
          <p:cNvGrpSpPr>
            <a:grpSpLocks/>
          </p:cNvGrpSpPr>
          <p:nvPr/>
        </p:nvGrpSpPr>
        <p:grpSpPr bwMode="auto">
          <a:xfrm>
            <a:off x="9534746" y="5795138"/>
            <a:ext cx="319264" cy="253379"/>
            <a:chOff x="877" y="1008"/>
            <a:chExt cx="2747" cy="2591"/>
          </a:xfrm>
        </p:grpSpPr>
        <p:pic>
          <p:nvPicPr>
            <p:cNvPr id="390" name="Picture 1065" descr="antenna_stylized">
              <a:extLst>
                <a:ext uri="{FF2B5EF4-FFF2-40B4-BE49-F238E27FC236}">
                  <a16:creationId xmlns:a16="http://schemas.microsoft.com/office/drawing/2014/main" id="{E1605A46-E7E7-DA4D-A7B1-3F2BF5D0E0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066" descr="laptop_keyboard">
              <a:extLst>
                <a:ext uri="{FF2B5EF4-FFF2-40B4-BE49-F238E27FC236}">
                  <a16:creationId xmlns:a16="http://schemas.microsoft.com/office/drawing/2014/main" id="{E538A48B-7DCF-524B-8A59-631429692C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 name="Freeform 1067">
              <a:extLst>
                <a:ext uri="{FF2B5EF4-FFF2-40B4-BE49-F238E27FC236}">
                  <a16:creationId xmlns:a16="http://schemas.microsoft.com/office/drawing/2014/main" id="{0DF72841-010E-EF4C-BF8A-912117577CBB}"/>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3" name="Picture 1068" descr="screen">
              <a:extLst>
                <a:ext uri="{FF2B5EF4-FFF2-40B4-BE49-F238E27FC236}">
                  <a16:creationId xmlns:a16="http://schemas.microsoft.com/office/drawing/2014/main" id="{05FB75E6-02C0-C749-B8C1-6EE94751EFE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Freeform 1069">
              <a:extLst>
                <a:ext uri="{FF2B5EF4-FFF2-40B4-BE49-F238E27FC236}">
                  <a16:creationId xmlns:a16="http://schemas.microsoft.com/office/drawing/2014/main" id="{2C42E210-EA7A-7243-97B1-C77EE2476096}"/>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5" name="Freeform 1070">
              <a:extLst>
                <a:ext uri="{FF2B5EF4-FFF2-40B4-BE49-F238E27FC236}">
                  <a16:creationId xmlns:a16="http://schemas.microsoft.com/office/drawing/2014/main" id="{020C16FB-B47C-5A40-8613-E3DA0F01335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6" name="Freeform 1071">
              <a:extLst>
                <a:ext uri="{FF2B5EF4-FFF2-40B4-BE49-F238E27FC236}">
                  <a16:creationId xmlns:a16="http://schemas.microsoft.com/office/drawing/2014/main" id="{B6AF1532-CB13-784D-8AF3-B5F865952BA8}"/>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7" name="Freeform 1072">
              <a:extLst>
                <a:ext uri="{FF2B5EF4-FFF2-40B4-BE49-F238E27FC236}">
                  <a16:creationId xmlns:a16="http://schemas.microsoft.com/office/drawing/2014/main" id="{A71AE470-9F14-D044-93DB-3DCB5DBEBD9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8" name="Freeform 1073">
              <a:extLst>
                <a:ext uri="{FF2B5EF4-FFF2-40B4-BE49-F238E27FC236}">
                  <a16:creationId xmlns:a16="http://schemas.microsoft.com/office/drawing/2014/main" id="{7753045D-9842-CC41-9B0D-EB58149EA7D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9" name="Freeform 1074">
              <a:extLst>
                <a:ext uri="{FF2B5EF4-FFF2-40B4-BE49-F238E27FC236}">
                  <a16:creationId xmlns:a16="http://schemas.microsoft.com/office/drawing/2014/main" id="{FB62560B-8A1D-1D4A-9C7F-3D1ED4E8CEDD}"/>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00" name="Group 1075">
              <a:extLst>
                <a:ext uri="{FF2B5EF4-FFF2-40B4-BE49-F238E27FC236}">
                  <a16:creationId xmlns:a16="http://schemas.microsoft.com/office/drawing/2014/main" id="{954A64CB-1C45-324C-8CBE-16624C1A0B84}"/>
                </a:ext>
              </a:extLst>
            </p:cNvPr>
            <p:cNvGrpSpPr>
              <a:grpSpLocks/>
            </p:cNvGrpSpPr>
            <p:nvPr/>
          </p:nvGrpSpPr>
          <p:grpSpPr bwMode="auto">
            <a:xfrm>
              <a:off x="1709" y="3008"/>
              <a:ext cx="507" cy="234"/>
              <a:chOff x="1740" y="2642"/>
              <a:chExt cx="752" cy="327"/>
            </a:xfrm>
          </p:grpSpPr>
          <p:sp>
            <p:nvSpPr>
              <p:cNvPr id="407" name="Freeform 1076">
                <a:extLst>
                  <a:ext uri="{FF2B5EF4-FFF2-40B4-BE49-F238E27FC236}">
                    <a16:creationId xmlns:a16="http://schemas.microsoft.com/office/drawing/2014/main" id="{69DEB18E-BA65-9043-A426-C13F767151E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8" name="Freeform 1077">
                <a:extLst>
                  <a:ext uri="{FF2B5EF4-FFF2-40B4-BE49-F238E27FC236}">
                    <a16:creationId xmlns:a16="http://schemas.microsoft.com/office/drawing/2014/main" id="{4DE24D51-7581-B14D-B3B6-84A68708320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9" name="Freeform 1078">
                <a:extLst>
                  <a:ext uri="{FF2B5EF4-FFF2-40B4-BE49-F238E27FC236}">
                    <a16:creationId xmlns:a16="http://schemas.microsoft.com/office/drawing/2014/main" id="{EFD736A0-861B-7C41-B7C6-101FA03763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0" name="Freeform 1079">
                <a:extLst>
                  <a:ext uri="{FF2B5EF4-FFF2-40B4-BE49-F238E27FC236}">
                    <a16:creationId xmlns:a16="http://schemas.microsoft.com/office/drawing/2014/main" id="{8BD7163E-D90B-7647-AEF5-5CECAFA59C3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1" name="Freeform 1080">
                <a:extLst>
                  <a:ext uri="{FF2B5EF4-FFF2-40B4-BE49-F238E27FC236}">
                    <a16:creationId xmlns:a16="http://schemas.microsoft.com/office/drawing/2014/main" id="{FC877D4D-D065-104D-8CA3-E0607A9B3F8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2" name="Freeform 1081">
                <a:extLst>
                  <a:ext uri="{FF2B5EF4-FFF2-40B4-BE49-F238E27FC236}">
                    <a16:creationId xmlns:a16="http://schemas.microsoft.com/office/drawing/2014/main" id="{BA9728F5-6BD1-104C-9953-C37CCA79F58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01" name="Freeform 1082">
              <a:extLst>
                <a:ext uri="{FF2B5EF4-FFF2-40B4-BE49-F238E27FC236}">
                  <a16:creationId xmlns:a16="http://schemas.microsoft.com/office/drawing/2014/main" id="{D3A627E4-20E1-094F-91E7-9E62C1D73A8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2" name="Freeform 1083">
              <a:extLst>
                <a:ext uri="{FF2B5EF4-FFF2-40B4-BE49-F238E27FC236}">
                  <a16:creationId xmlns:a16="http://schemas.microsoft.com/office/drawing/2014/main" id="{DE5062C9-C70B-B74E-90B7-8B999FB4955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3" name="Freeform 1084">
              <a:extLst>
                <a:ext uri="{FF2B5EF4-FFF2-40B4-BE49-F238E27FC236}">
                  <a16:creationId xmlns:a16="http://schemas.microsoft.com/office/drawing/2014/main" id="{60A19E6B-9711-D44A-9A86-78531884592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4" name="Freeform 1085">
              <a:extLst>
                <a:ext uri="{FF2B5EF4-FFF2-40B4-BE49-F238E27FC236}">
                  <a16:creationId xmlns:a16="http://schemas.microsoft.com/office/drawing/2014/main" id="{DABF2084-7101-4A42-808E-03169821851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5" name="Freeform 1086">
              <a:extLst>
                <a:ext uri="{FF2B5EF4-FFF2-40B4-BE49-F238E27FC236}">
                  <a16:creationId xmlns:a16="http://schemas.microsoft.com/office/drawing/2014/main" id="{3BECAB59-402D-C44C-8F0A-AC630F6F2AA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6" name="Freeform 1087">
              <a:extLst>
                <a:ext uri="{FF2B5EF4-FFF2-40B4-BE49-F238E27FC236}">
                  <a16:creationId xmlns:a16="http://schemas.microsoft.com/office/drawing/2014/main" id="{C431D1EA-39CA-5549-B407-D7CBF12DC37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13" name="Freeform 984">
            <a:extLst>
              <a:ext uri="{FF2B5EF4-FFF2-40B4-BE49-F238E27FC236}">
                <a16:creationId xmlns:a16="http://schemas.microsoft.com/office/drawing/2014/main" id="{EF28E360-D52F-294F-97A4-5B43A7D60CE3}"/>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4" name="Freeform 986">
            <a:extLst>
              <a:ext uri="{FF2B5EF4-FFF2-40B4-BE49-F238E27FC236}">
                <a16:creationId xmlns:a16="http://schemas.microsoft.com/office/drawing/2014/main" id="{9D5E80B1-F637-9E4D-BFD5-5F5ADB827A42}"/>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5" name="Freeform 987">
            <a:extLst>
              <a:ext uri="{FF2B5EF4-FFF2-40B4-BE49-F238E27FC236}">
                <a16:creationId xmlns:a16="http://schemas.microsoft.com/office/drawing/2014/main" id="{F21D56DB-F5E9-8D44-92D9-C4770361B95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6" name="Rectangle 988">
            <a:extLst>
              <a:ext uri="{FF2B5EF4-FFF2-40B4-BE49-F238E27FC236}">
                <a16:creationId xmlns:a16="http://schemas.microsoft.com/office/drawing/2014/main" id="{0447DE90-707A-1F42-8981-9A87D22C1D1D}"/>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17" name="Group 989">
            <a:extLst>
              <a:ext uri="{FF2B5EF4-FFF2-40B4-BE49-F238E27FC236}">
                <a16:creationId xmlns:a16="http://schemas.microsoft.com/office/drawing/2014/main" id="{A6C8AE16-7445-9845-8F83-A3F851D4F042}"/>
              </a:ext>
            </a:extLst>
          </p:cNvPr>
          <p:cNvGrpSpPr>
            <a:grpSpLocks/>
          </p:cNvGrpSpPr>
          <p:nvPr/>
        </p:nvGrpSpPr>
        <p:grpSpPr bwMode="auto">
          <a:xfrm>
            <a:off x="10091149" y="5671195"/>
            <a:ext cx="69903" cy="21117"/>
            <a:chOff x="614" y="2568"/>
            <a:chExt cx="725" cy="139"/>
          </a:xfrm>
        </p:grpSpPr>
        <p:sp>
          <p:nvSpPr>
            <p:cNvPr id="418" name="AutoShape 990">
              <a:extLst>
                <a:ext uri="{FF2B5EF4-FFF2-40B4-BE49-F238E27FC236}">
                  <a16:creationId xmlns:a16="http://schemas.microsoft.com/office/drawing/2014/main" id="{5E1B1032-2F46-EF4A-B472-E7BC9E83CB4B}"/>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991">
              <a:extLst>
                <a:ext uri="{FF2B5EF4-FFF2-40B4-BE49-F238E27FC236}">
                  <a16:creationId xmlns:a16="http://schemas.microsoft.com/office/drawing/2014/main" id="{F24B042A-2483-8545-A723-0074F55A1DC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Rectangle 992">
            <a:extLst>
              <a:ext uri="{FF2B5EF4-FFF2-40B4-BE49-F238E27FC236}">
                <a16:creationId xmlns:a16="http://schemas.microsoft.com/office/drawing/2014/main" id="{E881C066-69A3-D649-893B-A3C4CB9FAE81}"/>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1" name="Group 993">
            <a:extLst>
              <a:ext uri="{FF2B5EF4-FFF2-40B4-BE49-F238E27FC236}">
                <a16:creationId xmlns:a16="http://schemas.microsoft.com/office/drawing/2014/main" id="{2B8081F4-DBFC-C442-BDEE-DF67BF3817BC}"/>
              </a:ext>
            </a:extLst>
          </p:cNvPr>
          <p:cNvGrpSpPr>
            <a:grpSpLocks/>
          </p:cNvGrpSpPr>
          <p:nvPr/>
        </p:nvGrpSpPr>
        <p:grpSpPr bwMode="auto">
          <a:xfrm>
            <a:off x="10090909" y="5718672"/>
            <a:ext cx="69903" cy="19515"/>
            <a:chOff x="614" y="2568"/>
            <a:chExt cx="725" cy="139"/>
          </a:xfrm>
        </p:grpSpPr>
        <p:sp>
          <p:nvSpPr>
            <p:cNvPr id="422" name="AutoShape 994">
              <a:extLst>
                <a:ext uri="{FF2B5EF4-FFF2-40B4-BE49-F238E27FC236}">
                  <a16:creationId xmlns:a16="http://schemas.microsoft.com/office/drawing/2014/main" id="{B9A9624E-B9DF-9A46-B31E-DD7EFD0F21E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3" name="AutoShape 995">
              <a:extLst>
                <a:ext uri="{FF2B5EF4-FFF2-40B4-BE49-F238E27FC236}">
                  <a16:creationId xmlns:a16="http://schemas.microsoft.com/office/drawing/2014/main" id="{642F554B-5A88-A44B-AAB6-61F7D5A17F6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4" name="Rectangle 996">
            <a:extLst>
              <a:ext uri="{FF2B5EF4-FFF2-40B4-BE49-F238E27FC236}">
                <a16:creationId xmlns:a16="http://schemas.microsoft.com/office/drawing/2014/main" id="{2F7E8752-11E5-3642-90E6-5285D40EA469}"/>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5" name="Rectangle 997">
            <a:extLst>
              <a:ext uri="{FF2B5EF4-FFF2-40B4-BE49-F238E27FC236}">
                <a16:creationId xmlns:a16="http://schemas.microsoft.com/office/drawing/2014/main" id="{C884D5C3-FF18-F04A-B4E2-7E02117C03FE}"/>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6" name="Group 998">
            <a:extLst>
              <a:ext uri="{FF2B5EF4-FFF2-40B4-BE49-F238E27FC236}">
                <a16:creationId xmlns:a16="http://schemas.microsoft.com/office/drawing/2014/main" id="{D321F228-396F-C44B-AA64-15D0F1B6CEFB}"/>
              </a:ext>
            </a:extLst>
          </p:cNvPr>
          <p:cNvGrpSpPr>
            <a:grpSpLocks/>
          </p:cNvGrpSpPr>
          <p:nvPr/>
        </p:nvGrpSpPr>
        <p:grpSpPr bwMode="auto">
          <a:xfrm>
            <a:off x="10089465" y="5810860"/>
            <a:ext cx="70024" cy="21991"/>
            <a:chOff x="614" y="2568"/>
            <a:chExt cx="725" cy="139"/>
          </a:xfrm>
        </p:grpSpPr>
        <p:sp>
          <p:nvSpPr>
            <p:cNvPr id="427" name="AutoShape 999">
              <a:extLst>
                <a:ext uri="{FF2B5EF4-FFF2-40B4-BE49-F238E27FC236}">
                  <a16:creationId xmlns:a16="http://schemas.microsoft.com/office/drawing/2014/main" id="{849EBD72-C779-B442-B144-4C92B9E79F2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8" name="AutoShape 1000">
              <a:extLst>
                <a:ext uri="{FF2B5EF4-FFF2-40B4-BE49-F238E27FC236}">
                  <a16:creationId xmlns:a16="http://schemas.microsoft.com/office/drawing/2014/main" id="{D93FB61F-FF29-F24D-8788-4165F508316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9" name="Freeform 1001">
            <a:extLst>
              <a:ext uri="{FF2B5EF4-FFF2-40B4-BE49-F238E27FC236}">
                <a16:creationId xmlns:a16="http://schemas.microsoft.com/office/drawing/2014/main" id="{A40EEA2E-A801-414B-8FBC-BBC009ECE19B}"/>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30" name="Group 1002">
            <a:extLst>
              <a:ext uri="{FF2B5EF4-FFF2-40B4-BE49-F238E27FC236}">
                <a16:creationId xmlns:a16="http://schemas.microsoft.com/office/drawing/2014/main" id="{F068EC4B-78B0-B24C-99A7-F96D6C86A2B9}"/>
              </a:ext>
            </a:extLst>
          </p:cNvPr>
          <p:cNvGrpSpPr>
            <a:grpSpLocks/>
          </p:cNvGrpSpPr>
          <p:nvPr/>
        </p:nvGrpSpPr>
        <p:grpSpPr bwMode="auto">
          <a:xfrm>
            <a:off x="10089946" y="5767169"/>
            <a:ext cx="70024" cy="20243"/>
            <a:chOff x="614" y="2568"/>
            <a:chExt cx="725" cy="139"/>
          </a:xfrm>
        </p:grpSpPr>
        <p:sp>
          <p:nvSpPr>
            <p:cNvPr id="431" name="AutoShape 1003">
              <a:extLst>
                <a:ext uri="{FF2B5EF4-FFF2-40B4-BE49-F238E27FC236}">
                  <a16:creationId xmlns:a16="http://schemas.microsoft.com/office/drawing/2014/main" id="{76307DFD-7DBD-DD4D-8615-A8A8D15D823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2" name="AutoShape 1004">
              <a:extLst>
                <a:ext uri="{FF2B5EF4-FFF2-40B4-BE49-F238E27FC236}">
                  <a16:creationId xmlns:a16="http://schemas.microsoft.com/office/drawing/2014/main" id="{B5EA7410-FCB5-3C42-A74F-F566ABFADDB8}"/>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3" name="Rectangle 1005">
            <a:extLst>
              <a:ext uri="{FF2B5EF4-FFF2-40B4-BE49-F238E27FC236}">
                <a16:creationId xmlns:a16="http://schemas.microsoft.com/office/drawing/2014/main" id="{10238275-C02A-F74A-A765-B593C055F724}"/>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4" name="Freeform 1006">
            <a:extLst>
              <a:ext uri="{FF2B5EF4-FFF2-40B4-BE49-F238E27FC236}">
                <a16:creationId xmlns:a16="http://schemas.microsoft.com/office/drawing/2014/main" id="{81D6D301-6C77-C64B-B2D0-382D840AA7FC}"/>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5" name="Freeform 1007">
            <a:extLst>
              <a:ext uri="{FF2B5EF4-FFF2-40B4-BE49-F238E27FC236}">
                <a16:creationId xmlns:a16="http://schemas.microsoft.com/office/drawing/2014/main" id="{6966CA35-6F7B-6C4F-AEE3-078FED56DF20}"/>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6" name="Oval 1008">
            <a:extLst>
              <a:ext uri="{FF2B5EF4-FFF2-40B4-BE49-F238E27FC236}">
                <a16:creationId xmlns:a16="http://schemas.microsoft.com/office/drawing/2014/main" id="{2CFA9381-C4F6-8A4A-BCBB-312388656716}"/>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7" name="Freeform 1009">
            <a:extLst>
              <a:ext uri="{FF2B5EF4-FFF2-40B4-BE49-F238E27FC236}">
                <a16:creationId xmlns:a16="http://schemas.microsoft.com/office/drawing/2014/main" id="{B30AEBEB-78E1-754E-BA64-FEE706BFF392}"/>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8" name="AutoShape 1010">
            <a:extLst>
              <a:ext uri="{FF2B5EF4-FFF2-40B4-BE49-F238E27FC236}">
                <a16:creationId xmlns:a16="http://schemas.microsoft.com/office/drawing/2014/main" id="{F2779901-7D8F-784A-8E8D-397036700A71}"/>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9" name="AutoShape 1011">
            <a:extLst>
              <a:ext uri="{FF2B5EF4-FFF2-40B4-BE49-F238E27FC236}">
                <a16:creationId xmlns:a16="http://schemas.microsoft.com/office/drawing/2014/main" id="{87A8BD55-4166-4643-A7DA-52B9D36F3801}"/>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0" name="Oval 1012">
            <a:extLst>
              <a:ext uri="{FF2B5EF4-FFF2-40B4-BE49-F238E27FC236}">
                <a16:creationId xmlns:a16="http://schemas.microsoft.com/office/drawing/2014/main" id="{0F991E83-25F4-2549-B34F-7A98472010D7}"/>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1" name="Oval 1013">
            <a:extLst>
              <a:ext uri="{FF2B5EF4-FFF2-40B4-BE49-F238E27FC236}">
                <a16:creationId xmlns:a16="http://schemas.microsoft.com/office/drawing/2014/main" id="{01F6513A-F015-D94A-929C-75D48673F75A}"/>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2" name="Oval 1014">
            <a:extLst>
              <a:ext uri="{FF2B5EF4-FFF2-40B4-BE49-F238E27FC236}">
                <a16:creationId xmlns:a16="http://schemas.microsoft.com/office/drawing/2014/main" id="{DF2F1710-E7DF-7E48-A534-44E42CD00502}"/>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3" name="Rectangle 1015">
            <a:extLst>
              <a:ext uri="{FF2B5EF4-FFF2-40B4-BE49-F238E27FC236}">
                <a16:creationId xmlns:a16="http://schemas.microsoft.com/office/drawing/2014/main" id="{328DCBC9-32E9-FD44-B2CF-3BC801D59B6C}"/>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47" name="Group 590">
            <a:extLst>
              <a:ext uri="{FF2B5EF4-FFF2-40B4-BE49-F238E27FC236}">
                <a16:creationId xmlns:a16="http://schemas.microsoft.com/office/drawing/2014/main" id="{CCAB7625-FEE3-BB4A-97C1-EF1CC2679904}"/>
              </a:ext>
            </a:extLst>
          </p:cNvPr>
          <p:cNvGrpSpPr>
            <a:grpSpLocks/>
          </p:cNvGrpSpPr>
          <p:nvPr/>
        </p:nvGrpSpPr>
        <p:grpSpPr bwMode="auto">
          <a:xfrm flipH="1">
            <a:off x="7773981" y="5281060"/>
            <a:ext cx="345630" cy="320302"/>
            <a:chOff x="2839" y="3501"/>
            <a:chExt cx="755" cy="803"/>
          </a:xfrm>
        </p:grpSpPr>
        <p:pic>
          <p:nvPicPr>
            <p:cNvPr id="451" name="Picture 591" descr="desktop_computer_stylized_medium">
              <a:extLst>
                <a:ext uri="{FF2B5EF4-FFF2-40B4-BE49-F238E27FC236}">
                  <a16:creationId xmlns:a16="http://schemas.microsoft.com/office/drawing/2014/main" id="{FC71EB74-5BE7-7A48-B637-5058D849469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Freeform 592">
              <a:extLst>
                <a:ext uri="{FF2B5EF4-FFF2-40B4-BE49-F238E27FC236}">
                  <a16:creationId xmlns:a16="http://schemas.microsoft.com/office/drawing/2014/main" id="{B9007CC0-7362-AE4E-9B5B-742E3046FEF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46" name="Group 652">
            <a:extLst>
              <a:ext uri="{FF2B5EF4-FFF2-40B4-BE49-F238E27FC236}">
                <a16:creationId xmlns:a16="http://schemas.microsoft.com/office/drawing/2014/main" id="{84B474B2-2AC4-EC40-9EA0-B5E48CE68CBD}"/>
              </a:ext>
            </a:extLst>
          </p:cNvPr>
          <p:cNvGrpSpPr>
            <a:grpSpLocks/>
          </p:cNvGrpSpPr>
          <p:nvPr/>
        </p:nvGrpSpPr>
        <p:grpSpPr bwMode="auto">
          <a:xfrm>
            <a:off x="7750224" y="1859725"/>
            <a:ext cx="415925" cy="385763"/>
            <a:chOff x="2751" y="1851"/>
            <a:chExt cx="462" cy="478"/>
          </a:xfrm>
        </p:grpSpPr>
        <p:pic>
          <p:nvPicPr>
            <p:cNvPr id="453" name="Picture 653" descr="iphone_stylized_small">
              <a:extLst>
                <a:ext uri="{FF2B5EF4-FFF2-40B4-BE49-F238E27FC236}">
                  <a16:creationId xmlns:a16="http://schemas.microsoft.com/office/drawing/2014/main" id="{34A94CEC-DE5F-E64D-A5B4-F04DB32319EA}"/>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654" descr="antenna_radiation_stylized">
              <a:extLst>
                <a:ext uri="{FF2B5EF4-FFF2-40B4-BE49-F238E27FC236}">
                  <a16:creationId xmlns:a16="http://schemas.microsoft.com/office/drawing/2014/main" id="{67C4AABE-F80E-F846-A0E8-D555DE64EBB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3" name="Group 950">
            <a:extLst>
              <a:ext uri="{FF2B5EF4-FFF2-40B4-BE49-F238E27FC236}">
                <a16:creationId xmlns:a16="http://schemas.microsoft.com/office/drawing/2014/main" id="{BF16D25A-05F2-BD48-8851-FCCC3771B7E8}"/>
              </a:ext>
            </a:extLst>
          </p:cNvPr>
          <p:cNvGrpSpPr>
            <a:grpSpLocks/>
          </p:cNvGrpSpPr>
          <p:nvPr/>
        </p:nvGrpSpPr>
        <p:grpSpPr bwMode="auto">
          <a:xfrm>
            <a:off x="10253990" y="5273951"/>
            <a:ext cx="177192" cy="330833"/>
            <a:chOff x="4140" y="429"/>
            <a:chExt cx="1425" cy="2396"/>
          </a:xfrm>
        </p:grpSpPr>
        <p:sp>
          <p:nvSpPr>
            <p:cNvPr id="324" name="Freeform 951">
              <a:extLst>
                <a:ext uri="{FF2B5EF4-FFF2-40B4-BE49-F238E27FC236}">
                  <a16:creationId xmlns:a16="http://schemas.microsoft.com/office/drawing/2014/main" id="{72C50429-8235-E440-B0F8-ADCFAC74851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5" name="Rectangle 952">
              <a:extLst>
                <a:ext uri="{FF2B5EF4-FFF2-40B4-BE49-F238E27FC236}">
                  <a16:creationId xmlns:a16="http://schemas.microsoft.com/office/drawing/2014/main" id="{C8289D20-20EF-CE4A-B82D-CC6F98B220C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26" name="Freeform 953">
              <a:extLst>
                <a:ext uri="{FF2B5EF4-FFF2-40B4-BE49-F238E27FC236}">
                  <a16:creationId xmlns:a16="http://schemas.microsoft.com/office/drawing/2014/main" id="{512EE24C-2BC1-5A45-B541-28FAD55222BB}"/>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7" name="Freeform 954">
              <a:extLst>
                <a:ext uri="{FF2B5EF4-FFF2-40B4-BE49-F238E27FC236}">
                  <a16:creationId xmlns:a16="http://schemas.microsoft.com/office/drawing/2014/main" id="{CC26DF50-FD02-994D-80F7-4CD21CC31FD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8" name="Rectangle 955">
              <a:extLst>
                <a:ext uri="{FF2B5EF4-FFF2-40B4-BE49-F238E27FC236}">
                  <a16:creationId xmlns:a16="http://schemas.microsoft.com/office/drawing/2014/main" id="{12D5F885-EEB6-EA49-8F16-8E65F7B568A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29" name="Group 956">
              <a:extLst>
                <a:ext uri="{FF2B5EF4-FFF2-40B4-BE49-F238E27FC236}">
                  <a16:creationId xmlns:a16="http://schemas.microsoft.com/office/drawing/2014/main" id="{4819CF1A-CAA2-2445-BACA-6333C67700FA}"/>
                </a:ext>
              </a:extLst>
            </p:cNvPr>
            <p:cNvGrpSpPr>
              <a:grpSpLocks/>
            </p:cNvGrpSpPr>
            <p:nvPr/>
          </p:nvGrpSpPr>
          <p:grpSpPr bwMode="auto">
            <a:xfrm>
              <a:off x="4749" y="668"/>
              <a:ext cx="581" cy="145"/>
              <a:chOff x="614" y="2568"/>
              <a:chExt cx="725" cy="139"/>
            </a:xfrm>
          </p:grpSpPr>
          <p:sp>
            <p:nvSpPr>
              <p:cNvPr id="354" name="AutoShape 957">
                <a:extLst>
                  <a:ext uri="{FF2B5EF4-FFF2-40B4-BE49-F238E27FC236}">
                    <a16:creationId xmlns:a16="http://schemas.microsoft.com/office/drawing/2014/main" id="{F403CAA7-7575-5B45-9B26-74060E67EDD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5" name="AutoShape 958">
                <a:extLst>
                  <a:ext uri="{FF2B5EF4-FFF2-40B4-BE49-F238E27FC236}">
                    <a16:creationId xmlns:a16="http://schemas.microsoft.com/office/drawing/2014/main" id="{E7C03107-B3D4-E74B-8026-51FC5FB4C9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0" name="Rectangle 959">
              <a:extLst>
                <a:ext uri="{FF2B5EF4-FFF2-40B4-BE49-F238E27FC236}">
                  <a16:creationId xmlns:a16="http://schemas.microsoft.com/office/drawing/2014/main" id="{8C82FD14-8B3E-4C45-BA2F-1D536922BBF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1" name="Group 960">
              <a:extLst>
                <a:ext uri="{FF2B5EF4-FFF2-40B4-BE49-F238E27FC236}">
                  <a16:creationId xmlns:a16="http://schemas.microsoft.com/office/drawing/2014/main" id="{848EC42A-6B0F-D74E-99AF-9287D4319DF2}"/>
                </a:ext>
              </a:extLst>
            </p:cNvPr>
            <p:cNvGrpSpPr>
              <a:grpSpLocks/>
            </p:cNvGrpSpPr>
            <p:nvPr/>
          </p:nvGrpSpPr>
          <p:grpSpPr bwMode="auto">
            <a:xfrm>
              <a:off x="4747" y="994"/>
              <a:ext cx="581" cy="134"/>
              <a:chOff x="614" y="2568"/>
              <a:chExt cx="725" cy="139"/>
            </a:xfrm>
          </p:grpSpPr>
          <p:sp>
            <p:nvSpPr>
              <p:cNvPr id="352" name="AutoShape 961">
                <a:extLst>
                  <a:ext uri="{FF2B5EF4-FFF2-40B4-BE49-F238E27FC236}">
                    <a16:creationId xmlns:a16="http://schemas.microsoft.com/office/drawing/2014/main" id="{5837F05C-C8FD-5D48-B46A-FAF46F8F6D0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3" name="AutoShape 962">
                <a:extLst>
                  <a:ext uri="{FF2B5EF4-FFF2-40B4-BE49-F238E27FC236}">
                    <a16:creationId xmlns:a16="http://schemas.microsoft.com/office/drawing/2014/main" id="{85884ACD-1556-C049-9208-BBD38D4BCBC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2" name="Rectangle 963">
              <a:extLst>
                <a:ext uri="{FF2B5EF4-FFF2-40B4-BE49-F238E27FC236}">
                  <a16:creationId xmlns:a16="http://schemas.microsoft.com/office/drawing/2014/main" id="{BB3BDCEC-6ABC-7E44-B9C4-70680B6560C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3" name="Rectangle 964">
              <a:extLst>
                <a:ext uri="{FF2B5EF4-FFF2-40B4-BE49-F238E27FC236}">
                  <a16:creationId xmlns:a16="http://schemas.microsoft.com/office/drawing/2014/main" id="{BF659529-BF75-D64D-A398-3F5F02E8D6F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4" name="Group 965">
              <a:extLst>
                <a:ext uri="{FF2B5EF4-FFF2-40B4-BE49-F238E27FC236}">
                  <a16:creationId xmlns:a16="http://schemas.microsoft.com/office/drawing/2014/main" id="{08EED94E-296E-6944-AB01-4E0F74CF6006}"/>
                </a:ext>
              </a:extLst>
            </p:cNvPr>
            <p:cNvGrpSpPr>
              <a:grpSpLocks/>
            </p:cNvGrpSpPr>
            <p:nvPr/>
          </p:nvGrpSpPr>
          <p:grpSpPr bwMode="auto">
            <a:xfrm>
              <a:off x="4735" y="1627"/>
              <a:ext cx="582" cy="151"/>
              <a:chOff x="614" y="2568"/>
              <a:chExt cx="725" cy="139"/>
            </a:xfrm>
          </p:grpSpPr>
          <p:sp>
            <p:nvSpPr>
              <p:cNvPr id="350" name="AutoShape 966">
                <a:extLst>
                  <a:ext uri="{FF2B5EF4-FFF2-40B4-BE49-F238E27FC236}">
                    <a16:creationId xmlns:a16="http://schemas.microsoft.com/office/drawing/2014/main" id="{E45BC691-EDAB-5043-B974-6931BF4A1A7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1" name="AutoShape 967">
                <a:extLst>
                  <a:ext uri="{FF2B5EF4-FFF2-40B4-BE49-F238E27FC236}">
                    <a16:creationId xmlns:a16="http://schemas.microsoft.com/office/drawing/2014/main" id="{BC4BCC73-0226-7344-A90F-A319311EB05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5" name="Freeform 968">
              <a:extLst>
                <a:ext uri="{FF2B5EF4-FFF2-40B4-BE49-F238E27FC236}">
                  <a16:creationId xmlns:a16="http://schemas.microsoft.com/office/drawing/2014/main" id="{4D3CB3E6-04E9-DD42-A1E2-B9CFDE5F408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36" name="Group 969">
              <a:extLst>
                <a:ext uri="{FF2B5EF4-FFF2-40B4-BE49-F238E27FC236}">
                  <a16:creationId xmlns:a16="http://schemas.microsoft.com/office/drawing/2014/main" id="{D3A85C8F-5C9D-004C-BED1-826FD6B7538B}"/>
                </a:ext>
              </a:extLst>
            </p:cNvPr>
            <p:cNvGrpSpPr>
              <a:grpSpLocks/>
            </p:cNvGrpSpPr>
            <p:nvPr/>
          </p:nvGrpSpPr>
          <p:grpSpPr bwMode="auto">
            <a:xfrm>
              <a:off x="4739" y="1327"/>
              <a:ext cx="582" cy="139"/>
              <a:chOff x="614" y="2568"/>
              <a:chExt cx="725" cy="139"/>
            </a:xfrm>
          </p:grpSpPr>
          <p:sp>
            <p:nvSpPr>
              <p:cNvPr id="348" name="AutoShape 970">
                <a:extLst>
                  <a:ext uri="{FF2B5EF4-FFF2-40B4-BE49-F238E27FC236}">
                    <a16:creationId xmlns:a16="http://schemas.microsoft.com/office/drawing/2014/main" id="{61DC189F-D857-CE49-9706-A99AFD07413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9" name="AutoShape 971">
                <a:extLst>
                  <a:ext uri="{FF2B5EF4-FFF2-40B4-BE49-F238E27FC236}">
                    <a16:creationId xmlns:a16="http://schemas.microsoft.com/office/drawing/2014/main" id="{8FED6611-7057-CD45-9474-CA215533CFC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7" name="Rectangle 972">
              <a:extLst>
                <a:ext uri="{FF2B5EF4-FFF2-40B4-BE49-F238E27FC236}">
                  <a16:creationId xmlns:a16="http://schemas.microsoft.com/office/drawing/2014/main" id="{043E3E2C-723D-CA49-8604-B8FA4FD2921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8" name="Freeform 973">
              <a:extLst>
                <a:ext uri="{FF2B5EF4-FFF2-40B4-BE49-F238E27FC236}">
                  <a16:creationId xmlns:a16="http://schemas.microsoft.com/office/drawing/2014/main" id="{A7D59DBF-B240-2743-8F05-CD66521792A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9" name="Freeform 974">
              <a:extLst>
                <a:ext uri="{FF2B5EF4-FFF2-40B4-BE49-F238E27FC236}">
                  <a16:creationId xmlns:a16="http://schemas.microsoft.com/office/drawing/2014/main" id="{782758E0-5FA1-2541-8957-4820DA26444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0" name="Oval 975">
              <a:extLst>
                <a:ext uri="{FF2B5EF4-FFF2-40B4-BE49-F238E27FC236}">
                  <a16:creationId xmlns:a16="http://schemas.microsoft.com/office/drawing/2014/main" id="{E43434A9-1771-1841-B10D-00C68B13FB31}"/>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1" name="Freeform 976">
              <a:extLst>
                <a:ext uri="{FF2B5EF4-FFF2-40B4-BE49-F238E27FC236}">
                  <a16:creationId xmlns:a16="http://schemas.microsoft.com/office/drawing/2014/main" id="{7F3BC29B-77D4-0345-BC99-5EBDE517864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2" name="AutoShape 977">
              <a:extLst>
                <a:ext uri="{FF2B5EF4-FFF2-40B4-BE49-F238E27FC236}">
                  <a16:creationId xmlns:a16="http://schemas.microsoft.com/office/drawing/2014/main" id="{AB8C4D5D-D558-0E48-B735-10A1700F94A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3" name="AutoShape 978">
              <a:extLst>
                <a:ext uri="{FF2B5EF4-FFF2-40B4-BE49-F238E27FC236}">
                  <a16:creationId xmlns:a16="http://schemas.microsoft.com/office/drawing/2014/main" id="{A52E34C3-2A4E-6E43-AEAD-80E9029E9F4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4" name="Oval 979">
              <a:extLst>
                <a:ext uri="{FF2B5EF4-FFF2-40B4-BE49-F238E27FC236}">
                  <a16:creationId xmlns:a16="http://schemas.microsoft.com/office/drawing/2014/main" id="{CF996EB8-B8AF-1645-81FB-5C4480FC1083}"/>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5" name="Oval 980">
              <a:extLst>
                <a:ext uri="{FF2B5EF4-FFF2-40B4-BE49-F238E27FC236}">
                  <a16:creationId xmlns:a16="http://schemas.microsoft.com/office/drawing/2014/main" id="{6ABBF416-3D25-A54A-B9CB-9BC7B8D8BD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6" name="Oval 981">
              <a:extLst>
                <a:ext uri="{FF2B5EF4-FFF2-40B4-BE49-F238E27FC236}">
                  <a16:creationId xmlns:a16="http://schemas.microsoft.com/office/drawing/2014/main" id="{BEBFB614-43B9-5A4B-8E5D-794244BE125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7" name="Rectangle 982">
              <a:extLst>
                <a:ext uri="{FF2B5EF4-FFF2-40B4-BE49-F238E27FC236}">
                  <a16:creationId xmlns:a16="http://schemas.microsoft.com/office/drawing/2014/main" id="{C5CE1C8E-4047-8540-B7FB-EBAB3DBC646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84" name="Group 950">
            <a:extLst>
              <a:ext uri="{FF2B5EF4-FFF2-40B4-BE49-F238E27FC236}">
                <a16:creationId xmlns:a16="http://schemas.microsoft.com/office/drawing/2014/main" id="{7CEBBAF6-579E-3943-B1EB-BB883618D6D9}"/>
              </a:ext>
            </a:extLst>
          </p:cNvPr>
          <p:cNvGrpSpPr>
            <a:grpSpLocks/>
          </p:cNvGrpSpPr>
          <p:nvPr/>
        </p:nvGrpSpPr>
        <p:grpSpPr bwMode="auto">
          <a:xfrm>
            <a:off x="10002508" y="5616400"/>
            <a:ext cx="214974" cy="403920"/>
            <a:chOff x="4140" y="429"/>
            <a:chExt cx="1425" cy="2396"/>
          </a:xfrm>
        </p:grpSpPr>
        <p:sp>
          <p:nvSpPr>
            <p:cNvPr id="485" name="Freeform 951">
              <a:extLst>
                <a:ext uri="{FF2B5EF4-FFF2-40B4-BE49-F238E27FC236}">
                  <a16:creationId xmlns:a16="http://schemas.microsoft.com/office/drawing/2014/main" id="{984581C6-7CED-A042-809F-11066F04B55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Rectangle 952">
              <a:extLst>
                <a:ext uri="{FF2B5EF4-FFF2-40B4-BE49-F238E27FC236}">
                  <a16:creationId xmlns:a16="http://schemas.microsoft.com/office/drawing/2014/main" id="{0E0A78D4-7C3B-2143-AE69-FA504AD75E5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87" name="Freeform 953">
              <a:extLst>
                <a:ext uri="{FF2B5EF4-FFF2-40B4-BE49-F238E27FC236}">
                  <a16:creationId xmlns:a16="http://schemas.microsoft.com/office/drawing/2014/main" id="{B0C7F238-A8B7-7443-8BA5-8939FF6B557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8" name="Freeform 954">
              <a:extLst>
                <a:ext uri="{FF2B5EF4-FFF2-40B4-BE49-F238E27FC236}">
                  <a16:creationId xmlns:a16="http://schemas.microsoft.com/office/drawing/2014/main" id="{6F90FD17-11E4-EE4F-AF2F-7122C053E0C1}"/>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Rectangle 955">
              <a:extLst>
                <a:ext uri="{FF2B5EF4-FFF2-40B4-BE49-F238E27FC236}">
                  <a16:creationId xmlns:a16="http://schemas.microsoft.com/office/drawing/2014/main" id="{53A75298-B138-094F-9787-1B231F48063D}"/>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0" name="Group 956">
              <a:extLst>
                <a:ext uri="{FF2B5EF4-FFF2-40B4-BE49-F238E27FC236}">
                  <a16:creationId xmlns:a16="http://schemas.microsoft.com/office/drawing/2014/main" id="{AD456B50-CD82-6F4C-9CF1-09ABBC571C85}"/>
                </a:ext>
              </a:extLst>
            </p:cNvPr>
            <p:cNvGrpSpPr>
              <a:grpSpLocks/>
            </p:cNvGrpSpPr>
            <p:nvPr/>
          </p:nvGrpSpPr>
          <p:grpSpPr bwMode="auto">
            <a:xfrm>
              <a:off x="4749" y="668"/>
              <a:ext cx="581" cy="145"/>
              <a:chOff x="614" y="2568"/>
              <a:chExt cx="725" cy="139"/>
            </a:xfrm>
          </p:grpSpPr>
          <p:sp>
            <p:nvSpPr>
              <p:cNvPr id="515" name="AutoShape 957">
                <a:extLst>
                  <a:ext uri="{FF2B5EF4-FFF2-40B4-BE49-F238E27FC236}">
                    <a16:creationId xmlns:a16="http://schemas.microsoft.com/office/drawing/2014/main" id="{4C074F81-A723-5F4E-9479-CE1CDCFBCB8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6" name="AutoShape 958">
                <a:extLst>
                  <a:ext uri="{FF2B5EF4-FFF2-40B4-BE49-F238E27FC236}">
                    <a16:creationId xmlns:a16="http://schemas.microsoft.com/office/drawing/2014/main" id="{4DE71513-1E1D-B644-992C-AE6AB0DB1197}"/>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1" name="Rectangle 959">
              <a:extLst>
                <a:ext uri="{FF2B5EF4-FFF2-40B4-BE49-F238E27FC236}">
                  <a16:creationId xmlns:a16="http://schemas.microsoft.com/office/drawing/2014/main" id="{05D448DB-B3CB-C64D-8C4B-72D790DFFD4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2" name="Group 960">
              <a:extLst>
                <a:ext uri="{FF2B5EF4-FFF2-40B4-BE49-F238E27FC236}">
                  <a16:creationId xmlns:a16="http://schemas.microsoft.com/office/drawing/2014/main" id="{9CDEBDA5-A066-D749-B9E9-47DB05253D32}"/>
                </a:ext>
              </a:extLst>
            </p:cNvPr>
            <p:cNvGrpSpPr>
              <a:grpSpLocks/>
            </p:cNvGrpSpPr>
            <p:nvPr/>
          </p:nvGrpSpPr>
          <p:grpSpPr bwMode="auto">
            <a:xfrm>
              <a:off x="4747" y="994"/>
              <a:ext cx="581" cy="134"/>
              <a:chOff x="614" y="2568"/>
              <a:chExt cx="725" cy="139"/>
            </a:xfrm>
          </p:grpSpPr>
          <p:sp>
            <p:nvSpPr>
              <p:cNvPr id="513" name="AutoShape 961">
                <a:extLst>
                  <a:ext uri="{FF2B5EF4-FFF2-40B4-BE49-F238E27FC236}">
                    <a16:creationId xmlns:a16="http://schemas.microsoft.com/office/drawing/2014/main" id="{8E73CA32-EF58-EA45-A4FE-37E560EBE8C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4" name="AutoShape 962">
                <a:extLst>
                  <a:ext uri="{FF2B5EF4-FFF2-40B4-BE49-F238E27FC236}">
                    <a16:creationId xmlns:a16="http://schemas.microsoft.com/office/drawing/2014/main" id="{2E2C05F9-1F42-CF46-83F8-339E874CF6F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3" name="Rectangle 963">
              <a:extLst>
                <a:ext uri="{FF2B5EF4-FFF2-40B4-BE49-F238E27FC236}">
                  <a16:creationId xmlns:a16="http://schemas.microsoft.com/office/drawing/2014/main" id="{D2B5715C-9E55-D04D-BD32-A700B9DCC1E1}"/>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4" name="Rectangle 964">
              <a:extLst>
                <a:ext uri="{FF2B5EF4-FFF2-40B4-BE49-F238E27FC236}">
                  <a16:creationId xmlns:a16="http://schemas.microsoft.com/office/drawing/2014/main" id="{3A8FF8A7-C248-1B42-80FA-051974D9522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5" name="Group 965">
              <a:extLst>
                <a:ext uri="{FF2B5EF4-FFF2-40B4-BE49-F238E27FC236}">
                  <a16:creationId xmlns:a16="http://schemas.microsoft.com/office/drawing/2014/main" id="{8E71E5B0-A3F5-D344-B255-99112EB195F7}"/>
                </a:ext>
              </a:extLst>
            </p:cNvPr>
            <p:cNvGrpSpPr>
              <a:grpSpLocks/>
            </p:cNvGrpSpPr>
            <p:nvPr/>
          </p:nvGrpSpPr>
          <p:grpSpPr bwMode="auto">
            <a:xfrm>
              <a:off x="4735" y="1627"/>
              <a:ext cx="582" cy="151"/>
              <a:chOff x="614" y="2568"/>
              <a:chExt cx="725" cy="139"/>
            </a:xfrm>
          </p:grpSpPr>
          <p:sp>
            <p:nvSpPr>
              <p:cNvPr id="511" name="AutoShape 966">
                <a:extLst>
                  <a:ext uri="{FF2B5EF4-FFF2-40B4-BE49-F238E27FC236}">
                    <a16:creationId xmlns:a16="http://schemas.microsoft.com/office/drawing/2014/main" id="{A2F22898-EA39-FB4D-B255-ABCB1B7C166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2" name="AutoShape 967">
                <a:extLst>
                  <a:ext uri="{FF2B5EF4-FFF2-40B4-BE49-F238E27FC236}">
                    <a16:creationId xmlns:a16="http://schemas.microsoft.com/office/drawing/2014/main" id="{FBF034BA-270B-6F40-B57B-8A19ABF2818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6" name="Freeform 968">
              <a:extLst>
                <a:ext uri="{FF2B5EF4-FFF2-40B4-BE49-F238E27FC236}">
                  <a16:creationId xmlns:a16="http://schemas.microsoft.com/office/drawing/2014/main" id="{C6616798-D999-124B-8365-0FF6B1AC6B2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97" name="Group 969">
              <a:extLst>
                <a:ext uri="{FF2B5EF4-FFF2-40B4-BE49-F238E27FC236}">
                  <a16:creationId xmlns:a16="http://schemas.microsoft.com/office/drawing/2014/main" id="{0D2B7299-399C-9748-80B1-8B82EA570848}"/>
                </a:ext>
              </a:extLst>
            </p:cNvPr>
            <p:cNvGrpSpPr>
              <a:grpSpLocks/>
            </p:cNvGrpSpPr>
            <p:nvPr/>
          </p:nvGrpSpPr>
          <p:grpSpPr bwMode="auto">
            <a:xfrm>
              <a:off x="4739" y="1327"/>
              <a:ext cx="582" cy="139"/>
              <a:chOff x="614" y="2568"/>
              <a:chExt cx="725" cy="139"/>
            </a:xfrm>
          </p:grpSpPr>
          <p:sp>
            <p:nvSpPr>
              <p:cNvPr id="509" name="AutoShape 970">
                <a:extLst>
                  <a:ext uri="{FF2B5EF4-FFF2-40B4-BE49-F238E27FC236}">
                    <a16:creationId xmlns:a16="http://schemas.microsoft.com/office/drawing/2014/main" id="{791F8FFE-36CE-5D47-899C-7B6F5471D9AF}"/>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0" name="AutoShape 971">
                <a:extLst>
                  <a:ext uri="{FF2B5EF4-FFF2-40B4-BE49-F238E27FC236}">
                    <a16:creationId xmlns:a16="http://schemas.microsoft.com/office/drawing/2014/main" id="{96614370-C84C-644E-AF93-94853FD47AF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8" name="Rectangle 972">
              <a:extLst>
                <a:ext uri="{FF2B5EF4-FFF2-40B4-BE49-F238E27FC236}">
                  <a16:creationId xmlns:a16="http://schemas.microsoft.com/office/drawing/2014/main" id="{3024E21F-4580-974D-A923-DBF7106EF15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9" name="Freeform 973">
              <a:extLst>
                <a:ext uri="{FF2B5EF4-FFF2-40B4-BE49-F238E27FC236}">
                  <a16:creationId xmlns:a16="http://schemas.microsoft.com/office/drawing/2014/main" id="{355CC750-A436-114A-B13D-15B18BE0099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0" name="Freeform 974">
              <a:extLst>
                <a:ext uri="{FF2B5EF4-FFF2-40B4-BE49-F238E27FC236}">
                  <a16:creationId xmlns:a16="http://schemas.microsoft.com/office/drawing/2014/main" id="{D88AEB08-419C-994D-B9AF-2D260494D17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Oval 975">
              <a:extLst>
                <a:ext uri="{FF2B5EF4-FFF2-40B4-BE49-F238E27FC236}">
                  <a16:creationId xmlns:a16="http://schemas.microsoft.com/office/drawing/2014/main" id="{A70DC3D0-7F41-FB4E-BF25-4A8051E0D90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2" name="Freeform 976">
              <a:extLst>
                <a:ext uri="{FF2B5EF4-FFF2-40B4-BE49-F238E27FC236}">
                  <a16:creationId xmlns:a16="http://schemas.microsoft.com/office/drawing/2014/main" id="{00011472-61BE-7D4E-BF36-C4C4F0A5D72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AutoShape 977">
              <a:extLst>
                <a:ext uri="{FF2B5EF4-FFF2-40B4-BE49-F238E27FC236}">
                  <a16:creationId xmlns:a16="http://schemas.microsoft.com/office/drawing/2014/main" id="{369D2889-1BFC-A340-B67F-54F258D6F1F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4" name="AutoShape 978">
              <a:extLst>
                <a:ext uri="{FF2B5EF4-FFF2-40B4-BE49-F238E27FC236}">
                  <a16:creationId xmlns:a16="http://schemas.microsoft.com/office/drawing/2014/main" id="{CEFA09E5-3186-4445-AD94-60C0E15196A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5" name="Oval 979">
              <a:extLst>
                <a:ext uri="{FF2B5EF4-FFF2-40B4-BE49-F238E27FC236}">
                  <a16:creationId xmlns:a16="http://schemas.microsoft.com/office/drawing/2014/main" id="{9AFADA62-C3CB-594F-8048-88710642763B}"/>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6" name="Oval 980">
              <a:extLst>
                <a:ext uri="{FF2B5EF4-FFF2-40B4-BE49-F238E27FC236}">
                  <a16:creationId xmlns:a16="http://schemas.microsoft.com/office/drawing/2014/main" id="{C82FFABC-4C4C-6243-9D2D-3C99FBC518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7" name="Oval 981">
              <a:extLst>
                <a:ext uri="{FF2B5EF4-FFF2-40B4-BE49-F238E27FC236}">
                  <a16:creationId xmlns:a16="http://schemas.microsoft.com/office/drawing/2014/main" id="{C0EFDD4D-FB5A-6D4E-97DD-CFA89D4A969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8" name="Rectangle 982">
              <a:extLst>
                <a:ext uri="{FF2B5EF4-FFF2-40B4-BE49-F238E27FC236}">
                  <a16:creationId xmlns:a16="http://schemas.microsoft.com/office/drawing/2014/main" id="{99A1B872-581F-BE49-AADF-3A6775C166D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193" name="Group 192">
            <a:extLst>
              <a:ext uri="{FF2B5EF4-FFF2-40B4-BE49-F238E27FC236}">
                <a16:creationId xmlns:a16="http://schemas.microsoft.com/office/drawing/2014/main" id="{E38FF4C3-D0A2-D548-89C0-C35D3E53032F}"/>
              </a:ext>
            </a:extLst>
          </p:cNvPr>
          <p:cNvGrpSpPr/>
          <p:nvPr/>
        </p:nvGrpSpPr>
        <p:grpSpPr>
          <a:xfrm>
            <a:off x="9098788" y="3956624"/>
            <a:ext cx="367224" cy="240304"/>
            <a:chOff x="7493876" y="2774731"/>
            <a:chExt cx="1481958" cy="894622"/>
          </a:xfrm>
        </p:grpSpPr>
        <p:sp>
          <p:nvSpPr>
            <p:cNvPr id="194" name="Freeform 193">
              <a:extLst>
                <a:ext uri="{FF2B5EF4-FFF2-40B4-BE49-F238E27FC236}">
                  <a16:creationId xmlns:a16="http://schemas.microsoft.com/office/drawing/2014/main" id="{027716F5-6A2D-404B-ADB2-50CDACB020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5" name="Oval 194">
              <a:extLst>
                <a:ext uri="{FF2B5EF4-FFF2-40B4-BE49-F238E27FC236}">
                  <a16:creationId xmlns:a16="http://schemas.microsoft.com/office/drawing/2014/main" id="{C3297389-072E-FE41-B64F-4D54440AB36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96" name="Group 195">
              <a:extLst>
                <a:ext uri="{FF2B5EF4-FFF2-40B4-BE49-F238E27FC236}">
                  <a16:creationId xmlns:a16="http://schemas.microsoft.com/office/drawing/2014/main" id="{36323224-311B-EE47-BE36-F2BE4EA6BC7F}"/>
                </a:ext>
              </a:extLst>
            </p:cNvPr>
            <p:cNvGrpSpPr/>
            <p:nvPr/>
          </p:nvGrpSpPr>
          <p:grpSpPr>
            <a:xfrm>
              <a:off x="7713663" y="2848339"/>
              <a:ext cx="1042107" cy="425543"/>
              <a:chOff x="7786941" y="2884917"/>
              <a:chExt cx="897649" cy="353919"/>
            </a:xfrm>
          </p:grpSpPr>
          <p:sp>
            <p:nvSpPr>
              <p:cNvPr id="197" name="Freeform 196">
                <a:extLst>
                  <a:ext uri="{FF2B5EF4-FFF2-40B4-BE49-F238E27FC236}">
                    <a16:creationId xmlns:a16="http://schemas.microsoft.com/office/drawing/2014/main" id="{BD802D6F-DAFD-DC41-83D1-DF0F4A2A794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8" name="Freeform 197">
                <a:extLst>
                  <a:ext uri="{FF2B5EF4-FFF2-40B4-BE49-F238E27FC236}">
                    <a16:creationId xmlns:a16="http://schemas.microsoft.com/office/drawing/2014/main" id="{2CE211BA-1FF8-2548-A6C8-5CD1E12C3E1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9" name="Freeform 198">
                <a:extLst>
                  <a:ext uri="{FF2B5EF4-FFF2-40B4-BE49-F238E27FC236}">
                    <a16:creationId xmlns:a16="http://schemas.microsoft.com/office/drawing/2014/main" id="{D363DDD6-C621-F146-B8DA-4A9DDE186BE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0" name="Freeform 199">
                <a:extLst>
                  <a:ext uri="{FF2B5EF4-FFF2-40B4-BE49-F238E27FC236}">
                    <a16:creationId xmlns:a16="http://schemas.microsoft.com/office/drawing/2014/main" id="{BB3402A2-EE9C-A240-899D-8BDF14CF432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17" name="Group 216">
            <a:extLst>
              <a:ext uri="{FF2B5EF4-FFF2-40B4-BE49-F238E27FC236}">
                <a16:creationId xmlns:a16="http://schemas.microsoft.com/office/drawing/2014/main" id="{5123C752-3FFB-E84D-9E48-DBC9A9F48F37}"/>
              </a:ext>
            </a:extLst>
          </p:cNvPr>
          <p:cNvGrpSpPr/>
          <p:nvPr/>
        </p:nvGrpSpPr>
        <p:grpSpPr>
          <a:xfrm>
            <a:off x="9601554" y="3999763"/>
            <a:ext cx="367224" cy="240304"/>
            <a:chOff x="7493876" y="2774731"/>
            <a:chExt cx="1481958" cy="894622"/>
          </a:xfrm>
        </p:grpSpPr>
        <p:sp>
          <p:nvSpPr>
            <p:cNvPr id="218" name="Freeform 217">
              <a:extLst>
                <a:ext uri="{FF2B5EF4-FFF2-40B4-BE49-F238E27FC236}">
                  <a16:creationId xmlns:a16="http://schemas.microsoft.com/office/drawing/2014/main" id="{D524F684-301C-7542-A0A4-3757318273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9" name="Oval 218">
              <a:extLst>
                <a:ext uri="{FF2B5EF4-FFF2-40B4-BE49-F238E27FC236}">
                  <a16:creationId xmlns:a16="http://schemas.microsoft.com/office/drawing/2014/main" id="{9BF20040-D9C8-B74E-BC0D-F15797752E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0" name="Group 219">
              <a:extLst>
                <a:ext uri="{FF2B5EF4-FFF2-40B4-BE49-F238E27FC236}">
                  <a16:creationId xmlns:a16="http://schemas.microsoft.com/office/drawing/2014/main" id="{79553B03-2EF0-1445-BD4E-875D98E58492}"/>
                </a:ext>
              </a:extLst>
            </p:cNvPr>
            <p:cNvGrpSpPr/>
            <p:nvPr/>
          </p:nvGrpSpPr>
          <p:grpSpPr>
            <a:xfrm>
              <a:off x="7713663" y="2848339"/>
              <a:ext cx="1042107" cy="425543"/>
              <a:chOff x="7786941" y="2884917"/>
              <a:chExt cx="897649" cy="353919"/>
            </a:xfrm>
          </p:grpSpPr>
          <p:sp>
            <p:nvSpPr>
              <p:cNvPr id="221" name="Freeform 220">
                <a:extLst>
                  <a:ext uri="{FF2B5EF4-FFF2-40B4-BE49-F238E27FC236}">
                    <a16:creationId xmlns:a16="http://schemas.microsoft.com/office/drawing/2014/main" id="{DAB927EA-DECF-FE4A-BE5D-802F016FB19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3" name="Freeform 222">
                <a:extLst>
                  <a:ext uri="{FF2B5EF4-FFF2-40B4-BE49-F238E27FC236}">
                    <a16:creationId xmlns:a16="http://schemas.microsoft.com/office/drawing/2014/main" id="{2414339B-8AC7-2444-AC70-285A203D11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AEF6DCDC-2F65-B349-B551-DC3FACF6D5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2" name="Freeform 221">
                <a:extLst>
                  <a:ext uri="{FF2B5EF4-FFF2-40B4-BE49-F238E27FC236}">
                    <a16:creationId xmlns:a16="http://schemas.microsoft.com/office/drawing/2014/main" id="{8F1EA0F6-ACA7-C443-A514-F770A383688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45" name="Group 144">
            <a:extLst>
              <a:ext uri="{FF2B5EF4-FFF2-40B4-BE49-F238E27FC236}">
                <a16:creationId xmlns:a16="http://schemas.microsoft.com/office/drawing/2014/main" id="{8ECEC947-F5C8-414B-A56E-EBE5DFFEDB1C}"/>
              </a:ext>
            </a:extLst>
          </p:cNvPr>
          <p:cNvGrpSpPr/>
          <p:nvPr/>
        </p:nvGrpSpPr>
        <p:grpSpPr>
          <a:xfrm>
            <a:off x="8050070" y="3965994"/>
            <a:ext cx="354986" cy="175668"/>
            <a:chOff x="7493876" y="2774731"/>
            <a:chExt cx="1481958" cy="894622"/>
          </a:xfrm>
        </p:grpSpPr>
        <p:sp>
          <p:nvSpPr>
            <p:cNvPr id="146" name="Freeform 145">
              <a:extLst>
                <a:ext uri="{FF2B5EF4-FFF2-40B4-BE49-F238E27FC236}">
                  <a16:creationId xmlns:a16="http://schemas.microsoft.com/office/drawing/2014/main" id="{86294923-1C02-5240-95DE-EA2186392E2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2AB3674D-1CCE-274D-BF8E-CEFECF766B3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86166535-C584-C14C-9137-7498CC96E8FD}"/>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17514CA1-86B8-BA44-B4A0-0CEB1F62C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D28E726-BB5D-5644-9E9D-DEEB2E0B1FF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BDE8E149-5BA9-CB4C-9AC6-1EED7308D8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BAF1B228-D777-8846-8B1B-6476F6C2AA6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33" name="Group 232">
            <a:extLst>
              <a:ext uri="{FF2B5EF4-FFF2-40B4-BE49-F238E27FC236}">
                <a16:creationId xmlns:a16="http://schemas.microsoft.com/office/drawing/2014/main" id="{A8973B1E-A991-8E45-9FF7-7AF7F179E328}"/>
              </a:ext>
            </a:extLst>
          </p:cNvPr>
          <p:cNvGrpSpPr/>
          <p:nvPr/>
        </p:nvGrpSpPr>
        <p:grpSpPr>
          <a:xfrm>
            <a:off x="9247893" y="4775686"/>
            <a:ext cx="393760" cy="218578"/>
            <a:chOff x="7493876" y="2774731"/>
            <a:chExt cx="1481958" cy="894622"/>
          </a:xfrm>
        </p:grpSpPr>
        <p:sp>
          <p:nvSpPr>
            <p:cNvPr id="234" name="Freeform 233">
              <a:extLst>
                <a:ext uri="{FF2B5EF4-FFF2-40B4-BE49-F238E27FC236}">
                  <a16:creationId xmlns:a16="http://schemas.microsoft.com/office/drawing/2014/main" id="{5A098E30-A66F-FA4D-9EE8-C0C83DE6D5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5" name="Oval 234">
              <a:extLst>
                <a:ext uri="{FF2B5EF4-FFF2-40B4-BE49-F238E27FC236}">
                  <a16:creationId xmlns:a16="http://schemas.microsoft.com/office/drawing/2014/main" id="{051367D4-C1D9-AF45-9A24-031126A6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6" name="Group 235">
              <a:extLst>
                <a:ext uri="{FF2B5EF4-FFF2-40B4-BE49-F238E27FC236}">
                  <a16:creationId xmlns:a16="http://schemas.microsoft.com/office/drawing/2014/main" id="{8C4167F2-26A6-0A41-9F23-581BB1D6E53B}"/>
                </a:ext>
              </a:extLst>
            </p:cNvPr>
            <p:cNvGrpSpPr/>
            <p:nvPr/>
          </p:nvGrpSpPr>
          <p:grpSpPr>
            <a:xfrm>
              <a:off x="7713663" y="2848339"/>
              <a:ext cx="1042107" cy="425543"/>
              <a:chOff x="7786941" y="2884917"/>
              <a:chExt cx="897649" cy="353919"/>
            </a:xfrm>
          </p:grpSpPr>
          <p:sp>
            <p:nvSpPr>
              <p:cNvPr id="237" name="Freeform 236">
                <a:extLst>
                  <a:ext uri="{FF2B5EF4-FFF2-40B4-BE49-F238E27FC236}">
                    <a16:creationId xmlns:a16="http://schemas.microsoft.com/office/drawing/2014/main" id="{8AABD328-91C1-C94D-8CB5-66F9CC0DC0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8" name="Freeform 237">
                <a:extLst>
                  <a:ext uri="{FF2B5EF4-FFF2-40B4-BE49-F238E27FC236}">
                    <a16:creationId xmlns:a16="http://schemas.microsoft.com/office/drawing/2014/main" id="{23CBCA43-9398-E043-A20B-00567B73DB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9" name="Freeform 238">
                <a:extLst>
                  <a:ext uri="{FF2B5EF4-FFF2-40B4-BE49-F238E27FC236}">
                    <a16:creationId xmlns:a16="http://schemas.microsoft.com/office/drawing/2014/main" id="{06C3D6EF-A0CB-F34C-9C57-9FA0403502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0" name="Freeform 239">
                <a:extLst>
                  <a:ext uri="{FF2B5EF4-FFF2-40B4-BE49-F238E27FC236}">
                    <a16:creationId xmlns:a16="http://schemas.microsoft.com/office/drawing/2014/main" id="{66D08B47-1DCF-994C-84EE-6C7E588A1D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05" name="Group 104">
            <a:extLst>
              <a:ext uri="{FF2B5EF4-FFF2-40B4-BE49-F238E27FC236}">
                <a16:creationId xmlns:a16="http://schemas.microsoft.com/office/drawing/2014/main" id="{EEFE641A-589B-7942-BC31-34CA4265ECA8}"/>
              </a:ext>
            </a:extLst>
          </p:cNvPr>
          <p:cNvGrpSpPr/>
          <p:nvPr/>
        </p:nvGrpSpPr>
        <p:grpSpPr>
          <a:xfrm>
            <a:off x="9783558" y="4989983"/>
            <a:ext cx="393760" cy="218578"/>
            <a:chOff x="7493876" y="2774731"/>
            <a:chExt cx="1481958" cy="894622"/>
          </a:xfrm>
        </p:grpSpPr>
        <p:sp>
          <p:nvSpPr>
            <p:cNvPr id="106" name="Freeform 105">
              <a:extLst>
                <a:ext uri="{FF2B5EF4-FFF2-40B4-BE49-F238E27FC236}">
                  <a16:creationId xmlns:a16="http://schemas.microsoft.com/office/drawing/2014/main" id="{236DE3EE-811C-674F-9142-302E5E9C559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7" name="Oval 106">
              <a:extLst>
                <a:ext uri="{FF2B5EF4-FFF2-40B4-BE49-F238E27FC236}">
                  <a16:creationId xmlns:a16="http://schemas.microsoft.com/office/drawing/2014/main" id="{1800B155-CF25-D24C-9B92-B08AAAB8313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8" name="Group 107">
              <a:extLst>
                <a:ext uri="{FF2B5EF4-FFF2-40B4-BE49-F238E27FC236}">
                  <a16:creationId xmlns:a16="http://schemas.microsoft.com/office/drawing/2014/main" id="{B0AEF1A2-025A-BC41-A84F-2DC3E058332F}"/>
                </a:ext>
              </a:extLst>
            </p:cNvPr>
            <p:cNvGrpSpPr/>
            <p:nvPr/>
          </p:nvGrpSpPr>
          <p:grpSpPr>
            <a:xfrm>
              <a:off x="7713663" y="2848339"/>
              <a:ext cx="1042107" cy="425543"/>
              <a:chOff x="7786941" y="2884917"/>
              <a:chExt cx="897649" cy="353919"/>
            </a:xfrm>
          </p:grpSpPr>
          <p:sp>
            <p:nvSpPr>
              <p:cNvPr id="109" name="Freeform 108">
                <a:extLst>
                  <a:ext uri="{FF2B5EF4-FFF2-40B4-BE49-F238E27FC236}">
                    <a16:creationId xmlns:a16="http://schemas.microsoft.com/office/drawing/2014/main" id="{8D3F6F1A-FE14-8948-A78A-73AA88A44A7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id="{B90EE21A-C2A8-0D42-B6A5-6C7D12BEBF0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id="{8A5097ED-FFBF-4544-860B-3817BA811B2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6DF62723-77FE-9247-98F5-987E793C56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47" name="Group 850">
            <a:extLst>
              <a:ext uri="{FF2B5EF4-FFF2-40B4-BE49-F238E27FC236}">
                <a16:creationId xmlns:a16="http://schemas.microsoft.com/office/drawing/2014/main" id="{4F552D9E-30F7-A14F-B4D6-B51A5A66BDB8}"/>
              </a:ext>
            </a:extLst>
          </p:cNvPr>
          <p:cNvGrpSpPr>
            <a:grpSpLocks/>
          </p:cNvGrpSpPr>
          <p:nvPr/>
        </p:nvGrpSpPr>
        <p:grpSpPr bwMode="auto">
          <a:xfrm>
            <a:off x="7566349" y="3812814"/>
            <a:ext cx="496588" cy="96676"/>
            <a:chOff x="2199" y="955"/>
            <a:chExt cx="2547" cy="506"/>
          </a:xfrm>
        </p:grpSpPr>
        <p:sp>
          <p:nvSpPr>
            <p:cNvPr id="548" name="Freeform 851">
              <a:extLst>
                <a:ext uri="{FF2B5EF4-FFF2-40B4-BE49-F238E27FC236}">
                  <a16:creationId xmlns:a16="http://schemas.microsoft.com/office/drawing/2014/main" id="{47E21BF6-929B-3A47-8266-F43071DB405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9" name="Freeform 852">
              <a:extLst>
                <a:ext uri="{FF2B5EF4-FFF2-40B4-BE49-F238E27FC236}">
                  <a16:creationId xmlns:a16="http://schemas.microsoft.com/office/drawing/2014/main" id="{977E0CCA-A1C1-F142-8BCA-8B6415F0037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853">
              <a:extLst>
                <a:ext uri="{FF2B5EF4-FFF2-40B4-BE49-F238E27FC236}">
                  <a16:creationId xmlns:a16="http://schemas.microsoft.com/office/drawing/2014/main" id="{AFEC8E43-9448-CC47-A12E-E3D3988EA28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Freeform 854">
              <a:extLst>
                <a:ext uri="{FF2B5EF4-FFF2-40B4-BE49-F238E27FC236}">
                  <a16:creationId xmlns:a16="http://schemas.microsoft.com/office/drawing/2014/main" id="{9974E21E-DE2A-F14B-9EEA-8E995ACB2F4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2" name="Freeform 855">
              <a:extLst>
                <a:ext uri="{FF2B5EF4-FFF2-40B4-BE49-F238E27FC236}">
                  <a16:creationId xmlns:a16="http://schemas.microsoft.com/office/drawing/2014/main" id="{526B7E0C-0C34-C149-980C-9D4078DFB7FF}"/>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3" name="Freeform 856">
              <a:extLst>
                <a:ext uri="{FF2B5EF4-FFF2-40B4-BE49-F238E27FC236}">
                  <a16:creationId xmlns:a16="http://schemas.microsoft.com/office/drawing/2014/main" id="{8F99464E-957F-4E48-BA20-3C5D8011E64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88" name="Group 850">
            <a:extLst>
              <a:ext uri="{FF2B5EF4-FFF2-40B4-BE49-F238E27FC236}">
                <a16:creationId xmlns:a16="http://schemas.microsoft.com/office/drawing/2014/main" id="{29210D43-18C8-0641-B681-3446080C3F9A}"/>
              </a:ext>
            </a:extLst>
          </p:cNvPr>
          <p:cNvGrpSpPr>
            <a:grpSpLocks/>
          </p:cNvGrpSpPr>
          <p:nvPr/>
        </p:nvGrpSpPr>
        <p:grpSpPr bwMode="auto">
          <a:xfrm>
            <a:off x="7801777" y="3327400"/>
            <a:ext cx="269073" cy="46492"/>
            <a:chOff x="2199" y="955"/>
            <a:chExt cx="2547" cy="506"/>
          </a:xfrm>
        </p:grpSpPr>
        <p:sp>
          <p:nvSpPr>
            <p:cNvPr id="597" name="Freeform 851">
              <a:extLst>
                <a:ext uri="{FF2B5EF4-FFF2-40B4-BE49-F238E27FC236}">
                  <a16:creationId xmlns:a16="http://schemas.microsoft.com/office/drawing/2014/main" id="{36DCC3D2-0891-2541-A191-1251BBEF9908}"/>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Freeform 852">
              <a:extLst>
                <a:ext uri="{FF2B5EF4-FFF2-40B4-BE49-F238E27FC236}">
                  <a16:creationId xmlns:a16="http://schemas.microsoft.com/office/drawing/2014/main" id="{D5277460-B4E3-524F-9433-384917AEC32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9" name="Freeform 853">
              <a:extLst>
                <a:ext uri="{FF2B5EF4-FFF2-40B4-BE49-F238E27FC236}">
                  <a16:creationId xmlns:a16="http://schemas.microsoft.com/office/drawing/2014/main" id="{B805595D-4D0C-7944-A9AD-4D3ADF56132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Freeform 854">
              <a:extLst>
                <a:ext uri="{FF2B5EF4-FFF2-40B4-BE49-F238E27FC236}">
                  <a16:creationId xmlns:a16="http://schemas.microsoft.com/office/drawing/2014/main" id="{E00F00F5-C22C-9E4F-AD64-60E1AB2F49C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1" name="Freeform 855">
              <a:extLst>
                <a:ext uri="{FF2B5EF4-FFF2-40B4-BE49-F238E27FC236}">
                  <a16:creationId xmlns:a16="http://schemas.microsoft.com/office/drawing/2014/main" id="{91BD7366-39AE-8B41-B7C8-8425503699EC}"/>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2" name="Freeform 856">
              <a:extLst>
                <a:ext uri="{FF2B5EF4-FFF2-40B4-BE49-F238E27FC236}">
                  <a16:creationId xmlns:a16="http://schemas.microsoft.com/office/drawing/2014/main" id="{7FC3F21F-3A7A-BD48-A40A-00C122D9857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03" name="Group 850">
            <a:extLst>
              <a:ext uri="{FF2B5EF4-FFF2-40B4-BE49-F238E27FC236}">
                <a16:creationId xmlns:a16="http://schemas.microsoft.com/office/drawing/2014/main" id="{BE7F245F-72C2-A043-82DE-6C0AE3E66523}"/>
              </a:ext>
            </a:extLst>
          </p:cNvPr>
          <p:cNvGrpSpPr>
            <a:grpSpLocks/>
          </p:cNvGrpSpPr>
          <p:nvPr/>
        </p:nvGrpSpPr>
        <p:grpSpPr bwMode="auto">
          <a:xfrm>
            <a:off x="7493802" y="3422650"/>
            <a:ext cx="269073" cy="46492"/>
            <a:chOff x="2199" y="955"/>
            <a:chExt cx="2547" cy="506"/>
          </a:xfrm>
        </p:grpSpPr>
        <p:sp>
          <p:nvSpPr>
            <p:cNvPr id="604" name="Freeform 851">
              <a:extLst>
                <a:ext uri="{FF2B5EF4-FFF2-40B4-BE49-F238E27FC236}">
                  <a16:creationId xmlns:a16="http://schemas.microsoft.com/office/drawing/2014/main" id="{B712963A-1E2A-3643-B5C3-4E552B192EF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Freeform 852">
              <a:extLst>
                <a:ext uri="{FF2B5EF4-FFF2-40B4-BE49-F238E27FC236}">
                  <a16:creationId xmlns:a16="http://schemas.microsoft.com/office/drawing/2014/main" id="{470DE5CF-9167-9246-A722-9E84422744D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Freeform 853">
              <a:extLst>
                <a:ext uri="{FF2B5EF4-FFF2-40B4-BE49-F238E27FC236}">
                  <a16:creationId xmlns:a16="http://schemas.microsoft.com/office/drawing/2014/main" id="{BD37A15B-27DE-5640-BDCC-45492602C15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Freeform 854">
              <a:extLst>
                <a:ext uri="{FF2B5EF4-FFF2-40B4-BE49-F238E27FC236}">
                  <a16:creationId xmlns:a16="http://schemas.microsoft.com/office/drawing/2014/main" id="{8F353A5D-F3B9-A24E-A816-361069C5BDB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Freeform 855">
              <a:extLst>
                <a:ext uri="{FF2B5EF4-FFF2-40B4-BE49-F238E27FC236}">
                  <a16:creationId xmlns:a16="http://schemas.microsoft.com/office/drawing/2014/main" id="{2A37387A-9AD7-7347-9B59-5E3423DC08E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9" name="Freeform 856">
              <a:extLst>
                <a:ext uri="{FF2B5EF4-FFF2-40B4-BE49-F238E27FC236}">
                  <a16:creationId xmlns:a16="http://schemas.microsoft.com/office/drawing/2014/main" id="{EE58E058-DE5E-E74A-88A3-CEE247A6FBD0}"/>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10" name="Group 850">
            <a:extLst>
              <a:ext uri="{FF2B5EF4-FFF2-40B4-BE49-F238E27FC236}">
                <a16:creationId xmlns:a16="http://schemas.microsoft.com/office/drawing/2014/main" id="{E3F84402-6524-194E-A94B-4A0A73FB3611}"/>
              </a:ext>
            </a:extLst>
          </p:cNvPr>
          <p:cNvGrpSpPr>
            <a:grpSpLocks/>
          </p:cNvGrpSpPr>
          <p:nvPr/>
        </p:nvGrpSpPr>
        <p:grpSpPr bwMode="auto">
          <a:xfrm>
            <a:off x="7439349" y="2355850"/>
            <a:ext cx="399726" cy="74090"/>
            <a:chOff x="2199" y="955"/>
            <a:chExt cx="2547" cy="506"/>
          </a:xfrm>
        </p:grpSpPr>
        <p:sp>
          <p:nvSpPr>
            <p:cNvPr id="611" name="Freeform 851">
              <a:extLst>
                <a:ext uri="{FF2B5EF4-FFF2-40B4-BE49-F238E27FC236}">
                  <a16:creationId xmlns:a16="http://schemas.microsoft.com/office/drawing/2014/main" id="{1E84A0F2-859D-ED43-B462-FB6DCAD4E5C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2" name="Freeform 852">
              <a:extLst>
                <a:ext uri="{FF2B5EF4-FFF2-40B4-BE49-F238E27FC236}">
                  <a16:creationId xmlns:a16="http://schemas.microsoft.com/office/drawing/2014/main" id="{F5ACD2B7-2AE4-D246-A087-5ECDBCFE34DA}"/>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3" name="Freeform 853">
              <a:extLst>
                <a:ext uri="{FF2B5EF4-FFF2-40B4-BE49-F238E27FC236}">
                  <a16:creationId xmlns:a16="http://schemas.microsoft.com/office/drawing/2014/main" id="{759F9135-879C-BF4F-AFC5-818266E3251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4" name="Freeform 854">
              <a:extLst>
                <a:ext uri="{FF2B5EF4-FFF2-40B4-BE49-F238E27FC236}">
                  <a16:creationId xmlns:a16="http://schemas.microsoft.com/office/drawing/2014/main" id="{6CCBF41C-B507-F94D-948A-DE3FCE8B0A1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5" name="Freeform 855">
              <a:extLst>
                <a:ext uri="{FF2B5EF4-FFF2-40B4-BE49-F238E27FC236}">
                  <a16:creationId xmlns:a16="http://schemas.microsoft.com/office/drawing/2014/main" id="{F49FB24E-6FA4-654E-852C-85E4BB85529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6" name="Freeform 856">
              <a:extLst>
                <a:ext uri="{FF2B5EF4-FFF2-40B4-BE49-F238E27FC236}">
                  <a16:creationId xmlns:a16="http://schemas.microsoft.com/office/drawing/2014/main" id="{BC5E9B76-5823-534D-A665-5761962C2BE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24" name="Group 850">
            <a:extLst>
              <a:ext uri="{FF2B5EF4-FFF2-40B4-BE49-F238E27FC236}">
                <a16:creationId xmlns:a16="http://schemas.microsoft.com/office/drawing/2014/main" id="{D967DD69-1C1F-4942-88FF-DBC278423524}"/>
              </a:ext>
            </a:extLst>
          </p:cNvPr>
          <p:cNvGrpSpPr>
            <a:grpSpLocks/>
          </p:cNvGrpSpPr>
          <p:nvPr/>
        </p:nvGrpSpPr>
        <p:grpSpPr bwMode="auto">
          <a:xfrm>
            <a:off x="7756849" y="1863725"/>
            <a:ext cx="399726" cy="74090"/>
            <a:chOff x="2199" y="955"/>
            <a:chExt cx="2547" cy="506"/>
          </a:xfrm>
        </p:grpSpPr>
        <p:sp>
          <p:nvSpPr>
            <p:cNvPr id="625" name="Freeform 851">
              <a:extLst>
                <a:ext uri="{FF2B5EF4-FFF2-40B4-BE49-F238E27FC236}">
                  <a16:creationId xmlns:a16="http://schemas.microsoft.com/office/drawing/2014/main" id="{C0A1A462-018A-7347-8CBD-7006888DF72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6" name="Freeform 852">
              <a:extLst>
                <a:ext uri="{FF2B5EF4-FFF2-40B4-BE49-F238E27FC236}">
                  <a16:creationId xmlns:a16="http://schemas.microsoft.com/office/drawing/2014/main" id="{22F09480-8DE6-5D4E-A19F-5BA801D7A64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7" name="Freeform 853">
              <a:extLst>
                <a:ext uri="{FF2B5EF4-FFF2-40B4-BE49-F238E27FC236}">
                  <a16:creationId xmlns:a16="http://schemas.microsoft.com/office/drawing/2014/main" id="{53F1DF53-28BC-264A-BBA0-4D802EB0297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8" name="Freeform 854">
              <a:extLst>
                <a:ext uri="{FF2B5EF4-FFF2-40B4-BE49-F238E27FC236}">
                  <a16:creationId xmlns:a16="http://schemas.microsoft.com/office/drawing/2014/main" id="{61608420-02E2-254C-ACD1-27ABB5ED166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9" name="Freeform 855">
              <a:extLst>
                <a:ext uri="{FF2B5EF4-FFF2-40B4-BE49-F238E27FC236}">
                  <a16:creationId xmlns:a16="http://schemas.microsoft.com/office/drawing/2014/main" id="{0670B0D6-0581-E44E-ADBE-91BB69BB57B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0" name="Freeform 856">
              <a:extLst>
                <a:ext uri="{FF2B5EF4-FFF2-40B4-BE49-F238E27FC236}">
                  <a16:creationId xmlns:a16="http://schemas.microsoft.com/office/drawing/2014/main" id="{AD6F69E6-2C1F-CC46-A5B9-D1AC96F68C8C}"/>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1" name="Group 850">
            <a:extLst>
              <a:ext uri="{FF2B5EF4-FFF2-40B4-BE49-F238E27FC236}">
                <a16:creationId xmlns:a16="http://schemas.microsoft.com/office/drawing/2014/main" id="{62F6DC99-EDA6-6948-A435-6A965BBBDC7F}"/>
              </a:ext>
            </a:extLst>
          </p:cNvPr>
          <p:cNvGrpSpPr>
            <a:grpSpLocks/>
          </p:cNvGrpSpPr>
          <p:nvPr/>
        </p:nvGrpSpPr>
        <p:grpSpPr bwMode="auto">
          <a:xfrm>
            <a:off x="8709349" y="2057400"/>
            <a:ext cx="399726" cy="74090"/>
            <a:chOff x="2199" y="955"/>
            <a:chExt cx="2547" cy="506"/>
          </a:xfrm>
        </p:grpSpPr>
        <p:sp>
          <p:nvSpPr>
            <p:cNvPr id="632" name="Freeform 851">
              <a:extLst>
                <a:ext uri="{FF2B5EF4-FFF2-40B4-BE49-F238E27FC236}">
                  <a16:creationId xmlns:a16="http://schemas.microsoft.com/office/drawing/2014/main" id="{9E06E7BD-A2EF-5A4E-A34B-606CF638590A}"/>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3" name="Freeform 852">
              <a:extLst>
                <a:ext uri="{FF2B5EF4-FFF2-40B4-BE49-F238E27FC236}">
                  <a16:creationId xmlns:a16="http://schemas.microsoft.com/office/drawing/2014/main" id="{A8B52BE3-CB73-904C-84C5-EB4ED34708C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4" name="Freeform 853">
              <a:extLst>
                <a:ext uri="{FF2B5EF4-FFF2-40B4-BE49-F238E27FC236}">
                  <a16:creationId xmlns:a16="http://schemas.microsoft.com/office/drawing/2014/main" id="{13C0497F-B26E-6347-8A3D-7B1091C04AA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5" name="Freeform 854">
              <a:extLst>
                <a:ext uri="{FF2B5EF4-FFF2-40B4-BE49-F238E27FC236}">
                  <a16:creationId xmlns:a16="http://schemas.microsoft.com/office/drawing/2014/main" id="{D5A7D90C-8586-EC4C-B8AE-53ADC2C0E8A6}"/>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6" name="Freeform 855">
              <a:extLst>
                <a:ext uri="{FF2B5EF4-FFF2-40B4-BE49-F238E27FC236}">
                  <a16:creationId xmlns:a16="http://schemas.microsoft.com/office/drawing/2014/main" id="{C7871F0A-571C-A942-9C96-20D90FBDB41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7" name="Freeform 856">
              <a:extLst>
                <a:ext uri="{FF2B5EF4-FFF2-40B4-BE49-F238E27FC236}">
                  <a16:creationId xmlns:a16="http://schemas.microsoft.com/office/drawing/2014/main" id="{A1A01D86-638D-3644-B20B-066BDFC41236}"/>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8" name="Group 850">
            <a:extLst>
              <a:ext uri="{FF2B5EF4-FFF2-40B4-BE49-F238E27FC236}">
                <a16:creationId xmlns:a16="http://schemas.microsoft.com/office/drawing/2014/main" id="{C59EF036-7544-CD4B-98C5-190F592891A5}"/>
              </a:ext>
            </a:extLst>
          </p:cNvPr>
          <p:cNvGrpSpPr>
            <a:grpSpLocks/>
          </p:cNvGrpSpPr>
          <p:nvPr/>
        </p:nvGrpSpPr>
        <p:grpSpPr bwMode="auto">
          <a:xfrm>
            <a:off x="8639499" y="2320925"/>
            <a:ext cx="399726" cy="74090"/>
            <a:chOff x="2199" y="955"/>
            <a:chExt cx="2547" cy="506"/>
          </a:xfrm>
        </p:grpSpPr>
        <p:sp>
          <p:nvSpPr>
            <p:cNvPr id="639" name="Freeform 851">
              <a:extLst>
                <a:ext uri="{FF2B5EF4-FFF2-40B4-BE49-F238E27FC236}">
                  <a16:creationId xmlns:a16="http://schemas.microsoft.com/office/drawing/2014/main" id="{F5A6E6AF-D117-5E41-8785-04B0EC2CA4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0" name="Freeform 852">
              <a:extLst>
                <a:ext uri="{FF2B5EF4-FFF2-40B4-BE49-F238E27FC236}">
                  <a16:creationId xmlns:a16="http://schemas.microsoft.com/office/drawing/2014/main" id="{8595B388-6685-8E4F-BDEB-FA923F29148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1" name="Freeform 853">
              <a:extLst>
                <a:ext uri="{FF2B5EF4-FFF2-40B4-BE49-F238E27FC236}">
                  <a16:creationId xmlns:a16="http://schemas.microsoft.com/office/drawing/2014/main" id="{C4382DCB-82DC-E84A-BABC-A28B22D16FE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2" name="Freeform 854">
              <a:extLst>
                <a:ext uri="{FF2B5EF4-FFF2-40B4-BE49-F238E27FC236}">
                  <a16:creationId xmlns:a16="http://schemas.microsoft.com/office/drawing/2014/main" id="{8582F608-341E-2B44-81DA-A22C72A0DE9B}"/>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3" name="Freeform 855">
              <a:extLst>
                <a:ext uri="{FF2B5EF4-FFF2-40B4-BE49-F238E27FC236}">
                  <a16:creationId xmlns:a16="http://schemas.microsoft.com/office/drawing/2014/main" id="{E9219FD5-AC73-0E49-9022-036371064B5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4" name="Freeform 856">
              <a:extLst>
                <a:ext uri="{FF2B5EF4-FFF2-40B4-BE49-F238E27FC236}">
                  <a16:creationId xmlns:a16="http://schemas.microsoft.com/office/drawing/2014/main" id="{FF2B6185-8996-9D4A-95D8-B325E76BC004}"/>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45" name="Group 850">
            <a:extLst>
              <a:ext uri="{FF2B5EF4-FFF2-40B4-BE49-F238E27FC236}">
                <a16:creationId xmlns:a16="http://schemas.microsoft.com/office/drawing/2014/main" id="{C8198E09-7653-3F45-A431-F592CB853548}"/>
              </a:ext>
            </a:extLst>
          </p:cNvPr>
          <p:cNvGrpSpPr>
            <a:grpSpLocks/>
          </p:cNvGrpSpPr>
          <p:nvPr/>
        </p:nvGrpSpPr>
        <p:grpSpPr bwMode="auto">
          <a:xfrm>
            <a:off x="9245924" y="5476874"/>
            <a:ext cx="450526" cy="96315"/>
            <a:chOff x="2199" y="955"/>
            <a:chExt cx="2547" cy="506"/>
          </a:xfrm>
        </p:grpSpPr>
        <p:sp>
          <p:nvSpPr>
            <p:cNvPr id="646" name="Freeform 851">
              <a:extLst>
                <a:ext uri="{FF2B5EF4-FFF2-40B4-BE49-F238E27FC236}">
                  <a16:creationId xmlns:a16="http://schemas.microsoft.com/office/drawing/2014/main" id="{6E92E888-DA5C-8D45-96AD-D6A2E116446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7" name="Freeform 852">
              <a:extLst>
                <a:ext uri="{FF2B5EF4-FFF2-40B4-BE49-F238E27FC236}">
                  <a16:creationId xmlns:a16="http://schemas.microsoft.com/office/drawing/2014/main" id="{2754A16A-D74F-2C40-93DA-A9EAC7806B64}"/>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8" name="Freeform 853">
              <a:extLst>
                <a:ext uri="{FF2B5EF4-FFF2-40B4-BE49-F238E27FC236}">
                  <a16:creationId xmlns:a16="http://schemas.microsoft.com/office/drawing/2014/main" id="{B78947A0-D91C-E742-8A54-40B58A0EA73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9" name="Freeform 854">
              <a:extLst>
                <a:ext uri="{FF2B5EF4-FFF2-40B4-BE49-F238E27FC236}">
                  <a16:creationId xmlns:a16="http://schemas.microsoft.com/office/drawing/2014/main" id="{A3BC268E-C50E-F64F-A6DD-8829085043E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0" name="Freeform 855">
              <a:extLst>
                <a:ext uri="{FF2B5EF4-FFF2-40B4-BE49-F238E27FC236}">
                  <a16:creationId xmlns:a16="http://schemas.microsoft.com/office/drawing/2014/main" id="{C609CF41-4A74-014E-A94A-F5C707D3150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1" name="Freeform 856">
              <a:extLst>
                <a:ext uri="{FF2B5EF4-FFF2-40B4-BE49-F238E27FC236}">
                  <a16:creationId xmlns:a16="http://schemas.microsoft.com/office/drawing/2014/main" id="{6E8FDB88-4766-E44A-8E83-FA0CEA8287A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2" name="Group 850">
            <a:extLst>
              <a:ext uri="{FF2B5EF4-FFF2-40B4-BE49-F238E27FC236}">
                <a16:creationId xmlns:a16="http://schemas.microsoft.com/office/drawing/2014/main" id="{D8195E5E-B336-324B-8B0B-ACC4CA2C6E80}"/>
              </a:ext>
            </a:extLst>
          </p:cNvPr>
          <p:cNvGrpSpPr>
            <a:grpSpLocks/>
          </p:cNvGrpSpPr>
          <p:nvPr/>
        </p:nvGrpSpPr>
        <p:grpSpPr bwMode="auto">
          <a:xfrm>
            <a:off x="9195602" y="5857875"/>
            <a:ext cx="230973" cy="45719"/>
            <a:chOff x="2199" y="955"/>
            <a:chExt cx="2547" cy="506"/>
          </a:xfrm>
        </p:grpSpPr>
        <p:sp>
          <p:nvSpPr>
            <p:cNvPr id="653" name="Freeform 851">
              <a:extLst>
                <a:ext uri="{FF2B5EF4-FFF2-40B4-BE49-F238E27FC236}">
                  <a16:creationId xmlns:a16="http://schemas.microsoft.com/office/drawing/2014/main" id="{D70C4FD5-7449-EB41-AE91-674A29E480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4" name="Freeform 852">
              <a:extLst>
                <a:ext uri="{FF2B5EF4-FFF2-40B4-BE49-F238E27FC236}">
                  <a16:creationId xmlns:a16="http://schemas.microsoft.com/office/drawing/2014/main" id="{A43D749A-E763-1A49-ABFC-3F8866DC1D6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5" name="Freeform 853">
              <a:extLst>
                <a:ext uri="{FF2B5EF4-FFF2-40B4-BE49-F238E27FC236}">
                  <a16:creationId xmlns:a16="http://schemas.microsoft.com/office/drawing/2014/main" id="{1984E37F-68A6-AE44-9F93-DD410B4FBD8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6" name="Freeform 854">
              <a:extLst>
                <a:ext uri="{FF2B5EF4-FFF2-40B4-BE49-F238E27FC236}">
                  <a16:creationId xmlns:a16="http://schemas.microsoft.com/office/drawing/2014/main" id="{F1E5C680-79A8-FE44-84E3-2153EA200052}"/>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7" name="Freeform 855">
              <a:extLst>
                <a:ext uri="{FF2B5EF4-FFF2-40B4-BE49-F238E27FC236}">
                  <a16:creationId xmlns:a16="http://schemas.microsoft.com/office/drawing/2014/main" id="{10AB1C0F-439F-734D-9512-EB095894FAE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8" name="Freeform 856">
              <a:extLst>
                <a:ext uri="{FF2B5EF4-FFF2-40B4-BE49-F238E27FC236}">
                  <a16:creationId xmlns:a16="http://schemas.microsoft.com/office/drawing/2014/main" id="{E674261C-9C74-1045-A006-34903B78C01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9" name="Group 850">
            <a:extLst>
              <a:ext uri="{FF2B5EF4-FFF2-40B4-BE49-F238E27FC236}">
                <a16:creationId xmlns:a16="http://schemas.microsoft.com/office/drawing/2014/main" id="{085C02C9-1A7F-0642-B79C-6EDB2FE9C908}"/>
              </a:ext>
            </a:extLst>
          </p:cNvPr>
          <p:cNvGrpSpPr>
            <a:grpSpLocks/>
          </p:cNvGrpSpPr>
          <p:nvPr/>
        </p:nvGrpSpPr>
        <p:grpSpPr bwMode="auto">
          <a:xfrm>
            <a:off x="9538502" y="5794375"/>
            <a:ext cx="230973" cy="45719"/>
            <a:chOff x="2199" y="955"/>
            <a:chExt cx="2547" cy="506"/>
          </a:xfrm>
        </p:grpSpPr>
        <p:sp>
          <p:nvSpPr>
            <p:cNvPr id="660" name="Freeform 851">
              <a:extLst>
                <a:ext uri="{FF2B5EF4-FFF2-40B4-BE49-F238E27FC236}">
                  <a16:creationId xmlns:a16="http://schemas.microsoft.com/office/drawing/2014/main" id="{9C005DC5-E020-664D-90A8-D62468BEA01F}"/>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1" name="Freeform 852">
              <a:extLst>
                <a:ext uri="{FF2B5EF4-FFF2-40B4-BE49-F238E27FC236}">
                  <a16:creationId xmlns:a16="http://schemas.microsoft.com/office/drawing/2014/main" id="{51687CFF-3135-3B4D-B333-BB62A87BF9B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2" name="Freeform 853">
              <a:extLst>
                <a:ext uri="{FF2B5EF4-FFF2-40B4-BE49-F238E27FC236}">
                  <a16:creationId xmlns:a16="http://schemas.microsoft.com/office/drawing/2014/main" id="{C7F3B199-2EBF-AE46-B38B-543EED8CFB1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3" name="Freeform 854">
              <a:extLst>
                <a:ext uri="{FF2B5EF4-FFF2-40B4-BE49-F238E27FC236}">
                  <a16:creationId xmlns:a16="http://schemas.microsoft.com/office/drawing/2014/main" id="{1A13A5D2-6717-724F-9FA9-7AE0BB5F67D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4" name="Freeform 855">
              <a:extLst>
                <a:ext uri="{FF2B5EF4-FFF2-40B4-BE49-F238E27FC236}">
                  <a16:creationId xmlns:a16="http://schemas.microsoft.com/office/drawing/2014/main" id="{4E9B1CE6-94BA-CB4A-BAA3-20583CDAEF3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5" name="Freeform 856">
              <a:extLst>
                <a:ext uri="{FF2B5EF4-FFF2-40B4-BE49-F238E27FC236}">
                  <a16:creationId xmlns:a16="http://schemas.microsoft.com/office/drawing/2014/main" id="{F15D2A24-844D-7345-AF84-FEA40BD351A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66" name="Group 817">
            <a:extLst>
              <a:ext uri="{FF2B5EF4-FFF2-40B4-BE49-F238E27FC236}">
                <a16:creationId xmlns:a16="http://schemas.microsoft.com/office/drawing/2014/main" id="{5B996586-264C-3643-9E41-3632345BFB87}"/>
              </a:ext>
            </a:extLst>
          </p:cNvPr>
          <p:cNvGrpSpPr>
            <a:grpSpLocks/>
          </p:cNvGrpSpPr>
          <p:nvPr/>
        </p:nvGrpSpPr>
        <p:grpSpPr bwMode="auto">
          <a:xfrm>
            <a:off x="7975063" y="2094561"/>
            <a:ext cx="466245" cy="434369"/>
            <a:chOff x="2920" y="1424"/>
            <a:chExt cx="326" cy="320"/>
          </a:xfrm>
        </p:grpSpPr>
        <p:sp>
          <p:nvSpPr>
            <p:cNvPr id="667" name="Oval 818">
              <a:extLst>
                <a:ext uri="{FF2B5EF4-FFF2-40B4-BE49-F238E27FC236}">
                  <a16:creationId xmlns:a16="http://schemas.microsoft.com/office/drawing/2014/main" id="{AA4661F1-54B8-A146-BC66-9B5A3CD272EA}"/>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8" name="Group 819">
              <a:extLst>
                <a:ext uri="{FF2B5EF4-FFF2-40B4-BE49-F238E27FC236}">
                  <a16:creationId xmlns:a16="http://schemas.microsoft.com/office/drawing/2014/main" id="{1686DBB0-11C0-D34B-972B-2CCF69324CCC}"/>
                </a:ext>
              </a:extLst>
            </p:cNvPr>
            <p:cNvGrpSpPr>
              <a:grpSpLocks/>
            </p:cNvGrpSpPr>
            <p:nvPr/>
          </p:nvGrpSpPr>
          <p:grpSpPr bwMode="auto">
            <a:xfrm>
              <a:off x="2949" y="1424"/>
              <a:ext cx="265" cy="280"/>
              <a:chOff x="2949" y="1424"/>
              <a:chExt cx="265" cy="280"/>
            </a:xfrm>
          </p:grpSpPr>
          <p:sp>
            <p:nvSpPr>
              <p:cNvPr id="670" name="Oval 820">
                <a:extLst>
                  <a:ext uri="{FF2B5EF4-FFF2-40B4-BE49-F238E27FC236}">
                    <a16:creationId xmlns:a16="http://schemas.microsoft.com/office/drawing/2014/main" id="{65562299-A7B0-E748-8DA9-F125E00B96FB}"/>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1" name="Oval 821">
                <a:extLst>
                  <a:ext uri="{FF2B5EF4-FFF2-40B4-BE49-F238E27FC236}">
                    <a16:creationId xmlns:a16="http://schemas.microsoft.com/office/drawing/2014/main" id="{4C2D7ED2-03EA-DD40-B7CA-8CF81250D4E0}"/>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2" name="Oval 822">
                <a:extLst>
                  <a:ext uri="{FF2B5EF4-FFF2-40B4-BE49-F238E27FC236}">
                    <a16:creationId xmlns:a16="http://schemas.microsoft.com/office/drawing/2014/main" id="{52DEB089-EF3D-7E47-9DFD-BCE7FFF4F5DD}"/>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3" name="Oval 823">
                <a:extLst>
                  <a:ext uri="{FF2B5EF4-FFF2-40B4-BE49-F238E27FC236}">
                    <a16:creationId xmlns:a16="http://schemas.microsoft.com/office/drawing/2014/main" id="{27812B4C-C2A3-A34E-8C48-C8022BA5CC4A}"/>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4" name="Freeform 824">
                <a:extLst>
                  <a:ext uri="{FF2B5EF4-FFF2-40B4-BE49-F238E27FC236}">
                    <a16:creationId xmlns:a16="http://schemas.microsoft.com/office/drawing/2014/main" id="{A83A4BD2-C0FC-0243-9444-4BE1DEF5443B}"/>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a:noFill/>
              </a:ln>
              <a:effectLst/>
              <a:extLst>
                <a:ext uri="{91240B29-F687-4f45-9708-019B960494DF}">
                  <a14:hiddenLine xmlns="" xmlns:a14="http://schemas.microsoft.com/office/drawing/2010/main" w="19050" cmpd="sng">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69" name="Freeform 825">
              <a:extLst>
                <a:ext uri="{FF2B5EF4-FFF2-40B4-BE49-F238E27FC236}">
                  <a16:creationId xmlns:a16="http://schemas.microsoft.com/office/drawing/2014/main" id="{88940FE6-2121-E047-B5D1-709EEEA5D1FA}"/>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7" name="Group 783">
            <a:extLst>
              <a:ext uri="{FF2B5EF4-FFF2-40B4-BE49-F238E27FC236}">
                <a16:creationId xmlns:a16="http://schemas.microsoft.com/office/drawing/2014/main" id="{D14ED3CD-0929-5445-B9CD-FC1AEB08F0F0}"/>
              </a:ext>
            </a:extLst>
          </p:cNvPr>
          <p:cNvGrpSpPr>
            <a:grpSpLocks/>
          </p:cNvGrpSpPr>
          <p:nvPr/>
        </p:nvGrpSpPr>
        <p:grpSpPr bwMode="auto">
          <a:xfrm>
            <a:off x="8050698" y="2309376"/>
            <a:ext cx="298450" cy="464008"/>
            <a:chOff x="3130" y="3288"/>
            <a:chExt cx="410" cy="742"/>
          </a:xfrm>
        </p:grpSpPr>
        <p:sp>
          <p:nvSpPr>
            <p:cNvPr id="88" name="Line 270">
              <a:extLst>
                <a:ext uri="{FF2B5EF4-FFF2-40B4-BE49-F238E27FC236}">
                  <a16:creationId xmlns:a16="http://schemas.microsoft.com/office/drawing/2014/main" id="{7ABD4004-114C-724F-BAC3-6F9DA6DE1F0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271">
              <a:extLst>
                <a:ext uri="{FF2B5EF4-FFF2-40B4-BE49-F238E27FC236}">
                  <a16:creationId xmlns:a16="http://schemas.microsoft.com/office/drawing/2014/main" id="{1A244344-E514-B64F-9963-6369BD9BE1B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272">
              <a:extLst>
                <a:ext uri="{FF2B5EF4-FFF2-40B4-BE49-F238E27FC236}">
                  <a16:creationId xmlns:a16="http://schemas.microsoft.com/office/drawing/2014/main" id="{EB3A4111-A6F1-154E-9274-6BFFCDBAB6A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Line 273">
              <a:extLst>
                <a:ext uri="{FF2B5EF4-FFF2-40B4-BE49-F238E27FC236}">
                  <a16:creationId xmlns:a16="http://schemas.microsoft.com/office/drawing/2014/main" id="{714583CC-4366-B448-8BCD-BEB3688ECA7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Line 274">
              <a:extLst>
                <a:ext uri="{FF2B5EF4-FFF2-40B4-BE49-F238E27FC236}">
                  <a16:creationId xmlns:a16="http://schemas.microsoft.com/office/drawing/2014/main" id="{06696B02-1354-964A-892D-7D1A072DD376}"/>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Line 275">
              <a:extLst>
                <a:ext uri="{FF2B5EF4-FFF2-40B4-BE49-F238E27FC236}">
                  <a16:creationId xmlns:a16="http://schemas.microsoft.com/office/drawing/2014/main" id="{C744D6E3-66B2-4349-A4C7-A96CCC72720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Line 276">
              <a:extLst>
                <a:ext uri="{FF2B5EF4-FFF2-40B4-BE49-F238E27FC236}">
                  <a16:creationId xmlns:a16="http://schemas.microsoft.com/office/drawing/2014/main" id="{9AD49573-21B8-594C-A124-75FF6787F57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5" name="Line 277">
              <a:extLst>
                <a:ext uri="{FF2B5EF4-FFF2-40B4-BE49-F238E27FC236}">
                  <a16:creationId xmlns:a16="http://schemas.microsoft.com/office/drawing/2014/main" id="{F5B9977B-7FCA-934E-8672-B6E02820BAA5}"/>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Line 278">
              <a:extLst>
                <a:ext uri="{FF2B5EF4-FFF2-40B4-BE49-F238E27FC236}">
                  <a16:creationId xmlns:a16="http://schemas.microsoft.com/office/drawing/2014/main" id="{90BBE456-8113-E140-9697-13DE1099C425}"/>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Line 279">
              <a:extLst>
                <a:ext uri="{FF2B5EF4-FFF2-40B4-BE49-F238E27FC236}">
                  <a16:creationId xmlns:a16="http://schemas.microsoft.com/office/drawing/2014/main" id="{8B179862-B59B-0340-81D5-D6460EDA62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Line 280">
              <a:extLst>
                <a:ext uri="{FF2B5EF4-FFF2-40B4-BE49-F238E27FC236}">
                  <a16:creationId xmlns:a16="http://schemas.microsoft.com/office/drawing/2014/main" id="{5E3E4AF0-3A1E-634F-B106-0E1BAE93263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9" name="Line 281">
              <a:extLst>
                <a:ext uri="{FF2B5EF4-FFF2-40B4-BE49-F238E27FC236}">
                  <a16:creationId xmlns:a16="http://schemas.microsoft.com/office/drawing/2014/main" id="{51EBD3A2-D943-F443-A868-FD6059B0D77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0" name="Line 282">
              <a:extLst>
                <a:ext uri="{FF2B5EF4-FFF2-40B4-BE49-F238E27FC236}">
                  <a16:creationId xmlns:a16="http://schemas.microsoft.com/office/drawing/2014/main" id="{CE35DACD-3834-3A4F-BF5D-05FD16494C1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1" name="Line 283">
              <a:extLst>
                <a:ext uri="{FF2B5EF4-FFF2-40B4-BE49-F238E27FC236}">
                  <a16:creationId xmlns:a16="http://schemas.microsoft.com/office/drawing/2014/main" id="{F225C514-F00F-374D-A3A6-0E00BBF2ABD0}"/>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Line 284">
              <a:extLst>
                <a:ext uri="{FF2B5EF4-FFF2-40B4-BE49-F238E27FC236}">
                  <a16:creationId xmlns:a16="http://schemas.microsoft.com/office/drawing/2014/main" id="{5AB5EE34-E853-4349-982D-7BA8A0223AA8}"/>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75" name="Group 674">
            <a:extLst>
              <a:ext uri="{FF2B5EF4-FFF2-40B4-BE49-F238E27FC236}">
                <a16:creationId xmlns:a16="http://schemas.microsoft.com/office/drawing/2014/main" id="{CAA0DAAC-D388-5E4E-8B1F-AA359B358F91}"/>
              </a:ext>
            </a:extLst>
          </p:cNvPr>
          <p:cNvGrpSpPr/>
          <p:nvPr/>
        </p:nvGrpSpPr>
        <p:grpSpPr>
          <a:xfrm>
            <a:off x="9885167" y="5352639"/>
            <a:ext cx="309187" cy="167750"/>
            <a:chOff x="3668110" y="2448910"/>
            <a:chExt cx="3794234" cy="2165130"/>
          </a:xfrm>
        </p:grpSpPr>
        <p:sp>
          <p:nvSpPr>
            <p:cNvPr id="676" name="Rectangle 675">
              <a:extLst>
                <a:ext uri="{FF2B5EF4-FFF2-40B4-BE49-F238E27FC236}">
                  <a16:creationId xmlns:a16="http://schemas.microsoft.com/office/drawing/2014/main" id="{46F75940-BD62-504A-8C73-FDDA0A3399AF}"/>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77" name="Freeform 676">
              <a:extLst>
                <a:ext uri="{FF2B5EF4-FFF2-40B4-BE49-F238E27FC236}">
                  <a16:creationId xmlns:a16="http://schemas.microsoft.com/office/drawing/2014/main" id="{B68551CE-211F-A242-AF0E-8E6622E334DD}"/>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78" name="Group 677">
              <a:extLst>
                <a:ext uri="{FF2B5EF4-FFF2-40B4-BE49-F238E27FC236}">
                  <a16:creationId xmlns:a16="http://schemas.microsoft.com/office/drawing/2014/main" id="{074BFC43-A3A5-964D-8135-081414E76B2E}"/>
                </a:ext>
              </a:extLst>
            </p:cNvPr>
            <p:cNvGrpSpPr/>
            <p:nvPr/>
          </p:nvGrpSpPr>
          <p:grpSpPr>
            <a:xfrm>
              <a:off x="3941378" y="2603243"/>
              <a:ext cx="3202061" cy="1066110"/>
              <a:chOff x="7939341" y="3037317"/>
              <a:chExt cx="897649" cy="353919"/>
            </a:xfrm>
          </p:grpSpPr>
          <p:sp>
            <p:nvSpPr>
              <p:cNvPr id="679" name="Freeform 678">
                <a:extLst>
                  <a:ext uri="{FF2B5EF4-FFF2-40B4-BE49-F238E27FC236}">
                    <a16:creationId xmlns:a16="http://schemas.microsoft.com/office/drawing/2014/main" id="{1EEBCE37-5065-464B-A991-2B6D4416248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0" name="Freeform 679">
                <a:extLst>
                  <a:ext uri="{FF2B5EF4-FFF2-40B4-BE49-F238E27FC236}">
                    <a16:creationId xmlns:a16="http://schemas.microsoft.com/office/drawing/2014/main" id="{1119C91B-532D-914D-A174-D49B02868A2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1" name="Freeform 680">
                <a:extLst>
                  <a:ext uri="{FF2B5EF4-FFF2-40B4-BE49-F238E27FC236}">
                    <a16:creationId xmlns:a16="http://schemas.microsoft.com/office/drawing/2014/main" id="{201345D5-2C2E-D144-AAB9-B54FD240A64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2" name="Freeform 681">
                <a:extLst>
                  <a:ext uri="{FF2B5EF4-FFF2-40B4-BE49-F238E27FC236}">
                    <a16:creationId xmlns:a16="http://schemas.microsoft.com/office/drawing/2014/main" id="{6040CCAF-188D-9140-80B6-CA6A424D689D}"/>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 name="Group 2">
            <a:extLst>
              <a:ext uri="{FF2B5EF4-FFF2-40B4-BE49-F238E27FC236}">
                <a16:creationId xmlns:a16="http://schemas.microsoft.com/office/drawing/2014/main" id="{E7A394CC-D70F-8E43-8065-B95B6A0A5E94}"/>
              </a:ext>
            </a:extLst>
          </p:cNvPr>
          <p:cNvGrpSpPr/>
          <p:nvPr/>
        </p:nvGrpSpPr>
        <p:grpSpPr>
          <a:xfrm>
            <a:off x="1104900" y="5189517"/>
            <a:ext cx="5226627" cy="1233055"/>
            <a:chOff x="1104900" y="5320145"/>
            <a:chExt cx="5226627" cy="1233055"/>
          </a:xfrm>
        </p:grpSpPr>
        <p:sp>
          <p:nvSpPr>
            <p:cNvPr id="683" name="Text Box 467">
              <a:extLst>
                <a:ext uri="{FF2B5EF4-FFF2-40B4-BE49-F238E27FC236}">
                  <a16:creationId xmlns:a16="http://schemas.microsoft.com/office/drawing/2014/main" id="{1E3B9681-8FF1-EC4D-B168-3EC992789628}"/>
                </a:ext>
              </a:extLst>
            </p:cNvPr>
            <p:cNvSpPr txBox="1">
              <a:spLocks noChangeArrowheads="1"/>
            </p:cNvSpPr>
            <p:nvPr/>
          </p:nvSpPr>
          <p:spPr bwMode="auto">
            <a:xfrm>
              <a:off x="1262675" y="5424331"/>
              <a:ext cx="4933787" cy="1036887"/>
            </a:xfrm>
            <a:prstGeom prst="rect">
              <a:avLst/>
            </a:prstGeom>
            <a:noFill/>
            <a:ln w="1905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link layer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has responsibility of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transferring datagram from one node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a:t>
              </a: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physically adjacent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node over a link</a:t>
              </a:r>
              <a:endParaRPr kumimoji="0" lang="en-US" sz="18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5" name="Rectangle 4">
              <a:extLst>
                <a:ext uri="{FF2B5EF4-FFF2-40B4-BE49-F238E27FC236}">
                  <a16:creationId xmlns:a16="http://schemas.microsoft.com/office/drawing/2014/main" id="{40D408BE-7166-1A47-AA93-D02ED37AA439}"/>
                </a:ext>
              </a:extLst>
            </p:cNvPr>
            <p:cNvSpPr/>
            <p:nvPr/>
          </p:nvSpPr>
          <p:spPr>
            <a:xfrm>
              <a:off x="1104900" y="5320145"/>
              <a:ext cx="5226627" cy="123305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9" name="Slide Number Placeholder 8">
            <a:extLst>
              <a:ext uri="{FF2B5EF4-FFF2-40B4-BE49-F238E27FC236}">
                <a16:creationId xmlns:a16="http://schemas.microsoft.com/office/drawing/2014/main" id="{080136AE-5E28-E527-6F11-F40D08A335DC}"/>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678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dissolve">
                                      <p:cBhvr>
                                        <p:cTn id="15" dur="500"/>
                                        <p:tgtEl>
                                          <p:spTgt spid="6">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dissolve">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dissolve">
                                      <p:cBhvr>
                                        <p:cTn id="23" dur="500"/>
                                        <p:tgtEl>
                                          <p:spTgt spid="6">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Line 19">
            <a:extLst>
              <a:ext uri="{FF2B5EF4-FFF2-40B4-BE49-F238E27FC236}">
                <a16:creationId xmlns:a16="http://schemas.microsoft.com/office/drawing/2014/main" id="{F64820FD-43AE-524F-92B3-2C996E99E036}"/>
              </a:ext>
            </a:extLst>
          </p:cNvPr>
          <p:cNvSpPr>
            <a:spLocks noChangeShapeType="1"/>
          </p:cNvSpPr>
          <p:nvPr/>
        </p:nvSpPr>
        <p:spPr bwMode="auto">
          <a:xfrm>
            <a:off x="5103533" y="4310144"/>
            <a:ext cx="9017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9" name="Line 20">
            <a:extLst>
              <a:ext uri="{FF2B5EF4-FFF2-40B4-BE49-F238E27FC236}">
                <a16:creationId xmlns:a16="http://schemas.microsoft.com/office/drawing/2014/main" id="{671BEEC6-B648-BD41-8A64-91771D85E6AF}"/>
              </a:ext>
            </a:extLst>
          </p:cNvPr>
          <p:cNvSpPr>
            <a:spLocks noChangeShapeType="1"/>
          </p:cNvSpPr>
          <p:nvPr/>
        </p:nvSpPr>
        <p:spPr bwMode="auto">
          <a:xfrm>
            <a:off x="6888024" y="3390291"/>
            <a:ext cx="0" cy="6556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1" name="Line 22">
            <a:extLst>
              <a:ext uri="{FF2B5EF4-FFF2-40B4-BE49-F238E27FC236}">
                <a16:creationId xmlns:a16="http://schemas.microsoft.com/office/drawing/2014/main" id="{4BD049D1-92B4-8841-8329-453013A739F7}"/>
              </a:ext>
            </a:extLst>
          </p:cNvPr>
          <p:cNvSpPr>
            <a:spLocks noChangeShapeType="1"/>
          </p:cNvSpPr>
          <p:nvPr/>
        </p:nvSpPr>
        <p:spPr bwMode="auto">
          <a:xfrm flipV="1">
            <a:off x="6664393" y="5337533"/>
            <a:ext cx="0" cy="43815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ARP protocol in action</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47" name="Freeform 8">
            <a:extLst>
              <a:ext uri="{FF2B5EF4-FFF2-40B4-BE49-F238E27FC236}">
                <a16:creationId xmlns:a16="http://schemas.microsoft.com/office/drawing/2014/main" id="{F57007A4-9929-8C47-B54D-D1B70F2B48AD}"/>
              </a:ext>
            </a:extLst>
          </p:cNvPr>
          <p:cNvSpPr>
            <a:spLocks/>
          </p:cNvSpPr>
          <p:nvPr/>
        </p:nvSpPr>
        <p:spPr bwMode="auto">
          <a:xfrm>
            <a:off x="5730736" y="3632282"/>
            <a:ext cx="2046288" cy="2049462"/>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50" name="Line 21">
            <a:extLst>
              <a:ext uri="{FF2B5EF4-FFF2-40B4-BE49-F238E27FC236}">
                <a16:creationId xmlns:a16="http://schemas.microsoft.com/office/drawing/2014/main" id="{8EE12B75-B162-D046-8610-F469FA2F14C7}"/>
              </a:ext>
            </a:extLst>
          </p:cNvPr>
          <p:cNvSpPr>
            <a:spLocks noChangeShapeType="1"/>
          </p:cNvSpPr>
          <p:nvPr/>
        </p:nvSpPr>
        <p:spPr bwMode="auto">
          <a:xfrm flipH="1">
            <a:off x="7751624" y="4359151"/>
            <a:ext cx="79692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4" name="Line 26">
            <a:extLst>
              <a:ext uri="{FF2B5EF4-FFF2-40B4-BE49-F238E27FC236}">
                <a16:creationId xmlns:a16="http://schemas.microsoft.com/office/drawing/2014/main" id="{D34196EA-878C-BD4B-B367-A871F347D705}"/>
              </a:ext>
            </a:extLst>
          </p:cNvPr>
          <p:cNvSpPr>
            <a:spLocks noChangeShapeType="1"/>
          </p:cNvSpPr>
          <p:nvPr/>
        </p:nvSpPr>
        <p:spPr bwMode="auto">
          <a:xfrm flipV="1">
            <a:off x="8310126" y="4475169"/>
            <a:ext cx="0" cy="373063"/>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5" name="Text Box 27">
            <a:extLst>
              <a:ext uri="{FF2B5EF4-FFF2-40B4-BE49-F238E27FC236}">
                <a16:creationId xmlns:a16="http://schemas.microsoft.com/office/drawing/2014/main" id="{9E6E8FDA-5A5E-0F42-B9A3-C2819201F1EA}"/>
              </a:ext>
            </a:extLst>
          </p:cNvPr>
          <p:cNvSpPr txBox="1">
            <a:spLocks noChangeArrowheads="1"/>
          </p:cNvSpPr>
          <p:nvPr/>
        </p:nvSpPr>
        <p:spPr bwMode="auto">
          <a:xfrm>
            <a:off x="8213996" y="4817733"/>
            <a:ext cx="17399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58-23-D7-FA-20-B0</a:t>
            </a:r>
          </a:p>
        </p:txBody>
      </p:sp>
      <p:sp>
        <p:nvSpPr>
          <p:cNvPr id="61" name="Rectangle 37">
            <a:extLst>
              <a:ext uri="{FF2B5EF4-FFF2-40B4-BE49-F238E27FC236}">
                <a16:creationId xmlns:a16="http://schemas.microsoft.com/office/drawing/2014/main" id="{BD959ED9-514E-BB43-A03D-9610B0A43397}"/>
              </a:ext>
            </a:extLst>
          </p:cNvPr>
          <p:cNvSpPr>
            <a:spLocks noChangeArrowheads="1"/>
          </p:cNvSpPr>
          <p:nvPr/>
        </p:nvSpPr>
        <p:spPr bwMode="auto">
          <a:xfrm>
            <a:off x="6793652" y="3392113"/>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74" name="Group 44">
            <a:extLst>
              <a:ext uri="{FF2B5EF4-FFF2-40B4-BE49-F238E27FC236}">
                <a16:creationId xmlns:a16="http://schemas.microsoft.com/office/drawing/2014/main" id="{F28A69E5-B425-D84E-A92A-1BF2AE27083E}"/>
              </a:ext>
            </a:extLst>
          </p:cNvPr>
          <p:cNvGrpSpPr>
            <a:grpSpLocks/>
          </p:cNvGrpSpPr>
          <p:nvPr/>
        </p:nvGrpSpPr>
        <p:grpSpPr bwMode="auto">
          <a:xfrm>
            <a:off x="6335022" y="2859441"/>
            <a:ext cx="812800" cy="658813"/>
            <a:chOff x="-44" y="1473"/>
            <a:chExt cx="981" cy="1105"/>
          </a:xfrm>
        </p:grpSpPr>
        <p:pic>
          <p:nvPicPr>
            <p:cNvPr id="75" name="Picture 45" descr="desktop_computer_stylized_medium">
              <a:extLst>
                <a:ext uri="{FF2B5EF4-FFF2-40B4-BE49-F238E27FC236}">
                  <a16:creationId xmlns:a16="http://schemas.microsoft.com/office/drawing/2014/main" id="{28306720-28D9-9C4C-8C6D-B304BB9A4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6" name="Freeform 46">
              <a:extLst>
                <a:ext uri="{FF2B5EF4-FFF2-40B4-BE49-F238E27FC236}">
                  <a16:creationId xmlns:a16="http://schemas.microsoft.com/office/drawing/2014/main" id="{12165CA3-A696-A94F-A6BA-D9ECFB265DB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84" name="Rectangle 37">
            <a:extLst>
              <a:ext uri="{FF2B5EF4-FFF2-40B4-BE49-F238E27FC236}">
                <a16:creationId xmlns:a16="http://schemas.microsoft.com/office/drawing/2014/main" id="{820D05A1-5D97-6B44-A956-45C339CD6EC7}"/>
              </a:ext>
            </a:extLst>
          </p:cNvPr>
          <p:cNvSpPr>
            <a:spLocks noChangeArrowheads="1"/>
          </p:cNvSpPr>
          <p:nvPr/>
        </p:nvSpPr>
        <p:spPr bwMode="auto">
          <a:xfrm>
            <a:off x="6592477" y="5645423"/>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sp>
        <p:nvSpPr>
          <p:cNvPr id="85" name="Rectangle 37">
            <a:extLst>
              <a:ext uri="{FF2B5EF4-FFF2-40B4-BE49-F238E27FC236}">
                <a16:creationId xmlns:a16="http://schemas.microsoft.com/office/drawing/2014/main" id="{95FE12BC-DAAC-5848-8DA7-F4CB324AD8A0}"/>
              </a:ext>
            </a:extLst>
          </p:cNvPr>
          <p:cNvSpPr>
            <a:spLocks noChangeArrowheads="1"/>
          </p:cNvSpPr>
          <p:nvPr/>
        </p:nvSpPr>
        <p:spPr bwMode="auto">
          <a:xfrm rot="5400000">
            <a:off x="8336659" y="4240368"/>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79" name="Group 47">
            <a:extLst>
              <a:ext uri="{FF2B5EF4-FFF2-40B4-BE49-F238E27FC236}">
                <a16:creationId xmlns:a16="http://schemas.microsoft.com/office/drawing/2014/main" id="{44746C07-410E-1F4F-91B6-1B430F3CFA31}"/>
              </a:ext>
            </a:extLst>
          </p:cNvPr>
          <p:cNvGrpSpPr>
            <a:grpSpLocks/>
          </p:cNvGrpSpPr>
          <p:nvPr/>
        </p:nvGrpSpPr>
        <p:grpSpPr bwMode="auto">
          <a:xfrm>
            <a:off x="8184868" y="4087689"/>
            <a:ext cx="812800" cy="658812"/>
            <a:chOff x="-26" y="1473"/>
            <a:chExt cx="981" cy="1105"/>
          </a:xfrm>
        </p:grpSpPr>
        <p:pic>
          <p:nvPicPr>
            <p:cNvPr id="80" name="Picture 48" descr="desktop_computer_stylized_medium">
              <a:extLst>
                <a:ext uri="{FF2B5EF4-FFF2-40B4-BE49-F238E27FC236}">
                  <a16:creationId xmlns:a16="http://schemas.microsoft.com/office/drawing/2014/main" id="{3B33B5E2-E8CC-3C46-9F6A-AA84F47194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6"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1" name="Freeform 49">
              <a:extLst>
                <a:ext uri="{FF2B5EF4-FFF2-40B4-BE49-F238E27FC236}">
                  <a16:creationId xmlns:a16="http://schemas.microsoft.com/office/drawing/2014/main" id="{7DA23775-D4E8-F544-B835-C7A71FAB6CE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69" name="Group 41">
            <a:extLst>
              <a:ext uri="{FF2B5EF4-FFF2-40B4-BE49-F238E27FC236}">
                <a16:creationId xmlns:a16="http://schemas.microsoft.com/office/drawing/2014/main" id="{27B89BCB-87CA-7640-BC2D-65A05B519E96}"/>
              </a:ext>
            </a:extLst>
          </p:cNvPr>
          <p:cNvGrpSpPr>
            <a:grpSpLocks/>
          </p:cNvGrpSpPr>
          <p:nvPr/>
        </p:nvGrpSpPr>
        <p:grpSpPr bwMode="auto">
          <a:xfrm>
            <a:off x="6137343" y="5838977"/>
            <a:ext cx="812800" cy="658813"/>
            <a:chOff x="-44" y="1473"/>
            <a:chExt cx="981" cy="1105"/>
          </a:xfrm>
        </p:grpSpPr>
        <p:pic>
          <p:nvPicPr>
            <p:cNvPr id="70" name="Picture 42" descr="desktop_computer_stylized_medium">
              <a:extLst>
                <a:ext uri="{FF2B5EF4-FFF2-40B4-BE49-F238E27FC236}">
                  <a16:creationId xmlns:a16="http://schemas.microsoft.com/office/drawing/2014/main" id="{0C82CFB4-3428-8647-99DD-3B6C59F3E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 name="Freeform 43">
              <a:extLst>
                <a:ext uri="{FF2B5EF4-FFF2-40B4-BE49-F238E27FC236}">
                  <a16:creationId xmlns:a16="http://schemas.microsoft.com/office/drawing/2014/main" id="{04A0D4C8-54E1-0E46-B711-36765520B5F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88" name="Text Box 36">
            <a:extLst>
              <a:ext uri="{FF2B5EF4-FFF2-40B4-BE49-F238E27FC236}">
                <a16:creationId xmlns:a16="http://schemas.microsoft.com/office/drawing/2014/main" id="{DD4B55F8-6951-BB48-93B1-8A8C712F3DFA}"/>
              </a:ext>
            </a:extLst>
          </p:cNvPr>
          <p:cNvSpPr txBox="1">
            <a:spLocks noChangeArrowheads="1"/>
          </p:cNvSpPr>
          <p:nvPr/>
        </p:nvSpPr>
        <p:spPr bwMode="auto">
          <a:xfrm>
            <a:off x="8208408" y="5016515"/>
            <a:ext cx="121761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cs typeface="+mn-cs"/>
              </a:rPr>
              <a:t>137.196.7.14</a:t>
            </a:r>
          </a:p>
        </p:txBody>
      </p:sp>
      <p:sp>
        <p:nvSpPr>
          <p:cNvPr id="40" name="TextBox 39">
            <a:extLst>
              <a:ext uri="{FF2B5EF4-FFF2-40B4-BE49-F238E27FC236}">
                <a16:creationId xmlns:a16="http://schemas.microsoft.com/office/drawing/2014/main" id="{03975A74-FFE9-0245-9159-E13D4A71F8FF}"/>
              </a:ext>
            </a:extLst>
          </p:cNvPr>
          <p:cNvSpPr txBox="1"/>
          <p:nvPr/>
        </p:nvSpPr>
        <p:spPr>
          <a:xfrm>
            <a:off x="8196469" y="3835414"/>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B</a:t>
            </a:r>
          </a:p>
        </p:txBody>
      </p:sp>
      <p:sp>
        <p:nvSpPr>
          <p:cNvPr id="41" name="TextBox 40">
            <a:extLst>
              <a:ext uri="{FF2B5EF4-FFF2-40B4-BE49-F238E27FC236}">
                <a16:creationId xmlns:a16="http://schemas.microsoft.com/office/drawing/2014/main" id="{74B0E3B9-F445-2E4A-B8D9-5F1BEA2D72DF}"/>
              </a:ext>
            </a:extLst>
          </p:cNvPr>
          <p:cNvSpPr txBox="1"/>
          <p:nvPr/>
        </p:nvSpPr>
        <p:spPr>
          <a:xfrm>
            <a:off x="7116417" y="2702353"/>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C</a:t>
            </a:r>
          </a:p>
        </p:txBody>
      </p:sp>
      <p:sp>
        <p:nvSpPr>
          <p:cNvPr id="42" name="TextBox 41">
            <a:extLst>
              <a:ext uri="{FF2B5EF4-FFF2-40B4-BE49-F238E27FC236}">
                <a16:creationId xmlns:a16="http://schemas.microsoft.com/office/drawing/2014/main" id="{784875AD-DADA-E849-ABCB-F9455A5A60CE}"/>
              </a:ext>
            </a:extLst>
          </p:cNvPr>
          <p:cNvSpPr txBox="1"/>
          <p:nvPr/>
        </p:nvSpPr>
        <p:spPr>
          <a:xfrm>
            <a:off x="6871252" y="6088283"/>
            <a:ext cx="37382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D</a:t>
            </a:r>
          </a:p>
        </p:txBody>
      </p:sp>
      <p:sp>
        <p:nvSpPr>
          <p:cNvPr id="63" name="TextBox 62">
            <a:extLst>
              <a:ext uri="{FF2B5EF4-FFF2-40B4-BE49-F238E27FC236}">
                <a16:creationId xmlns:a16="http://schemas.microsoft.com/office/drawing/2014/main" id="{2E9B16A5-AC1C-0A48-BE4F-A199BCB6FFA7}"/>
              </a:ext>
            </a:extLst>
          </p:cNvPr>
          <p:cNvSpPr txBox="1"/>
          <p:nvPr/>
        </p:nvSpPr>
        <p:spPr>
          <a:xfrm>
            <a:off x="3664223" y="3615962"/>
            <a:ext cx="116618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TTL</a:t>
            </a:r>
          </a:p>
        </p:txBody>
      </p:sp>
      <p:sp>
        <p:nvSpPr>
          <p:cNvPr id="58" name="Line 30">
            <a:extLst>
              <a:ext uri="{FF2B5EF4-FFF2-40B4-BE49-F238E27FC236}">
                <a16:creationId xmlns:a16="http://schemas.microsoft.com/office/drawing/2014/main" id="{A3219F56-0BCF-1141-92E9-42AADFF29250}"/>
              </a:ext>
            </a:extLst>
          </p:cNvPr>
          <p:cNvSpPr>
            <a:spLocks noChangeShapeType="1"/>
          </p:cNvSpPr>
          <p:nvPr/>
        </p:nvSpPr>
        <p:spPr bwMode="auto">
          <a:xfrm flipV="1">
            <a:off x="5305073" y="4465719"/>
            <a:ext cx="0" cy="373063"/>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9" name="Text Box 31">
            <a:extLst>
              <a:ext uri="{FF2B5EF4-FFF2-40B4-BE49-F238E27FC236}">
                <a16:creationId xmlns:a16="http://schemas.microsoft.com/office/drawing/2014/main" id="{2EFE11A4-7F50-BB42-A3B3-7827175F341F}"/>
              </a:ext>
            </a:extLst>
          </p:cNvPr>
          <p:cNvSpPr txBox="1">
            <a:spLocks noChangeArrowheads="1"/>
          </p:cNvSpPr>
          <p:nvPr/>
        </p:nvSpPr>
        <p:spPr bwMode="auto">
          <a:xfrm>
            <a:off x="4387498" y="4840369"/>
            <a:ext cx="16891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71-65-F7-2B-08-53</a:t>
            </a:r>
          </a:p>
        </p:txBody>
      </p:sp>
      <p:sp>
        <p:nvSpPr>
          <p:cNvPr id="83" name="Rectangle 37">
            <a:extLst>
              <a:ext uri="{FF2B5EF4-FFF2-40B4-BE49-F238E27FC236}">
                <a16:creationId xmlns:a16="http://schemas.microsoft.com/office/drawing/2014/main" id="{CD202D37-460B-D748-8210-605E1AE082D0}"/>
              </a:ext>
            </a:extLst>
          </p:cNvPr>
          <p:cNvSpPr>
            <a:spLocks noChangeArrowheads="1"/>
          </p:cNvSpPr>
          <p:nvPr/>
        </p:nvSpPr>
        <p:spPr bwMode="auto">
          <a:xfrm rot="5400000">
            <a:off x="5166994" y="4178448"/>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64" name="Group 38">
            <a:extLst>
              <a:ext uri="{FF2B5EF4-FFF2-40B4-BE49-F238E27FC236}">
                <a16:creationId xmlns:a16="http://schemas.microsoft.com/office/drawing/2014/main" id="{90CD0E16-8B92-9A4D-9A85-FA76287C25CA}"/>
              </a:ext>
            </a:extLst>
          </p:cNvPr>
          <p:cNvGrpSpPr>
            <a:grpSpLocks/>
          </p:cNvGrpSpPr>
          <p:nvPr/>
        </p:nvGrpSpPr>
        <p:grpSpPr bwMode="auto">
          <a:xfrm>
            <a:off x="4479021" y="3932319"/>
            <a:ext cx="812800" cy="658813"/>
            <a:chOff x="-44" y="1473"/>
            <a:chExt cx="981" cy="1105"/>
          </a:xfrm>
        </p:grpSpPr>
        <p:pic>
          <p:nvPicPr>
            <p:cNvPr id="65" name="Picture 39" descr="desktop_computer_stylized_medium">
              <a:extLst>
                <a:ext uri="{FF2B5EF4-FFF2-40B4-BE49-F238E27FC236}">
                  <a16:creationId xmlns:a16="http://schemas.microsoft.com/office/drawing/2014/main" id="{8751C04C-5F67-E747-BB72-C6A175F35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6" name="Freeform 40">
              <a:extLst>
                <a:ext uri="{FF2B5EF4-FFF2-40B4-BE49-F238E27FC236}">
                  <a16:creationId xmlns:a16="http://schemas.microsoft.com/office/drawing/2014/main" id="{42DD46F7-3C85-0143-8A1D-B7410F2B0D0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90" name="Text Box 31">
            <a:extLst>
              <a:ext uri="{FF2B5EF4-FFF2-40B4-BE49-F238E27FC236}">
                <a16:creationId xmlns:a16="http://schemas.microsoft.com/office/drawing/2014/main" id="{CD5A8CEC-3E57-A944-A0C6-256AED094136}"/>
              </a:ext>
            </a:extLst>
          </p:cNvPr>
          <p:cNvSpPr txBox="1">
            <a:spLocks noChangeArrowheads="1"/>
          </p:cNvSpPr>
          <p:nvPr/>
        </p:nvSpPr>
        <p:spPr bwMode="auto">
          <a:xfrm>
            <a:off x="4392191" y="5056271"/>
            <a:ext cx="121761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cs typeface="+mn-cs"/>
              </a:rPr>
              <a:t>137.196.7.23</a:t>
            </a:r>
          </a:p>
        </p:txBody>
      </p:sp>
      <p:sp>
        <p:nvSpPr>
          <p:cNvPr id="3" name="TextBox 2">
            <a:extLst>
              <a:ext uri="{FF2B5EF4-FFF2-40B4-BE49-F238E27FC236}">
                <a16:creationId xmlns:a16="http://schemas.microsoft.com/office/drawing/2014/main" id="{AE490856-D387-9F4E-92DD-613E16C75F36}"/>
              </a:ext>
            </a:extLst>
          </p:cNvPr>
          <p:cNvSpPr txBox="1"/>
          <p:nvPr/>
        </p:nvSpPr>
        <p:spPr>
          <a:xfrm>
            <a:off x="5274361" y="3775779"/>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A</a:t>
            </a:r>
          </a:p>
        </p:txBody>
      </p:sp>
      <p:grpSp>
        <p:nvGrpSpPr>
          <p:cNvPr id="17" name="Group 16">
            <a:extLst>
              <a:ext uri="{FF2B5EF4-FFF2-40B4-BE49-F238E27FC236}">
                <a16:creationId xmlns:a16="http://schemas.microsoft.com/office/drawing/2014/main" id="{2C4CA1B8-D7B0-FE45-9DAE-1BE097F0A873}"/>
              </a:ext>
            </a:extLst>
          </p:cNvPr>
          <p:cNvGrpSpPr/>
          <p:nvPr/>
        </p:nvGrpSpPr>
        <p:grpSpPr>
          <a:xfrm>
            <a:off x="1186072" y="3311953"/>
            <a:ext cx="3690728" cy="1373671"/>
            <a:chOff x="404194" y="2544417"/>
            <a:chExt cx="3690728" cy="1373671"/>
          </a:xfrm>
        </p:grpSpPr>
        <p:sp>
          <p:nvSpPr>
            <p:cNvPr id="16" name="Freeform 15">
              <a:extLst>
                <a:ext uri="{FF2B5EF4-FFF2-40B4-BE49-F238E27FC236}">
                  <a16:creationId xmlns:a16="http://schemas.microsoft.com/office/drawing/2014/main" id="{DA69A91A-6B5A-764F-8871-0FBCD21B5E20}"/>
                </a:ext>
              </a:extLst>
            </p:cNvPr>
            <p:cNvSpPr/>
            <p:nvPr/>
          </p:nvSpPr>
          <p:spPr>
            <a:xfrm>
              <a:off x="3617843" y="2842867"/>
              <a:ext cx="477079" cy="1075221"/>
            </a:xfrm>
            <a:custGeom>
              <a:avLst/>
              <a:gdLst>
                <a:gd name="connsiteX0" fmla="*/ 477079 w 477079"/>
                <a:gd name="connsiteY0" fmla="*/ 357808 h 1166191"/>
                <a:gd name="connsiteX1" fmla="*/ 0 w 477079"/>
                <a:gd name="connsiteY1" fmla="*/ 0 h 1166191"/>
                <a:gd name="connsiteX2" fmla="*/ 13253 w 477079"/>
                <a:gd name="connsiteY2" fmla="*/ 1166191 h 1166191"/>
                <a:gd name="connsiteX3" fmla="*/ 384314 w 477079"/>
                <a:gd name="connsiteY3" fmla="*/ 649356 h 1166191"/>
                <a:gd name="connsiteX0" fmla="*/ 477079 w 477079"/>
                <a:gd name="connsiteY0" fmla="*/ 357808 h 1051327"/>
                <a:gd name="connsiteX1" fmla="*/ 0 w 477079"/>
                <a:gd name="connsiteY1" fmla="*/ 0 h 1051327"/>
                <a:gd name="connsiteX2" fmla="*/ 13253 w 477079"/>
                <a:gd name="connsiteY2" fmla="*/ 1051327 h 1051327"/>
                <a:gd name="connsiteX3" fmla="*/ 384314 w 477079"/>
                <a:gd name="connsiteY3" fmla="*/ 649356 h 1051327"/>
              </a:gdLst>
              <a:ahLst/>
              <a:cxnLst>
                <a:cxn ang="0">
                  <a:pos x="connsiteX0" y="connsiteY0"/>
                </a:cxn>
                <a:cxn ang="0">
                  <a:pos x="connsiteX1" y="connsiteY1"/>
                </a:cxn>
                <a:cxn ang="0">
                  <a:pos x="connsiteX2" y="connsiteY2"/>
                </a:cxn>
                <a:cxn ang="0">
                  <a:pos x="connsiteX3" y="connsiteY3"/>
                </a:cxn>
              </a:cxnLst>
              <a:rect l="l" t="t" r="r" b="b"/>
              <a:pathLst>
                <a:path w="477079" h="1051327">
                  <a:moveTo>
                    <a:pt x="477079" y="357808"/>
                  </a:moveTo>
                  <a:lnTo>
                    <a:pt x="0" y="0"/>
                  </a:lnTo>
                  <a:lnTo>
                    <a:pt x="13253" y="1051327"/>
                  </a:lnTo>
                  <a:lnTo>
                    <a:pt x="384314" y="649356"/>
                  </a:lnTo>
                </a:path>
              </a:pathLst>
            </a:custGeom>
            <a:gradFill>
              <a:gsLst>
                <a:gs pos="0">
                  <a:schemeClr val="bg1"/>
                </a:gs>
                <a:gs pos="99000">
                  <a:schemeClr val="bg1">
                    <a:lumMod val="7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5" name="Group 14">
              <a:extLst>
                <a:ext uri="{FF2B5EF4-FFF2-40B4-BE49-F238E27FC236}">
                  <a16:creationId xmlns:a16="http://schemas.microsoft.com/office/drawing/2014/main" id="{EF6BEDD3-2381-F342-8772-EF22B2DD6391}"/>
                </a:ext>
              </a:extLst>
            </p:cNvPr>
            <p:cNvGrpSpPr/>
            <p:nvPr/>
          </p:nvGrpSpPr>
          <p:grpSpPr>
            <a:xfrm>
              <a:off x="404194" y="2544417"/>
              <a:ext cx="3379301" cy="1368152"/>
              <a:chOff x="404194" y="2544417"/>
              <a:chExt cx="3379301" cy="1368152"/>
            </a:xfrm>
          </p:grpSpPr>
          <p:sp>
            <p:nvSpPr>
              <p:cNvPr id="6" name="Rectangle 5">
                <a:extLst>
                  <a:ext uri="{FF2B5EF4-FFF2-40B4-BE49-F238E27FC236}">
                    <a16:creationId xmlns:a16="http://schemas.microsoft.com/office/drawing/2014/main" id="{9F0EA35A-16E9-6647-B826-0BDF18B31CE6}"/>
                  </a:ext>
                </a:extLst>
              </p:cNvPr>
              <p:cNvSpPr/>
              <p:nvPr/>
            </p:nvSpPr>
            <p:spPr>
              <a:xfrm>
                <a:off x="450575" y="2849217"/>
                <a:ext cx="3180521" cy="10601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03A6087-C978-A74F-82FC-80BB9BB4CE42}"/>
                  </a:ext>
                </a:extLst>
              </p:cNvPr>
              <p:cNvSpPr txBox="1"/>
              <p:nvPr/>
            </p:nvSpPr>
            <p:spPr>
              <a:xfrm>
                <a:off x="530088" y="2544417"/>
                <a:ext cx="279620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ARP table in </a:t>
                </a:r>
                <a:r>
                  <a:rPr kumimoji="0" lang="en-US" sz="1800" b="0" i="0" u="none" strike="noStrike" kern="1200" cap="none" spc="0" normalizeH="0" baseline="0" noProof="0" dirty="0">
                    <a:ln>
                      <a:noFill/>
                    </a:ln>
                    <a:solidFill>
                      <a:srgbClr val="0000A8"/>
                    </a:solidFill>
                    <a:effectLst/>
                    <a:uLnTx/>
                    <a:uFillTx/>
                    <a:latin typeface="Calibri" panose="020F0502020204030204"/>
                    <a:ea typeface="+mn-ea"/>
                    <a:cs typeface="+mn-cs"/>
                  </a:rPr>
                  <a:t>A</a:t>
                </a:r>
              </a:p>
            </p:txBody>
          </p:sp>
          <p:cxnSp>
            <p:nvCxnSpPr>
              <p:cNvPr id="8" name="Straight Connector 7">
                <a:extLst>
                  <a:ext uri="{FF2B5EF4-FFF2-40B4-BE49-F238E27FC236}">
                    <a16:creationId xmlns:a16="http://schemas.microsoft.com/office/drawing/2014/main" id="{97ADA725-CF65-9446-A6E5-99769F3E8580}"/>
                  </a:ext>
                </a:extLst>
              </p:cNvPr>
              <p:cNvCxnSpPr>
                <a:cxnSpLocks/>
              </p:cNvCxnSpPr>
              <p:nvPr/>
            </p:nvCxnSpPr>
            <p:spPr>
              <a:xfrm>
                <a:off x="437324" y="3173896"/>
                <a:ext cx="318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D1A36C2-C660-CC48-A801-8B13046993C8}"/>
                  </a:ext>
                </a:extLst>
              </p:cNvPr>
              <p:cNvSpPr txBox="1"/>
              <p:nvPr/>
            </p:nvSpPr>
            <p:spPr>
              <a:xfrm>
                <a:off x="404194" y="2829339"/>
                <a:ext cx="93427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IP addr</a:t>
                </a:r>
              </a:p>
            </p:txBody>
          </p:sp>
          <p:sp>
            <p:nvSpPr>
              <p:cNvPr id="62" name="TextBox 61">
                <a:extLst>
                  <a:ext uri="{FF2B5EF4-FFF2-40B4-BE49-F238E27FC236}">
                    <a16:creationId xmlns:a16="http://schemas.microsoft.com/office/drawing/2014/main" id="{39275495-9FB2-BE4E-99AA-073302DC06EF}"/>
                  </a:ext>
                </a:extLst>
              </p:cNvPr>
              <p:cNvSpPr txBox="1"/>
              <p:nvPr/>
            </p:nvSpPr>
            <p:spPr>
              <a:xfrm>
                <a:off x="1616766" y="2849217"/>
                <a:ext cx="116618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MAC addr</a:t>
                </a:r>
              </a:p>
            </p:txBody>
          </p:sp>
          <p:cxnSp>
            <p:nvCxnSpPr>
              <p:cNvPr id="13" name="Straight Connector 12">
                <a:extLst>
                  <a:ext uri="{FF2B5EF4-FFF2-40B4-BE49-F238E27FC236}">
                    <a16:creationId xmlns:a16="http://schemas.microsoft.com/office/drawing/2014/main" id="{8C873D52-0E3A-984E-872F-2E5F1E49C4BD}"/>
                  </a:ext>
                </a:extLst>
              </p:cNvPr>
              <p:cNvCxnSpPr>
                <a:cxnSpLocks/>
              </p:cNvCxnSpPr>
              <p:nvPr/>
            </p:nvCxnSpPr>
            <p:spPr>
              <a:xfrm>
                <a:off x="1325218" y="2849218"/>
                <a:ext cx="0" cy="10633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F3D9DE6-1B37-F249-9BD4-104B41CEFDAE}"/>
                  </a:ext>
                </a:extLst>
              </p:cNvPr>
              <p:cNvCxnSpPr>
                <a:cxnSpLocks/>
              </p:cNvCxnSpPr>
              <p:nvPr/>
            </p:nvCxnSpPr>
            <p:spPr>
              <a:xfrm>
                <a:off x="3240152" y="2848944"/>
                <a:ext cx="0" cy="10604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971A2F5-ACB5-294E-8846-0F74DE6EB747}"/>
                  </a:ext>
                </a:extLst>
              </p:cNvPr>
              <p:cNvSpPr txBox="1"/>
              <p:nvPr/>
            </p:nvSpPr>
            <p:spPr>
              <a:xfrm>
                <a:off x="3074505" y="2855842"/>
                <a:ext cx="70899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TTL</a:t>
                </a:r>
              </a:p>
            </p:txBody>
          </p:sp>
        </p:grpSp>
      </p:grpSp>
      <p:sp>
        <p:nvSpPr>
          <p:cNvPr id="68" name="Rectangle 3">
            <a:extLst>
              <a:ext uri="{FF2B5EF4-FFF2-40B4-BE49-F238E27FC236}">
                <a16:creationId xmlns:a16="http://schemas.microsoft.com/office/drawing/2014/main" id="{3E190205-EEDA-4A4B-922E-882CB0024C81}"/>
              </a:ext>
            </a:extLst>
          </p:cNvPr>
          <p:cNvSpPr txBox="1">
            <a:spLocks noChangeArrowheads="1"/>
          </p:cNvSpPr>
          <p:nvPr/>
        </p:nvSpPr>
        <p:spPr>
          <a:xfrm>
            <a:off x="1049752" y="1211677"/>
            <a:ext cx="10068822" cy="96189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A wants to send datagram to B</a:t>
            </a:r>
          </a:p>
          <a:p>
            <a:pPr marL="352425" marR="0" lvl="1" indent="-23495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a:t>
            </a:r>
            <a:r>
              <a:rPr kumimoji="0" lang="ja-JP" altLang="en-US" sz="2000" b="0" i="0" u="none"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 MAC address not in A</a:t>
            </a:r>
            <a:r>
              <a:rPr kumimoji="0" lang="en-US" altLang="ja-JP"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 ARP table, so A uses ARP to find B’s MAC address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 name="Group 23">
            <a:extLst>
              <a:ext uri="{FF2B5EF4-FFF2-40B4-BE49-F238E27FC236}">
                <a16:creationId xmlns:a16="http://schemas.microsoft.com/office/drawing/2014/main" id="{013DE118-29AE-1147-9673-7A7F3BEC6EF7}"/>
              </a:ext>
            </a:extLst>
          </p:cNvPr>
          <p:cNvGrpSpPr/>
          <p:nvPr/>
        </p:nvGrpSpPr>
        <p:grpSpPr>
          <a:xfrm>
            <a:off x="7730987" y="5422150"/>
            <a:ext cx="4222474" cy="769441"/>
            <a:chOff x="689113" y="2308977"/>
            <a:chExt cx="4222474" cy="769441"/>
          </a:xfrm>
        </p:grpSpPr>
        <p:sp>
          <p:nvSpPr>
            <p:cNvPr id="18" name="TextBox 17">
              <a:extLst>
                <a:ext uri="{FF2B5EF4-FFF2-40B4-BE49-F238E27FC236}">
                  <a16:creationId xmlns:a16="http://schemas.microsoft.com/office/drawing/2014/main" id="{7230726C-A09E-6C44-A2D0-4B4AC64FB4B2}"/>
                </a:ext>
              </a:extLst>
            </p:cNvPr>
            <p:cNvSpPr txBox="1"/>
            <p:nvPr/>
          </p:nvSpPr>
          <p:spPr>
            <a:xfrm>
              <a:off x="1007166" y="2308977"/>
              <a:ext cx="3904421" cy="769441"/>
            </a:xfrm>
            <a:prstGeom prst="rect">
              <a:avLst/>
            </a:prstGeom>
            <a:noFill/>
          </p:spPr>
          <p:txBody>
            <a:bodyPr wrap="square" rtlCol="0">
              <a:spAutoFit/>
            </a:bodyPr>
            <a:lstStyle/>
            <a:p>
              <a:pPr marL="23495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B</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replies to A with ARP response, giving its MAC address</a:t>
              </a:r>
            </a:p>
          </p:txBody>
        </p:sp>
        <p:grpSp>
          <p:nvGrpSpPr>
            <p:cNvPr id="23" name="Group 22">
              <a:extLst>
                <a:ext uri="{FF2B5EF4-FFF2-40B4-BE49-F238E27FC236}">
                  <a16:creationId xmlns:a16="http://schemas.microsoft.com/office/drawing/2014/main" id="{E4C3EBDD-DD28-4A4F-803C-BE09994DBBCE}"/>
                </a:ext>
              </a:extLst>
            </p:cNvPr>
            <p:cNvGrpSpPr/>
            <p:nvPr/>
          </p:nvGrpSpPr>
          <p:grpSpPr>
            <a:xfrm>
              <a:off x="689113" y="2438399"/>
              <a:ext cx="410817" cy="461665"/>
              <a:chOff x="2292626" y="5618921"/>
              <a:chExt cx="410817" cy="461665"/>
            </a:xfrm>
          </p:grpSpPr>
          <p:sp>
            <p:nvSpPr>
              <p:cNvPr id="21" name="Oval 20">
                <a:extLst>
                  <a:ext uri="{FF2B5EF4-FFF2-40B4-BE49-F238E27FC236}">
                    <a16:creationId xmlns:a16="http://schemas.microsoft.com/office/drawing/2014/main" id="{081A63FD-6640-2C4D-94F4-10E452F85558}"/>
                  </a:ext>
                </a:extLst>
              </p:cNvPr>
              <p:cNvSpPr/>
              <p:nvPr/>
            </p:nvSpPr>
            <p:spPr>
              <a:xfrm>
                <a:off x="2292626" y="5645426"/>
                <a:ext cx="410817" cy="410817"/>
              </a:xfrm>
              <a:prstGeom prst="ellipse">
                <a:avLst/>
              </a:prstGeom>
              <a:solidFill>
                <a:schemeClr val="bg1"/>
              </a:solidFill>
              <a:ln w="2540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887B0C99-1512-F84B-A71F-D0B8F31B18C6}"/>
                  </a:ext>
                </a:extLst>
              </p:cNvPr>
              <p:cNvSpPr txBox="1"/>
              <p:nvPr/>
            </p:nvSpPr>
            <p:spPr>
              <a:xfrm>
                <a:off x="2319130" y="5618921"/>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grpSp>
      </p:grpSp>
      <p:grpSp>
        <p:nvGrpSpPr>
          <p:cNvPr id="38" name="Group 37">
            <a:extLst>
              <a:ext uri="{FF2B5EF4-FFF2-40B4-BE49-F238E27FC236}">
                <a16:creationId xmlns:a16="http://schemas.microsoft.com/office/drawing/2014/main" id="{6F779ACC-F55E-B048-8458-7327E343FDD1}"/>
              </a:ext>
            </a:extLst>
          </p:cNvPr>
          <p:cNvGrpSpPr/>
          <p:nvPr/>
        </p:nvGrpSpPr>
        <p:grpSpPr>
          <a:xfrm>
            <a:off x="6633558" y="2781868"/>
            <a:ext cx="4272980" cy="1554072"/>
            <a:chOff x="7269663" y="106017"/>
            <a:chExt cx="4272980" cy="1554072"/>
          </a:xfrm>
        </p:grpSpPr>
        <p:sp>
          <p:nvSpPr>
            <p:cNvPr id="94" name="Freeform 93">
              <a:extLst>
                <a:ext uri="{FF2B5EF4-FFF2-40B4-BE49-F238E27FC236}">
                  <a16:creationId xmlns:a16="http://schemas.microsoft.com/office/drawing/2014/main" id="{CD86198F-C5C2-D246-A036-CEC67763694B}"/>
                </a:ext>
              </a:extLst>
            </p:cNvPr>
            <p:cNvSpPr/>
            <p:nvPr/>
          </p:nvSpPr>
          <p:spPr>
            <a:xfrm>
              <a:off x="7269663" y="168712"/>
              <a:ext cx="3357443" cy="1491377"/>
            </a:xfrm>
            <a:custGeom>
              <a:avLst/>
              <a:gdLst>
                <a:gd name="connsiteX0" fmla="*/ 0 w 1615044"/>
                <a:gd name="connsiteY0" fmla="*/ 64126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641268 h 890650"/>
                <a:gd name="connsiteX0" fmla="*/ 0 w 1615044"/>
                <a:gd name="connsiteY0" fmla="*/ 64126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641268 h 890650"/>
                <a:gd name="connsiteX0" fmla="*/ 0 w 1615044"/>
                <a:gd name="connsiteY0" fmla="*/ 64126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641268 h 890650"/>
                <a:gd name="connsiteX0" fmla="*/ 0 w 1615044"/>
                <a:gd name="connsiteY0" fmla="*/ 64126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641268 h 890650"/>
                <a:gd name="connsiteX0" fmla="*/ 0 w 1615044"/>
                <a:gd name="connsiteY0" fmla="*/ 64126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641268 h 890650"/>
                <a:gd name="connsiteX0" fmla="*/ 0 w 1615044"/>
                <a:gd name="connsiteY0" fmla="*/ 46313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463138 h 890650"/>
                <a:gd name="connsiteX0" fmla="*/ 0 w 1615044"/>
                <a:gd name="connsiteY0" fmla="*/ 46313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463138 h 890650"/>
                <a:gd name="connsiteX0" fmla="*/ 59377 w 1674421"/>
                <a:gd name="connsiteY0" fmla="*/ 463138 h 700645"/>
                <a:gd name="connsiteX1" fmla="*/ 344384 w 1674421"/>
                <a:gd name="connsiteY1" fmla="*/ 0 h 700645"/>
                <a:gd name="connsiteX2" fmla="*/ 1674421 w 1674421"/>
                <a:gd name="connsiteY2" fmla="*/ 83128 h 700645"/>
                <a:gd name="connsiteX3" fmla="*/ 0 w 1674421"/>
                <a:gd name="connsiteY3" fmla="*/ 700645 h 700645"/>
                <a:gd name="connsiteX4" fmla="*/ 59377 w 1674421"/>
                <a:gd name="connsiteY4" fmla="*/ 463138 h 700645"/>
                <a:gd name="connsiteX0" fmla="*/ 59377 w 1674421"/>
                <a:gd name="connsiteY0" fmla="*/ 463138 h 700645"/>
                <a:gd name="connsiteX1" fmla="*/ 344384 w 1674421"/>
                <a:gd name="connsiteY1" fmla="*/ 0 h 700645"/>
                <a:gd name="connsiteX2" fmla="*/ 1674421 w 1674421"/>
                <a:gd name="connsiteY2" fmla="*/ 83128 h 700645"/>
                <a:gd name="connsiteX3" fmla="*/ 0 w 1674421"/>
                <a:gd name="connsiteY3" fmla="*/ 700645 h 700645"/>
                <a:gd name="connsiteX4" fmla="*/ 59377 w 1674421"/>
                <a:gd name="connsiteY4" fmla="*/ 463138 h 700645"/>
                <a:gd name="connsiteX0" fmla="*/ 59377 w 1294411"/>
                <a:gd name="connsiteY0" fmla="*/ 463138 h 700645"/>
                <a:gd name="connsiteX1" fmla="*/ 344384 w 1294411"/>
                <a:gd name="connsiteY1" fmla="*/ 0 h 700645"/>
                <a:gd name="connsiteX2" fmla="*/ 1294411 w 1294411"/>
                <a:gd name="connsiteY2" fmla="*/ 296884 h 700645"/>
                <a:gd name="connsiteX3" fmla="*/ 0 w 1294411"/>
                <a:gd name="connsiteY3" fmla="*/ 700645 h 700645"/>
                <a:gd name="connsiteX4" fmla="*/ 59377 w 1294411"/>
                <a:gd name="connsiteY4" fmla="*/ 463138 h 700645"/>
                <a:gd name="connsiteX0" fmla="*/ 59377 w 1294411"/>
                <a:gd name="connsiteY0" fmla="*/ 463138 h 700645"/>
                <a:gd name="connsiteX1" fmla="*/ 344384 w 1294411"/>
                <a:gd name="connsiteY1" fmla="*/ 0 h 700645"/>
                <a:gd name="connsiteX2" fmla="*/ 1294411 w 1294411"/>
                <a:gd name="connsiteY2" fmla="*/ 296884 h 700645"/>
                <a:gd name="connsiteX3" fmla="*/ 0 w 1294411"/>
                <a:gd name="connsiteY3" fmla="*/ 700645 h 700645"/>
                <a:gd name="connsiteX4" fmla="*/ 59377 w 1294411"/>
                <a:gd name="connsiteY4" fmla="*/ 463138 h 700645"/>
                <a:gd name="connsiteX0" fmla="*/ 59377 w 1389414"/>
                <a:gd name="connsiteY0" fmla="*/ 463138 h 700645"/>
                <a:gd name="connsiteX1" fmla="*/ 344384 w 1389414"/>
                <a:gd name="connsiteY1" fmla="*/ 0 h 700645"/>
                <a:gd name="connsiteX2" fmla="*/ 1389414 w 1389414"/>
                <a:gd name="connsiteY2" fmla="*/ 439388 h 700645"/>
                <a:gd name="connsiteX3" fmla="*/ 0 w 1389414"/>
                <a:gd name="connsiteY3" fmla="*/ 700645 h 700645"/>
                <a:gd name="connsiteX4" fmla="*/ 59377 w 1389414"/>
                <a:gd name="connsiteY4" fmla="*/ 463138 h 700645"/>
                <a:gd name="connsiteX0" fmla="*/ 59377 w 1389414"/>
                <a:gd name="connsiteY0" fmla="*/ 463138 h 700645"/>
                <a:gd name="connsiteX1" fmla="*/ 344384 w 1389414"/>
                <a:gd name="connsiteY1" fmla="*/ 0 h 700645"/>
                <a:gd name="connsiteX2" fmla="*/ 1389414 w 1389414"/>
                <a:gd name="connsiteY2" fmla="*/ 439388 h 700645"/>
                <a:gd name="connsiteX3" fmla="*/ 0 w 1389414"/>
                <a:gd name="connsiteY3" fmla="*/ 700645 h 700645"/>
                <a:gd name="connsiteX4" fmla="*/ 59377 w 1389414"/>
                <a:gd name="connsiteY4" fmla="*/ 463138 h 700645"/>
                <a:gd name="connsiteX0" fmla="*/ 59377 w 1389414"/>
                <a:gd name="connsiteY0" fmla="*/ 415637 h 653144"/>
                <a:gd name="connsiteX1" fmla="*/ 605641 w 1389414"/>
                <a:gd name="connsiteY1" fmla="*/ 0 h 653144"/>
                <a:gd name="connsiteX2" fmla="*/ 1389414 w 1389414"/>
                <a:gd name="connsiteY2" fmla="*/ 391887 h 653144"/>
                <a:gd name="connsiteX3" fmla="*/ 0 w 1389414"/>
                <a:gd name="connsiteY3" fmla="*/ 653144 h 653144"/>
                <a:gd name="connsiteX4" fmla="*/ 59377 w 1389414"/>
                <a:gd name="connsiteY4" fmla="*/ 415637 h 653144"/>
                <a:gd name="connsiteX0" fmla="*/ 59377 w 1389414"/>
                <a:gd name="connsiteY0" fmla="*/ 415637 h 653144"/>
                <a:gd name="connsiteX1" fmla="*/ 605641 w 1389414"/>
                <a:gd name="connsiteY1" fmla="*/ 0 h 653144"/>
                <a:gd name="connsiteX2" fmla="*/ 1389414 w 1389414"/>
                <a:gd name="connsiteY2" fmla="*/ 391887 h 653144"/>
                <a:gd name="connsiteX3" fmla="*/ 0 w 1389414"/>
                <a:gd name="connsiteY3" fmla="*/ 653144 h 653144"/>
                <a:gd name="connsiteX4" fmla="*/ 59377 w 1389414"/>
                <a:gd name="connsiteY4" fmla="*/ 415637 h 653144"/>
                <a:gd name="connsiteX0" fmla="*/ 59377 w 1389414"/>
                <a:gd name="connsiteY0" fmla="*/ 591907 h 829414"/>
                <a:gd name="connsiteX1" fmla="*/ 429371 w 1389414"/>
                <a:gd name="connsiteY1" fmla="*/ 0 h 829414"/>
                <a:gd name="connsiteX2" fmla="*/ 1389414 w 1389414"/>
                <a:gd name="connsiteY2" fmla="*/ 568157 h 829414"/>
                <a:gd name="connsiteX3" fmla="*/ 0 w 1389414"/>
                <a:gd name="connsiteY3" fmla="*/ 829414 h 829414"/>
                <a:gd name="connsiteX4" fmla="*/ 59377 w 1389414"/>
                <a:gd name="connsiteY4" fmla="*/ 591907 h 829414"/>
                <a:gd name="connsiteX0" fmla="*/ 59377 w 1786022"/>
                <a:gd name="connsiteY0" fmla="*/ 591907 h 829414"/>
                <a:gd name="connsiteX1" fmla="*/ 429371 w 1786022"/>
                <a:gd name="connsiteY1" fmla="*/ 0 h 829414"/>
                <a:gd name="connsiteX2" fmla="*/ 1786022 w 1786022"/>
                <a:gd name="connsiteY2" fmla="*/ 369854 h 829414"/>
                <a:gd name="connsiteX3" fmla="*/ 0 w 1786022"/>
                <a:gd name="connsiteY3" fmla="*/ 829414 h 829414"/>
                <a:gd name="connsiteX4" fmla="*/ 59377 w 1786022"/>
                <a:gd name="connsiteY4" fmla="*/ 591907 h 829414"/>
                <a:gd name="connsiteX0" fmla="*/ 59377 w 1786022"/>
                <a:gd name="connsiteY0" fmla="*/ 591907 h 829414"/>
                <a:gd name="connsiteX1" fmla="*/ 429371 w 1786022"/>
                <a:gd name="connsiteY1" fmla="*/ 0 h 829414"/>
                <a:gd name="connsiteX2" fmla="*/ 1786022 w 1786022"/>
                <a:gd name="connsiteY2" fmla="*/ 369854 h 829414"/>
                <a:gd name="connsiteX3" fmla="*/ 0 w 1786022"/>
                <a:gd name="connsiteY3" fmla="*/ 829414 h 829414"/>
                <a:gd name="connsiteX4" fmla="*/ 59377 w 1786022"/>
                <a:gd name="connsiteY4" fmla="*/ 591907 h 829414"/>
                <a:gd name="connsiteX0" fmla="*/ 59377 w 1786022"/>
                <a:gd name="connsiteY0" fmla="*/ 591907 h 829414"/>
                <a:gd name="connsiteX1" fmla="*/ 429371 w 1786022"/>
                <a:gd name="connsiteY1" fmla="*/ 0 h 829414"/>
                <a:gd name="connsiteX2" fmla="*/ 1786022 w 1786022"/>
                <a:gd name="connsiteY2" fmla="*/ 369854 h 829414"/>
                <a:gd name="connsiteX3" fmla="*/ 0 w 1786022"/>
                <a:gd name="connsiteY3" fmla="*/ 829414 h 829414"/>
                <a:gd name="connsiteX4" fmla="*/ 59377 w 1786022"/>
                <a:gd name="connsiteY4" fmla="*/ 591907 h 829414"/>
                <a:gd name="connsiteX0" fmla="*/ 59377 w 1786022"/>
                <a:gd name="connsiteY0" fmla="*/ 591907 h 829414"/>
                <a:gd name="connsiteX1" fmla="*/ 429371 w 1786022"/>
                <a:gd name="connsiteY1" fmla="*/ 0 h 829414"/>
                <a:gd name="connsiteX2" fmla="*/ 1786022 w 1786022"/>
                <a:gd name="connsiteY2" fmla="*/ 369854 h 829414"/>
                <a:gd name="connsiteX3" fmla="*/ 0 w 1786022"/>
                <a:gd name="connsiteY3" fmla="*/ 829414 h 829414"/>
                <a:gd name="connsiteX4" fmla="*/ 59377 w 1786022"/>
                <a:gd name="connsiteY4" fmla="*/ 591907 h 829414"/>
                <a:gd name="connsiteX0" fmla="*/ 59377 w 1786022"/>
                <a:gd name="connsiteY0" fmla="*/ 591907 h 829414"/>
                <a:gd name="connsiteX1" fmla="*/ 429371 w 1786022"/>
                <a:gd name="connsiteY1" fmla="*/ 0 h 829414"/>
                <a:gd name="connsiteX2" fmla="*/ 1786022 w 1786022"/>
                <a:gd name="connsiteY2" fmla="*/ 369854 h 829414"/>
                <a:gd name="connsiteX3" fmla="*/ 0 w 1786022"/>
                <a:gd name="connsiteY3" fmla="*/ 829414 h 829414"/>
                <a:gd name="connsiteX4" fmla="*/ 59377 w 1786022"/>
                <a:gd name="connsiteY4" fmla="*/ 591907 h 829414"/>
                <a:gd name="connsiteX0" fmla="*/ 81411 w 1786022"/>
                <a:gd name="connsiteY0" fmla="*/ 393603 h 829414"/>
                <a:gd name="connsiteX1" fmla="*/ 429371 w 1786022"/>
                <a:gd name="connsiteY1" fmla="*/ 0 h 829414"/>
                <a:gd name="connsiteX2" fmla="*/ 1786022 w 1786022"/>
                <a:gd name="connsiteY2" fmla="*/ 369854 h 829414"/>
                <a:gd name="connsiteX3" fmla="*/ 0 w 1786022"/>
                <a:gd name="connsiteY3" fmla="*/ 829414 h 829414"/>
                <a:gd name="connsiteX4" fmla="*/ 81411 w 1786022"/>
                <a:gd name="connsiteY4" fmla="*/ 393603 h 829414"/>
                <a:gd name="connsiteX0" fmla="*/ 81411 w 1786022"/>
                <a:gd name="connsiteY0" fmla="*/ 393603 h 829414"/>
                <a:gd name="connsiteX1" fmla="*/ 429371 w 1786022"/>
                <a:gd name="connsiteY1" fmla="*/ 0 h 829414"/>
                <a:gd name="connsiteX2" fmla="*/ 1786022 w 1786022"/>
                <a:gd name="connsiteY2" fmla="*/ 369854 h 829414"/>
                <a:gd name="connsiteX3" fmla="*/ 0 w 1786022"/>
                <a:gd name="connsiteY3" fmla="*/ 829414 h 829414"/>
                <a:gd name="connsiteX4" fmla="*/ 81411 w 1786022"/>
                <a:gd name="connsiteY4" fmla="*/ 393603 h 829414"/>
                <a:gd name="connsiteX0" fmla="*/ 81411 w 1786022"/>
                <a:gd name="connsiteY0" fmla="*/ 393603 h 829414"/>
                <a:gd name="connsiteX1" fmla="*/ 429371 w 1786022"/>
                <a:gd name="connsiteY1" fmla="*/ 0 h 829414"/>
                <a:gd name="connsiteX2" fmla="*/ 1786022 w 1786022"/>
                <a:gd name="connsiteY2" fmla="*/ 325786 h 829414"/>
                <a:gd name="connsiteX3" fmla="*/ 0 w 1786022"/>
                <a:gd name="connsiteY3" fmla="*/ 829414 h 829414"/>
                <a:gd name="connsiteX4" fmla="*/ 81411 w 1786022"/>
                <a:gd name="connsiteY4" fmla="*/ 393603 h 829414"/>
                <a:gd name="connsiteX0" fmla="*/ 81411 w 1665100"/>
                <a:gd name="connsiteY0" fmla="*/ 393603 h 829414"/>
                <a:gd name="connsiteX1" fmla="*/ 429371 w 1665100"/>
                <a:gd name="connsiteY1" fmla="*/ 0 h 829414"/>
                <a:gd name="connsiteX2" fmla="*/ 1665100 w 1665100"/>
                <a:gd name="connsiteY2" fmla="*/ 303752 h 829414"/>
                <a:gd name="connsiteX3" fmla="*/ 0 w 1665100"/>
                <a:gd name="connsiteY3" fmla="*/ 829414 h 829414"/>
                <a:gd name="connsiteX4" fmla="*/ 81411 w 1665100"/>
                <a:gd name="connsiteY4" fmla="*/ 393603 h 829414"/>
                <a:gd name="connsiteX0" fmla="*/ 81411 w 1665100"/>
                <a:gd name="connsiteY0" fmla="*/ 228350 h 664161"/>
                <a:gd name="connsiteX1" fmla="*/ 419294 w 1665100"/>
                <a:gd name="connsiteY1" fmla="*/ 0 h 664161"/>
                <a:gd name="connsiteX2" fmla="*/ 1665100 w 1665100"/>
                <a:gd name="connsiteY2" fmla="*/ 138499 h 664161"/>
                <a:gd name="connsiteX3" fmla="*/ 0 w 1665100"/>
                <a:gd name="connsiteY3" fmla="*/ 664161 h 664161"/>
                <a:gd name="connsiteX4" fmla="*/ 81411 w 1665100"/>
                <a:gd name="connsiteY4" fmla="*/ 228350 h 664161"/>
                <a:gd name="connsiteX0" fmla="*/ 81411 w 1503869"/>
                <a:gd name="connsiteY0" fmla="*/ 228350 h 664161"/>
                <a:gd name="connsiteX1" fmla="*/ 419294 w 1503869"/>
                <a:gd name="connsiteY1" fmla="*/ 0 h 664161"/>
                <a:gd name="connsiteX2" fmla="*/ 1503869 w 1503869"/>
                <a:gd name="connsiteY2" fmla="*/ 105448 h 664161"/>
                <a:gd name="connsiteX3" fmla="*/ 0 w 1503869"/>
                <a:gd name="connsiteY3" fmla="*/ 664161 h 664161"/>
                <a:gd name="connsiteX4" fmla="*/ 81411 w 1503869"/>
                <a:gd name="connsiteY4" fmla="*/ 228350 h 664161"/>
                <a:gd name="connsiteX0" fmla="*/ 81411 w 1503869"/>
                <a:gd name="connsiteY0" fmla="*/ 228350 h 664161"/>
                <a:gd name="connsiteX1" fmla="*/ 419294 w 1503869"/>
                <a:gd name="connsiteY1" fmla="*/ 0 h 664161"/>
                <a:gd name="connsiteX2" fmla="*/ 1503869 w 1503869"/>
                <a:gd name="connsiteY2" fmla="*/ 105448 h 664161"/>
                <a:gd name="connsiteX3" fmla="*/ 0 w 1503869"/>
                <a:gd name="connsiteY3" fmla="*/ 664161 h 664161"/>
                <a:gd name="connsiteX4" fmla="*/ 81411 w 1503869"/>
                <a:gd name="connsiteY4" fmla="*/ 228350 h 664161"/>
                <a:gd name="connsiteX0" fmla="*/ 81411 w 1503869"/>
                <a:gd name="connsiteY0" fmla="*/ 228350 h 664161"/>
                <a:gd name="connsiteX1" fmla="*/ 419294 w 1503869"/>
                <a:gd name="connsiteY1" fmla="*/ 0 h 664161"/>
                <a:gd name="connsiteX2" fmla="*/ 1503869 w 1503869"/>
                <a:gd name="connsiteY2" fmla="*/ 105448 h 664161"/>
                <a:gd name="connsiteX3" fmla="*/ 0 w 1503869"/>
                <a:gd name="connsiteY3" fmla="*/ 664161 h 664161"/>
                <a:gd name="connsiteX4" fmla="*/ 81411 w 1503869"/>
                <a:gd name="connsiteY4" fmla="*/ 228350 h 664161"/>
                <a:gd name="connsiteX0" fmla="*/ 81411 w 1503869"/>
                <a:gd name="connsiteY0" fmla="*/ 219599 h 655410"/>
                <a:gd name="connsiteX1" fmla="*/ 351263 w 1503869"/>
                <a:gd name="connsiteY1" fmla="*/ 0 h 655410"/>
                <a:gd name="connsiteX2" fmla="*/ 1503869 w 1503869"/>
                <a:gd name="connsiteY2" fmla="*/ 96697 h 655410"/>
                <a:gd name="connsiteX3" fmla="*/ 0 w 1503869"/>
                <a:gd name="connsiteY3" fmla="*/ 655410 h 655410"/>
                <a:gd name="connsiteX4" fmla="*/ 81411 w 1503869"/>
                <a:gd name="connsiteY4" fmla="*/ 219599 h 655410"/>
                <a:gd name="connsiteX0" fmla="*/ 81411 w 1503869"/>
                <a:gd name="connsiteY0" fmla="*/ 219599 h 655410"/>
                <a:gd name="connsiteX1" fmla="*/ 351263 w 1503869"/>
                <a:gd name="connsiteY1" fmla="*/ 0 h 655410"/>
                <a:gd name="connsiteX2" fmla="*/ 1503869 w 1503869"/>
                <a:gd name="connsiteY2" fmla="*/ 96697 h 655410"/>
                <a:gd name="connsiteX3" fmla="*/ 0 w 1503869"/>
                <a:gd name="connsiteY3" fmla="*/ 655410 h 655410"/>
                <a:gd name="connsiteX4" fmla="*/ 81411 w 1503869"/>
                <a:gd name="connsiteY4" fmla="*/ 219599 h 655410"/>
                <a:gd name="connsiteX0" fmla="*/ 81411 w 1503869"/>
                <a:gd name="connsiteY0" fmla="*/ 206474 h 642285"/>
                <a:gd name="connsiteX1" fmla="*/ 339258 w 1503869"/>
                <a:gd name="connsiteY1" fmla="*/ 0 h 642285"/>
                <a:gd name="connsiteX2" fmla="*/ 1503869 w 1503869"/>
                <a:gd name="connsiteY2" fmla="*/ 83572 h 642285"/>
                <a:gd name="connsiteX3" fmla="*/ 0 w 1503869"/>
                <a:gd name="connsiteY3" fmla="*/ 642285 h 642285"/>
                <a:gd name="connsiteX4" fmla="*/ 81411 w 1503869"/>
                <a:gd name="connsiteY4" fmla="*/ 206474 h 642285"/>
                <a:gd name="connsiteX0" fmla="*/ 81411 w 1503869"/>
                <a:gd name="connsiteY0" fmla="*/ 206474 h 642285"/>
                <a:gd name="connsiteX1" fmla="*/ 339258 w 1503869"/>
                <a:gd name="connsiteY1" fmla="*/ 0 h 642285"/>
                <a:gd name="connsiteX2" fmla="*/ 1503869 w 1503869"/>
                <a:gd name="connsiteY2" fmla="*/ 83572 h 642285"/>
                <a:gd name="connsiteX3" fmla="*/ 0 w 1503869"/>
                <a:gd name="connsiteY3" fmla="*/ 642285 h 642285"/>
                <a:gd name="connsiteX4" fmla="*/ 81411 w 1503869"/>
                <a:gd name="connsiteY4" fmla="*/ 206474 h 642285"/>
                <a:gd name="connsiteX0" fmla="*/ 81411 w 1503869"/>
                <a:gd name="connsiteY0" fmla="*/ 206474 h 642285"/>
                <a:gd name="connsiteX1" fmla="*/ 339258 w 1503869"/>
                <a:gd name="connsiteY1" fmla="*/ 0 h 642285"/>
                <a:gd name="connsiteX2" fmla="*/ 1503869 w 1503869"/>
                <a:gd name="connsiteY2" fmla="*/ 83572 h 642285"/>
                <a:gd name="connsiteX3" fmla="*/ 0 w 1503869"/>
                <a:gd name="connsiteY3" fmla="*/ 642285 h 642285"/>
                <a:gd name="connsiteX4" fmla="*/ 81411 w 1503869"/>
                <a:gd name="connsiteY4" fmla="*/ 206474 h 642285"/>
                <a:gd name="connsiteX0" fmla="*/ 41393 w 1463851"/>
                <a:gd name="connsiteY0" fmla="*/ 206474 h 585409"/>
                <a:gd name="connsiteX1" fmla="*/ 299240 w 1463851"/>
                <a:gd name="connsiteY1" fmla="*/ 0 h 585409"/>
                <a:gd name="connsiteX2" fmla="*/ 1463851 w 1463851"/>
                <a:gd name="connsiteY2" fmla="*/ 83572 h 585409"/>
                <a:gd name="connsiteX3" fmla="*/ 0 w 1463851"/>
                <a:gd name="connsiteY3" fmla="*/ 585409 h 585409"/>
                <a:gd name="connsiteX4" fmla="*/ 41393 w 1463851"/>
                <a:gd name="connsiteY4" fmla="*/ 206474 h 585409"/>
                <a:gd name="connsiteX0" fmla="*/ 41393 w 1463851"/>
                <a:gd name="connsiteY0" fmla="*/ 649820 h 1028755"/>
                <a:gd name="connsiteX1" fmla="*/ 387948 w 1463851"/>
                <a:gd name="connsiteY1" fmla="*/ 0 h 1028755"/>
                <a:gd name="connsiteX2" fmla="*/ 1463851 w 1463851"/>
                <a:gd name="connsiteY2" fmla="*/ 526918 h 1028755"/>
                <a:gd name="connsiteX3" fmla="*/ 0 w 1463851"/>
                <a:gd name="connsiteY3" fmla="*/ 1028755 h 1028755"/>
                <a:gd name="connsiteX4" fmla="*/ 41393 w 1463851"/>
                <a:gd name="connsiteY4" fmla="*/ 649820 h 1028755"/>
                <a:gd name="connsiteX0" fmla="*/ 41393 w 1463851"/>
                <a:gd name="connsiteY0" fmla="*/ 649820 h 1028755"/>
                <a:gd name="connsiteX1" fmla="*/ 387948 w 1463851"/>
                <a:gd name="connsiteY1" fmla="*/ 0 h 1028755"/>
                <a:gd name="connsiteX2" fmla="*/ 1463851 w 1463851"/>
                <a:gd name="connsiteY2" fmla="*/ 526918 h 1028755"/>
                <a:gd name="connsiteX3" fmla="*/ 0 w 1463851"/>
                <a:gd name="connsiteY3" fmla="*/ 1028755 h 1028755"/>
                <a:gd name="connsiteX4" fmla="*/ 41393 w 1463851"/>
                <a:gd name="connsiteY4" fmla="*/ 649820 h 1028755"/>
                <a:gd name="connsiteX0" fmla="*/ 41393 w 2566355"/>
                <a:gd name="connsiteY0" fmla="*/ 649820 h 1028755"/>
                <a:gd name="connsiteX1" fmla="*/ 387948 w 2566355"/>
                <a:gd name="connsiteY1" fmla="*/ 0 h 1028755"/>
                <a:gd name="connsiteX2" fmla="*/ 2566355 w 2566355"/>
                <a:gd name="connsiteY2" fmla="*/ 776300 h 1028755"/>
                <a:gd name="connsiteX3" fmla="*/ 0 w 2566355"/>
                <a:gd name="connsiteY3" fmla="*/ 1028755 h 1028755"/>
                <a:gd name="connsiteX4" fmla="*/ 41393 w 2566355"/>
                <a:gd name="connsiteY4" fmla="*/ 649820 h 1028755"/>
                <a:gd name="connsiteX0" fmla="*/ 0 w 2524962"/>
                <a:gd name="connsiteY0" fmla="*/ 649820 h 1014901"/>
                <a:gd name="connsiteX1" fmla="*/ 346555 w 2524962"/>
                <a:gd name="connsiteY1" fmla="*/ 0 h 1014901"/>
                <a:gd name="connsiteX2" fmla="*/ 2524962 w 2524962"/>
                <a:gd name="connsiteY2" fmla="*/ 776300 h 1014901"/>
                <a:gd name="connsiteX3" fmla="*/ 9297 w 2524962"/>
                <a:gd name="connsiteY3" fmla="*/ 1014901 h 1014901"/>
                <a:gd name="connsiteX4" fmla="*/ 0 w 2524962"/>
                <a:gd name="connsiteY4" fmla="*/ 649820 h 1014901"/>
                <a:gd name="connsiteX0" fmla="*/ 16048 w 2541010"/>
                <a:gd name="connsiteY0" fmla="*/ 649820 h 1278137"/>
                <a:gd name="connsiteX1" fmla="*/ 362603 w 2541010"/>
                <a:gd name="connsiteY1" fmla="*/ 0 h 1278137"/>
                <a:gd name="connsiteX2" fmla="*/ 2541010 w 2541010"/>
                <a:gd name="connsiteY2" fmla="*/ 776300 h 1278137"/>
                <a:gd name="connsiteX3" fmla="*/ 0 w 2541010"/>
                <a:gd name="connsiteY3" fmla="*/ 1278137 h 1278137"/>
                <a:gd name="connsiteX4" fmla="*/ 16048 w 2541010"/>
                <a:gd name="connsiteY4" fmla="*/ 649820 h 1278137"/>
                <a:gd name="connsiteX0" fmla="*/ 3375 w 2541010"/>
                <a:gd name="connsiteY0" fmla="*/ 899202 h 1278137"/>
                <a:gd name="connsiteX1" fmla="*/ 362603 w 2541010"/>
                <a:gd name="connsiteY1" fmla="*/ 0 h 1278137"/>
                <a:gd name="connsiteX2" fmla="*/ 2541010 w 2541010"/>
                <a:gd name="connsiteY2" fmla="*/ 776300 h 1278137"/>
                <a:gd name="connsiteX3" fmla="*/ 0 w 2541010"/>
                <a:gd name="connsiteY3" fmla="*/ 1278137 h 1278137"/>
                <a:gd name="connsiteX4" fmla="*/ 3375 w 2541010"/>
                <a:gd name="connsiteY4" fmla="*/ 899202 h 1278137"/>
                <a:gd name="connsiteX0" fmla="*/ 3375 w 2541010"/>
                <a:gd name="connsiteY0" fmla="*/ 899202 h 1278137"/>
                <a:gd name="connsiteX1" fmla="*/ 362603 w 2541010"/>
                <a:gd name="connsiteY1" fmla="*/ 0 h 1278137"/>
                <a:gd name="connsiteX2" fmla="*/ 2541010 w 2541010"/>
                <a:gd name="connsiteY2" fmla="*/ 776300 h 1278137"/>
                <a:gd name="connsiteX3" fmla="*/ 0 w 2541010"/>
                <a:gd name="connsiteY3" fmla="*/ 1278137 h 1278137"/>
                <a:gd name="connsiteX4" fmla="*/ 3375 w 2541010"/>
                <a:gd name="connsiteY4" fmla="*/ 899202 h 1278137"/>
                <a:gd name="connsiteX0" fmla="*/ 3375 w 2541010"/>
                <a:gd name="connsiteY0" fmla="*/ 926911 h 1305846"/>
                <a:gd name="connsiteX1" fmla="*/ 337258 w 2541010"/>
                <a:gd name="connsiteY1" fmla="*/ 0 h 1305846"/>
                <a:gd name="connsiteX2" fmla="*/ 2541010 w 2541010"/>
                <a:gd name="connsiteY2" fmla="*/ 804009 h 1305846"/>
                <a:gd name="connsiteX3" fmla="*/ 0 w 2541010"/>
                <a:gd name="connsiteY3" fmla="*/ 1305846 h 1305846"/>
                <a:gd name="connsiteX4" fmla="*/ 3375 w 2541010"/>
                <a:gd name="connsiteY4" fmla="*/ 926911 h 1305846"/>
                <a:gd name="connsiteX0" fmla="*/ 3375 w 2541010"/>
                <a:gd name="connsiteY0" fmla="*/ 926911 h 1305846"/>
                <a:gd name="connsiteX1" fmla="*/ 337258 w 2541010"/>
                <a:gd name="connsiteY1" fmla="*/ 0 h 1305846"/>
                <a:gd name="connsiteX2" fmla="*/ 2541010 w 2541010"/>
                <a:gd name="connsiteY2" fmla="*/ 804009 h 1305846"/>
                <a:gd name="connsiteX3" fmla="*/ 0 w 2541010"/>
                <a:gd name="connsiteY3" fmla="*/ 1305846 h 1305846"/>
                <a:gd name="connsiteX4" fmla="*/ 3375 w 2541010"/>
                <a:gd name="connsiteY4" fmla="*/ 926911 h 1305846"/>
                <a:gd name="connsiteX0" fmla="*/ 3 w 2852797"/>
                <a:gd name="connsiteY0" fmla="*/ 979920 h 1305846"/>
                <a:gd name="connsiteX1" fmla="*/ 649045 w 2852797"/>
                <a:gd name="connsiteY1" fmla="*/ 0 h 1305846"/>
                <a:gd name="connsiteX2" fmla="*/ 2852797 w 2852797"/>
                <a:gd name="connsiteY2" fmla="*/ 804009 h 1305846"/>
                <a:gd name="connsiteX3" fmla="*/ 311787 w 2852797"/>
                <a:gd name="connsiteY3" fmla="*/ 1305846 h 1305846"/>
                <a:gd name="connsiteX4" fmla="*/ 3 w 2852797"/>
                <a:gd name="connsiteY4" fmla="*/ 979920 h 1305846"/>
                <a:gd name="connsiteX0" fmla="*/ 3 w 2852797"/>
                <a:gd name="connsiteY0" fmla="*/ 1284720 h 1610646"/>
                <a:gd name="connsiteX1" fmla="*/ 1315727 w 2852797"/>
                <a:gd name="connsiteY1" fmla="*/ 0 h 1610646"/>
                <a:gd name="connsiteX2" fmla="*/ 2852797 w 2852797"/>
                <a:gd name="connsiteY2" fmla="*/ 1108809 h 1610646"/>
                <a:gd name="connsiteX3" fmla="*/ 311787 w 2852797"/>
                <a:gd name="connsiteY3" fmla="*/ 1610646 h 1610646"/>
                <a:gd name="connsiteX4" fmla="*/ 3 w 2852797"/>
                <a:gd name="connsiteY4" fmla="*/ 1284720 h 1610646"/>
                <a:gd name="connsiteX0" fmla="*/ 3 w 3070984"/>
                <a:gd name="connsiteY0" fmla="*/ 1284720 h 1610646"/>
                <a:gd name="connsiteX1" fmla="*/ 1315727 w 3070984"/>
                <a:gd name="connsiteY1" fmla="*/ 0 h 1610646"/>
                <a:gd name="connsiteX2" fmla="*/ 3070984 w 3070984"/>
                <a:gd name="connsiteY2" fmla="*/ 1042548 h 1610646"/>
                <a:gd name="connsiteX3" fmla="*/ 311787 w 3070984"/>
                <a:gd name="connsiteY3" fmla="*/ 1610646 h 1610646"/>
                <a:gd name="connsiteX4" fmla="*/ 3 w 3070984"/>
                <a:gd name="connsiteY4" fmla="*/ 1284720 h 1610646"/>
                <a:gd name="connsiteX0" fmla="*/ 3 w 3070984"/>
                <a:gd name="connsiteY0" fmla="*/ 1165451 h 1491377"/>
                <a:gd name="connsiteX1" fmla="*/ 1279362 w 3070984"/>
                <a:gd name="connsiteY1" fmla="*/ 0 h 1491377"/>
                <a:gd name="connsiteX2" fmla="*/ 3070984 w 3070984"/>
                <a:gd name="connsiteY2" fmla="*/ 923279 h 1491377"/>
                <a:gd name="connsiteX3" fmla="*/ 311787 w 3070984"/>
                <a:gd name="connsiteY3" fmla="*/ 1491377 h 1491377"/>
                <a:gd name="connsiteX4" fmla="*/ 3 w 3070984"/>
                <a:gd name="connsiteY4" fmla="*/ 1165451 h 1491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0984" h="1491377">
                  <a:moveTo>
                    <a:pt x="3" y="1165451"/>
                  </a:moveTo>
                  <a:cubicBezTo>
                    <a:pt x="145598" y="1121700"/>
                    <a:pt x="1219590" y="114212"/>
                    <a:pt x="1279362" y="0"/>
                  </a:cubicBezTo>
                  <a:cubicBezTo>
                    <a:pt x="1163476" y="1035639"/>
                    <a:pt x="985249" y="923350"/>
                    <a:pt x="3070984" y="923279"/>
                  </a:cubicBezTo>
                  <a:cubicBezTo>
                    <a:pt x="2279368" y="1124493"/>
                    <a:pt x="913470" y="1245953"/>
                    <a:pt x="311787" y="1491377"/>
                  </a:cubicBezTo>
                  <a:cubicBezTo>
                    <a:pt x="312912" y="1365065"/>
                    <a:pt x="-1122" y="1291763"/>
                    <a:pt x="3" y="1165451"/>
                  </a:cubicBezTo>
                  <a:close/>
                </a:path>
              </a:pathLst>
            </a:custGeom>
            <a:gradFill>
              <a:gsLst>
                <a:gs pos="0">
                  <a:schemeClr val="bg1">
                    <a:alpha val="68000"/>
                  </a:schemeClr>
                </a:gs>
                <a:gs pos="99000">
                  <a:schemeClr val="bg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2" name="Rectangle 91">
              <a:extLst>
                <a:ext uri="{FF2B5EF4-FFF2-40B4-BE49-F238E27FC236}">
                  <a16:creationId xmlns:a16="http://schemas.microsoft.com/office/drawing/2014/main" id="{28E7519B-EA19-2A46-9C38-1BDDEE668E91}"/>
                </a:ext>
              </a:extLst>
            </p:cNvPr>
            <p:cNvSpPr/>
            <p:nvPr/>
          </p:nvSpPr>
          <p:spPr>
            <a:xfrm>
              <a:off x="8613913" y="106017"/>
              <a:ext cx="2743200" cy="1020417"/>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3" name="TextBox 92">
              <a:extLst>
                <a:ext uri="{FF2B5EF4-FFF2-40B4-BE49-F238E27FC236}">
                  <a16:creationId xmlns:a16="http://schemas.microsoft.com/office/drawing/2014/main" id="{87C44C06-ADBC-1A45-BC93-524B58513C91}"/>
                </a:ext>
              </a:extLst>
            </p:cNvPr>
            <p:cNvSpPr txBox="1"/>
            <p:nvPr/>
          </p:nvSpPr>
          <p:spPr>
            <a:xfrm>
              <a:off x="8610903" y="117460"/>
              <a:ext cx="2931740" cy="104644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Target IP address: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137.196.7.14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Target MAC address: </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                    58-23-D7-FA-20-B0</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mn-cs"/>
                </a:rPr>
                <a:t>…</a:t>
              </a:r>
            </a:p>
          </p:txBody>
        </p:sp>
      </p:grpSp>
      <p:grpSp>
        <p:nvGrpSpPr>
          <p:cNvPr id="4" name="Group 3">
            <a:extLst>
              <a:ext uri="{FF2B5EF4-FFF2-40B4-BE49-F238E27FC236}">
                <a16:creationId xmlns:a16="http://schemas.microsoft.com/office/drawing/2014/main" id="{5DE12D9A-FE4D-0A48-A641-DB2148309CA9}"/>
              </a:ext>
            </a:extLst>
          </p:cNvPr>
          <p:cNvGrpSpPr/>
          <p:nvPr/>
        </p:nvGrpSpPr>
        <p:grpSpPr>
          <a:xfrm>
            <a:off x="5367131" y="3970949"/>
            <a:ext cx="2849218" cy="741718"/>
            <a:chOff x="5367131" y="3866019"/>
            <a:chExt cx="2849218" cy="741718"/>
          </a:xfrm>
        </p:grpSpPr>
        <p:sp>
          <p:nvSpPr>
            <p:cNvPr id="35" name="Right Arrow 34">
              <a:extLst>
                <a:ext uri="{FF2B5EF4-FFF2-40B4-BE49-F238E27FC236}">
                  <a16:creationId xmlns:a16="http://schemas.microsoft.com/office/drawing/2014/main" id="{8E8C1703-14D3-ED45-A5E7-3C816D2C6A36}"/>
                </a:ext>
              </a:extLst>
            </p:cNvPr>
            <p:cNvSpPr/>
            <p:nvPr/>
          </p:nvSpPr>
          <p:spPr>
            <a:xfrm rot="10800000">
              <a:off x="5367131" y="4187686"/>
              <a:ext cx="2849218" cy="159027"/>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95" name="Group 201">
              <a:extLst>
                <a:ext uri="{FF2B5EF4-FFF2-40B4-BE49-F238E27FC236}">
                  <a16:creationId xmlns:a16="http://schemas.microsoft.com/office/drawing/2014/main" id="{84F90531-593C-9146-AEE5-BEFEDB4FC6AF}"/>
                </a:ext>
              </a:extLst>
            </p:cNvPr>
            <p:cNvGrpSpPr>
              <a:grpSpLocks/>
            </p:cNvGrpSpPr>
            <p:nvPr/>
          </p:nvGrpSpPr>
          <p:grpSpPr bwMode="auto">
            <a:xfrm>
              <a:off x="6417064" y="3866019"/>
              <a:ext cx="587606" cy="741718"/>
              <a:chOff x="375561" y="297711"/>
              <a:chExt cx="1252683" cy="2138362"/>
            </a:xfrm>
          </p:grpSpPr>
          <p:sp>
            <p:nvSpPr>
              <p:cNvPr id="96" name="Freeform 95">
                <a:extLst>
                  <a:ext uri="{FF2B5EF4-FFF2-40B4-BE49-F238E27FC236}">
                    <a16:creationId xmlns:a16="http://schemas.microsoft.com/office/drawing/2014/main" id="{BB8D2B43-252A-154B-B33F-48E245DE4C33}"/>
                  </a:ext>
                </a:extLst>
              </p:cNvPr>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7" name="Freeform 96">
                <a:extLst>
                  <a:ext uri="{FF2B5EF4-FFF2-40B4-BE49-F238E27FC236}">
                    <a16:creationId xmlns:a16="http://schemas.microsoft.com/office/drawing/2014/main" id="{BCDE178B-CBB7-904E-8D77-3C5E1D8D1367}"/>
                  </a:ext>
                </a:extLst>
              </p:cNvPr>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8" name="Rectangle 97">
                <a:extLst>
                  <a:ext uri="{FF2B5EF4-FFF2-40B4-BE49-F238E27FC236}">
                    <a16:creationId xmlns:a16="http://schemas.microsoft.com/office/drawing/2014/main" id="{B5F298EC-5C7C-804F-B1E9-F0A0E4E57C02}"/>
                  </a:ext>
                </a:extLst>
              </p:cNvPr>
              <p:cNvSpPr/>
              <p:nvPr/>
            </p:nvSpPr>
            <p:spPr>
              <a:xfrm>
                <a:off x="1332065" y="1066560"/>
                <a:ext cx="296179" cy="1363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grpSp>
        <p:grpSp>
          <p:nvGrpSpPr>
            <p:cNvPr id="108" name="Group 107">
              <a:extLst>
                <a:ext uri="{FF2B5EF4-FFF2-40B4-BE49-F238E27FC236}">
                  <a16:creationId xmlns:a16="http://schemas.microsoft.com/office/drawing/2014/main" id="{A9DD04DE-490A-BF4D-A7E2-3A174C7DB200}"/>
                </a:ext>
              </a:extLst>
            </p:cNvPr>
            <p:cNvGrpSpPr/>
            <p:nvPr/>
          </p:nvGrpSpPr>
          <p:grpSpPr>
            <a:xfrm>
              <a:off x="7434470" y="4043570"/>
              <a:ext cx="410817" cy="461665"/>
              <a:chOff x="2292626" y="5618921"/>
              <a:chExt cx="410817" cy="461665"/>
            </a:xfrm>
          </p:grpSpPr>
          <p:sp>
            <p:nvSpPr>
              <p:cNvPr id="109" name="Oval 108">
                <a:extLst>
                  <a:ext uri="{FF2B5EF4-FFF2-40B4-BE49-F238E27FC236}">
                    <a16:creationId xmlns:a16="http://schemas.microsoft.com/office/drawing/2014/main" id="{56289879-A092-1D48-94AB-CCE5CC88B4FF}"/>
                  </a:ext>
                </a:extLst>
              </p:cNvPr>
              <p:cNvSpPr/>
              <p:nvPr/>
            </p:nvSpPr>
            <p:spPr>
              <a:xfrm>
                <a:off x="2292626" y="5645426"/>
                <a:ext cx="410817" cy="410817"/>
              </a:xfrm>
              <a:prstGeom prst="ellipse">
                <a:avLst/>
              </a:prstGeom>
              <a:solidFill>
                <a:schemeClr val="bg1"/>
              </a:solidFill>
              <a:ln w="2540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B6F7794D-4F3F-5742-9DD7-7030CC3F326A}"/>
                  </a:ext>
                </a:extLst>
              </p:cNvPr>
              <p:cNvSpPr txBox="1"/>
              <p:nvPr/>
            </p:nvSpPr>
            <p:spPr>
              <a:xfrm>
                <a:off x="2319130" y="5618921"/>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grpSp>
      </p:grpSp>
      <p:sp>
        <p:nvSpPr>
          <p:cNvPr id="111" name="TextBox 110">
            <a:extLst>
              <a:ext uri="{FF2B5EF4-FFF2-40B4-BE49-F238E27FC236}">
                <a16:creationId xmlns:a16="http://schemas.microsoft.com/office/drawing/2014/main" id="{B70654DC-D6ED-4743-B90B-BBDA82CBF7C1}"/>
              </a:ext>
            </a:extLst>
          </p:cNvPr>
          <p:cNvSpPr txBox="1"/>
          <p:nvPr/>
        </p:nvSpPr>
        <p:spPr>
          <a:xfrm>
            <a:off x="7901911" y="2228279"/>
            <a:ext cx="295161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ARP message into Ethernet frame (sent to </a:t>
            </a: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71-65-F7-2B-08-53</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1400" b="0" i="0" u="none" strike="noStrike" kern="1200" cap="none" spc="0" normalizeH="0" baseline="0" noProof="0" dirty="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4403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1"/>
                                        </p:tgtEl>
                                        <p:attrNameLst>
                                          <p:attrName>style.visibility</p:attrName>
                                        </p:attrNameLst>
                                      </p:cBhvr>
                                      <p:to>
                                        <p:strVal val="visible"/>
                                      </p:to>
                                    </p:set>
                                    <p:animEffect transition="in" filter="dissolve">
                                      <p:cBhvr>
                                        <p:cTn id="18"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Line 19">
            <a:extLst>
              <a:ext uri="{FF2B5EF4-FFF2-40B4-BE49-F238E27FC236}">
                <a16:creationId xmlns:a16="http://schemas.microsoft.com/office/drawing/2014/main" id="{F64820FD-43AE-524F-92B3-2C996E99E036}"/>
              </a:ext>
            </a:extLst>
          </p:cNvPr>
          <p:cNvSpPr>
            <a:spLocks noChangeShapeType="1"/>
          </p:cNvSpPr>
          <p:nvPr/>
        </p:nvSpPr>
        <p:spPr bwMode="auto">
          <a:xfrm>
            <a:off x="5103533" y="4310144"/>
            <a:ext cx="9017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9" name="Line 20">
            <a:extLst>
              <a:ext uri="{FF2B5EF4-FFF2-40B4-BE49-F238E27FC236}">
                <a16:creationId xmlns:a16="http://schemas.microsoft.com/office/drawing/2014/main" id="{671BEEC6-B648-BD41-8A64-91771D85E6AF}"/>
              </a:ext>
            </a:extLst>
          </p:cNvPr>
          <p:cNvSpPr>
            <a:spLocks noChangeShapeType="1"/>
          </p:cNvSpPr>
          <p:nvPr/>
        </p:nvSpPr>
        <p:spPr bwMode="auto">
          <a:xfrm>
            <a:off x="6888024" y="3390291"/>
            <a:ext cx="0" cy="6556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1" name="Line 22">
            <a:extLst>
              <a:ext uri="{FF2B5EF4-FFF2-40B4-BE49-F238E27FC236}">
                <a16:creationId xmlns:a16="http://schemas.microsoft.com/office/drawing/2014/main" id="{4BD049D1-92B4-8841-8329-453013A739F7}"/>
              </a:ext>
            </a:extLst>
          </p:cNvPr>
          <p:cNvSpPr>
            <a:spLocks noChangeShapeType="1"/>
          </p:cNvSpPr>
          <p:nvPr/>
        </p:nvSpPr>
        <p:spPr bwMode="auto">
          <a:xfrm flipV="1">
            <a:off x="6664393" y="5337533"/>
            <a:ext cx="0" cy="43815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ARP protocol in action</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47" name="Freeform 8">
            <a:extLst>
              <a:ext uri="{FF2B5EF4-FFF2-40B4-BE49-F238E27FC236}">
                <a16:creationId xmlns:a16="http://schemas.microsoft.com/office/drawing/2014/main" id="{F57007A4-9929-8C47-B54D-D1B70F2B48AD}"/>
              </a:ext>
            </a:extLst>
          </p:cNvPr>
          <p:cNvSpPr>
            <a:spLocks/>
          </p:cNvSpPr>
          <p:nvPr/>
        </p:nvSpPr>
        <p:spPr bwMode="auto">
          <a:xfrm>
            <a:off x="5730736" y="3632282"/>
            <a:ext cx="2046288" cy="2049462"/>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50" name="Line 21">
            <a:extLst>
              <a:ext uri="{FF2B5EF4-FFF2-40B4-BE49-F238E27FC236}">
                <a16:creationId xmlns:a16="http://schemas.microsoft.com/office/drawing/2014/main" id="{8EE12B75-B162-D046-8610-F469FA2F14C7}"/>
              </a:ext>
            </a:extLst>
          </p:cNvPr>
          <p:cNvSpPr>
            <a:spLocks noChangeShapeType="1"/>
          </p:cNvSpPr>
          <p:nvPr/>
        </p:nvSpPr>
        <p:spPr bwMode="auto">
          <a:xfrm flipH="1">
            <a:off x="7751624" y="4359151"/>
            <a:ext cx="79692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4" name="Line 26">
            <a:extLst>
              <a:ext uri="{FF2B5EF4-FFF2-40B4-BE49-F238E27FC236}">
                <a16:creationId xmlns:a16="http://schemas.microsoft.com/office/drawing/2014/main" id="{D34196EA-878C-BD4B-B367-A871F347D705}"/>
              </a:ext>
            </a:extLst>
          </p:cNvPr>
          <p:cNvSpPr>
            <a:spLocks noChangeShapeType="1"/>
          </p:cNvSpPr>
          <p:nvPr/>
        </p:nvSpPr>
        <p:spPr bwMode="auto">
          <a:xfrm flipV="1">
            <a:off x="8310126" y="4475169"/>
            <a:ext cx="0" cy="373063"/>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5" name="Text Box 27">
            <a:extLst>
              <a:ext uri="{FF2B5EF4-FFF2-40B4-BE49-F238E27FC236}">
                <a16:creationId xmlns:a16="http://schemas.microsoft.com/office/drawing/2014/main" id="{9E6E8FDA-5A5E-0F42-B9A3-C2819201F1EA}"/>
              </a:ext>
            </a:extLst>
          </p:cNvPr>
          <p:cNvSpPr txBox="1">
            <a:spLocks noChangeArrowheads="1"/>
          </p:cNvSpPr>
          <p:nvPr/>
        </p:nvSpPr>
        <p:spPr bwMode="auto">
          <a:xfrm>
            <a:off x="8213996" y="4817733"/>
            <a:ext cx="17399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58-23-D7-FA-20-B0</a:t>
            </a:r>
          </a:p>
        </p:txBody>
      </p:sp>
      <p:sp>
        <p:nvSpPr>
          <p:cNvPr id="61" name="Rectangle 37">
            <a:extLst>
              <a:ext uri="{FF2B5EF4-FFF2-40B4-BE49-F238E27FC236}">
                <a16:creationId xmlns:a16="http://schemas.microsoft.com/office/drawing/2014/main" id="{BD959ED9-514E-BB43-A03D-9610B0A43397}"/>
              </a:ext>
            </a:extLst>
          </p:cNvPr>
          <p:cNvSpPr>
            <a:spLocks noChangeArrowheads="1"/>
          </p:cNvSpPr>
          <p:nvPr/>
        </p:nvSpPr>
        <p:spPr bwMode="auto">
          <a:xfrm>
            <a:off x="6793652" y="3392113"/>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74" name="Group 44">
            <a:extLst>
              <a:ext uri="{FF2B5EF4-FFF2-40B4-BE49-F238E27FC236}">
                <a16:creationId xmlns:a16="http://schemas.microsoft.com/office/drawing/2014/main" id="{F28A69E5-B425-D84E-A92A-1BF2AE27083E}"/>
              </a:ext>
            </a:extLst>
          </p:cNvPr>
          <p:cNvGrpSpPr>
            <a:grpSpLocks/>
          </p:cNvGrpSpPr>
          <p:nvPr/>
        </p:nvGrpSpPr>
        <p:grpSpPr bwMode="auto">
          <a:xfrm>
            <a:off x="6335022" y="2859441"/>
            <a:ext cx="812800" cy="658813"/>
            <a:chOff x="-44" y="1473"/>
            <a:chExt cx="981" cy="1105"/>
          </a:xfrm>
        </p:grpSpPr>
        <p:pic>
          <p:nvPicPr>
            <p:cNvPr id="75" name="Picture 45" descr="desktop_computer_stylized_medium">
              <a:extLst>
                <a:ext uri="{FF2B5EF4-FFF2-40B4-BE49-F238E27FC236}">
                  <a16:creationId xmlns:a16="http://schemas.microsoft.com/office/drawing/2014/main" id="{28306720-28D9-9C4C-8C6D-B304BB9A4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6" name="Freeform 46">
              <a:extLst>
                <a:ext uri="{FF2B5EF4-FFF2-40B4-BE49-F238E27FC236}">
                  <a16:creationId xmlns:a16="http://schemas.microsoft.com/office/drawing/2014/main" id="{12165CA3-A696-A94F-A6BA-D9ECFB265DB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84" name="Rectangle 37">
            <a:extLst>
              <a:ext uri="{FF2B5EF4-FFF2-40B4-BE49-F238E27FC236}">
                <a16:creationId xmlns:a16="http://schemas.microsoft.com/office/drawing/2014/main" id="{820D05A1-5D97-6B44-A956-45C339CD6EC7}"/>
              </a:ext>
            </a:extLst>
          </p:cNvPr>
          <p:cNvSpPr>
            <a:spLocks noChangeArrowheads="1"/>
          </p:cNvSpPr>
          <p:nvPr/>
        </p:nvSpPr>
        <p:spPr bwMode="auto">
          <a:xfrm>
            <a:off x="6592477" y="5645423"/>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sp>
        <p:nvSpPr>
          <p:cNvPr id="85" name="Rectangle 37">
            <a:extLst>
              <a:ext uri="{FF2B5EF4-FFF2-40B4-BE49-F238E27FC236}">
                <a16:creationId xmlns:a16="http://schemas.microsoft.com/office/drawing/2014/main" id="{95FE12BC-DAAC-5848-8DA7-F4CB324AD8A0}"/>
              </a:ext>
            </a:extLst>
          </p:cNvPr>
          <p:cNvSpPr>
            <a:spLocks noChangeArrowheads="1"/>
          </p:cNvSpPr>
          <p:nvPr/>
        </p:nvSpPr>
        <p:spPr bwMode="auto">
          <a:xfrm rot="5400000">
            <a:off x="8336659" y="4240368"/>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79" name="Group 47">
            <a:extLst>
              <a:ext uri="{FF2B5EF4-FFF2-40B4-BE49-F238E27FC236}">
                <a16:creationId xmlns:a16="http://schemas.microsoft.com/office/drawing/2014/main" id="{44746C07-410E-1F4F-91B6-1B430F3CFA31}"/>
              </a:ext>
            </a:extLst>
          </p:cNvPr>
          <p:cNvGrpSpPr>
            <a:grpSpLocks/>
          </p:cNvGrpSpPr>
          <p:nvPr/>
        </p:nvGrpSpPr>
        <p:grpSpPr bwMode="auto">
          <a:xfrm>
            <a:off x="8184868" y="4087689"/>
            <a:ext cx="812800" cy="658812"/>
            <a:chOff x="-26" y="1473"/>
            <a:chExt cx="981" cy="1105"/>
          </a:xfrm>
        </p:grpSpPr>
        <p:pic>
          <p:nvPicPr>
            <p:cNvPr id="80" name="Picture 48" descr="desktop_computer_stylized_medium">
              <a:extLst>
                <a:ext uri="{FF2B5EF4-FFF2-40B4-BE49-F238E27FC236}">
                  <a16:creationId xmlns:a16="http://schemas.microsoft.com/office/drawing/2014/main" id="{3B33B5E2-E8CC-3C46-9F6A-AA84F47194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6"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1" name="Freeform 49">
              <a:extLst>
                <a:ext uri="{FF2B5EF4-FFF2-40B4-BE49-F238E27FC236}">
                  <a16:creationId xmlns:a16="http://schemas.microsoft.com/office/drawing/2014/main" id="{7DA23775-D4E8-F544-B835-C7A71FAB6CE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69" name="Group 41">
            <a:extLst>
              <a:ext uri="{FF2B5EF4-FFF2-40B4-BE49-F238E27FC236}">
                <a16:creationId xmlns:a16="http://schemas.microsoft.com/office/drawing/2014/main" id="{27B89BCB-87CA-7640-BC2D-65A05B519E96}"/>
              </a:ext>
            </a:extLst>
          </p:cNvPr>
          <p:cNvGrpSpPr>
            <a:grpSpLocks/>
          </p:cNvGrpSpPr>
          <p:nvPr/>
        </p:nvGrpSpPr>
        <p:grpSpPr bwMode="auto">
          <a:xfrm>
            <a:off x="6137343" y="5838977"/>
            <a:ext cx="812800" cy="658813"/>
            <a:chOff x="-44" y="1473"/>
            <a:chExt cx="981" cy="1105"/>
          </a:xfrm>
        </p:grpSpPr>
        <p:pic>
          <p:nvPicPr>
            <p:cNvPr id="70" name="Picture 42" descr="desktop_computer_stylized_medium">
              <a:extLst>
                <a:ext uri="{FF2B5EF4-FFF2-40B4-BE49-F238E27FC236}">
                  <a16:creationId xmlns:a16="http://schemas.microsoft.com/office/drawing/2014/main" id="{0C82CFB4-3428-8647-99DD-3B6C59F3E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 name="Freeform 43">
              <a:extLst>
                <a:ext uri="{FF2B5EF4-FFF2-40B4-BE49-F238E27FC236}">
                  <a16:creationId xmlns:a16="http://schemas.microsoft.com/office/drawing/2014/main" id="{04A0D4C8-54E1-0E46-B711-36765520B5F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88" name="Text Box 36">
            <a:extLst>
              <a:ext uri="{FF2B5EF4-FFF2-40B4-BE49-F238E27FC236}">
                <a16:creationId xmlns:a16="http://schemas.microsoft.com/office/drawing/2014/main" id="{DD4B55F8-6951-BB48-93B1-8A8C712F3DFA}"/>
              </a:ext>
            </a:extLst>
          </p:cNvPr>
          <p:cNvSpPr txBox="1">
            <a:spLocks noChangeArrowheads="1"/>
          </p:cNvSpPr>
          <p:nvPr/>
        </p:nvSpPr>
        <p:spPr bwMode="auto">
          <a:xfrm>
            <a:off x="8208408" y="5016515"/>
            <a:ext cx="121761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cs typeface="+mn-cs"/>
              </a:rPr>
              <a:t>137.196.7.14</a:t>
            </a:r>
          </a:p>
        </p:txBody>
      </p:sp>
      <p:sp>
        <p:nvSpPr>
          <p:cNvPr id="40" name="TextBox 39">
            <a:extLst>
              <a:ext uri="{FF2B5EF4-FFF2-40B4-BE49-F238E27FC236}">
                <a16:creationId xmlns:a16="http://schemas.microsoft.com/office/drawing/2014/main" id="{03975A74-FFE9-0245-9159-E13D4A71F8FF}"/>
              </a:ext>
            </a:extLst>
          </p:cNvPr>
          <p:cNvSpPr txBox="1"/>
          <p:nvPr/>
        </p:nvSpPr>
        <p:spPr>
          <a:xfrm>
            <a:off x="8196469" y="3835414"/>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B</a:t>
            </a:r>
          </a:p>
        </p:txBody>
      </p:sp>
      <p:sp>
        <p:nvSpPr>
          <p:cNvPr id="41" name="TextBox 40">
            <a:extLst>
              <a:ext uri="{FF2B5EF4-FFF2-40B4-BE49-F238E27FC236}">
                <a16:creationId xmlns:a16="http://schemas.microsoft.com/office/drawing/2014/main" id="{74B0E3B9-F445-2E4A-B8D9-5F1BEA2D72DF}"/>
              </a:ext>
            </a:extLst>
          </p:cNvPr>
          <p:cNvSpPr txBox="1"/>
          <p:nvPr/>
        </p:nvSpPr>
        <p:spPr>
          <a:xfrm>
            <a:off x="7116417" y="2702353"/>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C</a:t>
            </a:r>
          </a:p>
        </p:txBody>
      </p:sp>
      <p:sp>
        <p:nvSpPr>
          <p:cNvPr id="42" name="TextBox 41">
            <a:extLst>
              <a:ext uri="{FF2B5EF4-FFF2-40B4-BE49-F238E27FC236}">
                <a16:creationId xmlns:a16="http://schemas.microsoft.com/office/drawing/2014/main" id="{784875AD-DADA-E849-ABCB-F9455A5A60CE}"/>
              </a:ext>
            </a:extLst>
          </p:cNvPr>
          <p:cNvSpPr txBox="1"/>
          <p:nvPr/>
        </p:nvSpPr>
        <p:spPr>
          <a:xfrm>
            <a:off x="6871252" y="6088283"/>
            <a:ext cx="37382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D</a:t>
            </a:r>
          </a:p>
        </p:txBody>
      </p:sp>
      <p:sp>
        <p:nvSpPr>
          <p:cNvPr id="63" name="TextBox 62">
            <a:extLst>
              <a:ext uri="{FF2B5EF4-FFF2-40B4-BE49-F238E27FC236}">
                <a16:creationId xmlns:a16="http://schemas.microsoft.com/office/drawing/2014/main" id="{2E9B16A5-AC1C-0A48-BE4F-A199BCB6FFA7}"/>
              </a:ext>
            </a:extLst>
          </p:cNvPr>
          <p:cNvSpPr txBox="1"/>
          <p:nvPr/>
        </p:nvSpPr>
        <p:spPr>
          <a:xfrm>
            <a:off x="3664223" y="3615962"/>
            <a:ext cx="116618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TTL</a:t>
            </a:r>
          </a:p>
        </p:txBody>
      </p:sp>
      <p:sp>
        <p:nvSpPr>
          <p:cNvPr id="58" name="Line 30">
            <a:extLst>
              <a:ext uri="{FF2B5EF4-FFF2-40B4-BE49-F238E27FC236}">
                <a16:creationId xmlns:a16="http://schemas.microsoft.com/office/drawing/2014/main" id="{A3219F56-0BCF-1141-92E9-42AADFF29250}"/>
              </a:ext>
            </a:extLst>
          </p:cNvPr>
          <p:cNvSpPr>
            <a:spLocks noChangeShapeType="1"/>
          </p:cNvSpPr>
          <p:nvPr/>
        </p:nvSpPr>
        <p:spPr bwMode="auto">
          <a:xfrm flipV="1">
            <a:off x="5305073" y="4465719"/>
            <a:ext cx="0" cy="373063"/>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9" name="Text Box 31">
            <a:extLst>
              <a:ext uri="{FF2B5EF4-FFF2-40B4-BE49-F238E27FC236}">
                <a16:creationId xmlns:a16="http://schemas.microsoft.com/office/drawing/2014/main" id="{2EFE11A4-7F50-BB42-A3B3-7827175F341F}"/>
              </a:ext>
            </a:extLst>
          </p:cNvPr>
          <p:cNvSpPr txBox="1">
            <a:spLocks noChangeArrowheads="1"/>
          </p:cNvSpPr>
          <p:nvPr/>
        </p:nvSpPr>
        <p:spPr bwMode="auto">
          <a:xfrm>
            <a:off x="4387498" y="4840369"/>
            <a:ext cx="16891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71-65-F7-2B-08-53</a:t>
            </a:r>
          </a:p>
        </p:txBody>
      </p:sp>
      <p:sp>
        <p:nvSpPr>
          <p:cNvPr id="83" name="Rectangle 37">
            <a:extLst>
              <a:ext uri="{FF2B5EF4-FFF2-40B4-BE49-F238E27FC236}">
                <a16:creationId xmlns:a16="http://schemas.microsoft.com/office/drawing/2014/main" id="{CD202D37-460B-D748-8210-605E1AE082D0}"/>
              </a:ext>
            </a:extLst>
          </p:cNvPr>
          <p:cNvSpPr>
            <a:spLocks noChangeArrowheads="1"/>
          </p:cNvSpPr>
          <p:nvPr/>
        </p:nvSpPr>
        <p:spPr bwMode="auto">
          <a:xfrm rot="5400000">
            <a:off x="5166994" y="4178448"/>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64" name="Group 38">
            <a:extLst>
              <a:ext uri="{FF2B5EF4-FFF2-40B4-BE49-F238E27FC236}">
                <a16:creationId xmlns:a16="http://schemas.microsoft.com/office/drawing/2014/main" id="{90CD0E16-8B92-9A4D-9A85-FA76287C25CA}"/>
              </a:ext>
            </a:extLst>
          </p:cNvPr>
          <p:cNvGrpSpPr>
            <a:grpSpLocks/>
          </p:cNvGrpSpPr>
          <p:nvPr/>
        </p:nvGrpSpPr>
        <p:grpSpPr bwMode="auto">
          <a:xfrm>
            <a:off x="4479021" y="3932319"/>
            <a:ext cx="812800" cy="658813"/>
            <a:chOff x="-44" y="1473"/>
            <a:chExt cx="981" cy="1105"/>
          </a:xfrm>
        </p:grpSpPr>
        <p:pic>
          <p:nvPicPr>
            <p:cNvPr id="65" name="Picture 39" descr="desktop_computer_stylized_medium">
              <a:extLst>
                <a:ext uri="{FF2B5EF4-FFF2-40B4-BE49-F238E27FC236}">
                  <a16:creationId xmlns:a16="http://schemas.microsoft.com/office/drawing/2014/main" id="{8751C04C-5F67-E747-BB72-C6A175F35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6" name="Freeform 40">
              <a:extLst>
                <a:ext uri="{FF2B5EF4-FFF2-40B4-BE49-F238E27FC236}">
                  <a16:creationId xmlns:a16="http://schemas.microsoft.com/office/drawing/2014/main" id="{42DD46F7-3C85-0143-8A1D-B7410F2B0D0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90" name="Text Box 31">
            <a:extLst>
              <a:ext uri="{FF2B5EF4-FFF2-40B4-BE49-F238E27FC236}">
                <a16:creationId xmlns:a16="http://schemas.microsoft.com/office/drawing/2014/main" id="{CD5A8CEC-3E57-A944-A0C6-256AED094136}"/>
              </a:ext>
            </a:extLst>
          </p:cNvPr>
          <p:cNvSpPr txBox="1">
            <a:spLocks noChangeArrowheads="1"/>
          </p:cNvSpPr>
          <p:nvPr/>
        </p:nvSpPr>
        <p:spPr bwMode="auto">
          <a:xfrm>
            <a:off x="4392191" y="5056271"/>
            <a:ext cx="121761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cs typeface="+mn-cs"/>
              </a:rPr>
              <a:t>137.196.7.23</a:t>
            </a:r>
          </a:p>
        </p:txBody>
      </p:sp>
      <p:sp>
        <p:nvSpPr>
          <p:cNvPr id="3" name="TextBox 2">
            <a:extLst>
              <a:ext uri="{FF2B5EF4-FFF2-40B4-BE49-F238E27FC236}">
                <a16:creationId xmlns:a16="http://schemas.microsoft.com/office/drawing/2014/main" id="{AE490856-D387-9F4E-92DD-613E16C75F36}"/>
              </a:ext>
            </a:extLst>
          </p:cNvPr>
          <p:cNvSpPr txBox="1"/>
          <p:nvPr/>
        </p:nvSpPr>
        <p:spPr>
          <a:xfrm>
            <a:off x="5274361" y="3775779"/>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A</a:t>
            </a:r>
          </a:p>
        </p:txBody>
      </p:sp>
      <p:grpSp>
        <p:nvGrpSpPr>
          <p:cNvPr id="17" name="Group 16">
            <a:extLst>
              <a:ext uri="{FF2B5EF4-FFF2-40B4-BE49-F238E27FC236}">
                <a16:creationId xmlns:a16="http://schemas.microsoft.com/office/drawing/2014/main" id="{2C4CA1B8-D7B0-FE45-9DAE-1BE097F0A873}"/>
              </a:ext>
            </a:extLst>
          </p:cNvPr>
          <p:cNvGrpSpPr/>
          <p:nvPr/>
        </p:nvGrpSpPr>
        <p:grpSpPr>
          <a:xfrm>
            <a:off x="1186072" y="3311953"/>
            <a:ext cx="3690728" cy="1373671"/>
            <a:chOff x="404194" y="2544417"/>
            <a:chExt cx="3690728" cy="1373671"/>
          </a:xfrm>
        </p:grpSpPr>
        <p:sp>
          <p:nvSpPr>
            <p:cNvPr id="16" name="Freeform 15">
              <a:extLst>
                <a:ext uri="{FF2B5EF4-FFF2-40B4-BE49-F238E27FC236}">
                  <a16:creationId xmlns:a16="http://schemas.microsoft.com/office/drawing/2014/main" id="{DA69A91A-6B5A-764F-8871-0FBCD21B5E20}"/>
                </a:ext>
              </a:extLst>
            </p:cNvPr>
            <p:cNvSpPr/>
            <p:nvPr/>
          </p:nvSpPr>
          <p:spPr>
            <a:xfrm>
              <a:off x="3617843" y="2842867"/>
              <a:ext cx="477079" cy="1075221"/>
            </a:xfrm>
            <a:custGeom>
              <a:avLst/>
              <a:gdLst>
                <a:gd name="connsiteX0" fmla="*/ 477079 w 477079"/>
                <a:gd name="connsiteY0" fmla="*/ 357808 h 1166191"/>
                <a:gd name="connsiteX1" fmla="*/ 0 w 477079"/>
                <a:gd name="connsiteY1" fmla="*/ 0 h 1166191"/>
                <a:gd name="connsiteX2" fmla="*/ 13253 w 477079"/>
                <a:gd name="connsiteY2" fmla="*/ 1166191 h 1166191"/>
                <a:gd name="connsiteX3" fmla="*/ 384314 w 477079"/>
                <a:gd name="connsiteY3" fmla="*/ 649356 h 1166191"/>
                <a:gd name="connsiteX0" fmla="*/ 477079 w 477079"/>
                <a:gd name="connsiteY0" fmla="*/ 357808 h 1051327"/>
                <a:gd name="connsiteX1" fmla="*/ 0 w 477079"/>
                <a:gd name="connsiteY1" fmla="*/ 0 h 1051327"/>
                <a:gd name="connsiteX2" fmla="*/ 13253 w 477079"/>
                <a:gd name="connsiteY2" fmla="*/ 1051327 h 1051327"/>
                <a:gd name="connsiteX3" fmla="*/ 384314 w 477079"/>
                <a:gd name="connsiteY3" fmla="*/ 649356 h 1051327"/>
              </a:gdLst>
              <a:ahLst/>
              <a:cxnLst>
                <a:cxn ang="0">
                  <a:pos x="connsiteX0" y="connsiteY0"/>
                </a:cxn>
                <a:cxn ang="0">
                  <a:pos x="connsiteX1" y="connsiteY1"/>
                </a:cxn>
                <a:cxn ang="0">
                  <a:pos x="connsiteX2" y="connsiteY2"/>
                </a:cxn>
                <a:cxn ang="0">
                  <a:pos x="connsiteX3" y="connsiteY3"/>
                </a:cxn>
              </a:cxnLst>
              <a:rect l="l" t="t" r="r" b="b"/>
              <a:pathLst>
                <a:path w="477079" h="1051327">
                  <a:moveTo>
                    <a:pt x="477079" y="357808"/>
                  </a:moveTo>
                  <a:lnTo>
                    <a:pt x="0" y="0"/>
                  </a:lnTo>
                  <a:lnTo>
                    <a:pt x="13253" y="1051327"/>
                  </a:lnTo>
                  <a:lnTo>
                    <a:pt x="384314" y="649356"/>
                  </a:lnTo>
                </a:path>
              </a:pathLst>
            </a:custGeom>
            <a:gradFill>
              <a:gsLst>
                <a:gs pos="0">
                  <a:schemeClr val="bg1"/>
                </a:gs>
                <a:gs pos="99000">
                  <a:schemeClr val="bg1">
                    <a:lumMod val="7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5" name="Group 14">
              <a:extLst>
                <a:ext uri="{FF2B5EF4-FFF2-40B4-BE49-F238E27FC236}">
                  <a16:creationId xmlns:a16="http://schemas.microsoft.com/office/drawing/2014/main" id="{EF6BEDD3-2381-F342-8772-EF22B2DD6391}"/>
                </a:ext>
              </a:extLst>
            </p:cNvPr>
            <p:cNvGrpSpPr/>
            <p:nvPr/>
          </p:nvGrpSpPr>
          <p:grpSpPr>
            <a:xfrm>
              <a:off x="404194" y="2544417"/>
              <a:ext cx="3379301" cy="1368152"/>
              <a:chOff x="404194" y="2544417"/>
              <a:chExt cx="3379301" cy="1368152"/>
            </a:xfrm>
          </p:grpSpPr>
          <p:sp>
            <p:nvSpPr>
              <p:cNvPr id="6" name="Rectangle 5">
                <a:extLst>
                  <a:ext uri="{FF2B5EF4-FFF2-40B4-BE49-F238E27FC236}">
                    <a16:creationId xmlns:a16="http://schemas.microsoft.com/office/drawing/2014/main" id="{9F0EA35A-16E9-6647-B826-0BDF18B31CE6}"/>
                  </a:ext>
                </a:extLst>
              </p:cNvPr>
              <p:cNvSpPr/>
              <p:nvPr/>
            </p:nvSpPr>
            <p:spPr>
              <a:xfrm>
                <a:off x="450575" y="2849217"/>
                <a:ext cx="3180521" cy="10601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03A6087-C978-A74F-82FC-80BB9BB4CE42}"/>
                  </a:ext>
                </a:extLst>
              </p:cNvPr>
              <p:cNvSpPr txBox="1"/>
              <p:nvPr/>
            </p:nvSpPr>
            <p:spPr>
              <a:xfrm>
                <a:off x="530088" y="2544417"/>
                <a:ext cx="279620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ARP table in </a:t>
                </a:r>
                <a:r>
                  <a:rPr kumimoji="0" lang="en-US" sz="1800" b="0" i="0" u="none" strike="noStrike" kern="1200" cap="none" spc="0" normalizeH="0" baseline="0" noProof="0" dirty="0">
                    <a:ln>
                      <a:noFill/>
                    </a:ln>
                    <a:solidFill>
                      <a:srgbClr val="0000A8"/>
                    </a:solidFill>
                    <a:effectLst/>
                    <a:uLnTx/>
                    <a:uFillTx/>
                    <a:latin typeface="Calibri" panose="020F0502020204030204"/>
                    <a:ea typeface="+mn-ea"/>
                    <a:cs typeface="+mn-cs"/>
                  </a:rPr>
                  <a:t>A</a:t>
                </a:r>
              </a:p>
            </p:txBody>
          </p:sp>
          <p:cxnSp>
            <p:nvCxnSpPr>
              <p:cNvPr id="8" name="Straight Connector 7">
                <a:extLst>
                  <a:ext uri="{FF2B5EF4-FFF2-40B4-BE49-F238E27FC236}">
                    <a16:creationId xmlns:a16="http://schemas.microsoft.com/office/drawing/2014/main" id="{97ADA725-CF65-9446-A6E5-99769F3E8580}"/>
                  </a:ext>
                </a:extLst>
              </p:cNvPr>
              <p:cNvCxnSpPr>
                <a:cxnSpLocks/>
              </p:cNvCxnSpPr>
              <p:nvPr/>
            </p:nvCxnSpPr>
            <p:spPr>
              <a:xfrm>
                <a:off x="437324" y="3173896"/>
                <a:ext cx="318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D1A36C2-C660-CC48-A801-8B13046993C8}"/>
                  </a:ext>
                </a:extLst>
              </p:cNvPr>
              <p:cNvSpPr txBox="1"/>
              <p:nvPr/>
            </p:nvSpPr>
            <p:spPr>
              <a:xfrm>
                <a:off x="404194" y="2829339"/>
                <a:ext cx="93427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IP addr</a:t>
                </a:r>
              </a:p>
            </p:txBody>
          </p:sp>
          <p:sp>
            <p:nvSpPr>
              <p:cNvPr id="62" name="TextBox 61">
                <a:extLst>
                  <a:ext uri="{FF2B5EF4-FFF2-40B4-BE49-F238E27FC236}">
                    <a16:creationId xmlns:a16="http://schemas.microsoft.com/office/drawing/2014/main" id="{39275495-9FB2-BE4E-99AA-073302DC06EF}"/>
                  </a:ext>
                </a:extLst>
              </p:cNvPr>
              <p:cNvSpPr txBox="1"/>
              <p:nvPr/>
            </p:nvSpPr>
            <p:spPr>
              <a:xfrm>
                <a:off x="1616766" y="2849217"/>
                <a:ext cx="116618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MAC addr</a:t>
                </a:r>
              </a:p>
            </p:txBody>
          </p:sp>
          <p:cxnSp>
            <p:nvCxnSpPr>
              <p:cNvPr id="13" name="Straight Connector 12">
                <a:extLst>
                  <a:ext uri="{FF2B5EF4-FFF2-40B4-BE49-F238E27FC236}">
                    <a16:creationId xmlns:a16="http://schemas.microsoft.com/office/drawing/2014/main" id="{8C873D52-0E3A-984E-872F-2E5F1E49C4BD}"/>
                  </a:ext>
                </a:extLst>
              </p:cNvPr>
              <p:cNvCxnSpPr>
                <a:cxnSpLocks/>
              </p:cNvCxnSpPr>
              <p:nvPr/>
            </p:nvCxnSpPr>
            <p:spPr>
              <a:xfrm>
                <a:off x="1325218" y="2849218"/>
                <a:ext cx="0" cy="10633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F3D9DE6-1B37-F249-9BD4-104B41CEFDAE}"/>
                  </a:ext>
                </a:extLst>
              </p:cNvPr>
              <p:cNvCxnSpPr>
                <a:cxnSpLocks/>
              </p:cNvCxnSpPr>
              <p:nvPr/>
            </p:nvCxnSpPr>
            <p:spPr>
              <a:xfrm>
                <a:off x="3240152" y="2848944"/>
                <a:ext cx="0" cy="10604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971A2F5-ACB5-294E-8846-0F74DE6EB747}"/>
                  </a:ext>
                </a:extLst>
              </p:cNvPr>
              <p:cNvSpPr txBox="1"/>
              <p:nvPr/>
            </p:nvSpPr>
            <p:spPr>
              <a:xfrm>
                <a:off x="3074505" y="2855842"/>
                <a:ext cx="70899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TTL</a:t>
                </a:r>
              </a:p>
            </p:txBody>
          </p:sp>
        </p:grpSp>
      </p:grpSp>
      <p:sp>
        <p:nvSpPr>
          <p:cNvPr id="68" name="Rectangle 3">
            <a:extLst>
              <a:ext uri="{FF2B5EF4-FFF2-40B4-BE49-F238E27FC236}">
                <a16:creationId xmlns:a16="http://schemas.microsoft.com/office/drawing/2014/main" id="{3E190205-EEDA-4A4B-922E-882CB0024C81}"/>
              </a:ext>
            </a:extLst>
          </p:cNvPr>
          <p:cNvSpPr txBox="1">
            <a:spLocks noChangeArrowheads="1"/>
          </p:cNvSpPr>
          <p:nvPr/>
        </p:nvSpPr>
        <p:spPr>
          <a:xfrm>
            <a:off x="1049752" y="1211677"/>
            <a:ext cx="10068822" cy="94690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A wants to send datagram to B</a:t>
            </a:r>
          </a:p>
          <a:p>
            <a:pPr marL="352425" marR="0" lvl="1" indent="-23495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a:t>
            </a:r>
            <a:r>
              <a:rPr kumimoji="0" lang="ja-JP" altLang="en-US" sz="2000" b="0" i="0" u="none"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 MAC address not in A</a:t>
            </a:r>
            <a:r>
              <a:rPr kumimoji="0" lang="en-US" altLang="ja-JP"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 ARP table, so A uses ARP to find B’s MAC address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 name="Group 23">
            <a:extLst>
              <a:ext uri="{FF2B5EF4-FFF2-40B4-BE49-F238E27FC236}">
                <a16:creationId xmlns:a16="http://schemas.microsoft.com/office/drawing/2014/main" id="{013DE118-29AE-1147-9673-7A7F3BEC6EF7}"/>
              </a:ext>
            </a:extLst>
          </p:cNvPr>
          <p:cNvGrpSpPr/>
          <p:nvPr/>
        </p:nvGrpSpPr>
        <p:grpSpPr>
          <a:xfrm>
            <a:off x="1144656" y="5342636"/>
            <a:ext cx="4222474" cy="769441"/>
            <a:chOff x="689113" y="2308977"/>
            <a:chExt cx="4222474" cy="769441"/>
          </a:xfrm>
        </p:grpSpPr>
        <p:sp>
          <p:nvSpPr>
            <p:cNvPr id="18" name="TextBox 17">
              <a:extLst>
                <a:ext uri="{FF2B5EF4-FFF2-40B4-BE49-F238E27FC236}">
                  <a16:creationId xmlns:a16="http://schemas.microsoft.com/office/drawing/2014/main" id="{7230726C-A09E-6C44-A2D0-4B4AC64FB4B2}"/>
                </a:ext>
              </a:extLst>
            </p:cNvPr>
            <p:cNvSpPr txBox="1"/>
            <p:nvPr/>
          </p:nvSpPr>
          <p:spPr>
            <a:xfrm>
              <a:off x="1007166" y="2308977"/>
              <a:ext cx="3904421" cy="769441"/>
            </a:xfrm>
            <a:prstGeom prst="rect">
              <a:avLst/>
            </a:prstGeom>
            <a:noFill/>
          </p:spPr>
          <p:txBody>
            <a:bodyPr wrap="square" rtlCol="0">
              <a:spAutoFit/>
            </a:bodyPr>
            <a:lstStyle/>
            <a:p>
              <a:pPr marL="23495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receives B’s reply, adds B entry into its local ARP table</a:t>
              </a:r>
            </a:p>
          </p:txBody>
        </p:sp>
        <p:grpSp>
          <p:nvGrpSpPr>
            <p:cNvPr id="23" name="Group 22">
              <a:extLst>
                <a:ext uri="{FF2B5EF4-FFF2-40B4-BE49-F238E27FC236}">
                  <a16:creationId xmlns:a16="http://schemas.microsoft.com/office/drawing/2014/main" id="{E4C3EBDD-DD28-4A4F-803C-BE09994DBBCE}"/>
                </a:ext>
              </a:extLst>
            </p:cNvPr>
            <p:cNvGrpSpPr/>
            <p:nvPr/>
          </p:nvGrpSpPr>
          <p:grpSpPr>
            <a:xfrm>
              <a:off x="689113" y="2438399"/>
              <a:ext cx="410817" cy="461665"/>
              <a:chOff x="2292626" y="5618921"/>
              <a:chExt cx="410817" cy="461665"/>
            </a:xfrm>
          </p:grpSpPr>
          <p:sp>
            <p:nvSpPr>
              <p:cNvPr id="21" name="Oval 20">
                <a:extLst>
                  <a:ext uri="{FF2B5EF4-FFF2-40B4-BE49-F238E27FC236}">
                    <a16:creationId xmlns:a16="http://schemas.microsoft.com/office/drawing/2014/main" id="{081A63FD-6640-2C4D-94F4-10E452F85558}"/>
                  </a:ext>
                </a:extLst>
              </p:cNvPr>
              <p:cNvSpPr/>
              <p:nvPr/>
            </p:nvSpPr>
            <p:spPr>
              <a:xfrm>
                <a:off x="2292626" y="5645426"/>
                <a:ext cx="410817" cy="410817"/>
              </a:xfrm>
              <a:prstGeom prst="ellipse">
                <a:avLst/>
              </a:prstGeom>
              <a:solidFill>
                <a:schemeClr val="bg1"/>
              </a:solidFill>
              <a:ln w="2540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887B0C99-1512-F84B-A71F-D0B8F31B18C6}"/>
                  </a:ext>
                </a:extLst>
              </p:cNvPr>
              <p:cNvSpPr txBox="1"/>
              <p:nvPr/>
            </p:nvSpPr>
            <p:spPr>
              <a:xfrm>
                <a:off x="2319130" y="5618921"/>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grpSp>
      </p:grpSp>
      <p:grpSp>
        <p:nvGrpSpPr>
          <p:cNvPr id="4" name="Group 3">
            <a:extLst>
              <a:ext uri="{FF2B5EF4-FFF2-40B4-BE49-F238E27FC236}">
                <a16:creationId xmlns:a16="http://schemas.microsoft.com/office/drawing/2014/main" id="{5DE12D9A-FE4D-0A48-A641-DB2148309CA9}"/>
              </a:ext>
            </a:extLst>
          </p:cNvPr>
          <p:cNvGrpSpPr/>
          <p:nvPr/>
        </p:nvGrpSpPr>
        <p:grpSpPr>
          <a:xfrm>
            <a:off x="5367131" y="3970949"/>
            <a:ext cx="1637539" cy="741718"/>
            <a:chOff x="5367131" y="3866019"/>
            <a:chExt cx="1637539" cy="741718"/>
          </a:xfrm>
        </p:grpSpPr>
        <p:sp>
          <p:nvSpPr>
            <p:cNvPr id="35" name="Right Arrow 34">
              <a:extLst>
                <a:ext uri="{FF2B5EF4-FFF2-40B4-BE49-F238E27FC236}">
                  <a16:creationId xmlns:a16="http://schemas.microsoft.com/office/drawing/2014/main" id="{8E8C1703-14D3-ED45-A5E7-3C816D2C6A36}"/>
                </a:ext>
              </a:extLst>
            </p:cNvPr>
            <p:cNvSpPr/>
            <p:nvPr/>
          </p:nvSpPr>
          <p:spPr>
            <a:xfrm rot="10800000">
              <a:off x="5367131" y="4187685"/>
              <a:ext cx="1060173" cy="172279"/>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95" name="Group 201">
              <a:extLst>
                <a:ext uri="{FF2B5EF4-FFF2-40B4-BE49-F238E27FC236}">
                  <a16:creationId xmlns:a16="http://schemas.microsoft.com/office/drawing/2014/main" id="{84F90531-593C-9146-AEE5-BEFEDB4FC6AF}"/>
                </a:ext>
              </a:extLst>
            </p:cNvPr>
            <p:cNvGrpSpPr>
              <a:grpSpLocks/>
            </p:cNvGrpSpPr>
            <p:nvPr/>
          </p:nvGrpSpPr>
          <p:grpSpPr bwMode="auto">
            <a:xfrm>
              <a:off x="6417064" y="3866019"/>
              <a:ext cx="587606" cy="741718"/>
              <a:chOff x="375561" y="297711"/>
              <a:chExt cx="1252683" cy="2138362"/>
            </a:xfrm>
          </p:grpSpPr>
          <p:sp>
            <p:nvSpPr>
              <p:cNvPr id="96" name="Freeform 95">
                <a:extLst>
                  <a:ext uri="{FF2B5EF4-FFF2-40B4-BE49-F238E27FC236}">
                    <a16:creationId xmlns:a16="http://schemas.microsoft.com/office/drawing/2014/main" id="{BB8D2B43-252A-154B-B33F-48E245DE4C33}"/>
                  </a:ext>
                </a:extLst>
              </p:cNvPr>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7" name="Freeform 96">
                <a:extLst>
                  <a:ext uri="{FF2B5EF4-FFF2-40B4-BE49-F238E27FC236}">
                    <a16:creationId xmlns:a16="http://schemas.microsoft.com/office/drawing/2014/main" id="{BCDE178B-CBB7-904E-8D77-3C5E1D8D1367}"/>
                  </a:ext>
                </a:extLst>
              </p:cNvPr>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8" name="Rectangle 97">
                <a:extLst>
                  <a:ext uri="{FF2B5EF4-FFF2-40B4-BE49-F238E27FC236}">
                    <a16:creationId xmlns:a16="http://schemas.microsoft.com/office/drawing/2014/main" id="{B5F298EC-5C7C-804F-B1E9-F0A0E4E57C02}"/>
                  </a:ext>
                </a:extLst>
              </p:cNvPr>
              <p:cNvSpPr/>
              <p:nvPr/>
            </p:nvSpPr>
            <p:spPr>
              <a:xfrm>
                <a:off x="1332065" y="1066560"/>
                <a:ext cx="296179" cy="1363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grpSp>
      </p:grpSp>
      <p:grpSp>
        <p:nvGrpSpPr>
          <p:cNvPr id="7" name="Group 6">
            <a:extLst>
              <a:ext uri="{FF2B5EF4-FFF2-40B4-BE49-F238E27FC236}">
                <a16:creationId xmlns:a16="http://schemas.microsoft.com/office/drawing/2014/main" id="{45F39055-4138-5345-8C30-F70330025618}"/>
              </a:ext>
            </a:extLst>
          </p:cNvPr>
          <p:cNvGrpSpPr/>
          <p:nvPr/>
        </p:nvGrpSpPr>
        <p:grpSpPr>
          <a:xfrm>
            <a:off x="1217886" y="3923211"/>
            <a:ext cx="3224987" cy="523220"/>
            <a:chOff x="1217886" y="3818281"/>
            <a:chExt cx="3224987" cy="523220"/>
          </a:xfrm>
        </p:grpSpPr>
        <p:sp>
          <p:nvSpPr>
            <p:cNvPr id="73" name="Text Box 36">
              <a:extLst>
                <a:ext uri="{FF2B5EF4-FFF2-40B4-BE49-F238E27FC236}">
                  <a16:creationId xmlns:a16="http://schemas.microsoft.com/office/drawing/2014/main" id="{1DADF13F-2D2F-5443-842A-4A233EADB7E1}"/>
                </a:ext>
              </a:extLst>
            </p:cNvPr>
            <p:cNvSpPr txBox="1">
              <a:spLocks noChangeArrowheads="1"/>
            </p:cNvSpPr>
            <p:nvPr/>
          </p:nvSpPr>
          <p:spPr bwMode="auto">
            <a:xfrm>
              <a:off x="1217886" y="3818281"/>
              <a:ext cx="8803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cs typeface="+mn-cs"/>
                </a:rPr>
                <a:t>137.196.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cs typeface="+mn-cs"/>
                </a:rPr>
                <a:t>       7.14</a:t>
              </a:r>
            </a:p>
          </p:txBody>
        </p:sp>
        <p:sp>
          <p:nvSpPr>
            <p:cNvPr id="77" name="Text Box 27">
              <a:extLst>
                <a:ext uri="{FF2B5EF4-FFF2-40B4-BE49-F238E27FC236}">
                  <a16:creationId xmlns:a16="http://schemas.microsoft.com/office/drawing/2014/main" id="{82505451-0901-AA46-96C0-FED04AABFA3D}"/>
                </a:ext>
              </a:extLst>
            </p:cNvPr>
            <p:cNvSpPr txBox="1">
              <a:spLocks noChangeArrowheads="1"/>
            </p:cNvSpPr>
            <p:nvPr/>
          </p:nvSpPr>
          <p:spPr bwMode="auto">
            <a:xfrm>
              <a:off x="2217388" y="3897795"/>
              <a:ext cx="17399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58-23-D7-FA-20-B0</a:t>
              </a:r>
            </a:p>
          </p:txBody>
        </p:sp>
        <p:sp>
          <p:nvSpPr>
            <p:cNvPr id="78" name="Text Box 27">
              <a:extLst>
                <a:ext uri="{FF2B5EF4-FFF2-40B4-BE49-F238E27FC236}">
                  <a16:creationId xmlns:a16="http://schemas.microsoft.com/office/drawing/2014/main" id="{ED5A362E-E35A-6241-9A98-218C81894567}"/>
                </a:ext>
              </a:extLst>
            </p:cNvPr>
            <p:cNvSpPr txBox="1">
              <a:spLocks noChangeArrowheads="1"/>
            </p:cNvSpPr>
            <p:nvPr/>
          </p:nvSpPr>
          <p:spPr bwMode="auto">
            <a:xfrm>
              <a:off x="3960049" y="3891169"/>
              <a:ext cx="482824"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500</a:t>
              </a:r>
            </a:p>
          </p:txBody>
        </p:sp>
      </p:grpSp>
    </p:spTree>
    <p:extLst>
      <p:ext uri="{BB962C8B-B14F-4D97-AF65-F5344CB8AC3E}">
        <p14:creationId xmlns:p14="http://schemas.microsoft.com/office/powerpoint/2010/main" val="401866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dissolv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xit" presetSubtype="0" fill="hold" nodeType="withEffect">
                                  <p:stCondLst>
                                    <p:cond delay="0"/>
                                  </p:stCondLst>
                                  <p:childTnLst>
                                    <p:animEffect transition="out" filter="dissolve">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Routing to another subnet: addressing</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82" name="Rectangle 2">
            <a:extLst>
              <a:ext uri="{FF2B5EF4-FFF2-40B4-BE49-F238E27FC236}">
                <a16:creationId xmlns:a16="http://schemas.microsoft.com/office/drawing/2014/main" id="{75C8B8F2-44A8-AE4D-95ED-0C45E84A2CCD}"/>
              </a:ext>
            </a:extLst>
          </p:cNvPr>
          <p:cNvSpPr txBox="1">
            <a:spLocks noChangeArrowheads="1"/>
          </p:cNvSpPr>
          <p:nvPr/>
        </p:nvSpPr>
        <p:spPr>
          <a:xfrm>
            <a:off x="935519" y="1322317"/>
            <a:ext cx="10831760" cy="11960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25" marR="0" lvl="0" indent="-111125"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walkthrough</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 sending a  datagram from </a:t>
            </a: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A</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 to </a:t>
            </a: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B</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 via </a:t>
            </a: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R</a:t>
            </a:r>
          </a:p>
          <a:p>
            <a:pPr marL="457200" marR="0" lvl="1" indent="-225425"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focus on addressing – at IP (datagram) and MAC layer (frame) levels</a:t>
            </a:r>
          </a:p>
        </p:txBody>
      </p:sp>
      <p:cxnSp>
        <p:nvCxnSpPr>
          <p:cNvPr id="218" name="Straight Connector 217">
            <a:extLst>
              <a:ext uri="{FF2B5EF4-FFF2-40B4-BE49-F238E27FC236}">
                <a16:creationId xmlns:a16="http://schemas.microsoft.com/office/drawing/2014/main" id="{71633948-5785-5849-859F-87310A692F23}"/>
              </a:ext>
            </a:extLst>
          </p:cNvPr>
          <p:cNvCxnSpPr/>
          <p:nvPr/>
        </p:nvCxnSpPr>
        <p:spPr>
          <a:xfrm>
            <a:off x="4293702" y="5340624"/>
            <a:ext cx="323353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19" name="Text Box 4">
            <a:extLst>
              <a:ext uri="{FF2B5EF4-FFF2-40B4-BE49-F238E27FC236}">
                <a16:creationId xmlns:a16="http://schemas.microsoft.com/office/drawing/2014/main" id="{7AA3B0EC-8E9C-EA40-807D-C0DCADFC5E9A}"/>
              </a:ext>
            </a:extLst>
          </p:cNvPr>
          <p:cNvSpPr txBox="1">
            <a:spLocks noChangeArrowheads="1"/>
          </p:cNvSpPr>
          <p:nvPr/>
        </p:nvSpPr>
        <p:spPr bwMode="auto">
          <a:xfrm>
            <a:off x="5496545" y="4606786"/>
            <a:ext cx="380232"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R</a:t>
            </a:r>
            <a:endParaRPr kumimoji="0" lang="en-US" sz="2000" b="0" i="0" u="none" strike="noStrike" kern="1200" cap="none" spc="0" normalizeH="0" baseline="0" noProof="0" dirty="0">
              <a:ln>
                <a:noFill/>
              </a:ln>
              <a:solidFill>
                <a:srgbClr val="0000A8"/>
              </a:solidFill>
              <a:effectLst/>
              <a:uLnTx/>
              <a:uFillTx/>
              <a:latin typeface="Calibri" panose="020F0502020204030204"/>
              <a:ea typeface="+mn-ea"/>
              <a:cs typeface="+mn-cs"/>
            </a:endParaRPr>
          </a:p>
        </p:txBody>
      </p:sp>
      <p:sp>
        <p:nvSpPr>
          <p:cNvPr id="227" name="Freeform 39">
            <a:extLst>
              <a:ext uri="{FF2B5EF4-FFF2-40B4-BE49-F238E27FC236}">
                <a16:creationId xmlns:a16="http://schemas.microsoft.com/office/drawing/2014/main" id="{877FF5E7-E20D-C343-A6A6-C03781D86E63}"/>
              </a:ext>
            </a:extLst>
          </p:cNvPr>
          <p:cNvSpPr>
            <a:spLocks/>
          </p:cNvSpPr>
          <p:nvPr/>
        </p:nvSpPr>
        <p:spPr bwMode="auto">
          <a:xfrm>
            <a:off x="3637582" y="4808121"/>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8" name="Line 40">
            <a:extLst>
              <a:ext uri="{FF2B5EF4-FFF2-40B4-BE49-F238E27FC236}">
                <a16:creationId xmlns:a16="http://schemas.microsoft.com/office/drawing/2014/main" id="{F783F2B5-328E-0E4F-B70F-C2AE78E3D854}"/>
              </a:ext>
            </a:extLst>
          </p:cNvPr>
          <p:cNvSpPr>
            <a:spLocks noChangeShapeType="1"/>
          </p:cNvSpPr>
          <p:nvPr/>
        </p:nvSpPr>
        <p:spPr bwMode="auto">
          <a:xfrm>
            <a:off x="3334370" y="4787483"/>
            <a:ext cx="438150" cy="2301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9" name="Line 41">
            <a:extLst>
              <a:ext uri="{FF2B5EF4-FFF2-40B4-BE49-F238E27FC236}">
                <a16:creationId xmlns:a16="http://schemas.microsoft.com/office/drawing/2014/main" id="{C060EFA7-8C6E-3D40-B474-D7EA7BAB1B73}"/>
              </a:ext>
            </a:extLst>
          </p:cNvPr>
          <p:cNvSpPr>
            <a:spLocks noChangeShapeType="1"/>
          </p:cNvSpPr>
          <p:nvPr/>
        </p:nvSpPr>
        <p:spPr bwMode="auto">
          <a:xfrm flipV="1">
            <a:off x="3406935" y="5732045"/>
            <a:ext cx="283036" cy="5444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4" name="Text Box 58">
            <a:extLst>
              <a:ext uri="{FF2B5EF4-FFF2-40B4-BE49-F238E27FC236}">
                <a16:creationId xmlns:a16="http://schemas.microsoft.com/office/drawing/2014/main" id="{DB5EE02A-B01A-5E4C-B702-F6EBFE468866}"/>
              </a:ext>
            </a:extLst>
          </p:cNvPr>
          <p:cNvSpPr txBox="1">
            <a:spLocks noChangeArrowheads="1"/>
          </p:cNvSpPr>
          <p:nvPr/>
        </p:nvSpPr>
        <p:spPr bwMode="auto">
          <a:xfrm>
            <a:off x="2243136" y="4315099"/>
            <a:ext cx="393056"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A</a:t>
            </a:r>
          </a:p>
        </p:txBody>
      </p:sp>
      <p:sp>
        <p:nvSpPr>
          <p:cNvPr id="236" name="Line 67">
            <a:extLst>
              <a:ext uri="{FF2B5EF4-FFF2-40B4-BE49-F238E27FC236}">
                <a16:creationId xmlns:a16="http://schemas.microsoft.com/office/drawing/2014/main" id="{C65C148F-06BF-C940-B2DD-A67AC4BE2733}"/>
              </a:ext>
            </a:extLst>
          </p:cNvPr>
          <p:cNvSpPr>
            <a:spLocks noChangeShapeType="1"/>
          </p:cNvSpPr>
          <p:nvPr/>
        </p:nvSpPr>
        <p:spPr bwMode="auto">
          <a:xfrm flipV="1">
            <a:off x="8215932" y="4787483"/>
            <a:ext cx="450850" cy="3175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9" name="Line 73">
            <a:extLst>
              <a:ext uri="{FF2B5EF4-FFF2-40B4-BE49-F238E27FC236}">
                <a16:creationId xmlns:a16="http://schemas.microsoft.com/office/drawing/2014/main" id="{2E33E508-B8D6-3E44-B5AA-A6A307EEE1B6}"/>
              </a:ext>
            </a:extLst>
          </p:cNvPr>
          <p:cNvSpPr>
            <a:spLocks noChangeShapeType="1"/>
          </p:cNvSpPr>
          <p:nvPr/>
        </p:nvSpPr>
        <p:spPr bwMode="auto">
          <a:xfrm flipH="1" flipV="1">
            <a:off x="8156672" y="5684421"/>
            <a:ext cx="267105" cy="20092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0" name="Freeform 75">
            <a:extLst>
              <a:ext uri="{FF2B5EF4-FFF2-40B4-BE49-F238E27FC236}">
                <a16:creationId xmlns:a16="http://schemas.microsoft.com/office/drawing/2014/main" id="{25EB896A-E2EC-F64E-82DF-14D4BB8B17FF}"/>
              </a:ext>
            </a:extLst>
          </p:cNvPr>
          <p:cNvSpPr>
            <a:spLocks/>
          </p:cNvSpPr>
          <p:nvPr/>
        </p:nvSpPr>
        <p:spPr bwMode="auto">
          <a:xfrm>
            <a:off x="7476157" y="4811296"/>
            <a:ext cx="765175" cy="1081088"/>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1" name="Text Box 76">
            <a:extLst>
              <a:ext uri="{FF2B5EF4-FFF2-40B4-BE49-F238E27FC236}">
                <a16:creationId xmlns:a16="http://schemas.microsoft.com/office/drawing/2014/main" id="{6209BBA1-3ADB-DD4E-98BA-16778788FBC0}"/>
              </a:ext>
            </a:extLst>
          </p:cNvPr>
          <p:cNvSpPr txBox="1">
            <a:spLocks noChangeArrowheads="1"/>
          </p:cNvSpPr>
          <p:nvPr/>
        </p:nvSpPr>
        <p:spPr bwMode="auto">
          <a:xfrm>
            <a:off x="9407316" y="4484341"/>
            <a:ext cx="380232"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B</a:t>
            </a:r>
          </a:p>
        </p:txBody>
      </p:sp>
      <p:grpSp>
        <p:nvGrpSpPr>
          <p:cNvPr id="242" name="Group 241">
            <a:extLst>
              <a:ext uri="{FF2B5EF4-FFF2-40B4-BE49-F238E27FC236}">
                <a16:creationId xmlns:a16="http://schemas.microsoft.com/office/drawing/2014/main" id="{31F04776-CE9C-1440-B37F-242C3E190A98}"/>
              </a:ext>
            </a:extLst>
          </p:cNvPr>
          <p:cNvGrpSpPr/>
          <p:nvPr/>
        </p:nvGrpSpPr>
        <p:grpSpPr>
          <a:xfrm>
            <a:off x="5001868" y="5038254"/>
            <a:ext cx="1310631" cy="501151"/>
            <a:chOff x="4909105" y="5767126"/>
            <a:chExt cx="1310631" cy="501151"/>
          </a:xfrm>
        </p:grpSpPr>
        <p:sp>
          <p:nvSpPr>
            <p:cNvPr id="261" name="Rectangle 37">
              <a:extLst>
                <a:ext uri="{FF2B5EF4-FFF2-40B4-BE49-F238E27FC236}">
                  <a16:creationId xmlns:a16="http://schemas.microsoft.com/office/drawing/2014/main" id="{7820489A-5549-C442-BF3C-BC1AC11B6FEF}"/>
                </a:ext>
              </a:extLst>
            </p:cNvPr>
            <p:cNvSpPr>
              <a:spLocks noChangeArrowheads="1"/>
            </p:cNvSpPr>
            <p:nvPr/>
          </p:nvSpPr>
          <p:spPr bwMode="auto">
            <a:xfrm rot="5400000">
              <a:off x="6024859" y="5937451"/>
              <a:ext cx="13416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sp>
          <p:nvSpPr>
            <p:cNvPr id="262" name="Rectangle 37">
              <a:extLst>
                <a:ext uri="{FF2B5EF4-FFF2-40B4-BE49-F238E27FC236}">
                  <a16:creationId xmlns:a16="http://schemas.microsoft.com/office/drawing/2014/main" id="{9AF76EFA-4C5B-674E-BA86-9C05702BA8E9}"/>
                </a:ext>
              </a:extLst>
            </p:cNvPr>
            <p:cNvSpPr>
              <a:spLocks noChangeArrowheads="1"/>
            </p:cNvSpPr>
            <p:nvPr/>
          </p:nvSpPr>
          <p:spPr bwMode="auto">
            <a:xfrm rot="5400000">
              <a:off x="4966501" y="5940764"/>
              <a:ext cx="140795"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263" name="Group 262">
              <a:extLst>
                <a:ext uri="{FF2B5EF4-FFF2-40B4-BE49-F238E27FC236}">
                  <a16:creationId xmlns:a16="http://schemas.microsoft.com/office/drawing/2014/main" id="{84D12D1B-CACD-6E4B-9C38-D2F459245889}"/>
                </a:ext>
              </a:extLst>
            </p:cNvPr>
            <p:cNvGrpSpPr/>
            <p:nvPr/>
          </p:nvGrpSpPr>
          <p:grpSpPr>
            <a:xfrm>
              <a:off x="5115340" y="5767126"/>
              <a:ext cx="901147" cy="501151"/>
              <a:chOff x="7493876" y="2774731"/>
              <a:chExt cx="1481958" cy="894622"/>
            </a:xfrm>
          </p:grpSpPr>
          <p:sp>
            <p:nvSpPr>
              <p:cNvPr id="264" name="Freeform 263">
                <a:extLst>
                  <a:ext uri="{FF2B5EF4-FFF2-40B4-BE49-F238E27FC236}">
                    <a16:creationId xmlns:a16="http://schemas.microsoft.com/office/drawing/2014/main" id="{16FB099F-FBEA-9F48-8EAA-5BCE4873212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65" name="Oval 264">
                <a:extLst>
                  <a:ext uri="{FF2B5EF4-FFF2-40B4-BE49-F238E27FC236}">
                    <a16:creationId xmlns:a16="http://schemas.microsoft.com/office/drawing/2014/main" id="{13DBFA26-F015-2547-A930-D01540DA83C0}"/>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66" name="Group 265">
                <a:extLst>
                  <a:ext uri="{FF2B5EF4-FFF2-40B4-BE49-F238E27FC236}">
                    <a16:creationId xmlns:a16="http://schemas.microsoft.com/office/drawing/2014/main" id="{6BD83E9A-6CBF-3D4E-8F2F-EA68EE4D3756}"/>
                  </a:ext>
                </a:extLst>
              </p:cNvPr>
              <p:cNvGrpSpPr/>
              <p:nvPr/>
            </p:nvGrpSpPr>
            <p:grpSpPr>
              <a:xfrm>
                <a:off x="7713663" y="2848339"/>
                <a:ext cx="1042107" cy="425543"/>
                <a:chOff x="7786941" y="2884917"/>
                <a:chExt cx="897649" cy="353919"/>
              </a:xfrm>
            </p:grpSpPr>
            <p:sp>
              <p:nvSpPr>
                <p:cNvPr id="267" name="Freeform 266">
                  <a:extLst>
                    <a:ext uri="{FF2B5EF4-FFF2-40B4-BE49-F238E27FC236}">
                      <a16:creationId xmlns:a16="http://schemas.microsoft.com/office/drawing/2014/main" id="{24B4E4B6-6B7A-4A4B-A9EB-9BA919CAA34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8" name="Freeform 267">
                  <a:extLst>
                    <a:ext uri="{FF2B5EF4-FFF2-40B4-BE49-F238E27FC236}">
                      <a16:creationId xmlns:a16="http://schemas.microsoft.com/office/drawing/2014/main" id="{8A579144-F431-924D-BEDF-34C91BDD544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9" name="Freeform 268">
                  <a:extLst>
                    <a:ext uri="{FF2B5EF4-FFF2-40B4-BE49-F238E27FC236}">
                      <a16:creationId xmlns:a16="http://schemas.microsoft.com/office/drawing/2014/main" id="{60A07585-2E49-1643-B16B-023093CA681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0" name="Freeform 269">
                  <a:extLst>
                    <a:ext uri="{FF2B5EF4-FFF2-40B4-BE49-F238E27FC236}">
                      <a16:creationId xmlns:a16="http://schemas.microsoft.com/office/drawing/2014/main" id="{99C7FFFB-540E-F04A-8756-DC9317FA983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sp>
        <p:nvSpPr>
          <p:cNvPr id="243" name="Rectangle 37">
            <a:extLst>
              <a:ext uri="{FF2B5EF4-FFF2-40B4-BE49-F238E27FC236}">
                <a16:creationId xmlns:a16="http://schemas.microsoft.com/office/drawing/2014/main" id="{2049FC20-01F9-A342-8ED2-71DDD4E2422B}"/>
              </a:ext>
            </a:extLst>
          </p:cNvPr>
          <p:cNvSpPr>
            <a:spLocks noChangeArrowheads="1"/>
          </p:cNvSpPr>
          <p:nvPr/>
        </p:nvSpPr>
        <p:spPr bwMode="auto">
          <a:xfrm rot="5400000">
            <a:off x="3161022" y="4666815"/>
            <a:ext cx="119903"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244" name="Group 49">
            <a:extLst>
              <a:ext uri="{FF2B5EF4-FFF2-40B4-BE49-F238E27FC236}">
                <a16:creationId xmlns:a16="http://schemas.microsoft.com/office/drawing/2014/main" id="{0C6B5E2D-47E0-304A-802F-B33BA23951DC}"/>
              </a:ext>
            </a:extLst>
          </p:cNvPr>
          <p:cNvGrpSpPr>
            <a:grpSpLocks/>
          </p:cNvGrpSpPr>
          <p:nvPr/>
        </p:nvGrpSpPr>
        <p:grpSpPr bwMode="auto">
          <a:xfrm>
            <a:off x="2318687" y="4333458"/>
            <a:ext cx="936071" cy="761428"/>
            <a:chOff x="-44" y="1473"/>
            <a:chExt cx="981" cy="1105"/>
          </a:xfrm>
        </p:grpSpPr>
        <p:pic>
          <p:nvPicPr>
            <p:cNvPr id="259" name="Picture 50" descr="desktop_computer_stylized_medium">
              <a:extLst>
                <a:ext uri="{FF2B5EF4-FFF2-40B4-BE49-F238E27FC236}">
                  <a16:creationId xmlns:a16="http://schemas.microsoft.com/office/drawing/2014/main" id="{6C7B4EA6-CCA8-D147-AFAA-5DA13E6BAA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0" name="Freeform 51">
              <a:extLst>
                <a:ext uri="{FF2B5EF4-FFF2-40B4-BE49-F238E27FC236}">
                  <a16:creationId xmlns:a16="http://schemas.microsoft.com/office/drawing/2014/main" id="{48DE1DAA-CF8A-A24A-8DD9-85EF022FE8D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45" name="Rectangle 37">
            <a:extLst>
              <a:ext uri="{FF2B5EF4-FFF2-40B4-BE49-F238E27FC236}">
                <a16:creationId xmlns:a16="http://schemas.microsoft.com/office/drawing/2014/main" id="{1976AEED-D3C4-4C40-B836-5E4352A36112}"/>
              </a:ext>
            </a:extLst>
          </p:cNvPr>
          <p:cNvSpPr>
            <a:spLocks noChangeArrowheads="1"/>
          </p:cNvSpPr>
          <p:nvPr/>
        </p:nvSpPr>
        <p:spPr bwMode="auto">
          <a:xfrm rot="5400000">
            <a:off x="3271833" y="5687855"/>
            <a:ext cx="84261" cy="194751"/>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246" name="Group 49">
            <a:extLst>
              <a:ext uri="{FF2B5EF4-FFF2-40B4-BE49-F238E27FC236}">
                <a16:creationId xmlns:a16="http://schemas.microsoft.com/office/drawing/2014/main" id="{CA4E329E-B85D-034A-AD4E-3AA827B8BDBB}"/>
              </a:ext>
            </a:extLst>
          </p:cNvPr>
          <p:cNvGrpSpPr>
            <a:grpSpLocks/>
          </p:cNvGrpSpPr>
          <p:nvPr/>
        </p:nvGrpSpPr>
        <p:grpSpPr bwMode="auto">
          <a:xfrm>
            <a:off x="2681426" y="5490561"/>
            <a:ext cx="639495" cy="517588"/>
            <a:chOff x="-44" y="1473"/>
            <a:chExt cx="981" cy="1105"/>
          </a:xfrm>
        </p:grpSpPr>
        <p:pic>
          <p:nvPicPr>
            <p:cNvPr id="257" name="Picture 50" descr="desktop_computer_stylized_medium">
              <a:extLst>
                <a:ext uri="{FF2B5EF4-FFF2-40B4-BE49-F238E27FC236}">
                  <a16:creationId xmlns:a16="http://schemas.microsoft.com/office/drawing/2014/main" id="{1DF9E5DC-786D-6C49-ADDC-C953FEFE6B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8" name="Freeform 51">
              <a:extLst>
                <a:ext uri="{FF2B5EF4-FFF2-40B4-BE49-F238E27FC236}">
                  <a16:creationId xmlns:a16="http://schemas.microsoft.com/office/drawing/2014/main" id="{23D41A9D-8697-4D4D-8D16-A98A093EA1B1}"/>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47" name="Rectangle 37">
            <a:extLst>
              <a:ext uri="{FF2B5EF4-FFF2-40B4-BE49-F238E27FC236}">
                <a16:creationId xmlns:a16="http://schemas.microsoft.com/office/drawing/2014/main" id="{921F645F-8A94-2445-84B8-38720AF02008}"/>
              </a:ext>
            </a:extLst>
          </p:cNvPr>
          <p:cNvSpPr>
            <a:spLocks noChangeArrowheads="1"/>
          </p:cNvSpPr>
          <p:nvPr/>
        </p:nvSpPr>
        <p:spPr bwMode="auto">
          <a:xfrm rot="5400000">
            <a:off x="8726575" y="4653061"/>
            <a:ext cx="119903"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sp>
        <p:nvSpPr>
          <p:cNvPr id="248" name="Rectangle 37">
            <a:extLst>
              <a:ext uri="{FF2B5EF4-FFF2-40B4-BE49-F238E27FC236}">
                <a16:creationId xmlns:a16="http://schemas.microsoft.com/office/drawing/2014/main" id="{7E4E6975-B2CA-7444-B862-F4B4940509B3}"/>
              </a:ext>
            </a:extLst>
          </p:cNvPr>
          <p:cNvSpPr>
            <a:spLocks noChangeArrowheads="1"/>
          </p:cNvSpPr>
          <p:nvPr/>
        </p:nvSpPr>
        <p:spPr bwMode="auto">
          <a:xfrm rot="5400000">
            <a:off x="8496816" y="5784803"/>
            <a:ext cx="84261" cy="194751"/>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249" name="Group 44">
            <a:extLst>
              <a:ext uri="{FF2B5EF4-FFF2-40B4-BE49-F238E27FC236}">
                <a16:creationId xmlns:a16="http://schemas.microsoft.com/office/drawing/2014/main" id="{0E421EA6-E430-A84D-86CE-88CE29472188}"/>
              </a:ext>
            </a:extLst>
          </p:cNvPr>
          <p:cNvGrpSpPr>
            <a:grpSpLocks/>
          </p:cNvGrpSpPr>
          <p:nvPr/>
        </p:nvGrpSpPr>
        <p:grpSpPr bwMode="auto">
          <a:xfrm>
            <a:off x="8491273" y="4391325"/>
            <a:ext cx="1009650" cy="855028"/>
            <a:chOff x="-44" y="1473"/>
            <a:chExt cx="981" cy="1105"/>
          </a:xfrm>
        </p:grpSpPr>
        <p:pic>
          <p:nvPicPr>
            <p:cNvPr id="255" name="Picture 45" descr="desktop_computer_stylized_medium">
              <a:extLst>
                <a:ext uri="{FF2B5EF4-FFF2-40B4-BE49-F238E27FC236}">
                  <a16:creationId xmlns:a16="http://schemas.microsoft.com/office/drawing/2014/main" id="{0CFB0548-75C3-B541-8DF5-553BDA442F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 name="Freeform 46">
              <a:extLst>
                <a:ext uri="{FF2B5EF4-FFF2-40B4-BE49-F238E27FC236}">
                  <a16:creationId xmlns:a16="http://schemas.microsoft.com/office/drawing/2014/main" id="{A0094AEB-3AFF-0940-8C77-D29712E4818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50" name="Group 44">
            <a:extLst>
              <a:ext uri="{FF2B5EF4-FFF2-40B4-BE49-F238E27FC236}">
                <a16:creationId xmlns:a16="http://schemas.microsoft.com/office/drawing/2014/main" id="{BCF5D40A-A74B-274B-8ADA-55B66CD5DBFC}"/>
              </a:ext>
            </a:extLst>
          </p:cNvPr>
          <p:cNvGrpSpPr>
            <a:grpSpLocks/>
          </p:cNvGrpSpPr>
          <p:nvPr/>
        </p:nvGrpSpPr>
        <p:grpSpPr bwMode="auto">
          <a:xfrm>
            <a:off x="8343615" y="5618570"/>
            <a:ext cx="711200" cy="601028"/>
            <a:chOff x="-44" y="1473"/>
            <a:chExt cx="981" cy="1105"/>
          </a:xfrm>
        </p:grpSpPr>
        <p:pic>
          <p:nvPicPr>
            <p:cNvPr id="253" name="Picture 45" descr="desktop_computer_stylized_medium">
              <a:extLst>
                <a:ext uri="{FF2B5EF4-FFF2-40B4-BE49-F238E27FC236}">
                  <a16:creationId xmlns:a16="http://schemas.microsoft.com/office/drawing/2014/main" id="{771731DD-0069-DA47-95DF-85CE9F4918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4" name="Freeform 46">
              <a:extLst>
                <a:ext uri="{FF2B5EF4-FFF2-40B4-BE49-F238E27FC236}">
                  <a16:creationId xmlns:a16="http://schemas.microsoft.com/office/drawing/2014/main" id="{0818206B-A68C-604B-A676-494044A074B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0" name="Group 19">
            <a:extLst>
              <a:ext uri="{FF2B5EF4-FFF2-40B4-BE49-F238E27FC236}">
                <a16:creationId xmlns:a16="http://schemas.microsoft.com/office/drawing/2014/main" id="{16ACCC7A-2790-4042-9C87-704C4398F4FC}"/>
              </a:ext>
            </a:extLst>
          </p:cNvPr>
          <p:cNvGrpSpPr/>
          <p:nvPr/>
        </p:nvGrpSpPr>
        <p:grpSpPr>
          <a:xfrm>
            <a:off x="1799535" y="4860508"/>
            <a:ext cx="8432226" cy="1763135"/>
            <a:chOff x="1799535" y="4860508"/>
            <a:chExt cx="8432226" cy="1763135"/>
          </a:xfrm>
        </p:grpSpPr>
        <p:sp>
          <p:nvSpPr>
            <p:cNvPr id="220" name="Text Box 21">
              <a:extLst>
                <a:ext uri="{FF2B5EF4-FFF2-40B4-BE49-F238E27FC236}">
                  <a16:creationId xmlns:a16="http://schemas.microsoft.com/office/drawing/2014/main" id="{8B5C784D-B8E9-0242-B1BF-5469854FDC0C}"/>
                </a:ext>
              </a:extLst>
            </p:cNvPr>
            <p:cNvSpPr txBox="1">
              <a:spLocks noChangeArrowheads="1"/>
            </p:cNvSpPr>
            <p:nvPr/>
          </p:nvSpPr>
          <p:spPr bwMode="auto">
            <a:xfrm>
              <a:off x="5140945" y="5749508"/>
              <a:ext cx="158594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1A-23-F9-CD-06-9B</a:t>
              </a:r>
            </a:p>
          </p:txBody>
        </p:sp>
        <p:sp>
          <p:nvSpPr>
            <p:cNvPr id="221" name="Text Box 22">
              <a:extLst>
                <a:ext uri="{FF2B5EF4-FFF2-40B4-BE49-F238E27FC236}">
                  <a16:creationId xmlns:a16="http://schemas.microsoft.com/office/drawing/2014/main" id="{C464F240-6EA6-E645-AE35-1132527BB1A2}"/>
                </a:ext>
              </a:extLst>
            </p:cNvPr>
            <p:cNvSpPr txBox="1">
              <a:spLocks noChangeArrowheads="1"/>
            </p:cNvSpPr>
            <p:nvPr/>
          </p:nvSpPr>
          <p:spPr bwMode="auto">
            <a:xfrm>
              <a:off x="5288582" y="5576471"/>
              <a:ext cx="14157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222.222.222.220</a:t>
              </a:r>
            </a:p>
          </p:txBody>
        </p:sp>
        <p:grpSp>
          <p:nvGrpSpPr>
            <p:cNvPr id="222" name="Group 23">
              <a:extLst>
                <a:ext uri="{FF2B5EF4-FFF2-40B4-BE49-F238E27FC236}">
                  <a16:creationId xmlns:a16="http://schemas.microsoft.com/office/drawing/2014/main" id="{718D171D-585A-DA4B-8722-1465B928B34E}"/>
                </a:ext>
              </a:extLst>
            </p:cNvPr>
            <p:cNvGrpSpPr>
              <a:grpSpLocks/>
            </p:cNvGrpSpPr>
            <p:nvPr/>
          </p:nvGrpSpPr>
          <p:grpSpPr bwMode="auto">
            <a:xfrm>
              <a:off x="3992226" y="6027746"/>
              <a:ext cx="1573213" cy="482601"/>
              <a:chOff x="1934" y="2405"/>
              <a:chExt cx="991" cy="304"/>
            </a:xfrm>
          </p:grpSpPr>
          <p:sp>
            <p:nvSpPr>
              <p:cNvPr id="273" name="Text Box 24">
                <a:extLst>
                  <a:ext uri="{FF2B5EF4-FFF2-40B4-BE49-F238E27FC236}">
                    <a16:creationId xmlns:a16="http://schemas.microsoft.com/office/drawing/2014/main" id="{6074A99D-1DA4-3A42-9396-9E51D4D7D37C}"/>
                  </a:ext>
                </a:extLst>
              </p:cNvPr>
              <p:cNvSpPr txBox="1">
                <a:spLocks noChangeArrowheads="1"/>
              </p:cNvSpPr>
              <p:nvPr/>
            </p:nvSpPr>
            <p:spPr bwMode="auto">
              <a:xfrm>
                <a:off x="1934" y="2405"/>
                <a:ext cx="892"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111.111.111.110</a:t>
                </a:r>
              </a:p>
            </p:txBody>
          </p:sp>
          <p:sp>
            <p:nvSpPr>
              <p:cNvPr id="274" name="Text Box 25">
                <a:extLst>
                  <a:ext uri="{FF2B5EF4-FFF2-40B4-BE49-F238E27FC236}">
                    <a16:creationId xmlns:a16="http://schemas.microsoft.com/office/drawing/2014/main" id="{7F04AB82-B2F9-5040-9BD7-B58343D5B0A4}"/>
                  </a:ext>
                </a:extLst>
              </p:cNvPr>
              <p:cNvSpPr txBox="1">
                <a:spLocks noChangeArrowheads="1"/>
              </p:cNvSpPr>
              <p:nvPr/>
            </p:nvSpPr>
            <p:spPr bwMode="auto">
              <a:xfrm>
                <a:off x="1938" y="2515"/>
                <a:ext cx="987"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E6-E9-00-17-BB-4B</a:t>
                </a:r>
              </a:p>
            </p:txBody>
          </p:sp>
        </p:grpSp>
        <p:sp>
          <p:nvSpPr>
            <p:cNvPr id="223" name="Text Box 26">
              <a:extLst>
                <a:ext uri="{FF2B5EF4-FFF2-40B4-BE49-F238E27FC236}">
                  <a16:creationId xmlns:a16="http://schemas.microsoft.com/office/drawing/2014/main" id="{345706BC-EE35-E948-B847-B9C8F402B953}"/>
                </a:ext>
              </a:extLst>
            </p:cNvPr>
            <p:cNvSpPr txBox="1">
              <a:spLocks noChangeArrowheads="1"/>
            </p:cNvSpPr>
            <p:nvPr/>
          </p:nvSpPr>
          <p:spPr bwMode="auto">
            <a:xfrm>
              <a:off x="1983382" y="6174597"/>
              <a:ext cx="1634615"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CC-49-DE-D0-AB-7D</a:t>
              </a:r>
            </a:p>
          </p:txBody>
        </p:sp>
        <p:sp>
          <p:nvSpPr>
            <p:cNvPr id="224" name="Text Box 27">
              <a:extLst>
                <a:ext uri="{FF2B5EF4-FFF2-40B4-BE49-F238E27FC236}">
                  <a16:creationId xmlns:a16="http://schemas.microsoft.com/office/drawing/2014/main" id="{C6892711-5B00-1B44-A3A1-ED7D7A05C67B}"/>
                </a:ext>
              </a:extLst>
            </p:cNvPr>
            <p:cNvSpPr txBox="1">
              <a:spLocks noChangeArrowheads="1"/>
            </p:cNvSpPr>
            <p:nvPr/>
          </p:nvSpPr>
          <p:spPr bwMode="auto">
            <a:xfrm>
              <a:off x="2183407" y="5985684"/>
              <a:ext cx="14157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111.111.111.112</a:t>
              </a:r>
            </a:p>
          </p:txBody>
        </p:sp>
        <p:sp>
          <p:nvSpPr>
            <p:cNvPr id="225" name="Text Box 30">
              <a:extLst>
                <a:ext uri="{FF2B5EF4-FFF2-40B4-BE49-F238E27FC236}">
                  <a16:creationId xmlns:a16="http://schemas.microsoft.com/office/drawing/2014/main" id="{C9755018-30C5-2F48-B77B-D1C5089AD5E5}"/>
                </a:ext>
              </a:extLst>
            </p:cNvPr>
            <p:cNvSpPr txBox="1">
              <a:spLocks noChangeArrowheads="1"/>
            </p:cNvSpPr>
            <p:nvPr/>
          </p:nvSpPr>
          <p:spPr bwMode="auto">
            <a:xfrm>
              <a:off x="1901438" y="5007006"/>
              <a:ext cx="14157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111.111.111.111</a:t>
              </a:r>
            </a:p>
          </p:txBody>
        </p:sp>
        <p:sp>
          <p:nvSpPr>
            <p:cNvPr id="226" name="Text Box 33">
              <a:extLst>
                <a:ext uri="{FF2B5EF4-FFF2-40B4-BE49-F238E27FC236}">
                  <a16:creationId xmlns:a16="http://schemas.microsoft.com/office/drawing/2014/main" id="{F8059422-13FC-B849-B3BE-4C2D1B546871}"/>
                </a:ext>
              </a:extLst>
            </p:cNvPr>
            <p:cNvSpPr txBox="1">
              <a:spLocks noChangeArrowheads="1"/>
            </p:cNvSpPr>
            <p:nvPr/>
          </p:nvSpPr>
          <p:spPr bwMode="auto">
            <a:xfrm>
              <a:off x="1799535" y="5196273"/>
              <a:ext cx="1535998"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74-29-9C-E8-FF-55</a:t>
              </a:r>
            </a:p>
          </p:txBody>
        </p:sp>
        <p:sp>
          <p:nvSpPr>
            <p:cNvPr id="230" name="Line 44">
              <a:extLst>
                <a:ext uri="{FF2B5EF4-FFF2-40B4-BE49-F238E27FC236}">
                  <a16:creationId xmlns:a16="http://schemas.microsoft.com/office/drawing/2014/main" id="{5FF08ADC-A615-AA4F-988F-06E9F2E02204}"/>
                </a:ext>
              </a:extLst>
            </p:cNvPr>
            <p:cNvSpPr>
              <a:spLocks noChangeShapeType="1"/>
            </p:cNvSpPr>
            <p:nvPr/>
          </p:nvSpPr>
          <p:spPr bwMode="auto">
            <a:xfrm flipV="1">
              <a:off x="3342282" y="5842809"/>
              <a:ext cx="0" cy="16351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1" name="Line 45">
              <a:extLst>
                <a:ext uri="{FF2B5EF4-FFF2-40B4-BE49-F238E27FC236}">
                  <a16:creationId xmlns:a16="http://schemas.microsoft.com/office/drawing/2014/main" id="{C98C8486-5AB7-664F-9D85-3DD76A362527}"/>
                </a:ext>
              </a:extLst>
            </p:cNvPr>
            <p:cNvSpPr>
              <a:spLocks noChangeShapeType="1"/>
            </p:cNvSpPr>
            <p:nvPr/>
          </p:nvSpPr>
          <p:spPr bwMode="auto">
            <a:xfrm flipH="1" flipV="1">
              <a:off x="3248645" y="4860508"/>
              <a:ext cx="0" cy="24812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2" name="Line 46">
              <a:extLst>
                <a:ext uri="{FF2B5EF4-FFF2-40B4-BE49-F238E27FC236}">
                  <a16:creationId xmlns:a16="http://schemas.microsoft.com/office/drawing/2014/main" id="{B1A0EF95-B5D7-6443-84A3-A0E0B10496AB}"/>
                </a:ext>
              </a:extLst>
            </p:cNvPr>
            <p:cNvSpPr>
              <a:spLocks noChangeShapeType="1"/>
            </p:cNvSpPr>
            <p:nvPr/>
          </p:nvSpPr>
          <p:spPr bwMode="auto">
            <a:xfrm>
              <a:off x="5018707" y="5427247"/>
              <a:ext cx="0" cy="620504"/>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3" name="Line 47">
              <a:extLst>
                <a:ext uri="{FF2B5EF4-FFF2-40B4-BE49-F238E27FC236}">
                  <a16:creationId xmlns:a16="http://schemas.microsoft.com/office/drawing/2014/main" id="{4D21BB95-E938-424E-94A6-FA1551CE2B5F}"/>
                </a:ext>
              </a:extLst>
            </p:cNvPr>
            <p:cNvSpPr>
              <a:spLocks noChangeShapeType="1"/>
            </p:cNvSpPr>
            <p:nvPr/>
          </p:nvSpPr>
          <p:spPr bwMode="auto">
            <a:xfrm flipH="1" flipV="1">
              <a:off x="6207745" y="5417721"/>
              <a:ext cx="4762" cy="2206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35" name="Group 63">
              <a:extLst>
                <a:ext uri="{FF2B5EF4-FFF2-40B4-BE49-F238E27FC236}">
                  <a16:creationId xmlns:a16="http://schemas.microsoft.com/office/drawing/2014/main" id="{022EBB57-7AB3-7C45-9AC9-24B737F13F22}"/>
                </a:ext>
              </a:extLst>
            </p:cNvPr>
            <p:cNvGrpSpPr>
              <a:grpSpLocks/>
            </p:cNvGrpSpPr>
            <p:nvPr/>
          </p:nvGrpSpPr>
          <p:grpSpPr bwMode="auto">
            <a:xfrm>
              <a:off x="8615685" y="5148731"/>
              <a:ext cx="1616076" cy="495300"/>
              <a:chOff x="4351" y="2786"/>
              <a:chExt cx="1018" cy="312"/>
            </a:xfrm>
          </p:grpSpPr>
          <p:sp>
            <p:nvSpPr>
              <p:cNvPr id="271" name="Text Box 64">
                <a:extLst>
                  <a:ext uri="{FF2B5EF4-FFF2-40B4-BE49-F238E27FC236}">
                    <a16:creationId xmlns:a16="http://schemas.microsoft.com/office/drawing/2014/main" id="{9C1790DC-D8F5-D148-A191-4095380CC68D}"/>
                  </a:ext>
                </a:extLst>
              </p:cNvPr>
              <p:cNvSpPr txBox="1">
                <a:spLocks noChangeArrowheads="1"/>
              </p:cNvSpPr>
              <p:nvPr/>
            </p:nvSpPr>
            <p:spPr bwMode="auto">
              <a:xfrm>
                <a:off x="4352" y="2786"/>
                <a:ext cx="892"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222.222.222.222</a:t>
                </a:r>
              </a:p>
            </p:txBody>
          </p:sp>
          <p:sp>
            <p:nvSpPr>
              <p:cNvPr id="272" name="Text Box 65">
                <a:extLst>
                  <a:ext uri="{FF2B5EF4-FFF2-40B4-BE49-F238E27FC236}">
                    <a16:creationId xmlns:a16="http://schemas.microsoft.com/office/drawing/2014/main" id="{B09022AD-3504-8E4C-B2F0-99A5DA41EFD0}"/>
                  </a:ext>
                </a:extLst>
              </p:cNvPr>
              <p:cNvSpPr txBox="1">
                <a:spLocks noChangeArrowheads="1"/>
              </p:cNvSpPr>
              <p:nvPr/>
            </p:nvSpPr>
            <p:spPr bwMode="auto">
              <a:xfrm>
                <a:off x="4351" y="2904"/>
                <a:ext cx="1018"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49-BD-D2-C7-56-2A</a:t>
                </a:r>
              </a:p>
            </p:txBody>
          </p:sp>
        </p:grpSp>
        <p:sp>
          <p:nvSpPr>
            <p:cNvPr id="237" name="Text Box 71">
              <a:extLst>
                <a:ext uri="{FF2B5EF4-FFF2-40B4-BE49-F238E27FC236}">
                  <a16:creationId xmlns:a16="http://schemas.microsoft.com/office/drawing/2014/main" id="{E34EA307-0F5E-7E4E-9CE6-4AB424039BE6}"/>
                </a:ext>
              </a:extLst>
            </p:cNvPr>
            <p:cNvSpPr txBox="1">
              <a:spLocks noChangeArrowheads="1"/>
            </p:cNvSpPr>
            <p:nvPr/>
          </p:nvSpPr>
          <p:spPr bwMode="auto">
            <a:xfrm>
              <a:off x="8307272" y="6136999"/>
              <a:ext cx="14157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222.222.222.221</a:t>
              </a:r>
            </a:p>
          </p:txBody>
        </p:sp>
        <p:sp>
          <p:nvSpPr>
            <p:cNvPr id="238" name="Text Box 72">
              <a:extLst>
                <a:ext uri="{FF2B5EF4-FFF2-40B4-BE49-F238E27FC236}">
                  <a16:creationId xmlns:a16="http://schemas.microsoft.com/office/drawing/2014/main" id="{B5B6783C-814C-0B4E-B164-BE3DE87DBB57}"/>
                </a:ext>
              </a:extLst>
            </p:cNvPr>
            <p:cNvSpPr txBox="1">
              <a:spLocks noChangeArrowheads="1"/>
            </p:cNvSpPr>
            <p:nvPr/>
          </p:nvSpPr>
          <p:spPr bwMode="auto">
            <a:xfrm>
              <a:off x="8297391" y="6315866"/>
              <a:ext cx="1552284"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88-B2-2F-54-1A-0F</a:t>
              </a:r>
            </a:p>
          </p:txBody>
        </p:sp>
        <p:cxnSp>
          <p:nvCxnSpPr>
            <p:cNvPr id="251" name="Straight Arrow Connector 250">
              <a:extLst>
                <a:ext uri="{FF2B5EF4-FFF2-40B4-BE49-F238E27FC236}">
                  <a16:creationId xmlns:a16="http://schemas.microsoft.com/office/drawing/2014/main" id="{64FFBE43-D54F-1248-BB0F-8C6305664255}"/>
                </a:ext>
              </a:extLst>
            </p:cNvPr>
            <p:cNvCxnSpPr/>
            <p:nvPr/>
          </p:nvCxnSpPr>
          <p:spPr>
            <a:xfrm flipV="1">
              <a:off x="8669292" y="4874844"/>
              <a:ext cx="0" cy="4459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AF922730-B346-B540-9CCA-A7D5E3F387C9}"/>
                </a:ext>
              </a:extLst>
            </p:cNvPr>
            <p:cNvCxnSpPr>
              <a:cxnSpLocks/>
            </p:cNvCxnSpPr>
            <p:nvPr/>
          </p:nvCxnSpPr>
          <p:spPr>
            <a:xfrm flipV="1">
              <a:off x="8447023" y="5943807"/>
              <a:ext cx="0" cy="2416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5" name="Rectangle 2">
            <a:extLst>
              <a:ext uri="{FF2B5EF4-FFF2-40B4-BE49-F238E27FC236}">
                <a16:creationId xmlns:a16="http://schemas.microsoft.com/office/drawing/2014/main" id="{F2C09E71-12BD-2C45-A9FA-A6A951F6F19C}"/>
              </a:ext>
            </a:extLst>
          </p:cNvPr>
          <p:cNvSpPr txBox="1">
            <a:spLocks noChangeArrowheads="1"/>
          </p:cNvSpPr>
          <p:nvPr/>
        </p:nvSpPr>
        <p:spPr>
          <a:xfrm>
            <a:off x="923027" y="2179255"/>
            <a:ext cx="10196305" cy="158327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1" indent="-225425"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assume that:</a:t>
            </a:r>
          </a:p>
          <a:p>
            <a:pPr marL="1022350" marR="0" lvl="2" indent="-342900"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 knows B’s IP address</a:t>
            </a:r>
          </a:p>
          <a:p>
            <a:pPr marL="1022350" marR="0" lvl="2" indent="-342900"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 knows IP address of first hop router, R </a:t>
            </a: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(how?)</a:t>
            </a:r>
          </a:p>
          <a:p>
            <a:pPr marL="1022350" marR="0" lvl="2" indent="-342900"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 knows R’s MAC address </a:t>
            </a: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(how?)</a:t>
            </a:r>
          </a:p>
        </p:txBody>
      </p:sp>
    </p:spTree>
    <p:extLst>
      <p:ext uri="{BB962C8B-B14F-4D97-AF65-F5344CB8AC3E}">
        <p14:creationId xmlns:p14="http://schemas.microsoft.com/office/powerpoint/2010/main" val="130026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5"/>
                                        </p:tgtEl>
                                        <p:attrNameLst>
                                          <p:attrName>style.visibility</p:attrName>
                                        </p:attrNameLst>
                                      </p:cBhvr>
                                      <p:to>
                                        <p:strVal val="visible"/>
                                      </p:to>
                                    </p:set>
                                    <p:animEffect transition="in" filter="dissolve">
                                      <p:cBhvr>
                                        <p:cTn id="12" dur="500"/>
                                        <p:tgtEl>
                                          <p:spTgt spid="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Routing to another subnet: addressing</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60E8BE2D-BC96-5B4C-BB01-5A8A7B585BE8}"/>
              </a:ext>
            </a:extLst>
          </p:cNvPr>
          <p:cNvGrpSpPr/>
          <p:nvPr/>
        </p:nvGrpSpPr>
        <p:grpSpPr>
          <a:xfrm>
            <a:off x="1799535" y="4315099"/>
            <a:ext cx="8432226" cy="2308544"/>
            <a:chOff x="1799535" y="4315099"/>
            <a:chExt cx="8432226" cy="2308544"/>
          </a:xfrm>
        </p:grpSpPr>
        <p:cxnSp>
          <p:nvCxnSpPr>
            <p:cNvPr id="11" name="Straight Connector 10">
              <a:extLst>
                <a:ext uri="{FF2B5EF4-FFF2-40B4-BE49-F238E27FC236}">
                  <a16:creationId xmlns:a16="http://schemas.microsoft.com/office/drawing/2014/main" id="{0CFFE62D-54D4-2E4A-9F56-42AF465143DE}"/>
                </a:ext>
              </a:extLst>
            </p:cNvPr>
            <p:cNvCxnSpPr/>
            <p:nvPr/>
          </p:nvCxnSpPr>
          <p:spPr>
            <a:xfrm>
              <a:off x="4293702" y="5340624"/>
              <a:ext cx="323353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 Box 4">
              <a:extLst>
                <a:ext uri="{FF2B5EF4-FFF2-40B4-BE49-F238E27FC236}">
                  <a16:creationId xmlns:a16="http://schemas.microsoft.com/office/drawing/2014/main" id="{2D2C1B49-6D05-3245-A14C-49597506C649}"/>
                </a:ext>
              </a:extLst>
            </p:cNvPr>
            <p:cNvSpPr txBox="1">
              <a:spLocks noChangeArrowheads="1"/>
            </p:cNvSpPr>
            <p:nvPr/>
          </p:nvSpPr>
          <p:spPr bwMode="auto">
            <a:xfrm>
              <a:off x="5496545" y="4606786"/>
              <a:ext cx="380232"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R</a:t>
              </a:r>
              <a:endParaRPr kumimoji="0" lang="en-US" sz="2000" b="0" i="0" u="none" strike="noStrike" kern="1200" cap="none" spc="0" normalizeH="0" baseline="0" noProof="0" dirty="0">
                <a:ln>
                  <a:noFill/>
                </a:ln>
                <a:solidFill>
                  <a:srgbClr val="0000A8"/>
                </a:solidFill>
                <a:effectLst/>
                <a:uLnTx/>
                <a:uFillTx/>
                <a:latin typeface="Calibri" panose="020F0502020204030204"/>
                <a:ea typeface="+mn-ea"/>
                <a:cs typeface="+mn-cs"/>
              </a:endParaRPr>
            </a:p>
          </p:txBody>
        </p:sp>
        <p:sp>
          <p:nvSpPr>
            <p:cNvPr id="92" name="Text Box 21">
              <a:extLst>
                <a:ext uri="{FF2B5EF4-FFF2-40B4-BE49-F238E27FC236}">
                  <a16:creationId xmlns:a16="http://schemas.microsoft.com/office/drawing/2014/main" id="{8E9F58B9-C012-7C42-9622-7098AAF9C744}"/>
                </a:ext>
              </a:extLst>
            </p:cNvPr>
            <p:cNvSpPr txBox="1">
              <a:spLocks noChangeArrowheads="1"/>
            </p:cNvSpPr>
            <p:nvPr/>
          </p:nvSpPr>
          <p:spPr bwMode="auto">
            <a:xfrm>
              <a:off x="5140945" y="5749508"/>
              <a:ext cx="158594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1A-23-F9-CD-06-9B</a:t>
              </a:r>
            </a:p>
          </p:txBody>
        </p:sp>
        <p:sp>
          <p:nvSpPr>
            <p:cNvPr id="93" name="Text Box 22">
              <a:extLst>
                <a:ext uri="{FF2B5EF4-FFF2-40B4-BE49-F238E27FC236}">
                  <a16:creationId xmlns:a16="http://schemas.microsoft.com/office/drawing/2014/main" id="{D3BC78DD-68E2-3F42-A025-894036CA69F8}"/>
                </a:ext>
              </a:extLst>
            </p:cNvPr>
            <p:cNvSpPr txBox="1">
              <a:spLocks noChangeArrowheads="1"/>
            </p:cNvSpPr>
            <p:nvPr/>
          </p:nvSpPr>
          <p:spPr bwMode="auto">
            <a:xfrm>
              <a:off x="5288582" y="5576471"/>
              <a:ext cx="14157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222.222.222.220</a:t>
              </a:r>
            </a:p>
          </p:txBody>
        </p:sp>
        <p:grpSp>
          <p:nvGrpSpPr>
            <p:cNvPr id="94" name="Group 23">
              <a:extLst>
                <a:ext uri="{FF2B5EF4-FFF2-40B4-BE49-F238E27FC236}">
                  <a16:creationId xmlns:a16="http://schemas.microsoft.com/office/drawing/2014/main" id="{026701D5-9E9E-EF42-B7AA-972F210D71D9}"/>
                </a:ext>
              </a:extLst>
            </p:cNvPr>
            <p:cNvGrpSpPr>
              <a:grpSpLocks/>
            </p:cNvGrpSpPr>
            <p:nvPr/>
          </p:nvGrpSpPr>
          <p:grpSpPr bwMode="auto">
            <a:xfrm>
              <a:off x="3992226" y="6027746"/>
              <a:ext cx="1573213" cy="482601"/>
              <a:chOff x="1934" y="2405"/>
              <a:chExt cx="991" cy="304"/>
            </a:xfrm>
          </p:grpSpPr>
          <p:sp>
            <p:nvSpPr>
              <p:cNvPr id="146" name="Text Box 24">
                <a:extLst>
                  <a:ext uri="{FF2B5EF4-FFF2-40B4-BE49-F238E27FC236}">
                    <a16:creationId xmlns:a16="http://schemas.microsoft.com/office/drawing/2014/main" id="{D19F6EF2-3DED-734B-B3EA-8B5850BFD7DC}"/>
                  </a:ext>
                </a:extLst>
              </p:cNvPr>
              <p:cNvSpPr txBox="1">
                <a:spLocks noChangeArrowheads="1"/>
              </p:cNvSpPr>
              <p:nvPr/>
            </p:nvSpPr>
            <p:spPr bwMode="auto">
              <a:xfrm>
                <a:off x="1934" y="2405"/>
                <a:ext cx="892"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111.111.111.110</a:t>
                </a:r>
              </a:p>
            </p:txBody>
          </p:sp>
          <p:sp>
            <p:nvSpPr>
              <p:cNvPr id="147" name="Text Box 25">
                <a:extLst>
                  <a:ext uri="{FF2B5EF4-FFF2-40B4-BE49-F238E27FC236}">
                    <a16:creationId xmlns:a16="http://schemas.microsoft.com/office/drawing/2014/main" id="{E60F6762-DC3F-2E40-B567-43C8BBD1B182}"/>
                  </a:ext>
                </a:extLst>
              </p:cNvPr>
              <p:cNvSpPr txBox="1">
                <a:spLocks noChangeArrowheads="1"/>
              </p:cNvSpPr>
              <p:nvPr/>
            </p:nvSpPr>
            <p:spPr bwMode="auto">
              <a:xfrm>
                <a:off x="1938" y="2515"/>
                <a:ext cx="987"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E6-E9-00-17-BB-4B</a:t>
                </a:r>
              </a:p>
            </p:txBody>
          </p:sp>
        </p:grpSp>
        <p:sp>
          <p:nvSpPr>
            <p:cNvPr id="99" name="Text Box 26">
              <a:extLst>
                <a:ext uri="{FF2B5EF4-FFF2-40B4-BE49-F238E27FC236}">
                  <a16:creationId xmlns:a16="http://schemas.microsoft.com/office/drawing/2014/main" id="{EB7AD1CB-7395-4048-94BA-078B6760194C}"/>
                </a:ext>
              </a:extLst>
            </p:cNvPr>
            <p:cNvSpPr txBox="1">
              <a:spLocks noChangeArrowheads="1"/>
            </p:cNvSpPr>
            <p:nvPr/>
          </p:nvSpPr>
          <p:spPr bwMode="auto">
            <a:xfrm>
              <a:off x="1983382" y="6174597"/>
              <a:ext cx="1634615"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CC-49-DE-D0-AB-7D</a:t>
              </a:r>
            </a:p>
          </p:txBody>
        </p:sp>
        <p:sp>
          <p:nvSpPr>
            <p:cNvPr id="100" name="Text Box 27">
              <a:extLst>
                <a:ext uri="{FF2B5EF4-FFF2-40B4-BE49-F238E27FC236}">
                  <a16:creationId xmlns:a16="http://schemas.microsoft.com/office/drawing/2014/main" id="{883C22D8-5EE5-FD4B-A6BF-961F094C9520}"/>
                </a:ext>
              </a:extLst>
            </p:cNvPr>
            <p:cNvSpPr txBox="1">
              <a:spLocks noChangeArrowheads="1"/>
            </p:cNvSpPr>
            <p:nvPr/>
          </p:nvSpPr>
          <p:spPr bwMode="auto">
            <a:xfrm>
              <a:off x="2183407" y="5985684"/>
              <a:ext cx="14157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111.111.111.112</a:t>
              </a:r>
            </a:p>
          </p:txBody>
        </p:sp>
        <p:sp>
          <p:nvSpPr>
            <p:cNvPr id="101" name="Text Box 30">
              <a:extLst>
                <a:ext uri="{FF2B5EF4-FFF2-40B4-BE49-F238E27FC236}">
                  <a16:creationId xmlns:a16="http://schemas.microsoft.com/office/drawing/2014/main" id="{F0A4A6D6-07D6-9540-9E22-87082344B6CE}"/>
                </a:ext>
              </a:extLst>
            </p:cNvPr>
            <p:cNvSpPr txBox="1">
              <a:spLocks noChangeArrowheads="1"/>
            </p:cNvSpPr>
            <p:nvPr/>
          </p:nvSpPr>
          <p:spPr bwMode="auto">
            <a:xfrm>
              <a:off x="1901438" y="5007006"/>
              <a:ext cx="14157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111.111.111.111</a:t>
              </a:r>
            </a:p>
          </p:txBody>
        </p:sp>
        <p:sp>
          <p:nvSpPr>
            <p:cNvPr id="102" name="Text Box 33">
              <a:extLst>
                <a:ext uri="{FF2B5EF4-FFF2-40B4-BE49-F238E27FC236}">
                  <a16:creationId xmlns:a16="http://schemas.microsoft.com/office/drawing/2014/main" id="{98DB423A-5D18-F545-A673-502329AD2A00}"/>
                </a:ext>
              </a:extLst>
            </p:cNvPr>
            <p:cNvSpPr txBox="1">
              <a:spLocks noChangeArrowheads="1"/>
            </p:cNvSpPr>
            <p:nvPr/>
          </p:nvSpPr>
          <p:spPr bwMode="auto">
            <a:xfrm>
              <a:off x="1799535" y="5196273"/>
              <a:ext cx="1535998"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74-29-9C-E8-FF-55</a:t>
              </a:r>
            </a:p>
          </p:txBody>
        </p:sp>
        <p:sp>
          <p:nvSpPr>
            <p:cNvPr id="103" name="Freeform 39">
              <a:extLst>
                <a:ext uri="{FF2B5EF4-FFF2-40B4-BE49-F238E27FC236}">
                  <a16:creationId xmlns:a16="http://schemas.microsoft.com/office/drawing/2014/main" id="{B2706607-111C-5245-B2CF-A17D7724FFA8}"/>
                </a:ext>
              </a:extLst>
            </p:cNvPr>
            <p:cNvSpPr>
              <a:spLocks/>
            </p:cNvSpPr>
            <p:nvPr/>
          </p:nvSpPr>
          <p:spPr bwMode="auto">
            <a:xfrm>
              <a:off x="3637582" y="4808121"/>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4" name="Line 40">
              <a:extLst>
                <a:ext uri="{FF2B5EF4-FFF2-40B4-BE49-F238E27FC236}">
                  <a16:creationId xmlns:a16="http://schemas.microsoft.com/office/drawing/2014/main" id="{28F869C4-D67B-E043-97EC-60E9EE422E8C}"/>
                </a:ext>
              </a:extLst>
            </p:cNvPr>
            <p:cNvSpPr>
              <a:spLocks noChangeShapeType="1"/>
            </p:cNvSpPr>
            <p:nvPr/>
          </p:nvSpPr>
          <p:spPr bwMode="auto">
            <a:xfrm>
              <a:off x="3334370" y="4787483"/>
              <a:ext cx="438150" cy="2301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Line 41">
              <a:extLst>
                <a:ext uri="{FF2B5EF4-FFF2-40B4-BE49-F238E27FC236}">
                  <a16:creationId xmlns:a16="http://schemas.microsoft.com/office/drawing/2014/main" id="{F58EADC2-5F53-3341-BAA6-DBF970DD75E5}"/>
                </a:ext>
              </a:extLst>
            </p:cNvPr>
            <p:cNvSpPr>
              <a:spLocks noChangeShapeType="1"/>
            </p:cNvSpPr>
            <p:nvPr/>
          </p:nvSpPr>
          <p:spPr bwMode="auto">
            <a:xfrm flipV="1">
              <a:off x="3406935" y="5732045"/>
              <a:ext cx="283036" cy="5444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Line 44">
              <a:extLst>
                <a:ext uri="{FF2B5EF4-FFF2-40B4-BE49-F238E27FC236}">
                  <a16:creationId xmlns:a16="http://schemas.microsoft.com/office/drawing/2014/main" id="{9DEB43AB-0452-E74B-A267-354DF376C2C7}"/>
                </a:ext>
              </a:extLst>
            </p:cNvPr>
            <p:cNvSpPr>
              <a:spLocks noChangeShapeType="1"/>
            </p:cNvSpPr>
            <p:nvPr/>
          </p:nvSpPr>
          <p:spPr bwMode="auto">
            <a:xfrm flipV="1">
              <a:off x="3342282" y="5842809"/>
              <a:ext cx="0" cy="16351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Line 45">
              <a:extLst>
                <a:ext uri="{FF2B5EF4-FFF2-40B4-BE49-F238E27FC236}">
                  <a16:creationId xmlns:a16="http://schemas.microsoft.com/office/drawing/2014/main" id="{FCE2A6D7-36B2-D94C-B589-354F8509B97B}"/>
                </a:ext>
              </a:extLst>
            </p:cNvPr>
            <p:cNvSpPr>
              <a:spLocks noChangeShapeType="1"/>
            </p:cNvSpPr>
            <p:nvPr/>
          </p:nvSpPr>
          <p:spPr bwMode="auto">
            <a:xfrm flipH="1" flipV="1">
              <a:off x="3248645" y="4860508"/>
              <a:ext cx="0" cy="24812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Line 46">
              <a:extLst>
                <a:ext uri="{FF2B5EF4-FFF2-40B4-BE49-F238E27FC236}">
                  <a16:creationId xmlns:a16="http://schemas.microsoft.com/office/drawing/2014/main" id="{34C788DF-A7C4-7C49-A6BA-645F989435A2}"/>
                </a:ext>
              </a:extLst>
            </p:cNvPr>
            <p:cNvSpPr>
              <a:spLocks noChangeShapeType="1"/>
            </p:cNvSpPr>
            <p:nvPr/>
          </p:nvSpPr>
          <p:spPr bwMode="auto">
            <a:xfrm>
              <a:off x="5018707" y="5427247"/>
              <a:ext cx="0" cy="620504"/>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Line 47">
              <a:extLst>
                <a:ext uri="{FF2B5EF4-FFF2-40B4-BE49-F238E27FC236}">
                  <a16:creationId xmlns:a16="http://schemas.microsoft.com/office/drawing/2014/main" id="{74475E6E-D489-9D41-83DE-586A84785D27}"/>
                </a:ext>
              </a:extLst>
            </p:cNvPr>
            <p:cNvSpPr>
              <a:spLocks noChangeShapeType="1"/>
            </p:cNvSpPr>
            <p:nvPr/>
          </p:nvSpPr>
          <p:spPr bwMode="auto">
            <a:xfrm flipH="1" flipV="1">
              <a:off x="6207745" y="5417721"/>
              <a:ext cx="4762" cy="2206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1" name="Text Box 58">
              <a:extLst>
                <a:ext uri="{FF2B5EF4-FFF2-40B4-BE49-F238E27FC236}">
                  <a16:creationId xmlns:a16="http://schemas.microsoft.com/office/drawing/2014/main" id="{9ED91BB2-5CD2-AF4D-990D-A02134AFDF18}"/>
                </a:ext>
              </a:extLst>
            </p:cNvPr>
            <p:cNvSpPr txBox="1">
              <a:spLocks noChangeArrowheads="1"/>
            </p:cNvSpPr>
            <p:nvPr/>
          </p:nvSpPr>
          <p:spPr bwMode="auto">
            <a:xfrm>
              <a:off x="2243136" y="4315099"/>
              <a:ext cx="393056"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A</a:t>
              </a:r>
            </a:p>
          </p:txBody>
        </p:sp>
        <p:grpSp>
          <p:nvGrpSpPr>
            <p:cNvPr id="113" name="Group 63">
              <a:extLst>
                <a:ext uri="{FF2B5EF4-FFF2-40B4-BE49-F238E27FC236}">
                  <a16:creationId xmlns:a16="http://schemas.microsoft.com/office/drawing/2014/main" id="{28E44824-539C-9E48-97D4-38EC5EF1A87D}"/>
                </a:ext>
              </a:extLst>
            </p:cNvPr>
            <p:cNvGrpSpPr>
              <a:grpSpLocks/>
            </p:cNvGrpSpPr>
            <p:nvPr/>
          </p:nvGrpSpPr>
          <p:grpSpPr bwMode="auto">
            <a:xfrm>
              <a:off x="8615685" y="5148731"/>
              <a:ext cx="1616076" cy="495300"/>
              <a:chOff x="4351" y="2786"/>
              <a:chExt cx="1018" cy="312"/>
            </a:xfrm>
          </p:grpSpPr>
          <p:sp>
            <p:nvSpPr>
              <p:cNvPr id="144" name="Text Box 64">
                <a:extLst>
                  <a:ext uri="{FF2B5EF4-FFF2-40B4-BE49-F238E27FC236}">
                    <a16:creationId xmlns:a16="http://schemas.microsoft.com/office/drawing/2014/main" id="{6F4DD6C5-5CCC-9A43-8DEF-22B166CC124F}"/>
                  </a:ext>
                </a:extLst>
              </p:cNvPr>
              <p:cNvSpPr txBox="1">
                <a:spLocks noChangeArrowheads="1"/>
              </p:cNvSpPr>
              <p:nvPr/>
            </p:nvSpPr>
            <p:spPr bwMode="auto">
              <a:xfrm>
                <a:off x="4352" y="2786"/>
                <a:ext cx="892"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222.222.222.222</a:t>
                </a:r>
              </a:p>
            </p:txBody>
          </p:sp>
          <p:sp>
            <p:nvSpPr>
              <p:cNvPr id="145" name="Text Box 65">
                <a:extLst>
                  <a:ext uri="{FF2B5EF4-FFF2-40B4-BE49-F238E27FC236}">
                    <a16:creationId xmlns:a16="http://schemas.microsoft.com/office/drawing/2014/main" id="{6E33AF33-87FC-744F-A61A-A574F7048B06}"/>
                  </a:ext>
                </a:extLst>
              </p:cNvPr>
              <p:cNvSpPr txBox="1">
                <a:spLocks noChangeArrowheads="1"/>
              </p:cNvSpPr>
              <p:nvPr/>
            </p:nvSpPr>
            <p:spPr bwMode="auto">
              <a:xfrm>
                <a:off x="4351" y="2904"/>
                <a:ext cx="1018"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49-BD-D2-C7-56-2A</a:t>
                </a:r>
              </a:p>
            </p:txBody>
          </p:sp>
        </p:grpSp>
        <p:sp>
          <p:nvSpPr>
            <p:cNvPr id="114" name="Line 67">
              <a:extLst>
                <a:ext uri="{FF2B5EF4-FFF2-40B4-BE49-F238E27FC236}">
                  <a16:creationId xmlns:a16="http://schemas.microsoft.com/office/drawing/2014/main" id="{351E9598-D6EF-0941-9E90-3FFDA09398B1}"/>
                </a:ext>
              </a:extLst>
            </p:cNvPr>
            <p:cNvSpPr>
              <a:spLocks noChangeShapeType="1"/>
            </p:cNvSpPr>
            <p:nvPr/>
          </p:nvSpPr>
          <p:spPr bwMode="auto">
            <a:xfrm flipV="1">
              <a:off x="8215932" y="4787483"/>
              <a:ext cx="450850" cy="3175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Text Box 71">
              <a:extLst>
                <a:ext uri="{FF2B5EF4-FFF2-40B4-BE49-F238E27FC236}">
                  <a16:creationId xmlns:a16="http://schemas.microsoft.com/office/drawing/2014/main" id="{A2452177-E551-CB48-A13E-9F30A8D87705}"/>
                </a:ext>
              </a:extLst>
            </p:cNvPr>
            <p:cNvSpPr txBox="1">
              <a:spLocks noChangeArrowheads="1"/>
            </p:cNvSpPr>
            <p:nvPr/>
          </p:nvSpPr>
          <p:spPr bwMode="auto">
            <a:xfrm>
              <a:off x="8307272" y="6136999"/>
              <a:ext cx="14157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222.222.222.221</a:t>
              </a:r>
            </a:p>
          </p:txBody>
        </p:sp>
        <p:sp>
          <p:nvSpPr>
            <p:cNvPr id="117" name="Text Box 72">
              <a:extLst>
                <a:ext uri="{FF2B5EF4-FFF2-40B4-BE49-F238E27FC236}">
                  <a16:creationId xmlns:a16="http://schemas.microsoft.com/office/drawing/2014/main" id="{70A29F2B-254D-C242-BED3-63C6A20006BF}"/>
                </a:ext>
              </a:extLst>
            </p:cNvPr>
            <p:cNvSpPr txBox="1">
              <a:spLocks noChangeArrowheads="1"/>
            </p:cNvSpPr>
            <p:nvPr/>
          </p:nvSpPr>
          <p:spPr bwMode="auto">
            <a:xfrm>
              <a:off x="8297391" y="6315866"/>
              <a:ext cx="1552284"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88-B2-2F-54-1A-0F</a:t>
              </a:r>
            </a:p>
          </p:txBody>
        </p:sp>
        <p:sp>
          <p:nvSpPr>
            <p:cNvPr id="118" name="Line 73">
              <a:extLst>
                <a:ext uri="{FF2B5EF4-FFF2-40B4-BE49-F238E27FC236}">
                  <a16:creationId xmlns:a16="http://schemas.microsoft.com/office/drawing/2014/main" id="{EA6BFE92-6101-754D-A5A8-900E35C4E79C}"/>
                </a:ext>
              </a:extLst>
            </p:cNvPr>
            <p:cNvSpPr>
              <a:spLocks noChangeShapeType="1"/>
            </p:cNvSpPr>
            <p:nvPr/>
          </p:nvSpPr>
          <p:spPr bwMode="auto">
            <a:xfrm flipH="1" flipV="1">
              <a:off x="8156672" y="5684421"/>
              <a:ext cx="267105" cy="20092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0" name="Freeform 75">
              <a:extLst>
                <a:ext uri="{FF2B5EF4-FFF2-40B4-BE49-F238E27FC236}">
                  <a16:creationId xmlns:a16="http://schemas.microsoft.com/office/drawing/2014/main" id="{68E66362-A921-0844-BAA8-FB5279AD1D5D}"/>
                </a:ext>
              </a:extLst>
            </p:cNvPr>
            <p:cNvSpPr>
              <a:spLocks/>
            </p:cNvSpPr>
            <p:nvPr/>
          </p:nvSpPr>
          <p:spPr bwMode="auto">
            <a:xfrm>
              <a:off x="7476157" y="4811296"/>
              <a:ext cx="765175" cy="1081088"/>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Text Box 76">
              <a:extLst>
                <a:ext uri="{FF2B5EF4-FFF2-40B4-BE49-F238E27FC236}">
                  <a16:creationId xmlns:a16="http://schemas.microsoft.com/office/drawing/2014/main" id="{DA57B50B-B7E5-2942-B45A-3152B6985451}"/>
                </a:ext>
              </a:extLst>
            </p:cNvPr>
            <p:cNvSpPr txBox="1">
              <a:spLocks noChangeArrowheads="1"/>
            </p:cNvSpPr>
            <p:nvPr/>
          </p:nvSpPr>
          <p:spPr bwMode="auto">
            <a:xfrm>
              <a:off x="9407316" y="4484341"/>
              <a:ext cx="380232"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B</a:t>
              </a:r>
            </a:p>
          </p:txBody>
        </p:sp>
        <p:grpSp>
          <p:nvGrpSpPr>
            <p:cNvPr id="9" name="Group 8">
              <a:extLst>
                <a:ext uri="{FF2B5EF4-FFF2-40B4-BE49-F238E27FC236}">
                  <a16:creationId xmlns:a16="http://schemas.microsoft.com/office/drawing/2014/main" id="{CC76A447-7E01-C147-9C89-C1C4C935DA7A}"/>
                </a:ext>
              </a:extLst>
            </p:cNvPr>
            <p:cNvGrpSpPr/>
            <p:nvPr/>
          </p:nvGrpSpPr>
          <p:grpSpPr>
            <a:xfrm>
              <a:off x="5001868" y="5038254"/>
              <a:ext cx="1310631" cy="501151"/>
              <a:chOff x="4909105" y="5767126"/>
              <a:chExt cx="1310631" cy="501151"/>
            </a:xfrm>
          </p:grpSpPr>
          <p:sp>
            <p:nvSpPr>
              <p:cNvPr id="167" name="Rectangle 37">
                <a:extLst>
                  <a:ext uri="{FF2B5EF4-FFF2-40B4-BE49-F238E27FC236}">
                    <a16:creationId xmlns:a16="http://schemas.microsoft.com/office/drawing/2014/main" id="{89D0886F-F835-2044-AB8F-F49ACC0B58EB}"/>
                  </a:ext>
                </a:extLst>
              </p:cNvPr>
              <p:cNvSpPr>
                <a:spLocks noChangeArrowheads="1"/>
              </p:cNvSpPr>
              <p:nvPr/>
            </p:nvSpPr>
            <p:spPr bwMode="auto">
              <a:xfrm rot="5400000">
                <a:off x="6024859" y="5937451"/>
                <a:ext cx="13416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sp>
            <p:nvSpPr>
              <p:cNvPr id="168" name="Rectangle 37">
                <a:extLst>
                  <a:ext uri="{FF2B5EF4-FFF2-40B4-BE49-F238E27FC236}">
                    <a16:creationId xmlns:a16="http://schemas.microsoft.com/office/drawing/2014/main" id="{C75323AD-DC39-4543-A0CC-4375A7BCF3F2}"/>
                  </a:ext>
                </a:extLst>
              </p:cNvPr>
              <p:cNvSpPr>
                <a:spLocks noChangeArrowheads="1"/>
              </p:cNvSpPr>
              <p:nvPr/>
            </p:nvSpPr>
            <p:spPr bwMode="auto">
              <a:xfrm rot="5400000">
                <a:off x="4966501" y="5940764"/>
                <a:ext cx="140795"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56" name="Group 155">
                <a:extLst>
                  <a:ext uri="{FF2B5EF4-FFF2-40B4-BE49-F238E27FC236}">
                    <a16:creationId xmlns:a16="http://schemas.microsoft.com/office/drawing/2014/main" id="{EDD0BCD9-05EB-F249-AEA1-A9CCFBC80BB8}"/>
                  </a:ext>
                </a:extLst>
              </p:cNvPr>
              <p:cNvGrpSpPr/>
              <p:nvPr/>
            </p:nvGrpSpPr>
            <p:grpSpPr>
              <a:xfrm>
                <a:off x="5115340" y="5767126"/>
                <a:ext cx="901147" cy="501151"/>
                <a:chOff x="7493876" y="2774731"/>
                <a:chExt cx="1481958" cy="894622"/>
              </a:xfrm>
            </p:grpSpPr>
            <p:sp>
              <p:nvSpPr>
                <p:cNvPr id="157" name="Freeform 156">
                  <a:extLst>
                    <a:ext uri="{FF2B5EF4-FFF2-40B4-BE49-F238E27FC236}">
                      <a16:creationId xmlns:a16="http://schemas.microsoft.com/office/drawing/2014/main" id="{F5326B06-29FF-A544-BF80-2A062222958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8" name="Oval 157">
                  <a:extLst>
                    <a:ext uri="{FF2B5EF4-FFF2-40B4-BE49-F238E27FC236}">
                      <a16:creationId xmlns:a16="http://schemas.microsoft.com/office/drawing/2014/main" id="{8065A2A5-902C-A940-821B-CBFC0122AC2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9" name="Group 158">
                  <a:extLst>
                    <a:ext uri="{FF2B5EF4-FFF2-40B4-BE49-F238E27FC236}">
                      <a16:creationId xmlns:a16="http://schemas.microsoft.com/office/drawing/2014/main" id="{14C076B7-5A71-8644-9F5C-08E13F943BD5}"/>
                    </a:ext>
                  </a:extLst>
                </p:cNvPr>
                <p:cNvGrpSpPr/>
                <p:nvPr/>
              </p:nvGrpSpPr>
              <p:grpSpPr>
                <a:xfrm>
                  <a:off x="7713663" y="2848339"/>
                  <a:ext cx="1042107" cy="425543"/>
                  <a:chOff x="7786941" y="2884917"/>
                  <a:chExt cx="897649" cy="353919"/>
                </a:xfrm>
              </p:grpSpPr>
              <p:sp>
                <p:nvSpPr>
                  <p:cNvPr id="160" name="Freeform 159">
                    <a:extLst>
                      <a:ext uri="{FF2B5EF4-FFF2-40B4-BE49-F238E27FC236}">
                        <a16:creationId xmlns:a16="http://schemas.microsoft.com/office/drawing/2014/main" id="{13D62837-C3EA-8B4B-B09D-FC71F9727C6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1" name="Freeform 160">
                    <a:extLst>
                      <a:ext uri="{FF2B5EF4-FFF2-40B4-BE49-F238E27FC236}">
                        <a16:creationId xmlns:a16="http://schemas.microsoft.com/office/drawing/2014/main" id="{147D5E46-2372-FA45-9685-A7CC6CA91F5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2" name="Freeform 161">
                    <a:extLst>
                      <a:ext uri="{FF2B5EF4-FFF2-40B4-BE49-F238E27FC236}">
                        <a16:creationId xmlns:a16="http://schemas.microsoft.com/office/drawing/2014/main" id="{6B2D97C5-61CB-9441-993B-95CAA7169FC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3" name="Freeform 162">
                    <a:extLst>
                      <a:ext uri="{FF2B5EF4-FFF2-40B4-BE49-F238E27FC236}">
                        <a16:creationId xmlns:a16="http://schemas.microsoft.com/office/drawing/2014/main" id="{CD3C4F94-9D92-F048-A80A-0D709146CB4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sp>
          <p:nvSpPr>
            <p:cNvPr id="171" name="Rectangle 37">
              <a:extLst>
                <a:ext uri="{FF2B5EF4-FFF2-40B4-BE49-F238E27FC236}">
                  <a16:creationId xmlns:a16="http://schemas.microsoft.com/office/drawing/2014/main" id="{A9816EEA-38E6-AE46-970F-D20738D1CBC9}"/>
                </a:ext>
              </a:extLst>
            </p:cNvPr>
            <p:cNvSpPr>
              <a:spLocks noChangeArrowheads="1"/>
            </p:cNvSpPr>
            <p:nvPr/>
          </p:nvSpPr>
          <p:spPr bwMode="auto">
            <a:xfrm rot="5400000">
              <a:off x="3161022" y="4666815"/>
              <a:ext cx="119903"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49" name="Group 49">
              <a:extLst>
                <a:ext uri="{FF2B5EF4-FFF2-40B4-BE49-F238E27FC236}">
                  <a16:creationId xmlns:a16="http://schemas.microsoft.com/office/drawing/2014/main" id="{AD680CEA-D168-C84F-AAE1-D128195A44E7}"/>
                </a:ext>
              </a:extLst>
            </p:cNvPr>
            <p:cNvGrpSpPr>
              <a:grpSpLocks/>
            </p:cNvGrpSpPr>
            <p:nvPr/>
          </p:nvGrpSpPr>
          <p:grpSpPr bwMode="auto">
            <a:xfrm>
              <a:off x="2318687" y="4333458"/>
              <a:ext cx="936071" cy="761428"/>
              <a:chOff x="-44" y="1473"/>
              <a:chExt cx="981" cy="1105"/>
            </a:xfrm>
          </p:grpSpPr>
          <p:pic>
            <p:nvPicPr>
              <p:cNvPr id="150" name="Picture 50" descr="desktop_computer_stylized_medium">
                <a:extLst>
                  <a:ext uri="{FF2B5EF4-FFF2-40B4-BE49-F238E27FC236}">
                    <a16:creationId xmlns:a16="http://schemas.microsoft.com/office/drawing/2014/main" id="{DADE998E-D7B9-EC4F-9F94-E65CF536C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1" name="Freeform 51">
                <a:extLst>
                  <a:ext uri="{FF2B5EF4-FFF2-40B4-BE49-F238E27FC236}">
                    <a16:creationId xmlns:a16="http://schemas.microsoft.com/office/drawing/2014/main" id="{BC38A1B0-555E-F049-93AC-48537726F7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80" name="Rectangle 37">
              <a:extLst>
                <a:ext uri="{FF2B5EF4-FFF2-40B4-BE49-F238E27FC236}">
                  <a16:creationId xmlns:a16="http://schemas.microsoft.com/office/drawing/2014/main" id="{51912ACC-FA1C-7E48-9062-DA96B6CD7C33}"/>
                </a:ext>
              </a:extLst>
            </p:cNvPr>
            <p:cNvSpPr>
              <a:spLocks noChangeArrowheads="1"/>
            </p:cNvSpPr>
            <p:nvPr/>
          </p:nvSpPr>
          <p:spPr bwMode="auto">
            <a:xfrm rot="5400000">
              <a:off x="3271833" y="5687855"/>
              <a:ext cx="84261" cy="194751"/>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26" name="Group 49">
              <a:extLst>
                <a:ext uri="{FF2B5EF4-FFF2-40B4-BE49-F238E27FC236}">
                  <a16:creationId xmlns:a16="http://schemas.microsoft.com/office/drawing/2014/main" id="{164313DA-E436-B94D-946E-A9F9627207EA}"/>
                </a:ext>
              </a:extLst>
            </p:cNvPr>
            <p:cNvGrpSpPr>
              <a:grpSpLocks/>
            </p:cNvGrpSpPr>
            <p:nvPr/>
          </p:nvGrpSpPr>
          <p:grpSpPr bwMode="auto">
            <a:xfrm>
              <a:off x="2681426" y="5490561"/>
              <a:ext cx="639495" cy="517588"/>
              <a:chOff x="-44" y="1473"/>
              <a:chExt cx="981" cy="1105"/>
            </a:xfrm>
          </p:grpSpPr>
          <p:pic>
            <p:nvPicPr>
              <p:cNvPr id="127" name="Picture 50" descr="desktop_computer_stylized_medium">
                <a:extLst>
                  <a:ext uri="{FF2B5EF4-FFF2-40B4-BE49-F238E27FC236}">
                    <a16:creationId xmlns:a16="http://schemas.microsoft.com/office/drawing/2014/main" id="{2DC8C6C4-5C23-0541-8061-C718A5B9D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8" name="Freeform 51">
                <a:extLst>
                  <a:ext uri="{FF2B5EF4-FFF2-40B4-BE49-F238E27FC236}">
                    <a16:creationId xmlns:a16="http://schemas.microsoft.com/office/drawing/2014/main" id="{24E0555C-7855-E749-82E9-0F21AFA4C7C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81" name="Rectangle 37">
              <a:extLst>
                <a:ext uri="{FF2B5EF4-FFF2-40B4-BE49-F238E27FC236}">
                  <a16:creationId xmlns:a16="http://schemas.microsoft.com/office/drawing/2014/main" id="{43F1B530-B1FE-5547-9108-2D9D5DEFE2F3}"/>
                </a:ext>
              </a:extLst>
            </p:cNvPr>
            <p:cNvSpPr>
              <a:spLocks noChangeArrowheads="1"/>
            </p:cNvSpPr>
            <p:nvPr/>
          </p:nvSpPr>
          <p:spPr bwMode="auto">
            <a:xfrm rot="5400000">
              <a:off x="8726575" y="4653061"/>
              <a:ext cx="119903"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sp>
          <p:nvSpPr>
            <p:cNvPr id="182" name="Rectangle 37">
              <a:extLst>
                <a:ext uri="{FF2B5EF4-FFF2-40B4-BE49-F238E27FC236}">
                  <a16:creationId xmlns:a16="http://schemas.microsoft.com/office/drawing/2014/main" id="{7CF48F98-D094-CD4E-BD60-0DA33EA42206}"/>
                </a:ext>
              </a:extLst>
            </p:cNvPr>
            <p:cNvSpPr>
              <a:spLocks noChangeArrowheads="1"/>
            </p:cNvSpPr>
            <p:nvPr/>
          </p:nvSpPr>
          <p:spPr bwMode="auto">
            <a:xfrm rot="5400000">
              <a:off x="8496816" y="5784803"/>
              <a:ext cx="84261" cy="194751"/>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40" name="Group 44">
              <a:extLst>
                <a:ext uri="{FF2B5EF4-FFF2-40B4-BE49-F238E27FC236}">
                  <a16:creationId xmlns:a16="http://schemas.microsoft.com/office/drawing/2014/main" id="{BF422F91-ACCF-D044-A60B-0B40246D065D}"/>
                </a:ext>
              </a:extLst>
            </p:cNvPr>
            <p:cNvGrpSpPr>
              <a:grpSpLocks/>
            </p:cNvGrpSpPr>
            <p:nvPr/>
          </p:nvGrpSpPr>
          <p:grpSpPr bwMode="auto">
            <a:xfrm>
              <a:off x="8491273" y="4391325"/>
              <a:ext cx="1009650" cy="855028"/>
              <a:chOff x="-44" y="1473"/>
              <a:chExt cx="981" cy="1105"/>
            </a:xfrm>
          </p:grpSpPr>
          <p:pic>
            <p:nvPicPr>
              <p:cNvPr id="142" name="Picture 45" descr="desktop_computer_stylized_medium">
                <a:extLst>
                  <a:ext uri="{FF2B5EF4-FFF2-40B4-BE49-F238E27FC236}">
                    <a16:creationId xmlns:a16="http://schemas.microsoft.com/office/drawing/2014/main" id="{707FEFA6-A5DE-6840-9994-DC6AA79BA0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3" name="Freeform 46">
                <a:extLst>
                  <a:ext uri="{FF2B5EF4-FFF2-40B4-BE49-F238E27FC236}">
                    <a16:creationId xmlns:a16="http://schemas.microsoft.com/office/drawing/2014/main" id="{2330F56F-3837-6446-9F35-FB42B05CDD6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52" name="Group 44">
              <a:extLst>
                <a:ext uri="{FF2B5EF4-FFF2-40B4-BE49-F238E27FC236}">
                  <a16:creationId xmlns:a16="http://schemas.microsoft.com/office/drawing/2014/main" id="{083ACB0A-FBA9-0D43-9726-0A41424DD39D}"/>
                </a:ext>
              </a:extLst>
            </p:cNvPr>
            <p:cNvGrpSpPr>
              <a:grpSpLocks/>
            </p:cNvGrpSpPr>
            <p:nvPr/>
          </p:nvGrpSpPr>
          <p:grpSpPr bwMode="auto">
            <a:xfrm>
              <a:off x="8343615" y="5618570"/>
              <a:ext cx="711200" cy="601028"/>
              <a:chOff x="-44" y="1473"/>
              <a:chExt cx="981" cy="1105"/>
            </a:xfrm>
          </p:grpSpPr>
          <p:pic>
            <p:nvPicPr>
              <p:cNvPr id="154" name="Picture 45" descr="desktop_computer_stylized_medium">
                <a:extLst>
                  <a:ext uri="{FF2B5EF4-FFF2-40B4-BE49-F238E27FC236}">
                    <a16:creationId xmlns:a16="http://schemas.microsoft.com/office/drawing/2014/main" id="{C369DB0B-1F34-3B46-A82A-78A90E656D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5" name="Freeform 46">
                <a:extLst>
                  <a:ext uri="{FF2B5EF4-FFF2-40B4-BE49-F238E27FC236}">
                    <a16:creationId xmlns:a16="http://schemas.microsoft.com/office/drawing/2014/main" id="{9C2398C0-FF47-894E-B5E8-11EB55029DC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4" name="Straight Arrow Connector 13">
              <a:extLst>
                <a:ext uri="{FF2B5EF4-FFF2-40B4-BE49-F238E27FC236}">
                  <a16:creationId xmlns:a16="http://schemas.microsoft.com/office/drawing/2014/main" id="{0F604162-E90D-984F-847A-C102A2F79780}"/>
                </a:ext>
              </a:extLst>
            </p:cNvPr>
            <p:cNvCxnSpPr/>
            <p:nvPr/>
          </p:nvCxnSpPr>
          <p:spPr>
            <a:xfrm flipV="1">
              <a:off x="8669292" y="4874844"/>
              <a:ext cx="0" cy="4459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ED79A4A8-654F-5C41-9FB9-78AF30E0F351}"/>
                </a:ext>
              </a:extLst>
            </p:cNvPr>
            <p:cNvCxnSpPr>
              <a:cxnSpLocks/>
            </p:cNvCxnSpPr>
            <p:nvPr/>
          </p:nvCxnSpPr>
          <p:spPr>
            <a:xfrm flipV="1">
              <a:off x="8447023" y="5943807"/>
              <a:ext cx="0" cy="2416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7" name="AutoShape 153">
            <a:extLst>
              <a:ext uri="{FF2B5EF4-FFF2-40B4-BE49-F238E27FC236}">
                <a16:creationId xmlns:a16="http://schemas.microsoft.com/office/drawing/2014/main" id="{C1DEC24C-BFB2-6B4F-BA81-EEC3A6A9C41B}"/>
              </a:ext>
            </a:extLst>
          </p:cNvPr>
          <p:cNvSpPr>
            <a:spLocks noChangeArrowheads="1"/>
          </p:cNvSpPr>
          <p:nvPr/>
        </p:nvSpPr>
        <p:spPr bwMode="auto">
          <a:xfrm>
            <a:off x="3527282" y="3404150"/>
            <a:ext cx="314325" cy="792163"/>
          </a:xfrm>
          <a:prstGeom prst="downArrow">
            <a:avLst>
              <a:gd name="adj1" fmla="val 50000"/>
              <a:gd name="adj2" fmla="val 63005"/>
            </a:avLst>
          </a:prstGeom>
          <a:gradFill rotWithShape="1">
            <a:gsLst>
              <a:gs pos="0">
                <a:srgbClr val="FFFFFF"/>
              </a:gs>
              <a:gs pos="100000">
                <a:srgbClr val="FF0000"/>
              </a:gs>
            </a:gsLst>
            <a:lin ang="5400000" scaled="1"/>
          </a:gradFill>
          <a:ln w="9525">
            <a:solidFill>
              <a:srgbClr val="FFFFF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178" name="Group 130">
            <a:extLst>
              <a:ext uri="{FF2B5EF4-FFF2-40B4-BE49-F238E27FC236}">
                <a16:creationId xmlns:a16="http://schemas.microsoft.com/office/drawing/2014/main" id="{6F8155FF-5822-3549-98DF-05648529019B}"/>
              </a:ext>
            </a:extLst>
          </p:cNvPr>
          <p:cNvGrpSpPr>
            <a:grpSpLocks/>
          </p:cNvGrpSpPr>
          <p:nvPr/>
        </p:nvGrpSpPr>
        <p:grpSpPr bwMode="auto">
          <a:xfrm>
            <a:off x="1793938" y="3017352"/>
            <a:ext cx="976312" cy="1460500"/>
            <a:chOff x="337" y="1692"/>
            <a:chExt cx="615" cy="920"/>
          </a:xfrm>
        </p:grpSpPr>
        <p:sp>
          <p:nvSpPr>
            <p:cNvPr id="179" name="Freeform 65">
              <a:extLst>
                <a:ext uri="{FF2B5EF4-FFF2-40B4-BE49-F238E27FC236}">
                  <a16:creationId xmlns:a16="http://schemas.microsoft.com/office/drawing/2014/main" id="{CEE79BEE-4F75-0443-8BCC-AFB0A8B88F10}"/>
                </a:ext>
              </a:extLst>
            </p:cNvPr>
            <p:cNvSpPr>
              <a:spLocks/>
            </p:cNvSpPr>
            <p:nvPr/>
          </p:nvSpPr>
          <p:spPr bwMode="auto">
            <a:xfrm>
              <a:off x="348" y="1709"/>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connsiteX0" fmla="*/ 8212 w 10000"/>
                <a:gd name="connsiteY0" fmla="*/ 0 h 10000"/>
                <a:gd name="connsiteX1" fmla="*/ 10000 w 10000"/>
                <a:gd name="connsiteY1" fmla="*/ 10000 h 10000"/>
                <a:gd name="connsiteX2" fmla="*/ 0 w 10000"/>
                <a:gd name="connsiteY2" fmla="*/ 8726 h 10000"/>
                <a:gd name="connsiteX3" fmla="*/ 8195 w 10000"/>
                <a:gd name="connsiteY3" fmla="*/ 8786 h 10000"/>
                <a:gd name="connsiteX4" fmla="*/ 8212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12" y="0"/>
                  </a:moveTo>
                  <a:lnTo>
                    <a:pt x="10000" y="10000"/>
                  </a:lnTo>
                  <a:lnTo>
                    <a:pt x="0" y="8726"/>
                  </a:lnTo>
                  <a:lnTo>
                    <a:pt x="8195" y="8786"/>
                  </a:lnTo>
                  <a:cubicBezTo>
                    <a:pt x="8201" y="5857"/>
                    <a:pt x="8206" y="2929"/>
                    <a:pt x="8212" y="0"/>
                  </a:cubicBezTo>
                  <a:close/>
                </a:path>
              </a:pathLst>
            </a:custGeom>
            <a:gradFill rotWithShape="1">
              <a:gsLst>
                <a:gs pos="0">
                  <a:schemeClr val="bg1">
                    <a:lumMod val="50000"/>
                  </a:schemeClr>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84" name="Rectangle 67">
              <a:extLst>
                <a:ext uri="{FF2B5EF4-FFF2-40B4-BE49-F238E27FC236}">
                  <a16:creationId xmlns:a16="http://schemas.microsoft.com/office/drawing/2014/main" id="{883ABF7E-6CB4-BC42-B575-A36EA900AF0E}"/>
                </a:ext>
              </a:extLst>
            </p:cNvPr>
            <p:cNvSpPr>
              <a:spLocks noChangeArrowheads="1"/>
            </p:cNvSpPr>
            <p:nvPr/>
          </p:nvSpPr>
          <p:spPr bwMode="auto">
            <a:xfrm>
              <a:off x="344" y="1711"/>
              <a:ext cx="493" cy="790"/>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85" name="Text Box 68">
              <a:extLst>
                <a:ext uri="{FF2B5EF4-FFF2-40B4-BE49-F238E27FC236}">
                  <a16:creationId xmlns:a16="http://schemas.microsoft.com/office/drawing/2014/main" id="{66650C9E-5F29-884F-9159-45FAA57B881F}"/>
                </a:ext>
              </a:extLst>
            </p:cNvPr>
            <p:cNvSpPr txBox="1">
              <a:spLocks noChangeArrowheads="1"/>
            </p:cNvSpPr>
            <p:nvPr/>
          </p:nvSpPr>
          <p:spPr bwMode="auto">
            <a:xfrm>
              <a:off x="426" y="1692"/>
              <a:ext cx="309" cy="8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a:t>
              </a:r>
            </a:p>
          </p:txBody>
        </p:sp>
        <p:sp>
          <p:nvSpPr>
            <p:cNvPr id="186" name="Line 69">
              <a:extLst>
                <a:ext uri="{FF2B5EF4-FFF2-40B4-BE49-F238E27FC236}">
                  <a16:creationId xmlns:a16="http://schemas.microsoft.com/office/drawing/2014/main" id="{C38F4ABA-4642-6E42-A7ED-8B44FA41793A}"/>
                </a:ext>
              </a:extLst>
            </p:cNvPr>
            <p:cNvSpPr>
              <a:spLocks noChangeShapeType="1"/>
            </p:cNvSpPr>
            <p:nvPr/>
          </p:nvSpPr>
          <p:spPr bwMode="auto">
            <a:xfrm>
              <a:off x="346" y="1868"/>
              <a:ext cx="489"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87" name="Line 70">
              <a:extLst>
                <a:ext uri="{FF2B5EF4-FFF2-40B4-BE49-F238E27FC236}">
                  <a16:creationId xmlns:a16="http://schemas.microsoft.com/office/drawing/2014/main" id="{398E3652-F593-0A4E-89E7-96E69780C59F}"/>
                </a:ext>
              </a:extLst>
            </p:cNvPr>
            <p:cNvSpPr>
              <a:spLocks noChangeShapeType="1"/>
            </p:cNvSpPr>
            <p:nvPr/>
          </p:nvSpPr>
          <p:spPr bwMode="auto">
            <a:xfrm>
              <a:off x="343" y="2027"/>
              <a:ext cx="489"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88" name="Line 71">
              <a:extLst>
                <a:ext uri="{FF2B5EF4-FFF2-40B4-BE49-F238E27FC236}">
                  <a16:creationId xmlns:a16="http://schemas.microsoft.com/office/drawing/2014/main" id="{6DEE6E13-9D27-014C-AB56-6B66BF11EE22}"/>
                </a:ext>
              </a:extLst>
            </p:cNvPr>
            <p:cNvSpPr>
              <a:spLocks noChangeShapeType="1"/>
            </p:cNvSpPr>
            <p:nvPr/>
          </p:nvSpPr>
          <p:spPr bwMode="auto">
            <a:xfrm>
              <a:off x="340" y="2186"/>
              <a:ext cx="489"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89" name="Line 72">
              <a:extLst>
                <a:ext uri="{FF2B5EF4-FFF2-40B4-BE49-F238E27FC236}">
                  <a16:creationId xmlns:a16="http://schemas.microsoft.com/office/drawing/2014/main" id="{8034621A-4B41-A146-99C4-7F51D5E7C4B3}"/>
                </a:ext>
              </a:extLst>
            </p:cNvPr>
            <p:cNvSpPr>
              <a:spLocks noChangeShapeType="1"/>
            </p:cNvSpPr>
            <p:nvPr/>
          </p:nvSpPr>
          <p:spPr bwMode="auto">
            <a:xfrm>
              <a:off x="337" y="2345"/>
              <a:ext cx="489"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190" name="Group 151">
            <a:extLst>
              <a:ext uri="{FF2B5EF4-FFF2-40B4-BE49-F238E27FC236}">
                <a16:creationId xmlns:a16="http://schemas.microsoft.com/office/drawing/2014/main" id="{B486901D-4BFD-A447-BC3C-D5DADB46F879}"/>
              </a:ext>
            </a:extLst>
          </p:cNvPr>
          <p:cNvGrpSpPr>
            <a:grpSpLocks/>
          </p:cNvGrpSpPr>
          <p:nvPr/>
        </p:nvGrpSpPr>
        <p:grpSpPr bwMode="auto">
          <a:xfrm>
            <a:off x="3033570" y="2961238"/>
            <a:ext cx="2011362" cy="760412"/>
            <a:chOff x="1197" y="1665"/>
            <a:chExt cx="1267" cy="479"/>
          </a:xfrm>
        </p:grpSpPr>
        <p:grpSp>
          <p:nvGrpSpPr>
            <p:cNvPr id="191" name="Group 150">
              <a:extLst>
                <a:ext uri="{FF2B5EF4-FFF2-40B4-BE49-F238E27FC236}">
                  <a16:creationId xmlns:a16="http://schemas.microsoft.com/office/drawing/2014/main" id="{DB9AC85E-9F88-E44B-86D1-FA4DC8294CCF}"/>
                </a:ext>
              </a:extLst>
            </p:cNvPr>
            <p:cNvGrpSpPr>
              <a:grpSpLocks/>
            </p:cNvGrpSpPr>
            <p:nvPr/>
          </p:nvGrpSpPr>
          <p:grpSpPr bwMode="auto">
            <a:xfrm>
              <a:off x="1231" y="1990"/>
              <a:ext cx="691" cy="154"/>
              <a:chOff x="1231" y="1990"/>
              <a:chExt cx="691" cy="154"/>
            </a:xfrm>
          </p:grpSpPr>
          <p:sp>
            <p:nvSpPr>
              <p:cNvPr id="193" name="Rectangle 123">
                <a:extLst>
                  <a:ext uri="{FF2B5EF4-FFF2-40B4-BE49-F238E27FC236}">
                    <a16:creationId xmlns:a16="http://schemas.microsoft.com/office/drawing/2014/main" id="{82C7BD2C-0748-4943-8169-C086056359E7}"/>
                  </a:ext>
                </a:extLst>
              </p:cNvPr>
              <p:cNvSpPr>
                <a:spLocks noChangeArrowheads="1"/>
              </p:cNvSpPr>
              <p:nvPr/>
            </p:nvSpPr>
            <p:spPr bwMode="auto">
              <a:xfrm>
                <a:off x="1231" y="1991"/>
                <a:ext cx="691" cy="153"/>
              </a:xfrm>
              <a:prstGeom prst="rect">
                <a:avLst/>
              </a:prstGeom>
              <a:solidFill>
                <a:srgbClr val="00CC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94" name="Line 124">
                <a:extLst>
                  <a:ext uri="{FF2B5EF4-FFF2-40B4-BE49-F238E27FC236}">
                    <a16:creationId xmlns:a16="http://schemas.microsoft.com/office/drawing/2014/main" id="{CEC87B94-6EC9-8B4B-B829-61592882D582}"/>
                  </a:ext>
                </a:extLst>
              </p:cNvPr>
              <p:cNvSpPr>
                <a:spLocks noChangeShapeType="1"/>
              </p:cNvSpPr>
              <p:nvPr/>
            </p:nvSpPr>
            <p:spPr bwMode="auto">
              <a:xfrm>
                <a:off x="1337" y="1990"/>
                <a:ext cx="0" cy="152"/>
              </a:xfrm>
              <a:prstGeom prst="line">
                <a:avLst/>
              </a:prstGeom>
              <a:noFill/>
              <a:ln w="1905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95" name="Line 125">
                <a:extLst>
                  <a:ext uri="{FF2B5EF4-FFF2-40B4-BE49-F238E27FC236}">
                    <a16:creationId xmlns:a16="http://schemas.microsoft.com/office/drawing/2014/main" id="{0397BBAB-8DE8-C34D-93BF-78BBA0802D4B}"/>
                  </a:ext>
                </a:extLst>
              </p:cNvPr>
              <p:cNvSpPr>
                <a:spLocks noChangeShapeType="1"/>
              </p:cNvSpPr>
              <p:nvPr/>
            </p:nvSpPr>
            <p:spPr bwMode="auto">
              <a:xfrm>
                <a:off x="1427" y="1992"/>
                <a:ext cx="0" cy="152"/>
              </a:xfrm>
              <a:prstGeom prst="line">
                <a:avLst/>
              </a:prstGeom>
              <a:noFill/>
              <a:ln w="1905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192" name="Text Box 126">
              <a:extLst>
                <a:ext uri="{FF2B5EF4-FFF2-40B4-BE49-F238E27FC236}">
                  <a16:creationId xmlns:a16="http://schemas.microsoft.com/office/drawing/2014/main" id="{3CF80CC5-5CA2-3F49-8AE1-D6488278A057}"/>
                </a:ext>
              </a:extLst>
            </p:cNvPr>
            <p:cNvSpPr txBox="1">
              <a:spLocks noChangeArrowheads="1"/>
            </p:cNvSpPr>
            <p:nvPr/>
          </p:nvSpPr>
          <p:spPr bwMode="auto">
            <a:xfrm>
              <a:off x="1197" y="1665"/>
              <a:ext cx="1267"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IP src: 111.111.111.111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   IP dest: 222.222.222.222</a:t>
              </a:r>
            </a:p>
          </p:txBody>
        </p:sp>
      </p:grpSp>
      <p:grpSp>
        <p:nvGrpSpPr>
          <p:cNvPr id="196" name="Group 141">
            <a:extLst>
              <a:ext uri="{FF2B5EF4-FFF2-40B4-BE49-F238E27FC236}">
                <a16:creationId xmlns:a16="http://schemas.microsoft.com/office/drawing/2014/main" id="{43D6CC11-6A15-DA4D-A6B4-3A498BA39B16}"/>
              </a:ext>
            </a:extLst>
          </p:cNvPr>
          <p:cNvGrpSpPr>
            <a:grpSpLocks/>
          </p:cNvGrpSpPr>
          <p:nvPr/>
        </p:nvGrpSpPr>
        <p:grpSpPr bwMode="auto">
          <a:xfrm>
            <a:off x="3166920" y="3221588"/>
            <a:ext cx="146050" cy="385762"/>
            <a:chOff x="1272" y="1762"/>
            <a:chExt cx="92" cy="243"/>
          </a:xfrm>
        </p:grpSpPr>
        <p:sp>
          <p:nvSpPr>
            <p:cNvPr id="197" name="Line 127">
              <a:extLst>
                <a:ext uri="{FF2B5EF4-FFF2-40B4-BE49-F238E27FC236}">
                  <a16:creationId xmlns:a16="http://schemas.microsoft.com/office/drawing/2014/main" id="{CFF4232C-6C8D-CA46-B8DF-55A6B990E6C3}"/>
                </a:ext>
              </a:extLst>
            </p:cNvPr>
            <p:cNvSpPr>
              <a:spLocks noChangeShapeType="1"/>
            </p:cNvSpPr>
            <p:nvPr/>
          </p:nvSpPr>
          <p:spPr bwMode="auto">
            <a:xfrm>
              <a:off x="1272" y="1762"/>
              <a:ext cx="0" cy="243"/>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98" name="Line 128">
              <a:extLst>
                <a:ext uri="{FF2B5EF4-FFF2-40B4-BE49-F238E27FC236}">
                  <a16:creationId xmlns:a16="http://schemas.microsoft.com/office/drawing/2014/main" id="{0FC90CB0-074D-124C-8085-60D0348EE59A}"/>
                </a:ext>
              </a:extLst>
            </p:cNvPr>
            <p:cNvSpPr>
              <a:spLocks noChangeShapeType="1"/>
            </p:cNvSpPr>
            <p:nvPr/>
          </p:nvSpPr>
          <p:spPr bwMode="auto">
            <a:xfrm>
              <a:off x="1364" y="1878"/>
              <a:ext cx="0" cy="126"/>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199" name="Rectangle 143">
            <a:extLst>
              <a:ext uri="{FF2B5EF4-FFF2-40B4-BE49-F238E27FC236}">
                <a16:creationId xmlns:a16="http://schemas.microsoft.com/office/drawing/2014/main" id="{F8580D94-0394-A442-8CB6-1546E5F044F1}"/>
              </a:ext>
            </a:extLst>
          </p:cNvPr>
          <p:cNvSpPr>
            <a:spLocks noChangeArrowheads="1"/>
          </p:cNvSpPr>
          <p:nvPr/>
        </p:nvSpPr>
        <p:spPr bwMode="auto">
          <a:xfrm>
            <a:off x="1249776" y="1283045"/>
            <a:ext cx="10769945" cy="5508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marR="0" lvl="0" indent="-23177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A creates IP datagram with IP source A, destination B </a:t>
            </a:r>
          </a:p>
        </p:txBody>
      </p:sp>
      <p:sp>
        <p:nvSpPr>
          <p:cNvPr id="200" name="Rectangle 144">
            <a:extLst>
              <a:ext uri="{FF2B5EF4-FFF2-40B4-BE49-F238E27FC236}">
                <a16:creationId xmlns:a16="http://schemas.microsoft.com/office/drawing/2014/main" id="{093EF9D2-90C4-4246-A4CE-501547C45E72}"/>
              </a:ext>
            </a:extLst>
          </p:cNvPr>
          <p:cNvSpPr>
            <a:spLocks noChangeArrowheads="1"/>
          </p:cNvSpPr>
          <p:nvPr/>
        </p:nvSpPr>
        <p:spPr bwMode="auto">
          <a:xfrm>
            <a:off x="1262476" y="1672614"/>
            <a:ext cx="10200653" cy="722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marR="0" lvl="0" indent="-23177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A creates link-layer frame containing A-to-B IP datagram</a:t>
            </a:r>
          </a:p>
          <a:p>
            <a:pPr marL="574675" marR="0" lvl="1" indent="-231775" algn="l" defTabSz="914400" rtl="0" eaLnBrk="0" fontAlgn="base" latinLnBrk="0" hangingPunct="0">
              <a:lnSpc>
                <a:spcPct val="85000"/>
              </a:lnSpc>
              <a:spcBef>
                <a:spcPts val="400"/>
              </a:spcBef>
              <a:spcAft>
                <a:spcPct val="0"/>
              </a:spcAft>
              <a:buClr>
                <a:srgbClr val="000099"/>
              </a:buClr>
              <a:buSzPct val="100000"/>
              <a:buFont typeface="Arial" panose="020B0604020202020204" pitchFamily="34" charset="0"/>
              <a:buChar char="•"/>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R's </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MAC address is frame’s destination</a:t>
            </a:r>
            <a:endParaRPr kumimoji="0" lang="en-US" sz="32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01" name="Group 152">
            <a:extLst>
              <a:ext uri="{FF2B5EF4-FFF2-40B4-BE49-F238E27FC236}">
                <a16:creationId xmlns:a16="http://schemas.microsoft.com/office/drawing/2014/main" id="{30393C52-80B1-B34B-82FD-6D6AFC8693EE}"/>
              </a:ext>
            </a:extLst>
          </p:cNvPr>
          <p:cNvGrpSpPr>
            <a:grpSpLocks/>
          </p:cNvGrpSpPr>
          <p:nvPr/>
        </p:nvGrpSpPr>
        <p:grpSpPr bwMode="auto">
          <a:xfrm>
            <a:off x="2617645" y="2562775"/>
            <a:ext cx="2443162" cy="1519238"/>
            <a:chOff x="931" y="1414"/>
            <a:chExt cx="1539" cy="957"/>
          </a:xfrm>
        </p:grpSpPr>
        <p:sp>
          <p:nvSpPr>
            <p:cNvPr id="202" name="Text Box 135">
              <a:extLst>
                <a:ext uri="{FF2B5EF4-FFF2-40B4-BE49-F238E27FC236}">
                  <a16:creationId xmlns:a16="http://schemas.microsoft.com/office/drawing/2014/main" id="{374D8384-205B-1346-973B-C4A7A0B52B5F}"/>
                </a:ext>
              </a:extLst>
            </p:cNvPr>
            <p:cNvSpPr txBox="1">
              <a:spLocks noChangeArrowheads="1"/>
            </p:cNvSpPr>
            <p:nvPr/>
          </p:nvSpPr>
          <p:spPr bwMode="auto">
            <a:xfrm>
              <a:off x="931" y="1414"/>
              <a:ext cx="1539"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MAC src: 74-29-9C-E8-FF-55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   MAC dest: </a:t>
              </a:r>
              <a:r>
                <a:rPr kumimoji="0" lang="en-US" sz="1200" b="0" i="0" u="none" strike="noStrike" kern="0" cap="none" spc="0" normalizeH="0" baseline="0" noProof="0" dirty="0">
                  <a:ln>
                    <a:noFill/>
                  </a:ln>
                  <a:solidFill>
                    <a:srgbClr val="FF0000"/>
                  </a:solidFill>
                  <a:effectLst/>
                  <a:uLnTx/>
                  <a:uFillTx/>
                  <a:latin typeface="Arial" charset="0"/>
                  <a:ea typeface="ＭＳ Ｐゴシック" charset="0"/>
                  <a:cs typeface="+mn-cs"/>
                </a:rPr>
                <a:t>E6-E9-00-17-BB-4B</a:t>
              </a:r>
            </a:p>
          </p:txBody>
        </p:sp>
        <p:grpSp>
          <p:nvGrpSpPr>
            <p:cNvPr id="203" name="Group 145">
              <a:extLst>
                <a:ext uri="{FF2B5EF4-FFF2-40B4-BE49-F238E27FC236}">
                  <a16:creationId xmlns:a16="http://schemas.microsoft.com/office/drawing/2014/main" id="{324C4549-7D5D-384F-879F-F56865A6A850}"/>
                </a:ext>
              </a:extLst>
            </p:cNvPr>
            <p:cNvGrpSpPr>
              <a:grpSpLocks/>
            </p:cNvGrpSpPr>
            <p:nvPr/>
          </p:nvGrpSpPr>
          <p:grpSpPr bwMode="auto">
            <a:xfrm>
              <a:off x="981" y="2182"/>
              <a:ext cx="1049" cy="189"/>
              <a:chOff x="2829" y="2040"/>
              <a:chExt cx="1049" cy="189"/>
            </a:xfrm>
          </p:grpSpPr>
          <p:sp>
            <p:nvSpPr>
              <p:cNvPr id="208" name="Rectangle 138">
                <a:extLst>
                  <a:ext uri="{FF2B5EF4-FFF2-40B4-BE49-F238E27FC236}">
                    <a16:creationId xmlns:a16="http://schemas.microsoft.com/office/drawing/2014/main" id="{792B456E-98EA-6B4A-876C-B0AFF8E18455}"/>
                  </a:ext>
                </a:extLst>
              </p:cNvPr>
              <p:cNvSpPr>
                <a:spLocks noChangeArrowheads="1"/>
              </p:cNvSpPr>
              <p:nvPr/>
            </p:nvSpPr>
            <p:spPr bwMode="auto">
              <a:xfrm>
                <a:off x="2829" y="2042"/>
                <a:ext cx="1049" cy="185"/>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09" name="Rectangle 132">
                <a:extLst>
                  <a:ext uri="{FF2B5EF4-FFF2-40B4-BE49-F238E27FC236}">
                    <a16:creationId xmlns:a16="http://schemas.microsoft.com/office/drawing/2014/main" id="{1508FFC8-F29B-B547-818C-4E76AD809C05}"/>
                  </a:ext>
                </a:extLst>
              </p:cNvPr>
              <p:cNvSpPr>
                <a:spLocks noChangeArrowheads="1"/>
              </p:cNvSpPr>
              <p:nvPr/>
            </p:nvSpPr>
            <p:spPr bwMode="auto">
              <a:xfrm>
                <a:off x="3078" y="2060"/>
                <a:ext cx="691" cy="153"/>
              </a:xfrm>
              <a:prstGeom prst="rect">
                <a:avLst/>
              </a:prstGeom>
              <a:solidFill>
                <a:srgbClr val="00CC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10" name="Line 133">
                <a:extLst>
                  <a:ext uri="{FF2B5EF4-FFF2-40B4-BE49-F238E27FC236}">
                    <a16:creationId xmlns:a16="http://schemas.microsoft.com/office/drawing/2014/main" id="{9D7FBAE4-C7D6-034D-9F66-0E702A18BCC3}"/>
                  </a:ext>
                </a:extLst>
              </p:cNvPr>
              <p:cNvSpPr>
                <a:spLocks noChangeShapeType="1"/>
              </p:cNvSpPr>
              <p:nvPr/>
            </p:nvSpPr>
            <p:spPr bwMode="auto">
              <a:xfrm>
                <a:off x="3180" y="2063"/>
                <a:ext cx="0" cy="152"/>
              </a:xfrm>
              <a:prstGeom prst="line">
                <a:avLst/>
              </a:prstGeom>
              <a:noFill/>
              <a:ln w="1905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11" name="Line 134">
                <a:extLst>
                  <a:ext uri="{FF2B5EF4-FFF2-40B4-BE49-F238E27FC236}">
                    <a16:creationId xmlns:a16="http://schemas.microsoft.com/office/drawing/2014/main" id="{9A8B4FC8-4A21-FC48-8F5C-42315337A0B2}"/>
                  </a:ext>
                </a:extLst>
              </p:cNvPr>
              <p:cNvSpPr>
                <a:spLocks noChangeShapeType="1"/>
              </p:cNvSpPr>
              <p:nvPr/>
            </p:nvSpPr>
            <p:spPr bwMode="auto">
              <a:xfrm>
                <a:off x="3276" y="2063"/>
                <a:ext cx="0" cy="152"/>
              </a:xfrm>
              <a:prstGeom prst="line">
                <a:avLst/>
              </a:prstGeom>
              <a:noFill/>
              <a:ln w="1905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12" name="Line 139">
                <a:extLst>
                  <a:ext uri="{FF2B5EF4-FFF2-40B4-BE49-F238E27FC236}">
                    <a16:creationId xmlns:a16="http://schemas.microsoft.com/office/drawing/2014/main" id="{1BD450FA-6D95-6745-8EF4-368B3B8519A8}"/>
                  </a:ext>
                </a:extLst>
              </p:cNvPr>
              <p:cNvSpPr>
                <a:spLocks noChangeShapeType="1"/>
              </p:cNvSpPr>
              <p:nvPr/>
            </p:nvSpPr>
            <p:spPr bwMode="auto">
              <a:xfrm>
                <a:off x="2910" y="2040"/>
                <a:ext cx="0" cy="189"/>
              </a:xfrm>
              <a:prstGeom prst="line">
                <a:avLst/>
              </a:prstGeom>
              <a:noFill/>
              <a:ln w="1905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13" name="Line 140">
                <a:extLst>
                  <a:ext uri="{FF2B5EF4-FFF2-40B4-BE49-F238E27FC236}">
                    <a16:creationId xmlns:a16="http://schemas.microsoft.com/office/drawing/2014/main" id="{0D4EB437-69D7-4C47-A77B-9756687B8B1C}"/>
                  </a:ext>
                </a:extLst>
              </p:cNvPr>
              <p:cNvSpPr>
                <a:spLocks noChangeShapeType="1"/>
              </p:cNvSpPr>
              <p:nvPr/>
            </p:nvSpPr>
            <p:spPr bwMode="auto">
              <a:xfrm>
                <a:off x="3006" y="2040"/>
                <a:ext cx="0" cy="189"/>
              </a:xfrm>
              <a:prstGeom prst="line">
                <a:avLst/>
              </a:prstGeom>
              <a:noFill/>
              <a:ln w="1905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04" name="Line 146">
              <a:extLst>
                <a:ext uri="{FF2B5EF4-FFF2-40B4-BE49-F238E27FC236}">
                  <a16:creationId xmlns:a16="http://schemas.microsoft.com/office/drawing/2014/main" id="{39B1C57E-A0B3-D648-A52F-CE4868DFC714}"/>
                </a:ext>
              </a:extLst>
            </p:cNvPr>
            <p:cNvSpPr>
              <a:spLocks noChangeShapeType="1"/>
            </p:cNvSpPr>
            <p:nvPr/>
          </p:nvSpPr>
          <p:spPr bwMode="auto">
            <a:xfrm flipV="1">
              <a:off x="1018" y="1576"/>
              <a:ext cx="2" cy="702"/>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05" name="Line 147">
              <a:extLst>
                <a:ext uri="{FF2B5EF4-FFF2-40B4-BE49-F238E27FC236}">
                  <a16:creationId xmlns:a16="http://schemas.microsoft.com/office/drawing/2014/main" id="{5B09FD8B-0878-5849-9CD0-9079BE5AB60A}"/>
                </a:ext>
              </a:extLst>
            </p:cNvPr>
            <p:cNvSpPr>
              <a:spLocks noChangeShapeType="1"/>
            </p:cNvSpPr>
            <p:nvPr/>
          </p:nvSpPr>
          <p:spPr bwMode="auto">
            <a:xfrm flipV="1">
              <a:off x="1106" y="1680"/>
              <a:ext cx="0" cy="598"/>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06" name="Line 148">
              <a:extLst>
                <a:ext uri="{FF2B5EF4-FFF2-40B4-BE49-F238E27FC236}">
                  <a16:creationId xmlns:a16="http://schemas.microsoft.com/office/drawing/2014/main" id="{F9CDF104-5CA2-3D47-B4A6-1BF38DE29BE6}"/>
                </a:ext>
              </a:extLst>
            </p:cNvPr>
            <p:cNvSpPr>
              <a:spLocks noChangeShapeType="1"/>
            </p:cNvSpPr>
            <p:nvPr/>
          </p:nvSpPr>
          <p:spPr bwMode="auto">
            <a:xfrm flipH="1" flipV="1">
              <a:off x="1276" y="1812"/>
              <a:ext cx="2" cy="470"/>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07" name="Line 149">
              <a:extLst>
                <a:ext uri="{FF2B5EF4-FFF2-40B4-BE49-F238E27FC236}">
                  <a16:creationId xmlns:a16="http://schemas.microsoft.com/office/drawing/2014/main" id="{FA91BD8F-96F1-D84D-B88C-4AD05CA4A5FB}"/>
                </a:ext>
              </a:extLst>
            </p:cNvPr>
            <p:cNvSpPr>
              <a:spLocks noChangeShapeType="1"/>
            </p:cNvSpPr>
            <p:nvPr/>
          </p:nvSpPr>
          <p:spPr bwMode="auto">
            <a:xfrm>
              <a:off x="1368" y="1924"/>
              <a:ext cx="2" cy="358"/>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Tree>
    <p:extLst>
      <p:ext uri="{BB962C8B-B14F-4D97-AF65-F5344CB8AC3E}">
        <p14:creationId xmlns:p14="http://schemas.microsoft.com/office/powerpoint/2010/main" val="4098677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wipe(down)">
                                      <p:cBhvr>
                                        <p:cTn id="7" dur="500"/>
                                        <p:tgtEl>
                                          <p:spTgt spid="17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96"/>
                                        </p:tgtEl>
                                        <p:attrNameLst>
                                          <p:attrName>style.visibility</p:attrName>
                                        </p:attrNameLst>
                                      </p:cBhvr>
                                      <p:to>
                                        <p:strVal val="visible"/>
                                      </p:to>
                                    </p:set>
                                    <p:animEffect transition="in" filter="dissolve">
                                      <p:cBhvr>
                                        <p:cTn id="11" dur="500"/>
                                        <p:tgtEl>
                                          <p:spTgt spid="196"/>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199"/>
                                        </p:tgtEl>
                                        <p:attrNameLst>
                                          <p:attrName>style.visibility</p:attrName>
                                        </p:attrNameLst>
                                      </p:cBhvr>
                                      <p:to>
                                        <p:strVal val="visible"/>
                                      </p:to>
                                    </p:set>
                                  </p:childTnLst>
                                </p:cTn>
                              </p:par>
                              <p:par>
                                <p:cTn id="14" presetID="9" presetClass="entr" presetSubtype="0" fill="hold" nodeType="withEffect">
                                  <p:stCondLst>
                                    <p:cond delay="0"/>
                                  </p:stCondLst>
                                  <p:childTnLst>
                                    <p:set>
                                      <p:cBhvr>
                                        <p:cTn id="15" dur="1" fill="hold">
                                          <p:stCondLst>
                                            <p:cond delay="0"/>
                                          </p:stCondLst>
                                        </p:cTn>
                                        <p:tgtEl>
                                          <p:spTgt spid="190"/>
                                        </p:tgtEl>
                                        <p:attrNameLst>
                                          <p:attrName>style.visibility</p:attrName>
                                        </p:attrNameLst>
                                      </p:cBhvr>
                                      <p:to>
                                        <p:strVal val="visible"/>
                                      </p:to>
                                    </p:set>
                                    <p:animEffect transition="in" filter="dissolve">
                                      <p:cBhvr>
                                        <p:cTn id="16" dur="500"/>
                                        <p:tgtEl>
                                          <p:spTgt spid="19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77"/>
                                        </p:tgtEl>
                                        <p:attrNameLst>
                                          <p:attrName>style.visibility</p:attrName>
                                        </p:attrNameLst>
                                      </p:cBhvr>
                                      <p:to>
                                        <p:strVal val="visible"/>
                                      </p:to>
                                    </p:set>
                                    <p:animEffect transition="in" filter="wipe(up)">
                                      <p:cBhvr>
                                        <p:cTn id="21" dur="1000"/>
                                        <p:tgtEl>
                                          <p:spTgt spid="177"/>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00"/>
                                        </p:tgtEl>
                                        <p:attrNameLst>
                                          <p:attrName>style.visibility</p:attrName>
                                        </p:attrNameLst>
                                      </p:cBhvr>
                                      <p:to>
                                        <p:strVal val="visible"/>
                                      </p:to>
                                    </p:set>
                                  </p:childTnLst>
                                </p:cTn>
                              </p:par>
                              <p:par>
                                <p:cTn id="25" presetID="9" presetClass="exit" presetSubtype="0" fill="hold" nodeType="withEffect">
                                  <p:stCondLst>
                                    <p:cond delay="0"/>
                                  </p:stCondLst>
                                  <p:childTnLst>
                                    <p:animEffect transition="out" filter="dissolve">
                                      <p:cBhvr>
                                        <p:cTn id="26" dur="500"/>
                                        <p:tgtEl>
                                          <p:spTgt spid="196"/>
                                        </p:tgtEl>
                                      </p:cBhvr>
                                    </p:animEffect>
                                    <p:set>
                                      <p:cBhvr>
                                        <p:cTn id="27" dur="1" fill="hold">
                                          <p:stCondLst>
                                            <p:cond delay="499"/>
                                          </p:stCondLst>
                                        </p:cTn>
                                        <p:tgtEl>
                                          <p:spTgt spid="196"/>
                                        </p:tgtEl>
                                        <p:attrNameLst>
                                          <p:attrName>style.visibility</p:attrName>
                                        </p:attrNameLst>
                                      </p:cBhvr>
                                      <p:to>
                                        <p:strVal val="hidden"/>
                                      </p:to>
                                    </p:set>
                                  </p:childTnLst>
                                </p:cTn>
                              </p:par>
                              <p:par>
                                <p:cTn id="28" presetID="9" presetClass="entr" presetSubtype="0" fill="hold" nodeType="withEffect">
                                  <p:stCondLst>
                                    <p:cond delay="0"/>
                                  </p:stCondLst>
                                  <p:childTnLst>
                                    <p:set>
                                      <p:cBhvr>
                                        <p:cTn id="29" dur="1" fill="hold">
                                          <p:stCondLst>
                                            <p:cond delay="0"/>
                                          </p:stCondLst>
                                        </p:cTn>
                                        <p:tgtEl>
                                          <p:spTgt spid="201"/>
                                        </p:tgtEl>
                                        <p:attrNameLst>
                                          <p:attrName>style.visibility</p:attrName>
                                        </p:attrNameLst>
                                      </p:cBhvr>
                                      <p:to>
                                        <p:strVal val="visible"/>
                                      </p:to>
                                    </p:set>
                                    <p:animEffect transition="in" filter="dissolve">
                                      <p:cBhvr>
                                        <p:cTn id="30"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animBg="1"/>
      <p:bldP spid="199" grpId="0"/>
      <p:bldP spid="20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Routing to another subnet: addressing</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60E8BE2D-BC96-5B4C-BB01-5A8A7B585BE8}"/>
              </a:ext>
            </a:extLst>
          </p:cNvPr>
          <p:cNvGrpSpPr/>
          <p:nvPr/>
        </p:nvGrpSpPr>
        <p:grpSpPr>
          <a:xfrm>
            <a:off x="1799535" y="4315099"/>
            <a:ext cx="8432226" cy="2308544"/>
            <a:chOff x="1799535" y="4315099"/>
            <a:chExt cx="8432226" cy="2308544"/>
          </a:xfrm>
        </p:grpSpPr>
        <p:cxnSp>
          <p:nvCxnSpPr>
            <p:cNvPr id="11" name="Straight Connector 10">
              <a:extLst>
                <a:ext uri="{FF2B5EF4-FFF2-40B4-BE49-F238E27FC236}">
                  <a16:creationId xmlns:a16="http://schemas.microsoft.com/office/drawing/2014/main" id="{0CFFE62D-54D4-2E4A-9F56-42AF465143DE}"/>
                </a:ext>
              </a:extLst>
            </p:cNvPr>
            <p:cNvCxnSpPr/>
            <p:nvPr/>
          </p:nvCxnSpPr>
          <p:spPr>
            <a:xfrm>
              <a:off x="4293702" y="5340624"/>
              <a:ext cx="323353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 Box 4">
              <a:extLst>
                <a:ext uri="{FF2B5EF4-FFF2-40B4-BE49-F238E27FC236}">
                  <a16:creationId xmlns:a16="http://schemas.microsoft.com/office/drawing/2014/main" id="{2D2C1B49-6D05-3245-A14C-49597506C649}"/>
                </a:ext>
              </a:extLst>
            </p:cNvPr>
            <p:cNvSpPr txBox="1">
              <a:spLocks noChangeArrowheads="1"/>
            </p:cNvSpPr>
            <p:nvPr/>
          </p:nvSpPr>
          <p:spPr bwMode="auto">
            <a:xfrm>
              <a:off x="5496545" y="4606786"/>
              <a:ext cx="380232"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R</a:t>
              </a:r>
              <a:endParaRPr kumimoji="0" lang="en-US" sz="2000" b="0" i="0" u="none" strike="noStrike" kern="1200" cap="none" spc="0" normalizeH="0" baseline="0" noProof="0" dirty="0">
                <a:ln>
                  <a:noFill/>
                </a:ln>
                <a:solidFill>
                  <a:srgbClr val="0000A8"/>
                </a:solidFill>
                <a:effectLst/>
                <a:uLnTx/>
                <a:uFillTx/>
                <a:latin typeface="Calibri" panose="020F0502020204030204"/>
                <a:ea typeface="+mn-ea"/>
                <a:cs typeface="+mn-cs"/>
              </a:endParaRPr>
            </a:p>
          </p:txBody>
        </p:sp>
        <p:sp>
          <p:nvSpPr>
            <p:cNvPr id="92" name="Text Box 21">
              <a:extLst>
                <a:ext uri="{FF2B5EF4-FFF2-40B4-BE49-F238E27FC236}">
                  <a16:creationId xmlns:a16="http://schemas.microsoft.com/office/drawing/2014/main" id="{8E9F58B9-C012-7C42-9622-7098AAF9C744}"/>
                </a:ext>
              </a:extLst>
            </p:cNvPr>
            <p:cNvSpPr txBox="1">
              <a:spLocks noChangeArrowheads="1"/>
            </p:cNvSpPr>
            <p:nvPr/>
          </p:nvSpPr>
          <p:spPr bwMode="auto">
            <a:xfrm>
              <a:off x="5140945" y="5749508"/>
              <a:ext cx="158594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1A-23-F9-CD-06-9B</a:t>
              </a:r>
            </a:p>
          </p:txBody>
        </p:sp>
        <p:sp>
          <p:nvSpPr>
            <p:cNvPr id="93" name="Text Box 22">
              <a:extLst>
                <a:ext uri="{FF2B5EF4-FFF2-40B4-BE49-F238E27FC236}">
                  <a16:creationId xmlns:a16="http://schemas.microsoft.com/office/drawing/2014/main" id="{D3BC78DD-68E2-3F42-A025-894036CA69F8}"/>
                </a:ext>
              </a:extLst>
            </p:cNvPr>
            <p:cNvSpPr txBox="1">
              <a:spLocks noChangeArrowheads="1"/>
            </p:cNvSpPr>
            <p:nvPr/>
          </p:nvSpPr>
          <p:spPr bwMode="auto">
            <a:xfrm>
              <a:off x="5288582" y="5576471"/>
              <a:ext cx="14157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222.222.222.220</a:t>
              </a:r>
            </a:p>
          </p:txBody>
        </p:sp>
        <p:grpSp>
          <p:nvGrpSpPr>
            <p:cNvPr id="94" name="Group 23">
              <a:extLst>
                <a:ext uri="{FF2B5EF4-FFF2-40B4-BE49-F238E27FC236}">
                  <a16:creationId xmlns:a16="http://schemas.microsoft.com/office/drawing/2014/main" id="{026701D5-9E9E-EF42-B7AA-972F210D71D9}"/>
                </a:ext>
              </a:extLst>
            </p:cNvPr>
            <p:cNvGrpSpPr>
              <a:grpSpLocks/>
            </p:cNvGrpSpPr>
            <p:nvPr/>
          </p:nvGrpSpPr>
          <p:grpSpPr bwMode="auto">
            <a:xfrm>
              <a:off x="3992226" y="6027746"/>
              <a:ext cx="1573213" cy="482601"/>
              <a:chOff x="1934" y="2405"/>
              <a:chExt cx="991" cy="304"/>
            </a:xfrm>
          </p:grpSpPr>
          <p:sp>
            <p:nvSpPr>
              <p:cNvPr id="146" name="Text Box 24">
                <a:extLst>
                  <a:ext uri="{FF2B5EF4-FFF2-40B4-BE49-F238E27FC236}">
                    <a16:creationId xmlns:a16="http://schemas.microsoft.com/office/drawing/2014/main" id="{D19F6EF2-3DED-734B-B3EA-8B5850BFD7DC}"/>
                  </a:ext>
                </a:extLst>
              </p:cNvPr>
              <p:cNvSpPr txBox="1">
                <a:spLocks noChangeArrowheads="1"/>
              </p:cNvSpPr>
              <p:nvPr/>
            </p:nvSpPr>
            <p:spPr bwMode="auto">
              <a:xfrm>
                <a:off x="1934" y="2405"/>
                <a:ext cx="892"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111.111.111.110</a:t>
                </a:r>
              </a:p>
            </p:txBody>
          </p:sp>
          <p:sp>
            <p:nvSpPr>
              <p:cNvPr id="147" name="Text Box 25">
                <a:extLst>
                  <a:ext uri="{FF2B5EF4-FFF2-40B4-BE49-F238E27FC236}">
                    <a16:creationId xmlns:a16="http://schemas.microsoft.com/office/drawing/2014/main" id="{E60F6762-DC3F-2E40-B567-43C8BBD1B182}"/>
                  </a:ext>
                </a:extLst>
              </p:cNvPr>
              <p:cNvSpPr txBox="1">
                <a:spLocks noChangeArrowheads="1"/>
              </p:cNvSpPr>
              <p:nvPr/>
            </p:nvSpPr>
            <p:spPr bwMode="auto">
              <a:xfrm>
                <a:off x="1938" y="2515"/>
                <a:ext cx="987"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E6-E9-00-17-BB-4B</a:t>
                </a:r>
              </a:p>
            </p:txBody>
          </p:sp>
        </p:grpSp>
        <p:sp>
          <p:nvSpPr>
            <p:cNvPr id="99" name="Text Box 26">
              <a:extLst>
                <a:ext uri="{FF2B5EF4-FFF2-40B4-BE49-F238E27FC236}">
                  <a16:creationId xmlns:a16="http://schemas.microsoft.com/office/drawing/2014/main" id="{EB7AD1CB-7395-4048-94BA-078B6760194C}"/>
                </a:ext>
              </a:extLst>
            </p:cNvPr>
            <p:cNvSpPr txBox="1">
              <a:spLocks noChangeArrowheads="1"/>
            </p:cNvSpPr>
            <p:nvPr/>
          </p:nvSpPr>
          <p:spPr bwMode="auto">
            <a:xfrm>
              <a:off x="1983382" y="6174597"/>
              <a:ext cx="1634615"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CC-49-DE-D0-AB-7D</a:t>
              </a:r>
            </a:p>
          </p:txBody>
        </p:sp>
        <p:sp>
          <p:nvSpPr>
            <p:cNvPr id="100" name="Text Box 27">
              <a:extLst>
                <a:ext uri="{FF2B5EF4-FFF2-40B4-BE49-F238E27FC236}">
                  <a16:creationId xmlns:a16="http://schemas.microsoft.com/office/drawing/2014/main" id="{883C22D8-5EE5-FD4B-A6BF-961F094C9520}"/>
                </a:ext>
              </a:extLst>
            </p:cNvPr>
            <p:cNvSpPr txBox="1">
              <a:spLocks noChangeArrowheads="1"/>
            </p:cNvSpPr>
            <p:nvPr/>
          </p:nvSpPr>
          <p:spPr bwMode="auto">
            <a:xfrm>
              <a:off x="2183407" y="5985684"/>
              <a:ext cx="14157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111.111.111.112</a:t>
              </a:r>
            </a:p>
          </p:txBody>
        </p:sp>
        <p:sp>
          <p:nvSpPr>
            <p:cNvPr id="101" name="Text Box 30">
              <a:extLst>
                <a:ext uri="{FF2B5EF4-FFF2-40B4-BE49-F238E27FC236}">
                  <a16:creationId xmlns:a16="http://schemas.microsoft.com/office/drawing/2014/main" id="{F0A4A6D6-07D6-9540-9E22-87082344B6CE}"/>
                </a:ext>
              </a:extLst>
            </p:cNvPr>
            <p:cNvSpPr txBox="1">
              <a:spLocks noChangeArrowheads="1"/>
            </p:cNvSpPr>
            <p:nvPr/>
          </p:nvSpPr>
          <p:spPr bwMode="auto">
            <a:xfrm>
              <a:off x="1901438" y="5007006"/>
              <a:ext cx="14157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111.111.111.111</a:t>
              </a:r>
            </a:p>
          </p:txBody>
        </p:sp>
        <p:sp>
          <p:nvSpPr>
            <p:cNvPr id="102" name="Text Box 33">
              <a:extLst>
                <a:ext uri="{FF2B5EF4-FFF2-40B4-BE49-F238E27FC236}">
                  <a16:creationId xmlns:a16="http://schemas.microsoft.com/office/drawing/2014/main" id="{98DB423A-5D18-F545-A673-502329AD2A00}"/>
                </a:ext>
              </a:extLst>
            </p:cNvPr>
            <p:cNvSpPr txBox="1">
              <a:spLocks noChangeArrowheads="1"/>
            </p:cNvSpPr>
            <p:nvPr/>
          </p:nvSpPr>
          <p:spPr bwMode="auto">
            <a:xfrm>
              <a:off x="1799535" y="5196273"/>
              <a:ext cx="1535998"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74-29-9C-E8-FF-55</a:t>
              </a:r>
            </a:p>
          </p:txBody>
        </p:sp>
        <p:sp>
          <p:nvSpPr>
            <p:cNvPr id="103" name="Freeform 39">
              <a:extLst>
                <a:ext uri="{FF2B5EF4-FFF2-40B4-BE49-F238E27FC236}">
                  <a16:creationId xmlns:a16="http://schemas.microsoft.com/office/drawing/2014/main" id="{B2706607-111C-5245-B2CF-A17D7724FFA8}"/>
                </a:ext>
              </a:extLst>
            </p:cNvPr>
            <p:cNvSpPr>
              <a:spLocks/>
            </p:cNvSpPr>
            <p:nvPr/>
          </p:nvSpPr>
          <p:spPr bwMode="auto">
            <a:xfrm>
              <a:off x="3637582" y="4808121"/>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4" name="Line 40">
              <a:extLst>
                <a:ext uri="{FF2B5EF4-FFF2-40B4-BE49-F238E27FC236}">
                  <a16:creationId xmlns:a16="http://schemas.microsoft.com/office/drawing/2014/main" id="{28F869C4-D67B-E043-97EC-60E9EE422E8C}"/>
                </a:ext>
              </a:extLst>
            </p:cNvPr>
            <p:cNvSpPr>
              <a:spLocks noChangeShapeType="1"/>
            </p:cNvSpPr>
            <p:nvPr/>
          </p:nvSpPr>
          <p:spPr bwMode="auto">
            <a:xfrm>
              <a:off x="3334370" y="4787483"/>
              <a:ext cx="438150" cy="2301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Line 41">
              <a:extLst>
                <a:ext uri="{FF2B5EF4-FFF2-40B4-BE49-F238E27FC236}">
                  <a16:creationId xmlns:a16="http://schemas.microsoft.com/office/drawing/2014/main" id="{F58EADC2-5F53-3341-BAA6-DBF970DD75E5}"/>
                </a:ext>
              </a:extLst>
            </p:cNvPr>
            <p:cNvSpPr>
              <a:spLocks noChangeShapeType="1"/>
            </p:cNvSpPr>
            <p:nvPr/>
          </p:nvSpPr>
          <p:spPr bwMode="auto">
            <a:xfrm flipV="1">
              <a:off x="3406935" y="5732045"/>
              <a:ext cx="283036" cy="5444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Line 44">
              <a:extLst>
                <a:ext uri="{FF2B5EF4-FFF2-40B4-BE49-F238E27FC236}">
                  <a16:creationId xmlns:a16="http://schemas.microsoft.com/office/drawing/2014/main" id="{9DEB43AB-0452-E74B-A267-354DF376C2C7}"/>
                </a:ext>
              </a:extLst>
            </p:cNvPr>
            <p:cNvSpPr>
              <a:spLocks noChangeShapeType="1"/>
            </p:cNvSpPr>
            <p:nvPr/>
          </p:nvSpPr>
          <p:spPr bwMode="auto">
            <a:xfrm flipV="1">
              <a:off x="3342282" y="5842809"/>
              <a:ext cx="0" cy="16351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Line 45">
              <a:extLst>
                <a:ext uri="{FF2B5EF4-FFF2-40B4-BE49-F238E27FC236}">
                  <a16:creationId xmlns:a16="http://schemas.microsoft.com/office/drawing/2014/main" id="{FCE2A6D7-36B2-D94C-B589-354F8509B97B}"/>
                </a:ext>
              </a:extLst>
            </p:cNvPr>
            <p:cNvSpPr>
              <a:spLocks noChangeShapeType="1"/>
            </p:cNvSpPr>
            <p:nvPr/>
          </p:nvSpPr>
          <p:spPr bwMode="auto">
            <a:xfrm flipH="1" flipV="1">
              <a:off x="3248645" y="4860508"/>
              <a:ext cx="0" cy="24812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Line 46">
              <a:extLst>
                <a:ext uri="{FF2B5EF4-FFF2-40B4-BE49-F238E27FC236}">
                  <a16:creationId xmlns:a16="http://schemas.microsoft.com/office/drawing/2014/main" id="{34C788DF-A7C4-7C49-A6BA-645F989435A2}"/>
                </a:ext>
              </a:extLst>
            </p:cNvPr>
            <p:cNvSpPr>
              <a:spLocks noChangeShapeType="1"/>
            </p:cNvSpPr>
            <p:nvPr/>
          </p:nvSpPr>
          <p:spPr bwMode="auto">
            <a:xfrm>
              <a:off x="5018707" y="5427247"/>
              <a:ext cx="0" cy="620504"/>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Line 47">
              <a:extLst>
                <a:ext uri="{FF2B5EF4-FFF2-40B4-BE49-F238E27FC236}">
                  <a16:creationId xmlns:a16="http://schemas.microsoft.com/office/drawing/2014/main" id="{74475E6E-D489-9D41-83DE-586A84785D27}"/>
                </a:ext>
              </a:extLst>
            </p:cNvPr>
            <p:cNvSpPr>
              <a:spLocks noChangeShapeType="1"/>
            </p:cNvSpPr>
            <p:nvPr/>
          </p:nvSpPr>
          <p:spPr bwMode="auto">
            <a:xfrm flipH="1" flipV="1">
              <a:off x="6207745" y="5417721"/>
              <a:ext cx="4762" cy="2206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1" name="Text Box 58">
              <a:extLst>
                <a:ext uri="{FF2B5EF4-FFF2-40B4-BE49-F238E27FC236}">
                  <a16:creationId xmlns:a16="http://schemas.microsoft.com/office/drawing/2014/main" id="{9ED91BB2-5CD2-AF4D-990D-A02134AFDF18}"/>
                </a:ext>
              </a:extLst>
            </p:cNvPr>
            <p:cNvSpPr txBox="1">
              <a:spLocks noChangeArrowheads="1"/>
            </p:cNvSpPr>
            <p:nvPr/>
          </p:nvSpPr>
          <p:spPr bwMode="auto">
            <a:xfrm>
              <a:off x="2243136" y="4315099"/>
              <a:ext cx="393056"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A</a:t>
              </a:r>
            </a:p>
          </p:txBody>
        </p:sp>
        <p:grpSp>
          <p:nvGrpSpPr>
            <p:cNvPr id="113" name="Group 63">
              <a:extLst>
                <a:ext uri="{FF2B5EF4-FFF2-40B4-BE49-F238E27FC236}">
                  <a16:creationId xmlns:a16="http://schemas.microsoft.com/office/drawing/2014/main" id="{28E44824-539C-9E48-97D4-38EC5EF1A87D}"/>
                </a:ext>
              </a:extLst>
            </p:cNvPr>
            <p:cNvGrpSpPr>
              <a:grpSpLocks/>
            </p:cNvGrpSpPr>
            <p:nvPr/>
          </p:nvGrpSpPr>
          <p:grpSpPr bwMode="auto">
            <a:xfrm>
              <a:off x="8615685" y="5148731"/>
              <a:ext cx="1616076" cy="495300"/>
              <a:chOff x="4351" y="2786"/>
              <a:chExt cx="1018" cy="312"/>
            </a:xfrm>
          </p:grpSpPr>
          <p:sp>
            <p:nvSpPr>
              <p:cNvPr id="144" name="Text Box 64">
                <a:extLst>
                  <a:ext uri="{FF2B5EF4-FFF2-40B4-BE49-F238E27FC236}">
                    <a16:creationId xmlns:a16="http://schemas.microsoft.com/office/drawing/2014/main" id="{6F4DD6C5-5CCC-9A43-8DEF-22B166CC124F}"/>
                  </a:ext>
                </a:extLst>
              </p:cNvPr>
              <p:cNvSpPr txBox="1">
                <a:spLocks noChangeArrowheads="1"/>
              </p:cNvSpPr>
              <p:nvPr/>
            </p:nvSpPr>
            <p:spPr bwMode="auto">
              <a:xfrm>
                <a:off x="4352" y="2786"/>
                <a:ext cx="892"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222.222.222.222</a:t>
                </a:r>
              </a:p>
            </p:txBody>
          </p:sp>
          <p:sp>
            <p:nvSpPr>
              <p:cNvPr id="145" name="Text Box 65">
                <a:extLst>
                  <a:ext uri="{FF2B5EF4-FFF2-40B4-BE49-F238E27FC236}">
                    <a16:creationId xmlns:a16="http://schemas.microsoft.com/office/drawing/2014/main" id="{6E33AF33-87FC-744F-A61A-A574F7048B06}"/>
                  </a:ext>
                </a:extLst>
              </p:cNvPr>
              <p:cNvSpPr txBox="1">
                <a:spLocks noChangeArrowheads="1"/>
              </p:cNvSpPr>
              <p:nvPr/>
            </p:nvSpPr>
            <p:spPr bwMode="auto">
              <a:xfrm>
                <a:off x="4351" y="2904"/>
                <a:ext cx="1018"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49-BD-D2-C7-56-2A</a:t>
                </a:r>
              </a:p>
            </p:txBody>
          </p:sp>
        </p:grpSp>
        <p:sp>
          <p:nvSpPr>
            <p:cNvPr id="114" name="Line 67">
              <a:extLst>
                <a:ext uri="{FF2B5EF4-FFF2-40B4-BE49-F238E27FC236}">
                  <a16:creationId xmlns:a16="http://schemas.microsoft.com/office/drawing/2014/main" id="{351E9598-D6EF-0941-9E90-3FFDA09398B1}"/>
                </a:ext>
              </a:extLst>
            </p:cNvPr>
            <p:cNvSpPr>
              <a:spLocks noChangeShapeType="1"/>
            </p:cNvSpPr>
            <p:nvPr/>
          </p:nvSpPr>
          <p:spPr bwMode="auto">
            <a:xfrm flipV="1">
              <a:off x="8215932" y="4787483"/>
              <a:ext cx="450850" cy="3175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Text Box 71">
              <a:extLst>
                <a:ext uri="{FF2B5EF4-FFF2-40B4-BE49-F238E27FC236}">
                  <a16:creationId xmlns:a16="http://schemas.microsoft.com/office/drawing/2014/main" id="{A2452177-E551-CB48-A13E-9F30A8D87705}"/>
                </a:ext>
              </a:extLst>
            </p:cNvPr>
            <p:cNvSpPr txBox="1">
              <a:spLocks noChangeArrowheads="1"/>
            </p:cNvSpPr>
            <p:nvPr/>
          </p:nvSpPr>
          <p:spPr bwMode="auto">
            <a:xfrm>
              <a:off x="8307272" y="6136999"/>
              <a:ext cx="14157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222.222.222.221</a:t>
              </a:r>
            </a:p>
          </p:txBody>
        </p:sp>
        <p:sp>
          <p:nvSpPr>
            <p:cNvPr id="117" name="Text Box 72">
              <a:extLst>
                <a:ext uri="{FF2B5EF4-FFF2-40B4-BE49-F238E27FC236}">
                  <a16:creationId xmlns:a16="http://schemas.microsoft.com/office/drawing/2014/main" id="{70A29F2B-254D-C242-BED3-63C6A20006BF}"/>
                </a:ext>
              </a:extLst>
            </p:cNvPr>
            <p:cNvSpPr txBox="1">
              <a:spLocks noChangeArrowheads="1"/>
            </p:cNvSpPr>
            <p:nvPr/>
          </p:nvSpPr>
          <p:spPr bwMode="auto">
            <a:xfrm>
              <a:off x="8297391" y="6315866"/>
              <a:ext cx="1552284"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88-B2-2F-54-1A-0F</a:t>
              </a:r>
            </a:p>
          </p:txBody>
        </p:sp>
        <p:sp>
          <p:nvSpPr>
            <p:cNvPr id="118" name="Line 73">
              <a:extLst>
                <a:ext uri="{FF2B5EF4-FFF2-40B4-BE49-F238E27FC236}">
                  <a16:creationId xmlns:a16="http://schemas.microsoft.com/office/drawing/2014/main" id="{EA6BFE92-6101-754D-A5A8-900E35C4E79C}"/>
                </a:ext>
              </a:extLst>
            </p:cNvPr>
            <p:cNvSpPr>
              <a:spLocks noChangeShapeType="1"/>
            </p:cNvSpPr>
            <p:nvPr/>
          </p:nvSpPr>
          <p:spPr bwMode="auto">
            <a:xfrm flipH="1" flipV="1">
              <a:off x="8156672" y="5684421"/>
              <a:ext cx="267105" cy="20092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0" name="Freeform 75">
              <a:extLst>
                <a:ext uri="{FF2B5EF4-FFF2-40B4-BE49-F238E27FC236}">
                  <a16:creationId xmlns:a16="http://schemas.microsoft.com/office/drawing/2014/main" id="{68E66362-A921-0844-BAA8-FB5279AD1D5D}"/>
                </a:ext>
              </a:extLst>
            </p:cNvPr>
            <p:cNvSpPr>
              <a:spLocks/>
            </p:cNvSpPr>
            <p:nvPr/>
          </p:nvSpPr>
          <p:spPr bwMode="auto">
            <a:xfrm>
              <a:off x="7476157" y="4811296"/>
              <a:ext cx="765175" cy="1081088"/>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Text Box 76">
              <a:extLst>
                <a:ext uri="{FF2B5EF4-FFF2-40B4-BE49-F238E27FC236}">
                  <a16:creationId xmlns:a16="http://schemas.microsoft.com/office/drawing/2014/main" id="{DA57B50B-B7E5-2942-B45A-3152B6985451}"/>
                </a:ext>
              </a:extLst>
            </p:cNvPr>
            <p:cNvSpPr txBox="1">
              <a:spLocks noChangeArrowheads="1"/>
            </p:cNvSpPr>
            <p:nvPr/>
          </p:nvSpPr>
          <p:spPr bwMode="auto">
            <a:xfrm>
              <a:off x="9407316" y="4484341"/>
              <a:ext cx="380232"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B</a:t>
              </a:r>
            </a:p>
          </p:txBody>
        </p:sp>
        <p:grpSp>
          <p:nvGrpSpPr>
            <p:cNvPr id="9" name="Group 8">
              <a:extLst>
                <a:ext uri="{FF2B5EF4-FFF2-40B4-BE49-F238E27FC236}">
                  <a16:creationId xmlns:a16="http://schemas.microsoft.com/office/drawing/2014/main" id="{CC76A447-7E01-C147-9C89-C1C4C935DA7A}"/>
                </a:ext>
              </a:extLst>
            </p:cNvPr>
            <p:cNvGrpSpPr/>
            <p:nvPr/>
          </p:nvGrpSpPr>
          <p:grpSpPr>
            <a:xfrm>
              <a:off x="5001868" y="5038254"/>
              <a:ext cx="1310631" cy="501151"/>
              <a:chOff x="4909105" y="5767126"/>
              <a:chExt cx="1310631" cy="501151"/>
            </a:xfrm>
          </p:grpSpPr>
          <p:sp>
            <p:nvSpPr>
              <p:cNvPr id="167" name="Rectangle 37">
                <a:extLst>
                  <a:ext uri="{FF2B5EF4-FFF2-40B4-BE49-F238E27FC236}">
                    <a16:creationId xmlns:a16="http://schemas.microsoft.com/office/drawing/2014/main" id="{89D0886F-F835-2044-AB8F-F49ACC0B58EB}"/>
                  </a:ext>
                </a:extLst>
              </p:cNvPr>
              <p:cNvSpPr>
                <a:spLocks noChangeArrowheads="1"/>
              </p:cNvSpPr>
              <p:nvPr/>
            </p:nvSpPr>
            <p:spPr bwMode="auto">
              <a:xfrm rot="5400000">
                <a:off x="6024859" y="5937451"/>
                <a:ext cx="13416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sp>
            <p:nvSpPr>
              <p:cNvPr id="168" name="Rectangle 37">
                <a:extLst>
                  <a:ext uri="{FF2B5EF4-FFF2-40B4-BE49-F238E27FC236}">
                    <a16:creationId xmlns:a16="http://schemas.microsoft.com/office/drawing/2014/main" id="{C75323AD-DC39-4543-A0CC-4375A7BCF3F2}"/>
                  </a:ext>
                </a:extLst>
              </p:cNvPr>
              <p:cNvSpPr>
                <a:spLocks noChangeArrowheads="1"/>
              </p:cNvSpPr>
              <p:nvPr/>
            </p:nvSpPr>
            <p:spPr bwMode="auto">
              <a:xfrm rot="5400000">
                <a:off x="4966501" y="5940764"/>
                <a:ext cx="140795"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56" name="Group 155">
                <a:extLst>
                  <a:ext uri="{FF2B5EF4-FFF2-40B4-BE49-F238E27FC236}">
                    <a16:creationId xmlns:a16="http://schemas.microsoft.com/office/drawing/2014/main" id="{EDD0BCD9-05EB-F249-AEA1-A9CCFBC80BB8}"/>
                  </a:ext>
                </a:extLst>
              </p:cNvPr>
              <p:cNvGrpSpPr/>
              <p:nvPr/>
            </p:nvGrpSpPr>
            <p:grpSpPr>
              <a:xfrm>
                <a:off x="5115340" y="5767126"/>
                <a:ext cx="901147" cy="501151"/>
                <a:chOff x="7493876" y="2774731"/>
                <a:chExt cx="1481958" cy="894622"/>
              </a:xfrm>
            </p:grpSpPr>
            <p:sp>
              <p:nvSpPr>
                <p:cNvPr id="157" name="Freeform 156">
                  <a:extLst>
                    <a:ext uri="{FF2B5EF4-FFF2-40B4-BE49-F238E27FC236}">
                      <a16:creationId xmlns:a16="http://schemas.microsoft.com/office/drawing/2014/main" id="{F5326B06-29FF-A544-BF80-2A062222958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8" name="Oval 157">
                  <a:extLst>
                    <a:ext uri="{FF2B5EF4-FFF2-40B4-BE49-F238E27FC236}">
                      <a16:creationId xmlns:a16="http://schemas.microsoft.com/office/drawing/2014/main" id="{8065A2A5-902C-A940-821B-CBFC0122AC2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9" name="Group 158">
                  <a:extLst>
                    <a:ext uri="{FF2B5EF4-FFF2-40B4-BE49-F238E27FC236}">
                      <a16:creationId xmlns:a16="http://schemas.microsoft.com/office/drawing/2014/main" id="{14C076B7-5A71-8644-9F5C-08E13F943BD5}"/>
                    </a:ext>
                  </a:extLst>
                </p:cNvPr>
                <p:cNvGrpSpPr/>
                <p:nvPr/>
              </p:nvGrpSpPr>
              <p:grpSpPr>
                <a:xfrm>
                  <a:off x="7713663" y="2848339"/>
                  <a:ext cx="1042107" cy="425543"/>
                  <a:chOff x="7786941" y="2884917"/>
                  <a:chExt cx="897649" cy="353919"/>
                </a:xfrm>
              </p:grpSpPr>
              <p:sp>
                <p:nvSpPr>
                  <p:cNvPr id="160" name="Freeform 159">
                    <a:extLst>
                      <a:ext uri="{FF2B5EF4-FFF2-40B4-BE49-F238E27FC236}">
                        <a16:creationId xmlns:a16="http://schemas.microsoft.com/office/drawing/2014/main" id="{13D62837-C3EA-8B4B-B09D-FC71F9727C6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1" name="Freeform 160">
                    <a:extLst>
                      <a:ext uri="{FF2B5EF4-FFF2-40B4-BE49-F238E27FC236}">
                        <a16:creationId xmlns:a16="http://schemas.microsoft.com/office/drawing/2014/main" id="{147D5E46-2372-FA45-9685-A7CC6CA91F5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2" name="Freeform 161">
                    <a:extLst>
                      <a:ext uri="{FF2B5EF4-FFF2-40B4-BE49-F238E27FC236}">
                        <a16:creationId xmlns:a16="http://schemas.microsoft.com/office/drawing/2014/main" id="{6B2D97C5-61CB-9441-993B-95CAA7169FC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3" name="Freeform 162">
                    <a:extLst>
                      <a:ext uri="{FF2B5EF4-FFF2-40B4-BE49-F238E27FC236}">
                        <a16:creationId xmlns:a16="http://schemas.microsoft.com/office/drawing/2014/main" id="{CD3C4F94-9D92-F048-A80A-0D709146CB4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sp>
          <p:nvSpPr>
            <p:cNvPr id="171" name="Rectangle 37">
              <a:extLst>
                <a:ext uri="{FF2B5EF4-FFF2-40B4-BE49-F238E27FC236}">
                  <a16:creationId xmlns:a16="http://schemas.microsoft.com/office/drawing/2014/main" id="{A9816EEA-38E6-AE46-970F-D20738D1CBC9}"/>
                </a:ext>
              </a:extLst>
            </p:cNvPr>
            <p:cNvSpPr>
              <a:spLocks noChangeArrowheads="1"/>
            </p:cNvSpPr>
            <p:nvPr/>
          </p:nvSpPr>
          <p:spPr bwMode="auto">
            <a:xfrm rot="5400000">
              <a:off x="3161022" y="4666815"/>
              <a:ext cx="119903"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49" name="Group 49">
              <a:extLst>
                <a:ext uri="{FF2B5EF4-FFF2-40B4-BE49-F238E27FC236}">
                  <a16:creationId xmlns:a16="http://schemas.microsoft.com/office/drawing/2014/main" id="{AD680CEA-D168-C84F-AAE1-D128195A44E7}"/>
                </a:ext>
              </a:extLst>
            </p:cNvPr>
            <p:cNvGrpSpPr>
              <a:grpSpLocks/>
            </p:cNvGrpSpPr>
            <p:nvPr/>
          </p:nvGrpSpPr>
          <p:grpSpPr bwMode="auto">
            <a:xfrm>
              <a:off x="2318687" y="4333458"/>
              <a:ext cx="936071" cy="761428"/>
              <a:chOff x="-44" y="1473"/>
              <a:chExt cx="981" cy="1105"/>
            </a:xfrm>
          </p:grpSpPr>
          <p:pic>
            <p:nvPicPr>
              <p:cNvPr id="150" name="Picture 50" descr="desktop_computer_stylized_medium">
                <a:extLst>
                  <a:ext uri="{FF2B5EF4-FFF2-40B4-BE49-F238E27FC236}">
                    <a16:creationId xmlns:a16="http://schemas.microsoft.com/office/drawing/2014/main" id="{DADE998E-D7B9-EC4F-9F94-E65CF536C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1" name="Freeform 51">
                <a:extLst>
                  <a:ext uri="{FF2B5EF4-FFF2-40B4-BE49-F238E27FC236}">
                    <a16:creationId xmlns:a16="http://schemas.microsoft.com/office/drawing/2014/main" id="{BC38A1B0-555E-F049-93AC-48537726F7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80" name="Rectangle 37">
              <a:extLst>
                <a:ext uri="{FF2B5EF4-FFF2-40B4-BE49-F238E27FC236}">
                  <a16:creationId xmlns:a16="http://schemas.microsoft.com/office/drawing/2014/main" id="{51912ACC-FA1C-7E48-9062-DA96B6CD7C33}"/>
                </a:ext>
              </a:extLst>
            </p:cNvPr>
            <p:cNvSpPr>
              <a:spLocks noChangeArrowheads="1"/>
            </p:cNvSpPr>
            <p:nvPr/>
          </p:nvSpPr>
          <p:spPr bwMode="auto">
            <a:xfrm rot="5400000">
              <a:off x="3271833" y="5687855"/>
              <a:ext cx="84261" cy="194751"/>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26" name="Group 49">
              <a:extLst>
                <a:ext uri="{FF2B5EF4-FFF2-40B4-BE49-F238E27FC236}">
                  <a16:creationId xmlns:a16="http://schemas.microsoft.com/office/drawing/2014/main" id="{164313DA-E436-B94D-946E-A9F9627207EA}"/>
                </a:ext>
              </a:extLst>
            </p:cNvPr>
            <p:cNvGrpSpPr>
              <a:grpSpLocks/>
            </p:cNvGrpSpPr>
            <p:nvPr/>
          </p:nvGrpSpPr>
          <p:grpSpPr bwMode="auto">
            <a:xfrm>
              <a:off x="2681426" y="5490561"/>
              <a:ext cx="639495" cy="517588"/>
              <a:chOff x="-44" y="1473"/>
              <a:chExt cx="981" cy="1105"/>
            </a:xfrm>
          </p:grpSpPr>
          <p:pic>
            <p:nvPicPr>
              <p:cNvPr id="127" name="Picture 50" descr="desktop_computer_stylized_medium">
                <a:extLst>
                  <a:ext uri="{FF2B5EF4-FFF2-40B4-BE49-F238E27FC236}">
                    <a16:creationId xmlns:a16="http://schemas.microsoft.com/office/drawing/2014/main" id="{2DC8C6C4-5C23-0541-8061-C718A5B9D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8" name="Freeform 51">
                <a:extLst>
                  <a:ext uri="{FF2B5EF4-FFF2-40B4-BE49-F238E27FC236}">
                    <a16:creationId xmlns:a16="http://schemas.microsoft.com/office/drawing/2014/main" id="{24E0555C-7855-E749-82E9-0F21AFA4C7C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81" name="Rectangle 37">
              <a:extLst>
                <a:ext uri="{FF2B5EF4-FFF2-40B4-BE49-F238E27FC236}">
                  <a16:creationId xmlns:a16="http://schemas.microsoft.com/office/drawing/2014/main" id="{43F1B530-B1FE-5547-9108-2D9D5DEFE2F3}"/>
                </a:ext>
              </a:extLst>
            </p:cNvPr>
            <p:cNvSpPr>
              <a:spLocks noChangeArrowheads="1"/>
            </p:cNvSpPr>
            <p:nvPr/>
          </p:nvSpPr>
          <p:spPr bwMode="auto">
            <a:xfrm rot="5400000">
              <a:off x="8726575" y="4653061"/>
              <a:ext cx="119903"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sp>
          <p:nvSpPr>
            <p:cNvPr id="182" name="Rectangle 37">
              <a:extLst>
                <a:ext uri="{FF2B5EF4-FFF2-40B4-BE49-F238E27FC236}">
                  <a16:creationId xmlns:a16="http://schemas.microsoft.com/office/drawing/2014/main" id="{7CF48F98-D094-CD4E-BD60-0DA33EA42206}"/>
                </a:ext>
              </a:extLst>
            </p:cNvPr>
            <p:cNvSpPr>
              <a:spLocks noChangeArrowheads="1"/>
            </p:cNvSpPr>
            <p:nvPr/>
          </p:nvSpPr>
          <p:spPr bwMode="auto">
            <a:xfrm rot="5400000">
              <a:off x="8496816" y="5784803"/>
              <a:ext cx="84261" cy="194751"/>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40" name="Group 44">
              <a:extLst>
                <a:ext uri="{FF2B5EF4-FFF2-40B4-BE49-F238E27FC236}">
                  <a16:creationId xmlns:a16="http://schemas.microsoft.com/office/drawing/2014/main" id="{BF422F91-ACCF-D044-A60B-0B40246D065D}"/>
                </a:ext>
              </a:extLst>
            </p:cNvPr>
            <p:cNvGrpSpPr>
              <a:grpSpLocks/>
            </p:cNvGrpSpPr>
            <p:nvPr/>
          </p:nvGrpSpPr>
          <p:grpSpPr bwMode="auto">
            <a:xfrm>
              <a:off x="8491273" y="4391325"/>
              <a:ext cx="1009650" cy="855028"/>
              <a:chOff x="-44" y="1473"/>
              <a:chExt cx="981" cy="1105"/>
            </a:xfrm>
          </p:grpSpPr>
          <p:pic>
            <p:nvPicPr>
              <p:cNvPr id="142" name="Picture 45" descr="desktop_computer_stylized_medium">
                <a:extLst>
                  <a:ext uri="{FF2B5EF4-FFF2-40B4-BE49-F238E27FC236}">
                    <a16:creationId xmlns:a16="http://schemas.microsoft.com/office/drawing/2014/main" id="{707FEFA6-A5DE-6840-9994-DC6AA79BA0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3" name="Freeform 46">
                <a:extLst>
                  <a:ext uri="{FF2B5EF4-FFF2-40B4-BE49-F238E27FC236}">
                    <a16:creationId xmlns:a16="http://schemas.microsoft.com/office/drawing/2014/main" id="{2330F56F-3837-6446-9F35-FB42B05CDD6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52" name="Group 44">
              <a:extLst>
                <a:ext uri="{FF2B5EF4-FFF2-40B4-BE49-F238E27FC236}">
                  <a16:creationId xmlns:a16="http://schemas.microsoft.com/office/drawing/2014/main" id="{083ACB0A-FBA9-0D43-9726-0A41424DD39D}"/>
                </a:ext>
              </a:extLst>
            </p:cNvPr>
            <p:cNvGrpSpPr>
              <a:grpSpLocks/>
            </p:cNvGrpSpPr>
            <p:nvPr/>
          </p:nvGrpSpPr>
          <p:grpSpPr bwMode="auto">
            <a:xfrm>
              <a:off x="8343615" y="5618570"/>
              <a:ext cx="711200" cy="601028"/>
              <a:chOff x="-44" y="1473"/>
              <a:chExt cx="981" cy="1105"/>
            </a:xfrm>
          </p:grpSpPr>
          <p:pic>
            <p:nvPicPr>
              <p:cNvPr id="154" name="Picture 45" descr="desktop_computer_stylized_medium">
                <a:extLst>
                  <a:ext uri="{FF2B5EF4-FFF2-40B4-BE49-F238E27FC236}">
                    <a16:creationId xmlns:a16="http://schemas.microsoft.com/office/drawing/2014/main" id="{C369DB0B-1F34-3B46-A82A-78A90E656D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5" name="Freeform 46">
                <a:extLst>
                  <a:ext uri="{FF2B5EF4-FFF2-40B4-BE49-F238E27FC236}">
                    <a16:creationId xmlns:a16="http://schemas.microsoft.com/office/drawing/2014/main" id="{9C2398C0-FF47-894E-B5E8-11EB55029DC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4" name="Straight Arrow Connector 13">
              <a:extLst>
                <a:ext uri="{FF2B5EF4-FFF2-40B4-BE49-F238E27FC236}">
                  <a16:creationId xmlns:a16="http://schemas.microsoft.com/office/drawing/2014/main" id="{0F604162-E90D-984F-847A-C102A2F79780}"/>
                </a:ext>
              </a:extLst>
            </p:cNvPr>
            <p:cNvCxnSpPr/>
            <p:nvPr/>
          </p:nvCxnSpPr>
          <p:spPr>
            <a:xfrm flipV="1">
              <a:off x="8669292" y="4874844"/>
              <a:ext cx="0" cy="4459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ED79A4A8-654F-5C41-9FB9-78AF30E0F351}"/>
                </a:ext>
              </a:extLst>
            </p:cNvPr>
            <p:cNvCxnSpPr>
              <a:cxnSpLocks/>
            </p:cNvCxnSpPr>
            <p:nvPr/>
          </p:nvCxnSpPr>
          <p:spPr>
            <a:xfrm flipV="1">
              <a:off x="8447023" y="5943807"/>
              <a:ext cx="0" cy="2416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8" name="Group 130">
            <a:extLst>
              <a:ext uri="{FF2B5EF4-FFF2-40B4-BE49-F238E27FC236}">
                <a16:creationId xmlns:a16="http://schemas.microsoft.com/office/drawing/2014/main" id="{6F8155FF-5822-3549-98DF-05648529019B}"/>
              </a:ext>
            </a:extLst>
          </p:cNvPr>
          <p:cNvGrpSpPr>
            <a:grpSpLocks/>
          </p:cNvGrpSpPr>
          <p:nvPr/>
        </p:nvGrpSpPr>
        <p:grpSpPr bwMode="auto">
          <a:xfrm>
            <a:off x="1793938" y="3017352"/>
            <a:ext cx="976312" cy="1460500"/>
            <a:chOff x="337" y="1692"/>
            <a:chExt cx="615" cy="920"/>
          </a:xfrm>
        </p:grpSpPr>
        <p:sp>
          <p:nvSpPr>
            <p:cNvPr id="179" name="Freeform 65">
              <a:extLst>
                <a:ext uri="{FF2B5EF4-FFF2-40B4-BE49-F238E27FC236}">
                  <a16:creationId xmlns:a16="http://schemas.microsoft.com/office/drawing/2014/main" id="{CEE79BEE-4F75-0443-8BCC-AFB0A8B88F10}"/>
                </a:ext>
              </a:extLst>
            </p:cNvPr>
            <p:cNvSpPr>
              <a:spLocks/>
            </p:cNvSpPr>
            <p:nvPr/>
          </p:nvSpPr>
          <p:spPr bwMode="auto">
            <a:xfrm>
              <a:off x="348" y="1709"/>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connsiteX0" fmla="*/ 8212 w 10000"/>
                <a:gd name="connsiteY0" fmla="*/ 0 h 10000"/>
                <a:gd name="connsiteX1" fmla="*/ 10000 w 10000"/>
                <a:gd name="connsiteY1" fmla="*/ 10000 h 10000"/>
                <a:gd name="connsiteX2" fmla="*/ 0 w 10000"/>
                <a:gd name="connsiteY2" fmla="*/ 8726 h 10000"/>
                <a:gd name="connsiteX3" fmla="*/ 8195 w 10000"/>
                <a:gd name="connsiteY3" fmla="*/ 8786 h 10000"/>
                <a:gd name="connsiteX4" fmla="*/ 8212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12" y="0"/>
                  </a:moveTo>
                  <a:lnTo>
                    <a:pt x="10000" y="10000"/>
                  </a:lnTo>
                  <a:lnTo>
                    <a:pt x="0" y="8726"/>
                  </a:lnTo>
                  <a:lnTo>
                    <a:pt x="8195" y="8786"/>
                  </a:lnTo>
                  <a:cubicBezTo>
                    <a:pt x="8201" y="5857"/>
                    <a:pt x="8206" y="2929"/>
                    <a:pt x="8212" y="0"/>
                  </a:cubicBezTo>
                  <a:close/>
                </a:path>
              </a:pathLst>
            </a:custGeom>
            <a:gradFill rotWithShape="1">
              <a:gsLst>
                <a:gs pos="0">
                  <a:schemeClr val="bg1">
                    <a:lumMod val="50000"/>
                  </a:schemeClr>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84" name="Rectangle 67">
              <a:extLst>
                <a:ext uri="{FF2B5EF4-FFF2-40B4-BE49-F238E27FC236}">
                  <a16:creationId xmlns:a16="http://schemas.microsoft.com/office/drawing/2014/main" id="{883ABF7E-6CB4-BC42-B575-A36EA900AF0E}"/>
                </a:ext>
              </a:extLst>
            </p:cNvPr>
            <p:cNvSpPr>
              <a:spLocks noChangeArrowheads="1"/>
            </p:cNvSpPr>
            <p:nvPr/>
          </p:nvSpPr>
          <p:spPr bwMode="auto">
            <a:xfrm>
              <a:off x="344" y="1711"/>
              <a:ext cx="493" cy="790"/>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85" name="Text Box 68">
              <a:extLst>
                <a:ext uri="{FF2B5EF4-FFF2-40B4-BE49-F238E27FC236}">
                  <a16:creationId xmlns:a16="http://schemas.microsoft.com/office/drawing/2014/main" id="{66650C9E-5F29-884F-9159-45FAA57B881F}"/>
                </a:ext>
              </a:extLst>
            </p:cNvPr>
            <p:cNvSpPr txBox="1">
              <a:spLocks noChangeArrowheads="1"/>
            </p:cNvSpPr>
            <p:nvPr/>
          </p:nvSpPr>
          <p:spPr bwMode="auto">
            <a:xfrm>
              <a:off x="426" y="1692"/>
              <a:ext cx="309" cy="8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a:t>
              </a:r>
            </a:p>
          </p:txBody>
        </p:sp>
        <p:sp>
          <p:nvSpPr>
            <p:cNvPr id="186" name="Line 69">
              <a:extLst>
                <a:ext uri="{FF2B5EF4-FFF2-40B4-BE49-F238E27FC236}">
                  <a16:creationId xmlns:a16="http://schemas.microsoft.com/office/drawing/2014/main" id="{C38F4ABA-4642-6E42-A7ED-8B44FA41793A}"/>
                </a:ext>
              </a:extLst>
            </p:cNvPr>
            <p:cNvSpPr>
              <a:spLocks noChangeShapeType="1"/>
            </p:cNvSpPr>
            <p:nvPr/>
          </p:nvSpPr>
          <p:spPr bwMode="auto">
            <a:xfrm>
              <a:off x="346" y="1868"/>
              <a:ext cx="489"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87" name="Line 70">
              <a:extLst>
                <a:ext uri="{FF2B5EF4-FFF2-40B4-BE49-F238E27FC236}">
                  <a16:creationId xmlns:a16="http://schemas.microsoft.com/office/drawing/2014/main" id="{398E3652-F593-0A4E-89E7-96E69780C59F}"/>
                </a:ext>
              </a:extLst>
            </p:cNvPr>
            <p:cNvSpPr>
              <a:spLocks noChangeShapeType="1"/>
            </p:cNvSpPr>
            <p:nvPr/>
          </p:nvSpPr>
          <p:spPr bwMode="auto">
            <a:xfrm>
              <a:off x="343" y="2027"/>
              <a:ext cx="489"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88" name="Line 71">
              <a:extLst>
                <a:ext uri="{FF2B5EF4-FFF2-40B4-BE49-F238E27FC236}">
                  <a16:creationId xmlns:a16="http://schemas.microsoft.com/office/drawing/2014/main" id="{6DEE6E13-9D27-014C-AB56-6B66BF11EE22}"/>
                </a:ext>
              </a:extLst>
            </p:cNvPr>
            <p:cNvSpPr>
              <a:spLocks noChangeShapeType="1"/>
            </p:cNvSpPr>
            <p:nvPr/>
          </p:nvSpPr>
          <p:spPr bwMode="auto">
            <a:xfrm>
              <a:off x="340" y="2186"/>
              <a:ext cx="489"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89" name="Line 72">
              <a:extLst>
                <a:ext uri="{FF2B5EF4-FFF2-40B4-BE49-F238E27FC236}">
                  <a16:creationId xmlns:a16="http://schemas.microsoft.com/office/drawing/2014/main" id="{8034621A-4B41-A146-99C4-7F51D5E7C4B3}"/>
                </a:ext>
              </a:extLst>
            </p:cNvPr>
            <p:cNvSpPr>
              <a:spLocks noChangeShapeType="1"/>
            </p:cNvSpPr>
            <p:nvPr/>
          </p:nvSpPr>
          <p:spPr bwMode="auto">
            <a:xfrm>
              <a:off x="337" y="2345"/>
              <a:ext cx="489"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16" name="Rectangle 76">
            <a:extLst>
              <a:ext uri="{FF2B5EF4-FFF2-40B4-BE49-F238E27FC236}">
                <a16:creationId xmlns:a16="http://schemas.microsoft.com/office/drawing/2014/main" id="{0C39CCFA-046E-A446-84EF-1BEA3B8C7C66}"/>
              </a:ext>
            </a:extLst>
          </p:cNvPr>
          <p:cNvSpPr>
            <a:spLocks noChangeArrowheads="1"/>
          </p:cNvSpPr>
          <p:nvPr/>
        </p:nvSpPr>
        <p:spPr bwMode="auto">
          <a:xfrm>
            <a:off x="1276283" y="1283047"/>
            <a:ext cx="7772400" cy="479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marR="0" lvl="0" indent="-23177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frame sent from A to R</a:t>
            </a:r>
          </a:p>
        </p:txBody>
      </p:sp>
      <p:grpSp>
        <p:nvGrpSpPr>
          <p:cNvPr id="217" name="Group 100">
            <a:extLst>
              <a:ext uri="{FF2B5EF4-FFF2-40B4-BE49-F238E27FC236}">
                <a16:creationId xmlns:a16="http://schemas.microsoft.com/office/drawing/2014/main" id="{26593A8D-E362-224D-9E7E-B61DB7194FD2}"/>
              </a:ext>
            </a:extLst>
          </p:cNvPr>
          <p:cNvGrpSpPr>
            <a:grpSpLocks/>
          </p:cNvGrpSpPr>
          <p:nvPr/>
        </p:nvGrpSpPr>
        <p:grpSpPr bwMode="auto">
          <a:xfrm>
            <a:off x="5329167" y="3001010"/>
            <a:ext cx="836613" cy="2081213"/>
            <a:chOff x="2838" y="1545"/>
            <a:chExt cx="527" cy="1311"/>
          </a:xfrm>
        </p:grpSpPr>
        <p:sp>
          <p:nvSpPr>
            <p:cNvPr id="218" name="Freeform 93">
              <a:extLst>
                <a:ext uri="{FF2B5EF4-FFF2-40B4-BE49-F238E27FC236}">
                  <a16:creationId xmlns:a16="http://schemas.microsoft.com/office/drawing/2014/main" id="{42C52F5E-B581-5146-A523-9B4DBBF2A386}"/>
                </a:ext>
              </a:extLst>
            </p:cNvPr>
            <p:cNvSpPr>
              <a:spLocks/>
            </p:cNvSpPr>
            <p:nvPr/>
          </p:nvSpPr>
          <p:spPr bwMode="auto">
            <a:xfrm>
              <a:off x="2838" y="2342"/>
              <a:ext cx="527" cy="514"/>
            </a:xfrm>
            <a:custGeom>
              <a:avLst/>
              <a:gdLst>
                <a:gd name="T0" fmla="*/ 564 w 564"/>
                <a:gd name="T1" fmla="*/ 0 h 564"/>
                <a:gd name="T2" fmla="*/ 287 w 564"/>
                <a:gd name="T3" fmla="*/ 564 h 564"/>
                <a:gd name="T4" fmla="*/ 0 w 564"/>
                <a:gd name="T5" fmla="*/ 0 h 564"/>
                <a:gd name="T6" fmla="*/ 564 w 564"/>
                <a:gd name="T7" fmla="*/ 0 h 564"/>
                <a:gd name="T8" fmla="*/ 0 60000 65536"/>
                <a:gd name="T9" fmla="*/ 0 60000 65536"/>
                <a:gd name="T10" fmla="*/ 0 60000 65536"/>
                <a:gd name="T11" fmla="*/ 0 60000 65536"/>
                <a:gd name="connsiteX0" fmla="*/ 10000 w 10000"/>
                <a:gd name="connsiteY0" fmla="*/ 0 h 10486"/>
                <a:gd name="connsiteX1" fmla="*/ 5770 w 10000"/>
                <a:gd name="connsiteY1" fmla="*/ 10486 h 10486"/>
                <a:gd name="connsiteX2" fmla="*/ 0 w 10000"/>
                <a:gd name="connsiteY2" fmla="*/ 0 h 10486"/>
                <a:gd name="connsiteX3" fmla="*/ 10000 w 10000"/>
                <a:gd name="connsiteY3" fmla="*/ 0 h 10486"/>
                <a:gd name="connsiteX0" fmla="*/ 10000 w 10000"/>
                <a:gd name="connsiteY0" fmla="*/ 0 h 10486"/>
                <a:gd name="connsiteX1" fmla="*/ 5770 w 10000"/>
                <a:gd name="connsiteY1" fmla="*/ 10486 h 10486"/>
                <a:gd name="connsiteX2" fmla="*/ 2703 w 10000"/>
                <a:gd name="connsiteY2" fmla="*/ 5075 h 10486"/>
                <a:gd name="connsiteX3" fmla="*/ 0 w 10000"/>
                <a:gd name="connsiteY3" fmla="*/ 0 h 10486"/>
                <a:gd name="connsiteX4" fmla="*/ 10000 w 10000"/>
                <a:gd name="connsiteY4" fmla="*/ 0 h 10486"/>
                <a:gd name="connsiteX0" fmla="*/ 10000 w 10000"/>
                <a:gd name="connsiteY0" fmla="*/ 0 h 10720"/>
                <a:gd name="connsiteX1" fmla="*/ 5770 w 10000"/>
                <a:gd name="connsiteY1" fmla="*/ 10486 h 10720"/>
                <a:gd name="connsiteX2" fmla="*/ 563 w 10000"/>
                <a:gd name="connsiteY2" fmla="*/ 10720 h 10720"/>
                <a:gd name="connsiteX3" fmla="*/ 0 w 10000"/>
                <a:gd name="connsiteY3" fmla="*/ 0 h 10720"/>
                <a:gd name="connsiteX4" fmla="*/ 10000 w 10000"/>
                <a:gd name="connsiteY4" fmla="*/ 0 h 10720"/>
                <a:gd name="connsiteX0" fmla="*/ 10000 w 10000"/>
                <a:gd name="connsiteY0" fmla="*/ 0 h 10720"/>
                <a:gd name="connsiteX1" fmla="*/ 5770 w 10000"/>
                <a:gd name="connsiteY1" fmla="*/ 10486 h 10720"/>
                <a:gd name="connsiteX2" fmla="*/ 563 w 10000"/>
                <a:gd name="connsiteY2" fmla="*/ 10720 h 10720"/>
                <a:gd name="connsiteX3" fmla="*/ 0 w 10000"/>
                <a:gd name="connsiteY3" fmla="*/ 0 h 10720"/>
                <a:gd name="connsiteX4" fmla="*/ 10000 w 10000"/>
                <a:gd name="connsiteY4" fmla="*/ 0 h 10720"/>
                <a:gd name="connsiteX0" fmla="*/ 10000 w 10000"/>
                <a:gd name="connsiteY0" fmla="*/ 0 h 10489"/>
                <a:gd name="connsiteX1" fmla="*/ 5770 w 10000"/>
                <a:gd name="connsiteY1" fmla="*/ 10486 h 10489"/>
                <a:gd name="connsiteX2" fmla="*/ 271 w 10000"/>
                <a:gd name="connsiteY2" fmla="*/ 10331 h 10489"/>
                <a:gd name="connsiteX3" fmla="*/ 0 w 10000"/>
                <a:gd name="connsiteY3" fmla="*/ 0 h 10489"/>
                <a:gd name="connsiteX4" fmla="*/ 10000 w 10000"/>
                <a:gd name="connsiteY4" fmla="*/ 0 h 10489"/>
                <a:gd name="connsiteX0" fmla="*/ 10000 w 10000"/>
                <a:gd name="connsiteY0" fmla="*/ 0 h 10489"/>
                <a:gd name="connsiteX1" fmla="*/ 6548 w 10000"/>
                <a:gd name="connsiteY1" fmla="*/ 10486 h 10489"/>
                <a:gd name="connsiteX2" fmla="*/ 271 w 10000"/>
                <a:gd name="connsiteY2" fmla="*/ 10331 h 10489"/>
                <a:gd name="connsiteX3" fmla="*/ 0 w 10000"/>
                <a:gd name="connsiteY3" fmla="*/ 0 h 10489"/>
                <a:gd name="connsiteX4" fmla="*/ 10000 w 10000"/>
                <a:gd name="connsiteY4" fmla="*/ 0 h 10489"/>
                <a:gd name="connsiteX0" fmla="*/ 10000 w 10000"/>
                <a:gd name="connsiteY0" fmla="*/ 0 h 10492"/>
                <a:gd name="connsiteX1" fmla="*/ 6548 w 10000"/>
                <a:gd name="connsiteY1" fmla="*/ 10486 h 10492"/>
                <a:gd name="connsiteX2" fmla="*/ 271 w 10000"/>
                <a:gd name="connsiteY2" fmla="*/ 10331 h 10492"/>
                <a:gd name="connsiteX3" fmla="*/ 0 w 10000"/>
                <a:gd name="connsiteY3" fmla="*/ 0 h 10492"/>
                <a:gd name="connsiteX4" fmla="*/ 10000 w 10000"/>
                <a:gd name="connsiteY4" fmla="*/ 0 h 10492"/>
                <a:gd name="connsiteX0" fmla="*/ 9749 w 9749"/>
                <a:gd name="connsiteY0" fmla="*/ 0 h 10492"/>
                <a:gd name="connsiteX1" fmla="*/ 6297 w 9749"/>
                <a:gd name="connsiteY1" fmla="*/ 10486 h 10492"/>
                <a:gd name="connsiteX2" fmla="*/ 20 w 9749"/>
                <a:gd name="connsiteY2" fmla="*/ 10331 h 10492"/>
                <a:gd name="connsiteX3" fmla="*/ 916 w 9749"/>
                <a:gd name="connsiteY3" fmla="*/ 1363 h 10492"/>
                <a:gd name="connsiteX4" fmla="*/ 9749 w 9749"/>
                <a:gd name="connsiteY4" fmla="*/ 0 h 10492"/>
                <a:gd name="connsiteX0" fmla="*/ 9600 w 9600"/>
                <a:gd name="connsiteY0" fmla="*/ 372 h 8700"/>
                <a:gd name="connsiteX1" fmla="*/ 6458 w 9600"/>
                <a:gd name="connsiteY1" fmla="*/ 8695 h 8700"/>
                <a:gd name="connsiteX2" fmla="*/ 20 w 9600"/>
                <a:gd name="connsiteY2" fmla="*/ 8548 h 8700"/>
                <a:gd name="connsiteX3" fmla="*/ 939 w 9600"/>
                <a:gd name="connsiteY3" fmla="*/ 0 h 8700"/>
                <a:gd name="connsiteX4" fmla="*/ 9600 w 9600"/>
                <a:gd name="connsiteY4" fmla="*/ 372 h 8700"/>
                <a:gd name="connsiteX0" fmla="*/ 10000 w 10000"/>
                <a:gd name="connsiteY0" fmla="*/ 428 h 10000"/>
                <a:gd name="connsiteX1" fmla="*/ 6727 w 10000"/>
                <a:gd name="connsiteY1" fmla="*/ 9994 h 10000"/>
                <a:gd name="connsiteX2" fmla="*/ 21 w 10000"/>
                <a:gd name="connsiteY2" fmla="*/ 9825 h 10000"/>
                <a:gd name="connsiteX3" fmla="*/ 978 w 10000"/>
                <a:gd name="connsiteY3" fmla="*/ 0 h 10000"/>
                <a:gd name="connsiteX4" fmla="*/ 10000 w 10000"/>
                <a:gd name="connsiteY4" fmla="*/ 428 h 10000"/>
                <a:gd name="connsiteX0" fmla="*/ 9997 w 9997"/>
                <a:gd name="connsiteY0" fmla="*/ 428 h 10000"/>
                <a:gd name="connsiteX1" fmla="*/ 6724 w 9997"/>
                <a:gd name="connsiteY1" fmla="*/ 9994 h 10000"/>
                <a:gd name="connsiteX2" fmla="*/ 18 w 9997"/>
                <a:gd name="connsiteY2" fmla="*/ 9825 h 10000"/>
                <a:gd name="connsiteX3" fmla="*/ 975 w 9997"/>
                <a:gd name="connsiteY3" fmla="*/ 0 h 10000"/>
                <a:gd name="connsiteX4" fmla="*/ 9997 w 9997"/>
                <a:gd name="connsiteY4" fmla="*/ 428 h 10000"/>
                <a:gd name="connsiteX0" fmla="*/ 9982 w 9982"/>
                <a:gd name="connsiteY0" fmla="*/ 428 h 10000"/>
                <a:gd name="connsiteX1" fmla="*/ 6708 w 9982"/>
                <a:gd name="connsiteY1" fmla="*/ 9994 h 10000"/>
                <a:gd name="connsiteX2" fmla="*/ 0 w 9982"/>
                <a:gd name="connsiteY2" fmla="*/ 9825 h 10000"/>
                <a:gd name="connsiteX3" fmla="*/ 957 w 9982"/>
                <a:gd name="connsiteY3" fmla="*/ 0 h 10000"/>
                <a:gd name="connsiteX4" fmla="*/ 9982 w 9982"/>
                <a:gd name="connsiteY4" fmla="*/ 428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2" h="10000">
                  <a:moveTo>
                    <a:pt x="9982" y="428"/>
                  </a:moveTo>
                  <a:cubicBezTo>
                    <a:pt x="6708" y="5645"/>
                    <a:pt x="7799" y="6805"/>
                    <a:pt x="6708" y="9994"/>
                  </a:cubicBezTo>
                  <a:cubicBezTo>
                    <a:pt x="4852" y="10080"/>
                    <a:pt x="3414" y="9311"/>
                    <a:pt x="0" y="9825"/>
                  </a:cubicBezTo>
                  <a:cubicBezTo>
                    <a:pt x="1461" y="5697"/>
                    <a:pt x="1365" y="4235"/>
                    <a:pt x="957" y="0"/>
                  </a:cubicBezTo>
                  <a:lnTo>
                    <a:pt x="9982" y="428"/>
                  </a:lnTo>
                  <a:close/>
                </a:path>
              </a:pathLst>
            </a:custGeom>
            <a:gradFill rotWithShape="1">
              <a:gsLst>
                <a:gs pos="0">
                  <a:schemeClr val="bg1">
                    <a:lumMod val="75000"/>
                  </a:schemeClr>
                </a:gs>
                <a:gs pos="100000">
                  <a:schemeClr val="bg1">
                    <a:alpha val="72000"/>
                  </a:schemeClr>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19" name="Rectangle 94">
              <a:extLst>
                <a:ext uri="{FF2B5EF4-FFF2-40B4-BE49-F238E27FC236}">
                  <a16:creationId xmlns:a16="http://schemas.microsoft.com/office/drawing/2014/main" id="{1FCD4D83-89D6-3841-86ED-D90DD589A8AB}"/>
                </a:ext>
              </a:extLst>
            </p:cNvPr>
            <p:cNvSpPr>
              <a:spLocks noChangeArrowheads="1"/>
            </p:cNvSpPr>
            <p:nvPr/>
          </p:nvSpPr>
          <p:spPr bwMode="auto">
            <a:xfrm>
              <a:off x="2872" y="1877"/>
              <a:ext cx="493" cy="47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20" name="Text Box 95">
              <a:extLst>
                <a:ext uri="{FF2B5EF4-FFF2-40B4-BE49-F238E27FC236}">
                  <a16:creationId xmlns:a16="http://schemas.microsoft.com/office/drawing/2014/main" id="{AF3AB9C7-326F-214C-B68F-8E9DBB6D3AA9}"/>
                </a:ext>
              </a:extLst>
            </p:cNvPr>
            <p:cNvSpPr txBox="1">
              <a:spLocks noChangeArrowheads="1"/>
            </p:cNvSpPr>
            <p:nvPr/>
          </p:nvSpPr>
          <p:spPr bwMode="auto">
            <a:xfrm>
              <a:off x="2941" y="1545"/>
              <a:ext cx="336"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Phy</a:t>
              </a:r>
            </a:p>
          </p:txBody>
        </p:sp>
        <p:sp>
          <p:nvSpPr>
            <p:cNvPr id="221" name="Line 98">
              <a:extLst>
                <a:ext uri="{FF2B5EF4-FFF2-40B4-BE49-F238E27FC236}">
                  <a16:creationId xmlns:a16="http://schemas.microsoft.com/office/drawing/2014/main" id="{B4AA6736-B872-464D-8F00-A2300EE0D10A}"/>
                </a:ext>
              </a:extLst>
            </p:cNvPr>
            <p:cNvSpPr>
              <a:spLocks noChangeShapeType="1"/>
            </p:cNvSpPr>
            <p:nvPr/>
          </p:nvSpPr>
          <p:spPr bwMode="auto">
            <a:xfrm>
              <a:off x="2868" y="2039"/>
              <a:ext cx="489"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22" name="Line 99">
              <a:extLst>
                <a:ext uri="{FF2B5EF4-FFF2-40B4-BE49-F238E27FC236}">
                  <a16:creationId xmlns:a16="http://schemas.microsoft.com/office/drawing/2014/main" id="{CB139325-F501-DB43-B9CC-6A6C52C7F63B}"/>
                </a:ext>
              </a:extLst>
            </p:cNvPr>
            <p:cNvSpPr>
              <a:spLocks noChangeShapeType="1"/>
            </p:cNvSpPr>
            <p:nvPr/>
          </p:nvSpPr>
          <p:spPr bwMode="auto">
            <a:xfrm>
              <a:off x="2865" y="2198"/>
              <a:ext cx="489"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23" name="Rectangle 101">
            <a:extLst>
              <a:ext uri="{FF2B5EF4-FFF2-40B4-BE49-F238E27FC236}">
                <a16:creationId xmlns:a16="http://schemas.microsoft.com/office/drawing/2014/main" id="{8EBFBDEF-AAA3-4340-9162-016BC02BBF5D}"/>
              </a:ext>
            </a:extLst>
          </p:cNvPr>
          <p:cNvSpPr>
            <a:spLocks noChangeArrowheads="1"/>
          </p:cNvSpPr>
          <p:nvPr/>
        </p:nvSpPr>
        <p:spPr bwMode="auto">
          <a:xfrm>
            <a:off x="1266206" y="1744664"/>
            <a:ext cx="7772400" cy="479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marR="0" lvl="0" indent="-23177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frame received at R, datagram removed, passed up to IP</a:t>
            </a:r>
          </a:p>
        </p:txBody>
      </p:sp>
      <p:grpSp>
        <p:nvGrpSpPr>
          <p:cNvPr id="224" name="Group 131">
            <a:extLst>
              <a:ext uri="{FF2B5EF4-FFF2-40B4-BE49-F238E27FC236}">
                <a16:creationId xmlns:a16="http://schemas.microsoft.com/office/drawing/2014/main" id="{95486488-4C25-234D-AE46-F14C0273A412}"/>
              </a:ext>
            </a:extLst>
          </p:cNvPr>
          <p:cNvGrpSpPr>
            <a:grpSpLocks/>
          </p:cNvGrpSpPr>
          <p:nvPr/>
        </p:nvGrpSpPr>
        <p:grpSpPr bwMode="auto">
          <a:xfrm>
            <a:off x="2617650" y="2562774"/>
            <a:ext cx="2443162" cy="1519238"/>
            <a:chOff x="931" y="1414"/>
            <a:chExt cx="1539" cy="957"/>
          </a:xfrm>
        </p:grpSpPr>
        <p:sp>
          <p:nvSpPr>
            <p:cNvPr id="225" name="Text Box 79">
              <a:extLst>
                <a:ext uri="{FF2B5EF4-FFF2-40B4-BE49-F238E27FC236}">
                  <a16:creationId xmlns:a16="http://schemas.microsoft.com/office/drawing/2014/main" id="{D2216B94-937D-4644-A4B0-B59D607E0EE8}"/>
                </a:ext>
              </a:extLst>
            </p:cNvPr>
            <p:cNvSpPr txBox="1">
              <a:spLocks noChangeArrowheads="1"/>
            </p:cNvSpPr>
            <p:nvPr/>
          </p:nvSpPr>
          <p:spPr bwMode="auto">
            <a:xfrm>
              <a:off x="931" y="1414"/>
              <a:ext cx="1539"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MAC src: 74-29-9C-E8-FF-55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   MAC dest: E6-E9-00-17-BB-4B</a:t>
              </a:r>
            </a:p>
          </p:txBody>
        </p:sp>
        <p:grpSp>
          <p:nvGrpSpPr>
            <p:cNvPr id="226" name="Group 80">
              <a:extLst>
                <a:ext uri="{FF2B5EF4-FFF2-40B4-BE49-F238E27FC236}">
                  <a16:creationId xmlns:a16="http://schemas.microsoft.com/office/drawing/2014/main" id="{74FDF8C0-9447-DE41-BACB-360101EE6FBB}"/>
                </a:ext>
              </a:extLst>
            </p:cNvPr>
            <p:cNvGrpSpPr>
              <a:grpSpLocks/>
            </p:cNvGrpSpPr>
            <p:nvPr/>
          </p:nvGrpSpPr>
          <p:grpSpPr bwMode="auto">
            <a:xfrm>
              <a:off x="981" y="2182"/>
              <a:ext cx="1049" cy="189"/>
              <a:chOff x="2829" y="2040"/>
              <a:chExt cx="1049" cy="189"/>
            </a:xfrm>
          </p:grpSpPr>
          <p:sp>
            <p:nvSpPr>
              <p:cNvPr id="232" name="Rectangle 81">
                <a:extLst>
                  <a:ext uri="{FF2B5EF4-FFF2-40B4-BE49-F238E27FC236}">
                    <a16:creationId xmlns:a16="http://schemas.microsoft.com/office/drawing/2014/main" id="{91B41E0A-F429-5E45-AC76-2FCB31FCCF43}"/>
                  </a:ext>
                </a:extLst>
              </p:cNvPr>
              <p:cNvSpPr>
                <a:spLocks noChangeArrowheads="1"/>
              </p:cNvSpPr>
              <p:nvPr/>
            </p:nvSpPr>
            <p:spPr bwMode="auto">
              <a:xfrm>
                <a:off x="2829" y="2042"/>
                <a:ext cx="1049" cy="185"/>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33" name="Rectangle 82">
                <a:extLst>
                  <a:ext uri="{FF2B5EF4-FFF2-40B4-BE49-F238E27FC236}">
                    <a16:creationId xmlns:a16="http://schemas.microsoft.com/office/drawing/2014/main" id="{1C3169C4-E630-6A41-9685-666E6C384C2A}"/>
                  </a:ext>
                </a:extLst>
              </p:cNvPr>
              <p:cNvSpPr>
                <a:spLocks noChangeArrowheads="1"/>
              </p:cNvSpPr>
              <p:nvPr/>
            </p:nvSpPr>
            <p:spPr bwMode="auto">
              <a:xfrm>
                <a:off x="3078" y="2060"/>
                <a:ext cx="691" cy="153"/>
              </a:xfrm>
              <a:prstGeom prst="rect">
                <a:avLst/>
              </a:prstGeom>
              <a:solidFill>
                <a:srgbClr val="00CC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34" name="Line 83">
                <a:extLst>
                  <a:ext uri="{FF2B5EF4-FFF2-40B4-BE49-F238E27FC236}">
                    <a16:creationId xmlns:a16="http://schemas.microsoft.com/office/drawing/2014/main" id="{CED1F1A7-B695-6E4E-9FA6-5AA850143F75}"/>
                  </a:ext>
                </a:extLst>
              </p:cNvPr>
              <p:cNvSpPr>
                <a:spLocks noChangeShapeType="1"/>
              </p:cNvSpPr>
              <p:nvPr/>
            </p:nvSpPr>
            <p:spPr bwMode="auto">
              <a:xfrm>
                <a:off x="3180" y="2063"/>
                <a:ext cx="0" cy="152"/>
              </a:xfrm>
              <a:prstGeom prst="line">
                <a:avLst/>
              </a:prstGeom>
              <a:noFill/>
              <a:ln w="1905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35" name="Line 84">
                <a:extLst>
                  <a:ext uri="{FF2B5EF4-FFF2-40B4-BE49-F238E27FC236}">
                    <a16:creationId xmlns:a16="http://schemas.microsoft.com/office/drawing/2014/main" id="{08886298-54D3-1A46-8429-10B826D26803}"/>
                  </a:ext>
                </a:extLst>
              </p:cNvPr>
              <p:cNvSpPr>
                <a:spLocks noChangeShapeType="1"/>
              </p:cNvSpPr>
              <p:nvPr/>
            </p:nvSpPr>
            <p:spPr bwMode="auto">
              <a:xfrm>
                <a:off x="3276" y="2063"/>
                <a:ext cx="0" cy="152"/>
              </a:xfrm>
              <a:prstGeom prst="line">
                <a:avLst/>
              </a:prstGeom>
              <a:noFill/>
              <a:ln w="1905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36" name="Line 85">
                <a:extLst>
                  <a:ext uri="{FF2B5EF4-FFF2-40B4-BE49-F238E27FC236}">
                    <a16:creationId xmlns:a16="http://schemas.microsoft.com/office/drawing/2014/main" id="{F5285889-1D2B-B547-B316-981ED840CC09}"/>
                  </a:ext>
                </a:extLst>
              </p:cNvPr>
              <p:cNvSpPr>
                <a:spLocks noChangeShapeType="1"/>
              </p:cNvSpPr>
              <p:nvPr/>
            </p:nvSpPr>
            <p:spPr bwMode="auto">
              <a:xfrm>
                <a:off x="2910" y="2040"/>
                <a:ext cx="0" cy="189"/>
              </a:xfrm>
              <a:prstGeom prst="line">
                <a:avLst/>
              </a:prstGeom>
              <a:noFill/>
              <a:ln w="1905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37" name="Line 86">
                <a:extLst>
                  <a:ext uri="{FF2B5EF4-FFF2-40B4-BE49-F238E27FC236}">
                    <a16:creationId xmlns:a16="http://schemas.microsoft.com/office/drawing/2014/main" id="{17AB5318-1DFA-814E-B7AA-B0A13DDABA9C}"/>
                  </a:ext>
                </a:extLst>
              </p:cNvPr>
              <p:cNvSpPr>
                <a:spLocks noChangeShapeType="1"/>
              </p:cNvSpPr>
              <p:nvPr/>
            </p:nvSpPr>
            <p:spPr bwMode="auto">
              <a:xfrm>
                <a:off x="3006" y="2040"/>
                <a:ext cx="0" cy="189"/>
              </a:xfrm>
              <a:prstGeom prst="line">
                <a:avLst/>
              </a:prstGeom>
              <a:noFill/>
              <a:ln w="1905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27" name="Line 87">
              <a:extLst>
                <a:ext uri="{FF2B5EF4-FFF2-40B4-BE49-F238E27FC236}">
                  <a16:creationId xmlns:a16="http://schemas.microsoft.com/office/drawing/2014/main" id="{D3C56A82-378C-D642-AF1E-FDE107787B1C}"/>
                </a:ext>
              </a:extLst>
            </p:cNvPr>
            <p:cNvSpPr>
              <a:spLocks noChangeShapeType="1"/>
            </p:cNvSpPr>
            <p:nvPr/>
          </p:nvSpPr>
          <p:spPr bwMode="auto">
            <a:xfrm flipV="1">
              <a:off x="1018" y="1576"/>
              <a:ext cx="2" cy="702"/>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28" name="Line 88">
              <a:extLst>
                <a:ext uri="{FF2B5EF4-FFF2-40B4-BE49-F238E27FC236}">
                  <a16:creationId xmlns:a16="http://schemas.microsoft.com/office/drawing/2014/main" id="{DFF54215-DE96-B14B-BA21-CC331FD7604C}"/>
                </a:ext>
              </a:extLst>
            </p:cNvPr>
            <p:cNvSpPr>
              <a:spLocks noChangeShapeType="1"/>
            </p:cNvSpPr>
            <p:nvPr/>
          </p:nvSpPr>
          <p:spPr bwMode="auto">
            <a:xfrm flipV="1">
              <a:off x="1106" y="1680"/>
              <a:ext cx="0" cy="598"/>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29" name="Line 89">
              <a:extLst>
                <a:ext uri="{FF2B5EF4-FFF2-40B4-BE49-F238E27FC236}">
                  <a16:creationId xmlns:a16="http://schemas.microsoft.com/office/drawing/2014/main" id="{A24A71FF-A793-E749-AC22-A4A0D350FC96}"/>
                </a:ext>
              </a:extLst>
            </p:cNvPr>
            <p:cNvSpPr>
              <a:spLocks noChangeShapeType="1"/>
            </p:cNvSpPr>
            <p:nvPr/>
          </p:nvSpPr>
          <p:spPr bwMode="auto">
            <a:xfrm flipH="1" flipV="1">
              <a:off x="1276" y="1812"/>
              <a:ext cx="2" cy="470"/>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30" name="Line 90">
              <a:extLst>
                <a:ext uri="{FF2B5EF4-FFF2-40B4-BE49-F238E27FC236}">
                  <a16:creationId xmlns:a16="http://schemas.microsoft.com/office/drawing/2014/main" id="{C1F3029F-74E1-934A-94C0-39E2BE291F71}"/>
                </a:ext>
              </a:extLst>
            </p:cNvPr>
            <p:cNvSpPr>
              <a:spLocks noChangeShapeType="1"/>
            </p:cNvSpPr>
            <p:nvPr/>
          </p:nvSpPr>
          <p:spPr bwMode="auto">
            <a:xfrm>
              <a:off x="1368" y="1924"/>
              <a:ext cx="2" cy="358"/>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31" name="Text Box 130">
              <a:extLst>
                <a:ext uri="{FF2B5EF4-FFF2-40B4-BE49-F238E27FC236}">
                  <a16:creationId xmlns:a16="http://schemas.microsoft.com/office/drawing/2014/main" id="{EB155DAE-47C1-D14B-8A96-D36900431F25}"/>
                </a:ext>
              </a:extLst>
            </p:cNvPr>
            <p:cNvSpPr txBox="1">
              <a:spLocks noChangeArrowheads="1"/>
            </p:cNvSpPr>
            <p:nvPr/>
          </p:nvSpPr>
          <p:spPr bwMode="auto">
            <a:xfrm>
              <a:off x="1193" y="1665"/>
              <a:ext cx="1267"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IP src: 111.111.111.111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   IP dest: 222.222.222.222</a:t>
              </a:r>
            </a:p>
          </p:txBody>
        </p:sp>
      </p:grpSp>
      <p:grpSp>
        <p:nvGrpSpPr>
          <p:cNvPr id="254" name="Group 68">
            <a:extLst>
              <a:ext uri="{FF2B5EF4-FFF2-40B4-BE49-F238E27FC236}">
                <a16:creationId xmlns:a16="http://schemas.microsoft.com/office/drawing/2014/main" id="{1A75D45F-AC9A-1841-96BB-54AD4F3B3AA3}"/>
              </a:ext>
            </a:extLst>
          </p:cNvPr>
          <p:cNvGrpSpPr>
            <a:grpSpLocks/>
          </p:cNvGrpSpPr>
          <p:nvPr/>
        </p:nvGrpSpPr>
        <p:grpSpPr bwMode="auto">
          <a:xfrm>
            <a:off x="4185539" y="3526195"/>
            <a:ext cx="1096962" cy="244475"/>
            <a:chOff x="1231" y="1990"/>
            <a:chExt cx="691" cy="154"/>
          </a:xfrm>
        </p:grpSpPr>
        <p:sp>
          <p:nvSpPr>
            <p:cNvPr id="255" name="Rectangle 69">
              <a:extLst>
                <a:ext uri="{FF2B5EF4-FFF2-40B4-BE49-F238E27FC236}">
                  <a16:creationId xmlns:a16="http://schemas.microsoft.com/office/drawing/2014/main" id="{F9CA10E0-D12F-234C-A388-A4AA3D27CF94}"/>
                </a:ext>
              </a:extLst>
            </p:cNvPr>
            <p:cNvSpPr>
              <a:spLocks noChangeArrowheads="1"/>
            </p:cNvSpPr>
            <p:nvPr/>
          </p:nvSpPr>
          <p:spPr bwMode="auto">
            <a:xfrm>
              <a:off x="1231" y="1991"/>
              <a:ext cx="691" cy="153"/>
            </a:xfrm>
            <a:prstGeom prst="rect">
              <a:avLst/>
            </a:prstGeom>
            <a:solidFill>
              <a:srgbClr val="00CC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56" name="Line 70">
              <a:extLst>
                <a:ext uri="{FF2B5EF4-FFF2-40B4-BE49-F238E27FC236}">
                  <a16:creationId xmlns:a16="http://schemas.microsoft.com/office/drawing/2014/main" id="{F89DE28D-1CB2-694F-BB37-0E108EEA4612}"/>
                </a:ext>
              </a:extLst>
            </p:cNvPr>
            <p:cNvSpPr>
              <a:spLocks noChangeShapeType="1"/>
            </p:cNvSpPr>
            <p:nvPr/>
          </p:nvSpPr>
          <p:spPr bwMode="auto">
            <a:xfrm>
              <a:off x="1337" y="1990"/>
              <a:ext cx="0" cy="152"/>
            </a:xfrm>
            <a:prstGeom prst="line">
              <a:avLst/>
            </a:prstGeom>
            <a:noFill/>
            <a:ln w="1905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57" name="Line 71">
              <a:extLst>
                <a:ext uri="{FF2B5EF4-FFF2-40B4-BE49-F238E27FC236}">
                  <a16:creationId xmlns:a16="http://schemas.microsoft.com/office/drawing/2014/main" id="{E471EBCA-2760-5D46-BDF2-79AA0D584E7F}"/>
                </a:ext>
              </a:extLst>
            </p:cNvPr>
            <p:cNvSpPr>
              <a:spLocks noChangeShapeType="1"/>
            </p:cNvSpPr>
            <p:nvPr/>
          </p:nvSpPr>
          <p:spPr bwMode="auto">
            <a:xfrm>
              <a:off x="1427" y="1992"/>
              <a:ext cx="0" cy="152"/>
            </a:xfrm>
            <a:prstGeom prst="line">
              <a:avLst/>
            </a:prstGeom>
            <a:noFill/>
            <a:ln w="1905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258" name="Group 146">
            <a:extLst>
              <a:ext uri="{FF2B5EF4-FFF2-40B4-BE49-F238E27FC236}">
                <a16:creationId xmlns:a16="http://schemas.microsoft.com/office/drawing/2014/main" id="{6236AA8D-2F27-404F-95A3-EBA53FD8D9F3}"/>
              </a:ext>
            </a:extLst>
          </p:cNvPr>
          <p:cNvGrpSpPr>
            <a:grpSpLocks/>
          </p:cNvGrpSpPr>
          <p:nvPr/>
        </p:nvGrpSpPr>
        <p:grpSpPr bwMode="auto">
          <a:xfrm>
            <a:off x="4139501" y="2695932"/>
            <a:ext cx="2011363" cy="979488"/>
            <a:chOff x="4493" y="1480"/>
            <a:chExt cx="1267" cy="617"/>
          </a:xfrm>
        </p:grpSpPr>
        <p:sp>
          <p:nvSpPr>
            <p:cNvPr id="259" name="Line 143">
              <a:extLst>
                <a:ext uri="{FF2B5EF4-FFF2-40B4-BE49-F238E27FC236}">
                  <a16:creationId xmlns:a16="http://schemas.microsoft.com/office/drawing/2014/main" id="{5AC998EC-DB9D-8148-9F1F-2192C496ADB2}"/>
                </a:ext>
              </a:extLst>
            </p:cNvPr>
            <p:cNvSpPr>
              <a:spLocks noChangeShapeType="1"/>
            </p:cNvSpPr>
            <p:nvPr/>
          </p:nvSpPr>
          <p:spPr bwMode="auto">
            <a:xfrm flipH="1" flipV="1">
              <a:off x="4576" y="1627"/>
              <a:ext cx="2" cy="470"/>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60" name="Line 144">
              <a:extLst>
                <a:ext uri="{FF2B5EF4-FFF2-40B4-BE49-F238E27FC236}">
                  <a16:creationId xmlns:a16="http://schemas.microsoft.com/office/drawing/2014/main" id="{5CE2DD15-1141-5C45-87A0-DFED66E19E3B}"/>
                </a:ext>
              </a:extLst>
            </p:cNvPr>
            <p:cNvSpPr>
              <a:spLocks noChangeShapeType="1"/>
            </p:cNvSpPr>
            <p:nvPr/>
          </p:nvSpPr>
          <p:spPr bwMode="auto">
            <a:xfrm>
              <a:off x="4668" y="1739"/>
              <a:ext cx="2" cy="358"/>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61" name="Text Box 145">
              <a:extLst>
                <a:ext uri="{FF2B5EF4-FFF2-40B4-BE49-F238E27FC236}">
                  <a16:creationId xmlns:a16="http://schemas.microsoft.com/office/drawing/2014/main" id="{078DCCF7-88A5-9245-8B08-6E0254E6A680}"/>
                </a:ext>
              </a:extLst>
            </p:cNvPr>
            <p:cNvSpPr txBox="1">
              <a:spLocks noChangeArrowheads="1"/>
            </p:cNvSpPr>
            <p:nvPr/>
          </p:nvSpPr>
          <p:spPr bwMode="auto">
            <a:xfrm>
              <a:off x="4493" y="1480"/>
              <a:ext cx="1267"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IP src: 111.111.111.111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   IP dest: 222.222.222.222</a:t>
              </a:r>
            </a:p>
          </p:txBody>
        </p:sp>
      </p:grpSp>
    </p:spTree>
    <p:extLst>
      <p:ext uri="{BB962C8B-B14F-4D97-AF65-F5344CB8AC3E}">
        <p14:creationId xmlns:p14="http://schemas.microsoft.com/office/powerpoint/2010/main" val="340704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wipe(down)">
                                      <p:cBhvr>
                                        <p:cTn id="7" dur="1000"/>
                                        <p:tgtEl>
                                          <p:spTgt spid="217"/>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3.75E-6 -0.00046 L -3.75E-6 0.13287 L 0.0405 0.16296 L 0.0849 0.16296 C 0.08451 0.11319 0.08464 0.04792 0.08438 -0.00139 " pathEditMode="relative" rAng="0" ptsTypes="AAAAA">
                                      <p:cBhvr>
                                        <p:cTn id="11" dur="2000" fill="hold"/>
                                        <p:tgtEl>
                                          <p:spTgt spid="224"/>
                                        </p:tgtEl>
                                        <p:attrNameLst>
                                          <p:attrName>ppt_x</p:attrName>
                                          <p:attrName>ppt_y</p:attrName>
                                        </p:attrNameLst>
                                      </p:cBhvr>
                                      <p:rCtr x="4245" y="8125"/>
                                    </p:animMotion>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223"/>
                                        </p:tgtEl>
                                        <p:attrNameLst>
                                          <p:attrName>style.visibility</p:attrName>
                                        </p:attrNameLst>
                                      </p:cBhvr>
                                      <p:to>
                                        <p:strVal val="visible"/>
                                      </p:to>
                                    </p:set>
                                  </p:childTnLst>
                                </p:cTn>
                              </p:par>
                              <p:par>
                                <p:cTn id="15" presetID="9" presetClass="exit" presetSubtype="0" fill="hold" nodeType="withEffect">
                                  <p:stCondLst>
                                    <p:cond delay="0"/>
                                  </p:stCondLst>
                                  <p:childTnLst>
                                    <p:animEffect transition="out" filter="dissolve">
                                      <p:cBhvr>
                                        <p:cTn id="16" dur="500"/>
                                        <p:tgtEl>
                                          <p:spTgt spid="224"/>
                                        </p:tgtEl>
                                      </p:cBhvr>
                                    </p:animEffect>
                                    <p:set>
                                      <p:cBhvr>
                                        <p:cTn id="17" dur="1" fill="hold">
                                          <p:stCondLst>
                                            <p:cond delay="499"/>
                                          </p:stCondLst>
                                        </p:cTn>
                                        <p:tgtEl>
                                          <p:spTgt spid="22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54"/>
                                        </p:tgtEl>
                                        <p:attrNameLst>
                                          <p:attrName>style.visibility</p:attrName>
                                        </p:attrNameLst>
                                      </p:cBhvr>
                                      <p:to>
                                        <p:strVal val="visible"/>
                                      </p:to>
                                    </p:set>
                                    <p:animEffect transition="in" filter="dissolve">
                                      <p:cBhvr>
                                        <p:cTn id="22" dur="500"/>
                                        <p:tgtEl>
                                          <p:spTgt spid="254"/>
                                        </p:tgtEl>
                                      </p:cBhvr>
                                    </p:animEffect>
                                  </p:childTnLst>
                                </p:cTn>
                              </p:par>
                              <p:par>
                                <p:cTn id="23" presetID="9" presetClass="entr" presetSubtype="0" fill="hold" nodeType="withEffect">
                                  <p:stCondLst>
                                    <p:cond delay="0"/>
                                  </p:stCondLst>
                                  <p:childTnLst>
                                    <p:set>
                                      <p:cBhvr>
                                        <p:cTn id="24" dur="1" fill="hold">
                                          <p:stCondLst>
                                            <p:cond delay="0"/>
                                          </p:stCondLst>
                                        </p:cTn>
                                        <p:tgtEl>
                                          <p:spTgt spid="258"/>
                                        </p:tgtEl>
                                        <p:attrNameLst>
                                          <p:attrName>style.visibility</p:attrName>
                                        </p:attrNameLst>
                                      </p:cBhvr>
                                      <p:to>
                                        <p:strVal val="visible"/>
                                      </p:to>
                                    </p:set>
                                    <p:animEffect transition="in" filter="dissolve">
                                      <p:cBhvr>
                                        <p:cTn id="25" dur="5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Routing to another subnet: addressing</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0CFFE62D-54D4-2E4A-9F56-42AF465143DE}"/>
              </a:ext>
            </a:extLst>
          </p:cNvPr>
          <p:cNvCxnSpPr/>
          <p:nvPr/>
        </p:nvCxnSpPr>
        <p:spPr>
          <a:xfrm>
            <a:off x="4293702" y="5340624"/>
            <a:ext cx="323353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 Box 4">
            <a:extLst>
              <a:ext uri="{FF2B5EF4-FFF2-40B4-BE49-F238E27FC236}">
                <a16:creationId xmlns:a16="http://schemas.microsoft.com/office/drawing/2014/main" id="{2D2C1B49-6D05-3245-A14C-49597506C649}"/>
              </a:ext>
            </a:extLst>
          </p:cNvPr>
          <p:cNvSpPr txBox="1">
            <a:spLocks noChangeArrowheads="1"/>
          </p:cNvSpPr>
          <p:nvPr/>
        </p:nvSpPr>
        <p:spPr bwMode="auto">
          <a:xfrm>
            <a:off x="5496545" y="4606786"/>
            <a:ext cx="380232"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R</a:t>
            </a:r>
            <a:endParaRPr kumimoji="0" lang="en-US" sz="2000" b="0" i="0" u="none" strike="noStrike" kern="1200" cap="none" spc="0" normalizeH="0" baseline="0" noProof="0" dirty="0">
              <a:ln>
                <a:noFill/>
              </a:ln>
              <a:solidFill>
                <a:srgbClr val="0000A8"/>
              </a:solidFill>
              <a:effectLst/>
              <a:uLnTx/>
              <a:uFillTx/>
              <a:latin typeface="Calibri" panose="020F0502020204030204"/>
              <a:ea typeface="+mn-ea"/>
              <a:cs typeface="+mn-cs"/>
            </a:endParaRPr>
          </a:p>
        </p:txBody>
      </p:sp>
      <p:sp>
        <p:nvSpPr>
          <p:cNvPr id="92" name="Text Box 21">
            <a:extLst>
              <a:ext uri="{FF2B5EF4-FFF2-40B4-BE49-F238E27FC236}">
                <a16:creationId xmlns:a16="http://schemas.microsoft.com/office/drawing/2014/main" id="{8E9F58B9-C012-7C42-9622-7098AAF9C744}"/>
              </a:ext>
            </a:extLst>
          </p:cNvPr>
          <p:cNvSpPr txBox="1">
            <a:spLocks noChangeArrowheads="1"/>
          </p:cNvSpPr>
          <p:nvPr/>
        </p:nvSpPr>
        <p:spPr bwMode="auto">
          <a:xfrm>
            <a:off x="5140945" y="5749508"/>
            <a:ext cx="158594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1A-23-F9-CD-06-9B</a:t>
            </a:r>
          </a:p>
        </p:txBody>
      </p:sp>
      <p:sp>
        <p:nvSpPr>
          <p:cNvPr id="93" name="Text Box 22">
            <a:extLst>
              <a:ext uri="{FF2B5EF4-FFF2-40B4-BE49-F238E27FC236}">
                <a16:creationId xmlns:a16="http://schemas.microsoft.com/office/drawing/2014/main" id="{D3BC78DD-68E2-3F42-A025-894036CA69F8}"/>
              </a:ext>
            </a:extLst>
          </p:cNvPr>
          <p:cNvSpPr txBox="1">
            <a:spLocks noChangeArrowheads="1"/>
          </p:cNvSpPr>
          <p:nvPr/>
        </p:nvSpPr>
        <p:spPr bwMode="auto">
          <a:xfrm>
            <a:off x="5288582" y="5576471"/>
            <a:ext cx="14157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222.222.222.220</a:t>
            </a:r>
          </a:p>
        </p:txBody>
      </p:sp>
      <p:grpSp>
        <p:nvGrpSpPr>
          <p:cNvPr id="94" name="Group 23">
            <a:extLst>
              <a:ext uri="{FF2B5EF4-FFF2-40B4-BE49-F238E27FC236}">
                <a16:creationId xmlns:a16="http://schemas.microsoft.com/office/drawing/2014/main" id="{026701D5-9E9E-EF42-B7AA-972F210D71D9}"/>
              </a:ext>
            </a:extLst>
          </p:cNvPr>
          <p:cNvGrpSpPr>
            <a:grpSpLocks/>
          </p:cNvGrpSpPr>
          <p:nvPr/>
        </p:nvGrpSpPr>
        <p:grpSpPr bwMode="auto">
          <a:xfrm>
            <a:off x="3992226" y="6027746"/>
            <a:ext cx="1573213" cy="482601"/>
            <a:chOff x="1934" y="2405"/>
            <a:chExt cx="991" cy="304"/>
          </a:xfrm>
        </p:grpSpPr>
        <p:sp>
          <p:nvSpPr>
            <p:cNvPr id="146" name="Text Box 24">
              <a:extLst>
                <a:ext uri="{FF2B5EF4-FFF2-40B4-BE49-F238E27FC236}">
                  <a16:creationId xmlns:a16="http://schemas.microsoft.com/office/drawing/2014/main" id="{D19F6EF2-3DED-734B-B3EA-8B5850BFD7DC}"/>
                </a:ext>
              </a:extLst>
            </p:cNvPr>
            <p:cNvSpPr txBox="1">
              <a:spLocks noChangeArrowheads="1"/>
            </p:cNvSpPr>
            <p:nvPr/>
          </p:nvSpPr>
          <p:spPr bwMode="auto">
            <a:xfrm>
              <a:off x="1934" y="2405"/>
              <a:ext cx="892"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111.111.111.110</a:t>
              </a:r>
            </a:p>
          </p:txBody>
        </p:sp>
        <p:sp>
          <p:nvSpPr>
            <p:cNvPr id="147" name="Text Box 25">
              <a:extLst>
                <a:ext uri="{FF2B5EF4-FFF2-40B4-BE49-F238E27FC236}">
                  <a16:creationId xmlns:a16="http://schemas.microsoft.com/office/drawing/2014/main" id="{E60F6762-DC3F-2E40-B567-43C8BBD1B182}"/>
                </a:ext>
              </a:extLst>
            </p:cNvPr>
            <p:cNvSpPr txBox="1">
              <a:spLocks noChangeArrowheads="1"/>
            </p:cNvSpPr>
            <p:nvPr/>
          </p:nvSpPr>
          <p:spPr bwMode="auto">
            <a:xfrm>
              <a:off x="1938" y="2515"/>
              <a:ext cx="987"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E6-E9-00-17-BB-4B</a:t>
              </a:r>
            </a:p>
          </p:txBody>
        </p:sp>
      </p:grpSp>
      <p:sp>
        <p:nvSpPr>
          <p:cNvPr id="99" name="Text Box 26">
            <a:extLst>
              <a:ext uri="{FF2B5EF4-FFF2-40B4-BE49-F238E27FC236}">
                <a16:creationId xmlns:a16="http://schemas.microsoft.com/office/drawing/2014/main" id="{EB7AD1CB-7395-4048-94BA-078B6760194C}"/>
              </a:ext>
            </a:extLst>
          </p:cNvPr>
          <p:cNvSpPr txBox="1">
            <a:spLocks noChangeArrowheads="1"/>
          </p:cNvSpPr>
          <p:nvPr/>
        </p:nvSpPr>
        <p:spPr bwMode="auto">
          <a:xfrm>
            <a:off x="1983382" y="6174597"/>
            <a:ext cx="1634615"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CC-49-DE-D0-AB-7D</a:t>
            </a:r>
          </a:p>
        </p:txBody>
      </p:sp>
      <p:sp>
        <p:nvSpPr>
          <p:cNvPr id="100" name="Text Box 27">
            <a:extLst>
              <a:ext uri="{FF2B5EF4-FFF2-40B4-BE49-F238E27FC236}">
                <a16:creationId xmlns:a16="http://schemas.microsoft.com/office/drawing/2014/main" id="{883C22D8-5EE5-FD4B-A6BF-961F094C9520}"/>
              </a:ext>
            </a:extLst>
          </p:cNvPr>
          <p:cNvSpPr txBox="1">
            <a:spLocks noChangeArrowheads="1"/>
          </p:cNvSpPr>
          <p:nvPr/>
        </p:nvSpPr>
        <p:spPr bwMode="auto">
          <a:xfrm>
            <a:off x="2183407" y="5985684"/>
            <a:ext cx="14157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111.111.111.112</a:t>
            </a:r>
          </a:p>
        </p:txBody>
      </p:sp>
      <p:sp>
        <p:nvSpPr>
          <p:cNvPr id="101" name="Text Box 30">
            <a:extLst>
              <a:ext uri="{FF2B5EF4-FFF2-40B4-BE49-F238E27FC236}">
                <a16:creationId xmlns:a16="http://schemas.microsoft.com/office/drawing/2014/main" id="{F0A4A6D6-07D6-9540-9E22-87082344B6CE}"/>
              </a:ext>
            </a:extLst>
          </p:cNvPr>
          <p:cNvSpPr txBox="1">
            <a:spLocks noChangeArrowheads="1"/>
          </p:cNvSpPr>
          <p:nvPr/>
        </p:nvSpPr>
        <p:spPr bwMode="auto">
          <a:xfrm>
            <a:off x="1901438" y="5007006"/>
            <a:ext cx="14157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111.111.111.111</a:t>
            </a:r>
          </a:p>
        </p:txBody>
      </p:sp>
      <p:sp>
        <p:nvSpPr>
          <p:cNvPr id="102" name="Text Box 33">
            <a:extLst>
              <a:ext uri="{FF2B5EF4-FFF2-40B4-BE49-F238E27FC236}">
                <a16:creationId xmlns:a16="http://schemas.microsoft.com/office/drawing/2014/main" id="{98DB423A-5D18-F545-A673-502329AD2A00}"/>
              </a:ext>
            </a:extLst>
          </p:cNvPr>
          <p:cNvSpPr txBox="1">
            <a:spLocks noChangeArrowheads="1"/>
          </p:cNvSpPr>
          <p:nvPr/>
        </p:nvSpPr>
        <p:spPr bwMode="auto">
          <a:xfrm>
            <a:off x="1799535" y="5196273"/>
            <a:ext cx="1535998"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74-29-9C-E8-FF-55</a:t>
            </a:r>
          </a:p>
        </p:txBody>
      </p:sp>
      <p:sp>
        <p:nvSpPr>
          <p:cNvPr id="103" name="Freeform 39">
            <a:extLst>
              <a:ext uri="{FF2B5EF4-FFF2-40B4-BE49-F238E27FC236}">
                <a16:creationId xmlns:a16="http://schemas.microsoft.com/office/drawing/2014/main" id="{B2706607-111C-5245-B2CF-A17D7724FFA8}"/>
              </a:ext>
            </a:extLst>
          </p:cNvPr>
          <p:cNvSpPr>
            <a:spLocks/>
          </p:cNvSpPr>
          <p:nvPr/>
        </p:nvSpPr>
        <p:spPr bwMode="auto">
          <a:xfrm>
            <a:off x="3637582" y="4808121"/>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4" name="Line 40">
            <a:extLst>
              <a:ext uri="{FF2B5EF4-FFF2-40B4-BE49-F238E27FC236}">
                <a16:creationId xmlns:a16="http://schemas.microsoft.com/office/drawing/2014/main" id="{28F869C4-D67B-E043-97EC-60E9EE422E8C}"/>
              </a:ext>
            </a:extLst>
          </p:cNvPr>
          <p:cNvSpPr>
            <a:spLocks noChangeShapeType="1"/>
          </p:cNvSpPr>
          <p:nvPr/>
        </p:nvSpPr>
        <p:spPr bwMode="auto">
          <a:xfrm>
            <a:off x="3334370" y="4787483"/>
            <a:ext cx="438150" cy="2301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Line 41">
            <a:extLst>
              <a:ext uri="{FF2B5EF4-FFF2-40B4-BE49-F238E27FC236}">
                <a16:creationId xmlns:a16="http://schemas.microsoft.com/office/drawing/2014/main" id="{F58EADC2-5F53-3341-BAA6-DBF970DD75E5}"/>
              </a:ext>
            </a:extLst>
          </p:cNvPr>
          <p:cNvSpPr>
            <a:spLocks noChangeShapeType="1"/>
          </p:cNvSpPr>
          <p:nvPr/>
        </p:nvSpPr>
        <p:spPr bwMode="auto">
          <a:xfrm flipV="1">
            <a:off x="3406935" y="5732045"/>
            <a:ext cx="283036" cy="5444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Line 44">
            <a:extLst>
              <a:ext uri="{FF2B5EF4-FFF2-40B4-BE49-F238E27FC236}">
                <a16:creationId xmlns:a16="http://schemas.microsoft.com/office/drawing/2014/main" id="{9DEB43AB-0452-E74B-A267-354DF376C2C7}"/>
              </a:ext>
            </a:extLst>
          </p:cNvPr>
          <p:cNvSpPr>
            <a:spLocks noChangeShapeType="1"/>
          </p:cNvSpPr>
          <p:nvPr/>
        </p:nvSpPr>
        <p:spPr bwMode="auto">
          <a:xfrm flipV="1">
            <a:off x="3342282" y="5842809"/>
            <a:ext cx="0" cy="16351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Line 45">
            <a:extLst>
              <a:ext uri="{FF2B5EF4-FFF2-40B4-BE49-F238E27FC236}">
                <a16:creationId xmlns:a16="http://schemas.microsoft.com/office/drawing/2014/main" id="{FCE2A6D7-36B2-D94C-B589-354F8509B97B}"/>
              </a:ext>
            </a:extLst>
          </p:cNvPr>
          <p:cNvSpPr>
            <a:spLocks noChangeShapeType="1"/>
          </p:cNvSpPr>
          <p:nvPr/>
        </p:nvSpPr>
        <p:spPr bwMode="auto">
          <a:xfrm flipH="1" flipV="1">
            <a:off x="3248645" y="4860508"/>
            <a:ext cx="0" cy="24812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Line 46">
            <a:extLst>
              <a:ext uri="{FF2B5EF4-FFF2-40B4-BE49-F238E27FC236}">
                <a16:creationId xmlns:a16="http://schemas.microsoft.com/office/drawing/2014/main" id="{34C788DF-A7C4-7C49-A6BA-645F989435A2}"/>
              </a:ext>
            </a:extLst>
          </p:cNvPr>
          <p:cNvSpPr>
            <a:spLocks noChangeShapeType="1"/>
          </p:cNvSpPr>
          <p:nvPr/>
        </p:nvSpPr>
        <p:spPr bwMode="auto">
          <a:xfrm>
            <a:off x="5018707" y="5427247"/>
            <a:ext cx="0" cy="620504"/>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Line 47">
            <a:extLst>
              <a:ext uri="{FF2B5EF4-FFF2-40B4-BE49-F238E27FC236}">
                <a16:creationId xmlns:a16="http://schemas.microsoft.com/office/drawing/2014/main" id="{74475E6E-D489-9D41-83DE-586A84785D27}"/>
              </a:ext>
            </a:extLst>
          </p:cNvPr>
          <p:cNvSpPr>
            <a:spLocks noChangeShapeType="1"/>
          </p:cNvSpPr>
          <p:nvPr/>
        </p:nvSpPr>
        <p:spPr bwMode="auto">
          <a:xfrm flipH="1" flipV="1">
            <a:off x="6207745" y="5417721"/>
            <a:ext cx="4762" cy="2206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1" name="Text Box 58">
            <a:extLst>
              <a:ext uri="{FF2B5EF4-FFF2-40B4-BE49-F238E27FC236}">
                <a16:creationId xmlns:a16="http://schemas.microsoft.com/office/drawing/2014/main" id="{9ED91BB2-5CD2-AF4D-990D-A02134AFDF18}"/>
              </a:ext>
            </a:extLst>
          </p:cNvPr>
          <p:cNvSpPr txBox="1">
            <a:spLocks noChangeArrowheads="1"/>
          </p:cNvSpPr>
          <p:nvPr/>
        </p:nvSpPr>
        <p:spPr bwMode="auto">
          <a:xfrm>
            <a:off x="2243136" y="4315099"/>
            <a:ext cx="393056"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A</a:t>
            </a:r>
          </a:p>
        </p:txBody>
      </p:sp>
      <p:grpSp>
        <p:nvGrpSpPr>
          <p:cNvPr id="113" name="Group 63">
            <a:extLst>
              <a:ext uri="{FF2B5EF4-FFF2-40B4-BE49-F238E27FC236}">
                <a16:creationId xmlns:a16="http://schemas.microsoft.com/office/drawing/2014/main" id="{28E44824-539C-9E48-97D4-38EC5EF1A87D}"/>
              </a:ext>
            </a:extLst>
          </p:cNvPr>
          <p:cNvGrpSpPr>
            <a:grpSpLocks/>
          </p:cNvGrpSpPr>
          <p:nvPr/>
        </p:nvGrpSpPr>
        <p:grpSpPr bwMode="auto">
          <a:xfrm>
            <a:off x="8615685" y="5148731"/>
            <a:ext cx="1616076" cy="495300"/>
            <a:chOff x="4351" y="2786"/>
            <a:chExt cx="1018" cy="312"/>
          </a:xfrm>
        </p:grpSpPr>
        <p:sp>
          <p:nvSpPr>
            <p:cNvPr id="144" name="Text Box 64">
              <a:extLst>
                <a:ext uri="{FF2B5EF4-FFF2-40B4-BE49-F238E27FC236}">
                  <a16:creationId xmlns:a16="http://schemas.microsoft.com/office/drawing/2014/main" id="{6F4DD6C5-5CCC-9A43-8DEF-22B166CC124F}"/>
                </a:ext>
              </a:extLst>
            </p:cNvPr>
            <p:cNvSpPr txBox="1">
              <a:spLocks noChangeArrowheads="1"/>
            </p:cNvSpPr>
            <p:nvPr/>
          </p:nvSpPr>
          <p:spPr bwMode="auto">
            <a:xfrm>
              <a:off x="4352" y="2786"/>
              <a:ext cx="892"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222.222.222.222</a:t>
              </a:r>
            </a:p>
          </p:txBody>
        </p:sp>
        <p:sp>
          <p:nvSpPr>
            <p:cNvPr id="145" name="Text Box 65">
              <a:extLst>
                <a:ext uri="{FF2B5EF4-FFF2-40B4-BE49-F238E27FC236}">
                  <a16:creationId xmlns:a16="http://schemas.microsoft.com/office/drawing/2014/main" id="{6E33AF33-87FC-744F-A61A-A574F7048B06}"/>
                </a:ext>
              </a:extLst>
            </p:cNvPr>
            <p:cNvSpPr txBox="1">
              <a:spLocks noChangeArrowheads="1"/>
            </p:cNvSpPr>
            <p:nvPr/>
          </p:nvSpPr>
          <p:spPr bwMode="auto">
            <a:xfrm>
              <a:off x="4351" y="2904"/>
              <a:ext cx="1018"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49-BD-D2-C7-56-2A</a:t>
              </a:r>
            </a:p>
          </p:txBody>
        </p:sp>
      </p:grpSp>
      <p:sp>
        <p:nvSpPr>
          <p:cNvPr id="114" name="Line 67">
            <a:extLst>
              <a:ext uri="{FF2B5EF4-FFF2-40B4-BE49-F238E27FC236}">
                <a16:creationId xmlns:a16="http://schemas.microsoft.com/office/drawing/2014/main" id="{351E9598-D6EF-0941-9E90-3FFDA09398B1}"/>
              </a:ext>
            </a:extLst>
          </p:cNvPr>
          <p:cNvSpPr>
            <a:spLocks noChangeShapeType="1"/>
          </p:cNvSpPr>
          <p:nvPr/>
        </p:nvSpPr>
        <p:spPr bwMode="auto">
          <a:xfrm flipV="1">
            <a:off x="8215932" y="4787483"/>
            <a:ext cx="450850" cy="3175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Text Box 71">
            <a:extLst>
              <a:ext uri="{FF2B5EF4-FFF2-40B4-BE49-F238E27FC236}">
                <a16:creationId xmlns:a16="http://schemas.microsoft.com/office/drawing/2014/main" id="{A2452177-E551-CB48-A13E-9F30A8D87705}"/>
              </a:ext>
            </a:extLst>
          </p:cNvPr>
          <p:cNvSpPr txBox="1">
            <a:spLocks noChangeArrowheads="1"/>
          </p:cNvSpPr>
          <p:nvPr/>
        </p:nvSpPr>
        <p:spPr bwMode="auto">
          <a:xfrm>
            <a:off x="8307272" y="6136999"/>
            <a:ext cx="14157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222.222.222.221</a:t>
            </a:r>
          </a:p>
        </p:txBody>
      </p:sp>
      <p:sp>
        <p:nvSpPr>
          <p:cNvPr id="117" name="Text Box 72">
            <a:extLst>
              <a:ext uri="{FF2B5EF4-FFF2-40B4-BE49-F238E27FC236}">
                <a16:creationId xmlns:a16="http://schemas.microsoft.com/office/drawing/2014/main" id="{70A29F2B-254D-C242-BED3-63C6A20006BF}"/>
              </a:ext>
            </a:extLst>
          </p:cNvPr>
          <p:cNvSpPr txBox="1">
            <a:spLocks noChangeArrowheads="1"/>
          </p:cNvSpPr>
          <p:nvPr/>
        </p:nvSpPr>
        <p:spPr bwMode="auto">
          <a:xfrm>
            <a:off x="8297391" y="6315866"/>
            <a:ext cx="1552284"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88-B2-2F-54-1A-0F</a:t>
            </a:r>
          </a:p>
        </p:txBody>
      </p:sp>
      <p:sp>
        <p:nvSpPr>
          <p:cNvPr id="118" name="Line 73">
            <a:extLst>
              <a:ext uri="{FF2B5EF4-FFF2-40B4-BE49-F238E27FC236}">
                <a16:creationId xmlns:a16="http://schemas.microsoft.com/office/drawing/2014/main" id="{EA6BFE92-6101-754D-A5A8-900E35C4E79C}"/>
              </a:ext>
            </a:extLst>
          </p:cNvPr>
          <p:cNvSpPr>
            <a:spLocks noChangeShapeType="1"/>
          </p:cNvSpPr>
          <p:nvPr/>
        </p:nvSpPr>
        <p:spPr bwMode="auto">
          <a:xfrm flipH="1" flipV="1">
            <a:off x="8156672" y="5684421"/>
            <a:ext cx="267105" cy="20092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0" name="Freeform 75">
            <a:extLst>
              <a:ext uri="{FF2B5EF4-FFF2-40B4-BE49-F238E27FC236}">
                <a16:creationId xmlns:a16="http://schemas.microsoft.com/office/drawing/2014/main" id="{68E66362-A921-0844-BAA8-FB5279AD1D5D}"/>
              </a:ext>
            </a:extLst>
          </p:cNvPr>
          <p:cNvSpPr>
            <a:spLocks/>
          </p:cNvSpPr>
          <p:nvPr/>
        </p:nvSpPr>
        <p:spPr bwMode="auto">
          <a:xfrm>
            <a:off x="7476157" y="4811296"/>
            <a:ext cx="765175" cy="1081088"/>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Text Box 76">
            <a:extLst>
              <a:ext uri="{FF2B5EF4-FFF2-40B4-BE49-F238E27FC236}">
                <a16:creationId xmlns:a16="http://schemas.microsoft.com/office/drawing/2014/main" id="{DA57B50B-B7E5-2942-B45A-3152B6985451}"/>
              </a:ext>
            </a:extLst>
          </p:cNvPr>
          <p:cNvSpPr txBox="1">
            <a:spLocks noChangeArrowheads="1"/>
          </p:cNvSpPr>
          <p:nvPr/>
        </p:nvSpPr>
        <p:spPr bwMode="auto">
          <a:xfrm>
            <a:off x="9407316" y="4484341"/>
            <a:ext cx="380232"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B</a:t>
            </a:r>
          </a:p>
        </p:txBody>
      </p:sp>
      <p:grpSp>
        <p:nvGrpSpPr>
          <p:cNvPr id="9" name="Group 8">
            <a:extLst>
              <a:ext uri="{FF2B5EF4-FFF2-40B4-BE49-F238E27FC236}">
                <a16:creationId xmlns:a16="http://schemas.microsoft.com/office/drawing/2014/main" id="{CC76A447-7E01-C147-9C89-C1C4C935DA7A}"/>
              </a:ext>
            </a:extLst>
          </p:cNvPr>
          <p:cNvGrpSpPr/>
          <p:nvPr/>
        </p:nvGrpSpPr>
        <p:grpSpPr>
          <a:xfrm>
            <a:off x="5001868" y="5038254"/>
            <a:ext cx="1310631" cy="501151"/>
            <a:chOff x="4909105" y="5767126"/>
            <a:chExt cx="1310631" cy="501151"/>
          </a:xfrm>
        </p:grpSpPr>
        <p:sp>
          <p:nvSpPr>
            <p:cNvPr id="167" name="Rectangle 37">
              <a:extLst>
                <a:ext uri="{FF2B5EF4-FFF2-40B4-BE49-F238E27FC236}">
                  <a16:creationId xmlns:a16="http://schemas.microsoft.com/office/drawing/2014/main" id="{89D0886F-F835-2044-AB8F-F49ACC0B58EB}"/>
                </a:ext>
              </a:extLst>
            </p:cNvPr>
            <p:cNvSpPr>
              <a:spLocks noChangeArrowheads="1"/>
            </p:cNvSpPr>
            <p:nvPr/>
          </p:nvSpPr>
          <p:spPr bwMode="auto">
            <a:xfrm rot="5400000">
              <a:off x="6024859" y="5937451"/>
              <a:ext cx="13416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sp>
          <p:nvSpPr>
            <p:cNvPr id="168" name="Rectangle 37">
              <a:extLst>
                <a:ext uri="{FF2B5EF4-FFF2-40B4-BE49-F238E27FC236}">
                  <a16:creationId xmlns:a16="http://schemas.microsoft.com/office/drawing/2014/main" id="{C75323AD-DC39-4543-A0CC-4375A7BCF3F2}"/>
                </a:ext>
              </a:extLst>
            </p:cNvPr>
            <p:cNvSpPr>
              <a:spLocks noChangeArrowheads="1"/>
            </p:cNvSpPr>
            <p:nvPr/>
          </p:nvSpPr>
          <p:spPr bwMode="auto">
            <a:xfrm rot="5400000">
              <a:off x="4966501" y="5940764"/>
              <a:ext cx="140795"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56" name="Group 155">
              <a:extLst>
                <a:ext uri="{FF2B5EF4-FFF2-40B4-BE49-F238E27FC236}">
                  <a16:creationId xmlns:a16="http://schemas.microsoft.com/office/drawing/2014/main" id="{EDD0BCD9-05EB-F249-AEA1-A9CCFBC80BB8}"/>
                </a:ext>
              </a:extLst>
            </p:cNvPr>
            <p:cNvGrpSpPr/>
            <p:nvPr/>
          </p:nvGrpSpPr>
          <p:grpSpPr>
            <a:xfrm>
              <a:off x="5115340" y="5767126"/>
              <a:ext cx="901147" cy="501151"/>
              <a:chOff x="7493876" y="2774731"/>
              <a:chExt cx="1481958" cy="894622"/>
            </a:xfrm>
          </p:grpSpPr>
          <p:sp>
            <p:nvSpPr>
              <p:cNvPr id="157" name="Freeform 156">
                <a:extLst>
                  <a:ext uri="{FF2B5EF4-FFF2-40B4-BE49-F238E27FC236}">
                    <a16:creationId xmlns:a16="http://schemas.microsoft.com/office/drawing/2014/main" id="{F5326B06-29FF-A544-BF80-2A062222958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8" name="Oval 157">
                <a:extLst>
                  <a:ext uri="{FF2B5EF4-FFF2-40B4-BE49-F238E27FC236}">
                    <a16:creationId xmlns:a16="http://schemas.microsoft.com/office/drawing/2014/main" id="{8065A2A5-902C-A940-821B-CBFC0122AC2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9" name="Group 158">
                <a:extLst>
                  <a:ext uri="{FF2B5EF4-FFF2-40B4-BE49-F238E27FC236}">
                    <a16:creationId xmlns:a16="http://schemas.microsoft.com/office/drawing/2014/main" id="{14C076B7-5A71-8644-9F5C-08E13F943BD5}"/>
                  </a:ext>
                </a:extLst>
              </p:cNvPr>
              <p:cNvGrpSpPr/>
              <p:nvPr/>
            </p:nvGrpSpPr>
            <p:grpSpPr>
              <a:xfrm>
                <a:off x="7713663" y="2848339"/>
                <a:ext cx="1042107" cy="425543"/>
                <a:chOff x="7786941" y="2884917"/>
                <a:chExt cx="897649" cy="353919"/>
              </a:xfrm>
            </p:grpSpPr>
            <p:sp>
              <p:nvSpPr>
                <p:cNvPr id="160" name="Freeform 159">
                  <a:extLst>
                    <a:ext uri="{FF2B5EF4-FFF2-40B4-BE49-F238E27FC236}">
                      <a16:creationId xmlns:a16="http://schemas.microsoft.com/office/drawing/2014/main" id="{13D62837-C3EA-8B4B-B09D-FC71F9727C6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1" name="Freeform 160">
                  <a:extLst>
                    <a:ext uri="{FF2B5EF4-FFF2-40B4-BE49-F238E27FC236}">
                      <a16:creationId xmlns:a16="http://schemas.microsoft.com/office/drawing/2014/main" id="{147D5E46-2372-FA45-9685-A7CC6CA91F5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2" name="Freeform 161">
                  <a:extLst>
                    <a:ext uri="{FF2B5EF4-FFF2-40B4-BE49-F238E27FC236}">
                      <a16:creationId xmlns:a16="http://schemas.microsoft.com/office/drawing/2014/main" id="{6B2D97C5-61CB-9441-993B-95CAA7169FC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3" name="Freeform 162">
                  <a:extLst>
                    <a:ext uri="{FF2B5EF4-FFF2-40B4-BE49-F238E27FC236}">
                      <a16:creationId xmlns:a16="http://schemas.microsoft.com/office/drawing/2014/main" id="{CD3C4F94-9D92-F048-A80A-0D709146CB4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sp>
        <p:nvSpPr>
          <p:cNvPr id="171" name="Rectangle 37">
            <a:extLst>
              <a:ext uri="{FF2B5EF4-FFF2-40B4-BE49-F238E27FC236}">
                <a16:creationId xmlns:a16="http://schemas.microsoft.com/office/drawing/2014/main" id="{A9816EEA-38E6-AE46-970F-D20738D1CBC9}"/>
              </a:ext>
            </a:extLst>
          </p:cNvPr>
          <p:cNvSpPr>
            <a:spLocks noChangeArrowheads="1"/>
          </p:cNvSpPr>
          <p:nvPr/>
        </p:nvSpPr>
        <p:spPr bwMode="auto">
          <a:xfrm rot="5400000">
            <a:off x="3161022" y="4666815"/>
            <a:ext cx="119903"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49" name="Group 49">
            <a:extLst>
              <a:ext uri="{FF2B5EF4-FFF2-40B4-BE49-F238E27FC236}">
                <a16:creationId xmlns:a16="http://schemas.microsoft.com/office/drawing/2014/main" id="{AD680CEA-D168-C84F-AAE1-D128195A44E7}"/>
              </a:ext>
            </a:extLst>
          </p:cNvPr>
          <p:cNvGrpSpPr>
            <a:grpSpLocks/>
          </p:cNvGrpSpPr>
          <p:nvPr/>
        </p:nvGrpSpPr>
        <p:grpSpPr bwMode="auto">
          <a:xfrm>
            <a:off x="2318687" y="4333458"/>
            <a:ext cx="936071" cy="761428"/>
            <a:chOff x="-44" y="1473"/>
            <a:chExt cx="981" cy="1105"/>
          </a:xfrm>
        </p:grpSpPr>
        <p:pic>
          <p:nvPicPr>
            <p:cNvPr id="150" name="Picture 50" descr="desktop_computer_stylized_medium">
              <a:extLst>
                <a:ext uri="{FF2B5EF4-FFF2-40B4-BE49-F238E27FC236}">
                  <a16:creationId xmlns:a16="http://schemas.microsoft.com/office/drawing/2014/main" id="{DADE998E-D7B9-EC4F-9F94-E65CF536C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1" name="Freeform 51">
              <a:extLst>
                <a:ext uri="{FF2B5EF4-FFF2-40B4-BE49-F238E27FC236}">
                  <a16:creationId xmlns:a16="http://schemas.microsoft.com/office/drawing/2014/main" id="{BC38A1B0-555E-F049-93AC-48537726F7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80" name="Rectangle 37">
            <a:extLst>
              <a:ext uri="{FF2B5EF4-FFF2-40B4-BE49-F238E27FC236}">
                <a16:creationId xmlns:a16="http://schemas.microsoft.com/office/drawing/2014/main" id="{51912ACC-FA1C-7E48-9062-DA96B6CD7C33}"/>
              </a:ext>
            </a:extLst>
          </p:cNvPr>
          <p:cNvSpPr>
            <a:spLocks noChangeArrowheads="1"/>
          </p:cNvSpPr>
          <p:nvPr/>
        </p:nvSpPr>
        <p:spPr bwMode="auto">
          <a:xfrm rot="5400000">
            <a:off x="3271833" y="5687855"/>
            <a:ext cx="84261" cy="194751"/>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26" name="Group 49">
            <a:extLst>
              <a:ext uri="{FF2B5EF4-FFF2-40B4-BE49-F238E27FC236}">
                <a16:creationId xmlns:a16="http://schemas.microsoft.com/office/drawing/2014/main" id="{164313DA-E436-B94D-946E-A9F9627207EA}"/>
              </a:ext>
            </a:extLst>
          </p:cNvPr>
          <p:cNvGrpSpPr>
            <a:grpSpLocks/>
          </p:cNvGrpSpPr>
          <p:nvPr/>
        </p:nvGrpSpPr>
        <p:grpSpPr bwMode="auto">
          <a:xfrm>
            <a:off x="2681426" y="5490561"/>
            <a:ext cx="639495" cy="517588"/>
            <a:chOff x="-44" y="1473"/>
            <a:chExt cx="981" cy="1105"/>
          </a:xfrm>
        </p:grpSpPr>
        <p:pic>
          <p:nvPicPr>
            <p:cNvPr id="127" name="Picture 50" descr="desktop_computer_stylized_medium">
              <a:extLst>
                <a:ext uri="{FF2B5EF4-FFF2-40B4-BE49-F238E27FC236}">
                  <a16:creationId xmlns:a16="http://schemas.microsoft.com/office/drawing/2014/main" id="{2DC8C6C4-5C23-0541-8061-C718A5B9D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8" name="Freeform 51">
              <a:extLst>
                <a:ext uri="{FF2B5EF4-FFF2-40B4-BE49-F238E27FC236}">
                  <a16:creationId xmlns:a16="http://schemas.microsoft.com/office/drawing/2014/main" id="{24E0555C-7855-E749-82E9-0F21AFA4C7C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81" name="Rectangle 37">
            <a:extLst>
              <a:ext uri="{FF2B5EF4-FFF2-40B4-BE49-F238E27FC236}">
                <a16:creationId xmlns:a16="http://schemas.microsoft.com/office/drawing/2014/main" id="{43F1B530-B1FE-5547-9108-2D9D5DEFE2F3}"/>
              </a:ext>
            </a:extLst>
          </p:cNvPr>
          <p:cNvSpPr>
            <a:spLocks noChangeArrowheads="1"/>
          </p:cNvSpPr>
          <p:nvPr/>
        </p:nvSpPr>
        <p:spPr bwMode="auto">
          <a:xfrm rot="5400000">
            <a:off x="8726575" y="4653061"/>
            <a:ext cx="119903"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sp>
        <p:nvSpPr>
          <p:cNvPr id="182" name="Rectangle 37">
            <a:extLst>
              <a:ext uri="{FF2B5EF4-FFF2-40B4-BE49-F238E27FC236}">
                <a16:creationId xmlns:a16="http://schemas.microsoft.com/office/drawing/2014/main" id="{7CF48F98-D094-CD4E-BD60-0DA33EA42206}"/>
              </a:ext>
            </a:extLst>
          </p:cNvPr>
          <p:cNvSpPr>
            <a:spLocks noChangeArrowheads="1"/>
          </p:cNvSpPr>
          <p:nvPr/>
        </p:nvSpPr>
        <p:spPr bwMode="auto">
          <a:xfrm rot="5400000">
            <a:off x="8496816" y="5784803"/>
            <a:ext cx="84261" cy="194751"/>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52" name="Group 44">
            <a:extLst>
              <a:ext uri="{FF2B5EF4-FFF2-40B4-BE49-F238E27FC236}">
                <a16:creationId xmlns:a16="http://schemas.microsoft.com/office/drawing/2014/main" id="{083ACB0A-FBA9-0D43-9726-0A41424DD39D}"/>
              </a:ext>
            </a:extLst>
          </p:cNvPr>
          <p:cNvGrpSpPr>
            <a:grpSpLocks/>
          </p:cNvGrpSpPr>
          <p:nvPr/>
        </p:nvGrpSpPr>
        <p:grpSpPr bwMode="auto">
          <a:xfrm>
            <a:off x="8343615" y="5618570"/>
            <a:ext cx="711200" cy="601028"/>
            <a:chOff x="-44" y="1473"/>
            <a:chExt cx="981" cy="1105"/>
          </a:xfrm>
        </p:grpSpPr>
        <p:pic>
          <p:nvPicPr>
            <p:cNvPr id="154" name="Picture 45" descr="desktop_computer_stylized_medium">
              <a:extLst>
                <a:ext uri="{FF2B5EF4-FFF2-40B4-BE49-F238E27FC236}">
                  <a16:creationId xmlns:a16="http://schemas.microsoft.com/office/drawing/2014/main" id="{C369DB0B-1F34-3B46-A82A-78A90E656D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5" name="Freeform 46">
              <a:extLst>
                <a:ext uri="{FF2B5EF4-FFF2-40B4-BE49-F238E27FC236}">
                  <a16:creationId xmlns:a16="http://schemas.microsoft.com/office/drawing/2014/main" id="{9C2398C0-FF47-894E-B5E8-11EB55029DC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4" name="Straight Arrow Connector 13">
            <a:extLst>
              <a:ext uri="{FF2B5EF4-FFF2-40B4-BE49-F238E27FC236}">
                <a16:creationId xmlns:a16="http://schemas.microsoft.com/office/drawing/2014/main" id="{0F604162-E90D-984F-847A-C102A2F79780}"/>
              </a:ext>
            </a:extLst>
          </p:cNvPr>
          <p:cNvCxnSpPr/>
          <p:nvPr/>
        </p:nvCxnSpPr>
        <p:spPr>
          <a:xfrm flipV="1">
            <a:off x="8669292" y="4874844"/>
            <a:ext cx="0" cy="4459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ED79A4A8-654F-5C41-9FB9-78AF30E0F351}"/>
              </a:ext>
            </a:extLst>
          </p:cNvPr>
          <p:cNvCxnSpPr>
            <a:cxnSpLocks/>
          </p:cNvCxnSpPr>
          <p:nvPr/>
        </p:nvCxnSpPr>
        <p:spPr>
          <a:xfrm flipV="1">
            <a:off x="8447023" y="5943807"/>
            <a:ext cx="0" cy="2416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5" name="AutoShape 2">
            <a:extLst>
              <a:ext uri="{FF2B5EF4-FFF2-40B4-BE49-F238E27FC236}">
                <a16:creationId xmlns:a16="http://schemas.microsoft.com/office/drawing/2014/main" id="{9B1750D3-DB25-3942-83ED-EDC62E26C0DE}"/>
              </a:ext>
            </a:extLst>
          </p:cNvPr>
          <p:cNvSpPr>
            <a:spLocks noChangeArrowheads="1"/>
          </p:cNvSpPr>
          <p:nvPr/>
        </p:nvSpPr>
        <p:spPr bwMode="auto">
          <a:xfrm>
            <a:off x="7008951" y="3383377"/>
            <a:ext cx="314325" cy="792162"/>
          </a:xfrm>
          <a:prstGeom prst="downArrow">
            <a:avLst>
              <a:gd name="adj1" fmla="val 50000"/>
              <a:gd name="adj2" fmla="val 63005"/>
            </a:avLst>
          </a:prstGeom>
          <a:gradFill rotWithShape="1">
            <a:gsLst>
              <a:gs pos="0">
                <a:srgbClr val="FFFFFF"/>
              </a:gs>
              <a:gs pos="100000">
                <a:srgbClr val="FF0000"/>
              </a:gs>
            </a:gsLst>
            <a:lin ang="5400000" scaled="1"/>
          </a:gradFill>
          <a:ln w="9525">
            <a:solidFill>
              <a:srgbClr val="FFFFF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217" name="Group 68">
            <a:extLst>
              <a:ext uri="{FF2B5EF4-FFF2-40B4-BE49-F238E27FC236}">
                <a16:creationId xmlns:a16="http://schemas.microsoft.com/office/drawing/2014/main" id="{A2F9C891-FC37-7441-9AFE-1BF07B00CE9A}"/>
              </a:ext>
            </a:extLst>
          </p:cNvPr>
          <p:cNvGrpSpPr>
            <a:grpSpLocks/>
          </p:cNvGrpSpPr>
          <p:nvPr/>
        </p:nvGrpSpPr>
        <p:grpSpPr bwMode="auto">
          <a:xfrm>
            <a:off x="6569213" y="3456402"/>
            <a:ext cx="1096963" cy="244475"/>
            <a:chOff x="1231" y="1990"/>
            <a:chExt cx="691" cy="154"/>
          </a:xfrm>
        </p:grpSpPr>
        <p:sp>
          <p:nvSpPr>
            <p:cNvPr id="219" name="Rectangle 69">
              <a:extLst>
                <a:ext uri="{FF2B5EF4-FFF2-40B4-BE49-F238E27FC236}">
                  <a16:creationId xmlns:a16="http://schemas.microsoft.com/office/drawing/2014/main" id="{ABC7D2F8-BDEC-3A4D-901B-F82A6FF73CD8}"/>
                </a:ext>
              </a:extLst>
            </p:cNvPr>
            <p:cNvSpPr>
              <a:spLocks noChangeArrowheads="1"/>
            </p:cNvSpPr>
            <p:nvPr/>
          </p:nvSpPr>
          <p:spPr bwMode="auto">
            <a:xfrm>
              <a:off x="1231" y="1991"/>
              <a:ext cx="691" cy="153"/>
            </a:xfrm>
            <a:prstGeom prst="rect">
              <a:avLst/>
            </a:prstGeom>
            <a:solidFill>
              <a:srgbClr val="00CC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20" name="Line 70">
              <a:extLst>
                <a:ext uri="{FF2B5EF4-FFF2-40B4-BE49-F238E27FC236}">
                  <a16:creationId xmlns:a16="http://schemas.microsoft.com/office/drawing/2014/main" id="{AEEBCCC1-7FAE-2146-9E61-1664215255B6}"/>
                </a:ext>
              </a:extLst>
            </p:cNvPr>
            <p:cNvSpPr>
              <a:spLocks noChangeShapeType="1"/>
            </p:cNvSpPr>
            <p:nvPr/>
          </p:nvSpPr>
          <p:spPr bwMode="auto">
            <a:xfrm>
              <a:off x="1337" y="1990"/>
              <a:ext cx="0" cy="152"/>
            </a:xfrm>
            <a:prstGeom prst="line">
              <a:avLst/>
            </a:prstGeom>
            <a:noFill/>
            <a:ln w="1905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21" name="Line 71">
              <a:extLst>
                <a:ext uri="{FF2B5EF4-FFF2-40B4-BE49-F238E27FC236}">
                  <a16:creationId xmlns:a16="http://schemas.microsoft.com/office/drawing/2014/main" id="{D75FD9FE-4060-BA43-A7C5-75A49C0352C3}"/>
                </a:ext>
              </a:extLst>
            </p:cNvPr>
            <p:cNvSpPr>
              <a:spLocks noChangeShapeType="1"/>
            </p:cNvSpPr>
            <p:nvPr/>
          </p:nvSpPr>
          <p:spPr bwMode="auto">
            <a:xfrm>
              <a:off x="1427" y="1992"/>
              <a:ext cx="0" cy="152"/>
            </a:xfrm>
            <a:prstGeom prst="line">
              <a:avLst/>
            </a:prstGeom>
            <a:noFill/>
            <a:ln w="1905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18" name="Text Box 72">
            <a:extLst>
              <a:ext uri="{FF2B5EF4-FFF2-40B4-BE49-F238E27FC236}">
                <a16:creationId xmlns:a16="http://schemas.microsoft.com/office/drawing/2014/main" id="{5DDEAD0E-76B7-8043-B2C1-C9DF8A6B251E}"/>
              </a:ext>
            </a:extLst>
          </p:cNvPr>
          <p:cNvSpPr txBox="1">
            <a:spLocks noChangeArrowheads="1"/>
          </p:cNvSpPr>
          <p:nvPr/>
        </p:nvSpPr>
        <p:spPr bwMode="auto">
          <a:xfrm>
            <a:off x="6515238" y="2940464"/>
            <a:ext cx="201136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IP src: 111.111.111.111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   IP dest: 222.222.222.222</a:t>
            </a:r>
          </a:p>
        </p:txBody>
      </p:sp>
      <p:grpSp>
        <p:nvGrpSpPr>
          <p:cNvPr id="222" name="Group 73">
            <a:extLst>
              <a:ext uri="{FF2B5EF4-FFF2-40B4-BE49-F238E27FC236}">
                <a16:creationId xmlns:a16="http://schemas.microsoft.com/office/drawing/2014/main" id="{D580AA98-14C0-524D-A89D-3790585B59D3}"/>
              </a:ext>
            </a:extLst>
          </p:cNvPr>
          <p:cNvGrpSpPr>
            <a:grpSpLocks/>
          </p:cNvGrpSpPr>
          <p:nvPr/>
        </p:nvGrpSpPr>
        <p:grpSpPr bwMode="auto">
          <a:xfrm>
            <a:off x="6639063" y="3191289"/>
            <a:ext cx="146050" cy="385763"/>
            <a:chOff x="1272" y="1762"/>
            <a:chExt cx="92" cy="243"/>
          </a:xfrm>
        </p:grpSpPr>
        <p:sp>
          <p:nvSpPr>
            <p:cNvPr id="223" name="Line 74">
              <a:extLst>
                <a:ext uri="{FF2B5EF4-FFF2-40B4-BE49-F238E27FC236}">
                  <a16:creationId xmlns:a16="http://schemas.microsoft.com/office/drawing/2014/main" id="{4C748A70-B8F0-294E-9362-22CA5C64518F}"/>
                </a:ext>
              </a:extLst>
            </p:cNvPr>
            <p:cNvSpPr>
              <a:spLocks noChangeShapeType="1"/>
            </p:cNvSpPr>
            <p:nvPr/>
          </p:nvSpPr>
          <p:spPr bwMode="auto">
            <a:xfrm>
              <a:off x="1272" y="1762"/>
              <a:ext cx="0" cy="243"/>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24" name="Line 75">
              <a:extLst>
                <a:ext uri="{FF2B5EF4-FFF2-40B4-BE49-F238E27FC236}">
                  <a16:creationId xmlns:a16="http://schemas.microsoft.com/office/drawing/2014/main" id="{9048F87D-3F66-C248-A9C5-CCD0E7322402}"/>
                </a:ext>
              </a:extLst>
            </p:cNvPr>
            <p:cNvSpPr>
              <a:spLocks noChangeShapeType="1"/>
            </p:cNvSpPr>
            <p:nvPr/>
          </p:nvSpPr>
          <p:spPr bwMode="auto">
            <a:xfrm>
              <a:off x="1364" y="1878"/>
              <a:ext cx="0" cy="126"/>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225" name="Group 78">
            <a:extLst>
              <a:ext uri="{FF2B5EF4-FFF2-40B4-BE49-F238E27FC236}">
                <a16:creationId xmlns:a16="http://schemas.microsoft.com/office/drawing/2014/main" id="{1261332F-D264-364F-88EB-BFD606F41948}"/>
              </a:ext>
            </a:extLst>
          </p:cNvPr>
          <p:cNvGrpSpPr>
            <a:grpSpLocks/>
          </p:cNvGrpSpPr>
          <p:nvPr/>
        </p:nvGrpSpPr>
        <p:grpSpPr bwMode="auto">
          <a:xfrm>
            <a:off x="6089788" y="2532477"/>
            <a:ext cx="2428876" cy="1519237"/>
            <a:chOff x="931" y="1414"/>
            <a:chExt cx="1530" cy="957"/>
          </a:xfrm>
        </p:grpSpPr>
        <p:sp>
          <p:nvSpPr>
            <p:cNvPr id="226" name="Text Box 79">
              <a:extLst>
                <a:ext uri="{FF2B5EF4-FFF2-40B4-BE49-F238E27FC236}">
                  <a16:creationId xmlns:a16="http://schemas.microsoft.com/office/drawing/2014/main" id="{28E9361B-9039-124A-9DC6-D122A7A2DF3F}"/>
                </a:ext>
              </a:extLst>
            </p:cNvPr>
            <p:cNvSpPr txBox="1">
              <a:spLocks noChangeArrowheads="1"/>
            </p:cNvSpPr>
            <p:nvPr/>
          </p:nvSpPr>
          <p:spPr bwMode="auto">
            <a:xfrm>
              <a:off x="931" y="1414"/>
              <a:ext cx="1530" cy="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MAC src: </a:t>
              </a:r>
              <a:r>
                <a:rPr kumimoji="0" lang="en-US" sz="1200" b="0" i="0" u="none" strike="noStrike" kern="0" cap="none" spc="0" normalizeH="0" baseline="0" noProof="0" dirty="0">
                  <a:ln>
                    <a:noFill/>
                  </a:ln>
                  <a:solidFill>
                    <a:srgbClr val="FF0000"/>
                  </a:solidFill>
                  <a:effectLst/>
                  <a:uLnTx/>
                  <a:uFillTx/>
                  <a:latin typeface="Arial" charset="0"/>
                  <a:ea typeface="ＭＳ Ｐゴシック" charset="0"/>
                  <a:cs typeface="+mn-cs"/>
                </a:rPr>
                <a:t>1A-23-F9-CD-06-9B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  MAC dest: </a:t>
              </a:r>
              <a:r>
                <a:rPr kumimoji="0" lang="en-US" sz="1200" b="0" i="0" u="none" strike="noStrike" kern="0" cap="none" spc="0" normalizeH="0" baseline="0" noProof="0" dirty="0">
                  <a:ln>
                    <a:noFill/>
                  </a:ln>
                  <a:solidFill>
                    <a:srgbClr val="FF0000"/>
                  </a:solidFill>
                  <a:effectLst/>
                  <a:uLnTx/>
                  <a:uFillTx/>
                  <a:latin typeface="Arial" charset="0"/>
                  <a:ea typeface="ＭＳ Ｐゴシック" charset="0"/>
                  <a:cs typeface="+mn-cs"/>
                </a:rPr>
                <a:t>49-BD-D2-C7-56-2A</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dirty="0">
                <a:ln>
                  <a:noFill/>
                </a:ln>
                <a:solidFill>
                  <a:srgbClr val="FF0000"/>
                </a:solidFill>
                <a:effectLst/>
                <a:uLnTx/>
                <a:uFillTx/>
                <a:latin typeface="Arial" charset="0"/>
                <a:ea typeface="ＭＳ Ｐゴシック" charset="0"/>
                <a:cs typeface="+mn-cs"/>
              </a:endParaRPr>
            </a:p>
          </p:txBody>
        </p:sp>
        <p:grpSp>
          <p:nvGrpSpPr>
            <p:cNvPr id="227" name="Group 80">
              <a:extLst>
                <a:ext uri="{FF2B5EF4-FFF2-40B4-BE49-F238E27FC236}">
                  <a16:creationId xmlns:a16="http://schemas.microsoft.com/office/drawing/2014/main" id="{5F78FAD6-835B-074E-B7D5-09F7C0E391A2}"/>
                </a:ext>
              </a:extLst>
            </p:cNvPr>
            <p:cNvGrpSpPr>
              <a:grpSpLocks/>
            </p:cNvGrpSpPr>
            <p:nvPr/>
          </p:nvGrpSpPr>
          <p:grpSpPr bwMode="auto">
            <a:xfrm>
              <a:off x="981" y="2182"/>
              <a:ext cx="1049" cy="189"/>
              <a:chOff x="2829" y="2040"/>
              <a:chExt cx="1049" cy="189"/>
            </a:xfrm>
          </p:grpSpPr>
          <p:sp>
            <p:nvSpPr>
              <p:cNvPr id="232" name="Rectangle 81">
                <a:extLst>
                  <a:ext uri="{FF2B5EF4-FFF2-40B4-BE49-F238E27FC236}">
                    <a16:creationId xmlns:a16="http://schemas.microsoft.com/office/drawing/2014/main" id="{C3C06B5D-372C-AA47-A9A2-8B141925560A}"/>
                  </a:ext>
                </a:extLst>
              </p:cNvPr>
              <p:cNvSpPr>
                <a:spLocks noChangeArrowheads="1"/>
              </p:cNvSpPr>
              <p:nvPr/>
            </p:nvSpPr>
            <p:spPr bwMode="auto">
              <a:xfrm>
                <a:off x="2829" y="2042"/>
                <a:ext cx="1049" cy="185"/>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33" name="Rectangle 82">
                <a:extLst>
                  <a:ext uri="{FF2B5EF4-FFF2-40B4-BE49-F238E27FC236}">
                    <a16:creationId xmlns:a16="http://schemas.microsoft.com/office/drawing/2014/main" id="{F41D6B8B-E033-6742-9F0C-113ECBA9E438}"/>
                  </a:ext>
                </a:extLst>
              </p:cNvPr>
              <p:cNvSpPr>
                <a:spLocks noChangeArrowheads="1"/>
              </p:cNvSpPr>
              <p:nvPr/>
            </p:nvSpPr>
            <p:spPr bwMode="auto">
              <a:xfrm>
                <a:off x="3078" y="2060"/>
                <a:ext cx="691" cy="153"/>
              </a:xfrm>
              <a:prstGeom prst="rect">
                <a:avLst/>
              </a:prstGeom>
              <a:solidFill>
                <a:srgbClr val="00CC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34" name="Line 83">
                <a:extLst>
                  <a:ext uri="{FF2B5EF4-FFF2-40B4-BE49-F238E27FC236}">
                    <a16:creationId xmlns:a16="http://schemas.microsoft.com/office/drawing/2014/main" id="{8BEAB215-C9F8-034E-91D4-A6DDCCCF7810}"/>
                  </a:ext>
                </a:extLst>
              </p:cNvPr>
              <p:cNvSpPr>
                <a:spLocks noChangeShapeType="1"/>
              </p:cNvSpPr>
              <p:nvPr/>
            </p:nvSpPr>
            <p:spPr bwMode="auto">
              <a:xfrm>
                <a:off x="3180" y="2063"/>
                <a:ext cx="0" cy="152"/>
              </a:xfrm>
              <a:prstGeom prst="line">
                <a:avLst/>
              </a:prstGeom>
              <a:noFill/>
              <a:ln w="1905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35" name="Line 84">
                <a:extLst>
                  <a:ext uri="{FF2B5EF4-FFF2-40B4-BE49-F238E27FC236}">
                    <a16:creationId xmlns:a16="http://schemas.microsoft.com/office/drawing/2014/main" id="{D3243B3D-1034-1F41-B1B4-AA332FBDCFB5}"/>
                  </a:ext>
                </a:extLst>
              </p:cNvPr>
              <p:cNvSpPr>
                <a:spLocks noChangeShapeType="1"/>
              </p:cNvSpPr>
              <p:nvPr/>
            </p:nvSpPr>
            <p:spPr bwMode="auto">
              <a:xfrm>
                <a:off x="3276" y="2063"/>
                <a:ext cx="0" cy="152"/>
              </a:xfrm>
              <a:prstGeom prst="line">
                <a:avLst/>
              </a:prstGeom>
              <a:noFill/>
              <a:ln w="1905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36" name="Line 85">
                <a:extLst>
                  <a:ext uri="{FF2B5EF4-FFF2-40B4-BE49-F238E27FC236}">
                    <a16:creationId xmlns:a16="http://schemas.microsoft.com/office/drawing/2014/main" id="{753D2944-83E6-4545-AF25-FEA73A5C2C1B}"/>
                  </a:ext>
                </a:extLst>
              </p:cNvPr>
              <p:cNvSpPr>
                <a:spLocks noChangeShapeType="1"/>
              </p:cNvSpPr>
              <p:nvPr/>
            </p:nvSpPr>
            <p:spPr bwMode="auto">
              <a:xfrm>
                <a:off x="2910" y="2040"/>
                <a:ext cx="0" cy="189"/>
              </a:xfrm>
              <a:prstGeom prst="line">
                <a:avLst/>
              </a:prstGeom>
              <a:noFill/>
              <a:ln w="1905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37" name="Line 86">
                <a:extLst>
                  <a:ext uri="{FF2B5EF4-FFF2-40B4-BE49-F238E27FC236}">
                    <a16:creationId xmlns:a16="http://schemas.microsoft.com/office/drawing/2014/main" id="{31BF5A48-20D7-BF42-A1EF-C3E4895801F1}"/>
                  </a:ext>
                </a:extLst>
              </p:cNvPr>
              <p:cNvSpPr>
                <a:spLocks noChangeShapeType="1"/>
              </p:cNvSpPr>
              <p:nvPr/>
            </p:nvSpPr>
            <p:spPr bwMode="auto">
              <a:xfrm>
                <a:off x="3006" y="2040"/>
                <a:ext cx="0" cy="189"/>
              </a:xfrm>
              <a:prstGeom prst="line">
                <a:avLst/>
              </a:prstGeom>
              <a:noFill/>
              <a:ln w="1905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28" name="Line 87">
              <a:extLst>
                <a:ext uri="{FF2B5EF4-FFF2-40B4-BE49-F238E27FC236}">
                  <a16:creationId xmlns:a16="http://schemas.microsoft.com/office/drawing/2014/main" id="{C5350C7E-16CE-C341-8351-C1500E39D548}"/>
                </a:ext>
              </a:extLst>
            </p:cNvPr>
            <p:cNvSpPr>
              <a:spLocks noChangeShapeType="1"/>
            </p:cNvSpPr>
            <p:nvPr/>
          </p:nvSpPr>
          <p:spPr bwMode="auto">
            <a:xfrm flipV="1">
              <a:off x="1018" y="1576"/>
              <a:ext cx="2" cy="702"/>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29" name="Line 88">
              <a:extLst>
                <a:ext uri="{FF2B5EF4-FFF2-40B4-BE49-F238E27FC236}">
                  <a16:creationId xmlns:a16="http://schemas.microsoft.com/office/drawing/2014/main" id="{7383055F-34B4-384A-8524-0E5C772EB41F}"/>
                </a:ext>
              </a:extLst>
            </p:cNvPr>
            <p:cNvSpPr>
              <a:spLocks noChangeShapeType="1"/>
            </p:cNvSpPr>
            <p:nvPr/>
          </p:nvSpPr>
          <p:spPr bwMode="auto">
            <a:xfrm flipV="1">
              <a:off x="1106" y="1680"/>
              <a:ext cx="0" cy="598"/>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30" name="Line 89">
              <a:extLst>
                <a:ext uri="{FF2B5EF4-FFF2-40B4-BE49-F238E27FC236}">
                  <a16:creationId xmlns:a16="http://schemas.microsoft.com/office/drawing/2014/main" id="{681D829B-43B8-1746-8FBA-1B62381E3113}"/>
                </a:ext>
              </a:extLst>
            </p:cNvPr>
            <p:cNvSpPr>
              <a:spLocks noChangeShapeType="1"/>
            </p:cNvSpPr>
            <p:nvPr/>
          </p:nvSpPr>
          <p:spPr bwMode="auto">
            <a:xfrm flipH="1" flipV="1">
              <a:off x="1276" y="1812"/>
              <a:ext cx="2" cy="470"/>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31" name="Line 90">
              <a:extLst>
                <a:ext uri="{FF2B5EF4-FFF2-40B4-BE49-F238E27FC236}">
                  <a16:creationId xmlns:a16="http://schemas.microsoft.com/office/drawing/2014/main" id="{52C55227-72D6-FC49-8335-2193E937F169}"/>
                </a:ext>
              </a:extLst>
            </p:cNvPr>
            <p:cNvSpPr>
              <a:spLocks noChangeShapeType="1"/>
            </p:cNvSpPr>
            <p:nvPr/>
          </p:nvSpPr>
          <p:spPr bwMode="auto">
            <a:xfrm>
              <a:off x="1368" y="1924"/>
              <a:ext cx="2" cy="358"/>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140" name="Group 44">
            <a:extLst>
              <a:ext uri="{FF2B5EF4-FFF2-40B4-BE49-F238E27FC236}">
                <a16:creationId xmlns:a16="http://schemas.microsoft.com/office/drawing/2014/main" id="{BF422F91-ACCF-D044-A60B-0B40246D065D}"/>
              </a:ext>
            </a:extLst>
          </p:cNvPr>
          <p:cNvGrpSpPr>
            <a:grpSpLocks/>
          </p:cNvGrpSpPr>
          <p:nvPr/>
        </p:nvGrpSpPr>
        <p:grpSpPr bwMode="auto">
          <a:xfrm>
            <a:off x="8491273" y="4391325"/>
            <a:ext cx="1009650" cy="855028"/>
            <a:chOff x="-44" y="1473"/>
            <a:chExt cx="981" cy="1105"/>
          </a:xfrm>
        </p:grpSpPr>
        <p:pic>
          <p:nvPicPr>
            <p:cNvPr id="142" name="Picture 45" descr="desktop_computer_stylized_medium">
              <a:extLst>
                <a:ext uri="{FF2B5EF4-FFF2-40B4-BE49-F238E27FC236}">
                  <a16:creationId xmlns:a16="http://schemas.microsoft.com/office/drawing/2014/main" id="{707FEFA6-A5DE-6840-9994-DC6AA79BA0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3" name="Freeform 46">
              <a:extLst>
                <a:ext uri="{FF2B5EF4-FFF2-40B4-BE49-F238E27FC236}">
                  <a16:creationId xmlns:a16="http://schemas.microsoft.com/office/drawing/2014/main" id="{2330F56F-3837-6446-9F35-FB42B05CDD6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52" name="Rectangle 76">
            <a:extLst>
              <a:ext uri="{FF2B5EF4-FFF2-40B4-BE49-F238E27FC236}">
                <a16:creationId xmlns:a16="http://schemas.microsoft.com/office/drawing/2014/main" id="{A9A61F84-DCC9-0442-B3AD-28B3BF3DAA43}"/>
              </a:ext>
            </a:extLst>
          </p:cNvPr>
          <p:cNvSpPr>
            <a:spLocks noChangeArrowheads="1"/>
          </p:cNvSpPr>
          <p:nvPr/>
        </p:nvSpPr>
        <p:spPr bwMode="auto">
          <a:xfrm>
            <a:off x="1236521" y="1283045"/>
            <a:ext cx="10571166" cy="5508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marR="0" lvl="0" indent="-231775"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 determines outgoing interface, passes datagram with IP source A, destination B to link layer </a:t>
            </a:r>
          </a:p>
        </p:txBody>
      </p:sp>
      <p:sp>
        <p:nvSpPr>
          <p:cNvPr id="253" name="Rectangle 77">
            <a:extLst>
              <a:ext uri="{FF2B5EF4-FFF2-40B4-BE49-F238E27FC236}">
                <a16:creationId xmlns:a16="http://schemas.microsoft.com/office/drawing/2014/main" id="{806738DB-9A7E-A345-80F1-AC4CD01DAC38}"/>
              </a:ext>
            </a:extLst>
          </p:cNvPr>
          <p:cNvSpPr>
            <a:spLocks noChangeArrowheads="1"/>
          </p:cNvSpPr>
          <p:nvPr/>
        </p:nvSpPr>
        <p:spPr bwMode="auto">
          <a:xfrm>
            <a:off x="1222717" y="1945029"/>
            <a:ext cx="10810254" cy="722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marR="0" lvl="0" indent="-231775"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 creates link-layer frame containing A-to-B IP datagram. Frame destination address: B's MAC address</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4" name="Group 100">
            <a:extLst>
              <a:ext uri="{FF2B5EF4-FFF2-40B4-BE49-F238E27FC236}">
                <a16:creationId xmlns:a16="http://schemas.microsoft.com/office/drawing/2014/main" id="{6FAC5503-9195-DF48-BF18-E7D249227C5B}"/>
              </a:ext>
            </a:extLst>
          </p:cNvPr>
          <p:cNvGrpSpPr>
            <a:grpSpLocks/>
          </p:cNvGrpSpPr>
          <p:nvPr/>
        </p:nvGrpSpPr>
        <p:grpSpPr bwMode="auto">
          <a:xfrm>
            <a:off x="5329167" y="3001010"/>
            <a:ext cx="836613" cy="2081213"/>
            <a:chOff x="2838" y="1545"/>
            <a:chExt cx="527" cy="1311"/>
          </a:xfrm>
        </p:grpSpPr>
        <p:sp>
          <p:nvSpPr>
            <p:cNvPr id="125" name="Freeform 93">
              <a:extLst>
                <a:ext uri="{FF2B5EF4-FFF2-40B4-BE49-F238E27FC236}">
                  <a16:creationId xmlns:a16="http://schemas.microsoft.com/office/drawing/2014/main" id="{9ADEE501-63F8-C84E-95DD-74C5774DAAFA}"/>
                </a:ext>
              </a:extLst>
            </p:cNvPr>
            <p:cNvSpPr>
              <a:spLocks/>
            </p:cNvSpPr>
            <p:nvPr/>
          </p:nvSpPr>
          <p:spPr bwMode="auto">
            <a:xfrm>
              <a:off x="2838" y="2342"/>
              <a:ext cx="527" cy="514"/>
            </a:xfrm>
            <a:custGeom>
              <a:avLst/>
              <a:gdLst>
                <a:gd name="T0" fmla="*/ 564 w 564"/>
                <a:gd name="T1" fmla="*/ 0 h 564"/>
                <a:gd name="T2" fmla="*/ 287 w 564"/>
                <a:gd name="T3" fmla="*/ 564 h 564"/>
                <a:gd name="T4" fmla="*/ 0 w 564"/>
                <a:gd name="T5" fmla="*/ 0 h 564"/>
                <a:gd name="T6" fmla="*/ 564 w 564"/>
                <a:gd name="T7" fmla="*/ 0 h 564"/>
                <a:gd name="T8" fmla="*/ 0 60000 65536"/>
                <a:gd name="T9" fmla="*/ 0 60000 65536"/>
                <a:gd name="T10" fmla="*/ 0 60000 65536"/>
                <a:gd name="T11" fmla="*/ 0 60000 65536"/>
                <a:gd name="connsiteX0" fmla="*/ 10000 w 10000"/>
                <a:gd name="connsiteY0" fmla="*/ 0 h 10486"/>
                <a:gd name="connsiteX1" fmla="*/ 5770 w 10000"/>
                <a:gd name="connsiteY1" fmla="*/ 10486 h 10486"/>
                <a:gd name="connsiteX2" fmla="*/ 0 w 10000"/>
                <a:gd name="connsiteY2" fmla="*/ 0 h 10486"/>
                <a:gd name="connsiteX3" fmla="*/ 10000 w 10000"/>
                <a:gd name="connsiteY3" fmla="*/ 0 h 10486"/>
                <a:gd name="connsiteX0" fmla="*/ 10000 w 10000"/>
                <a:gd name="connsiteY0" fmla="*/ 0 h 10486"/>
                <a:gd name="connsiteX1" fmla="*/ 5770 w 10000"/>
                <a:gd name="connsiteY1" fmla="*/ 10486 h 10486"/>
                <a:gd name="connsiteX2" fmla="*/ 2703 w 10000"/>
                <a:gd name="connsiteY2" fmla="*/ 5075 h 10486"/>
                <a:gd name="connsiteX3" fmla="*/ 0 w 10000"/>
                <a:gd name="connsiteY3" fmla="*/ 0 h 10486"/>
                <a:gd name="connsiteX4" fmla="*/ 10000 w 10000"/>
                <a:gd name="connsiteY4" fmla="*/ 0 h 10486"/>
                <a:gd name="connsiteX0" fmla="*/ 10000 w 10000"/>
                <a:gd name="connsiteY0" fmla="*/ 0 h 10720"/>
                <a:gd name="connsiteX1" fmla="*/ 5770 w 10000"/>
                <a:gd name="connsiteY1" fmla="*/ 10486 h 10720"/>
                <a:gd name="connsiteX2" fmla="*/ 563 w 10000"/>
                <a:gd name="connsiteY2" fmla="*/ 10720 h 10720"/>
                <a:gd name="connsiteX3" fmla="*/ 0 w 10000"/>
                <a:gd name="connsiteY3" fmla="*/ 0 h 10720"/>
                <a:gd name="connsiteX4" fmla="*/ 10000 w 10000"/>
                <a:gd name="connsiteY4" fmla="*/ 0 h 10720"/>
                <a:gd name="connsiteX0" fmla="*/ 10000 w 10000"/>
                <a:gd name="connsiteY0" fmla="*/ 0 h 10720"/>
                <a:gd name="connsiteX1" fmla="*/ 5770 w 10000"/>
                <a:gd name="connsiteY1" fmla="*/ 10486 h 10720"/>
                <a:gd name="connsiteX2" fmla="*/ 563 w 10000"/>
                <a:gd name="connsiteY2" fmla="*/ 10720 h 10720"/>
                <a:gd name="connsiteX3" fmla="*/ 0 w 10000"/>
                <a:gd name="connsiteY3" fmla="*/ 0 h 10720"/>
                <a:gd name="connsiteX4" fmla="*/ 10000 w 10000"/>
                <a:gd name="connsiteY4" fmla="*/ 0 h 10720"/>
                <a:gd name="connsiteX0" fmla="*/ 10000 w 10000"/>
                <a:gd name="connsiteY0" fmla="*/ 0 h 10489"/>
                <a:gd name="connsiteX1" fmla="*/ 5770 w 10000"/>
                <a:gd name="connsiteY1" fmla="*/ 10486 h 10489"/>
                <a:gd name="connsiteX2" fmla="*/ 271 w 10000"/>
                <a:gd name="connsiteY2" fmla="*/ 10331 h 10489"/>
                <a:gd name="connsiteX3" fmla="*/ 0 w 10000"/>
                <a:gd name="connsiteY3" fmla="*/ 0 h 10489"/>
                <a:gd name="connsiteX4" fmla="*/ 10000 w 10000"/>
                <a:gd name="connsiteY4" fmla="*/ 0 h 10489"/>
                <a:gd name="connsiteX0" fmla="*/ 10000 w 10000"/>
                <a:gd name="connsiteY0" fmla="*/ 0 h 10489"/>
                <a:gd name="connsiteX1" fmla="*/ 6548 w 10000"/>
                <a:gd name="connsiteY1" fmla="*/ 10486 h 10489"/>
                <a:gd name="connsiteX2" fmla="*/ 271 w 10000"/>
                <a:gd name="connsiteY2" fmla="*/ 10331 h 10489"/>
                <a:gd name="connsiteX3" fmla="*/ 0 w 10000"/>
                <a:gd name="connsiteY3" fmla="*/ 0 h 10489"/>
                <a:gd name="connsiteX4" fmla="*/ 10000 w 10000"/>
                <a:gd name="connsiteY4" fmla="*/ 0 h 10489"/>
                <a:gd name="connsiteX0" fmla="*/ 10000 w 10000"/>
                <a:gd name="connsiteY0" fmla="*/ 0 h 10492"/>
                <a:gd name="connsiteX1" fmla="*/ 6548 w 10000"/>
                <a:gd name="connsiteY1" fmla="*/ 10486 h 10492"/>
                <a:gd name="connsiteX2" fmla="*/ 271 w 10000"/>
                <a:gd name="connsiteY2" fmla="*/ 10331 h 10492"/>
                <a:gd name="connsiteX3" fmla="*/ 0 w 10000"/>
                <a:gd name="connsiteY3" fmla="*/ 0 h 10492"/>
                <a:gd name="connsiteX4" fmla="*/ 10000 w 10000"/>
                <a:gd name="connsiteY4" fmla="*/ 0 h 10492"/>
                <a:gd name="connsiteX0" fmla="*/ 9749 w 9749"/>
                <a:gd name="connsiteY0" fmla="*/ 0 h 10492"/>
                <a:gd name="connsiteX1" fmla="*/ 6297 w 9749"/>
                <a:gd name="connsiteY1" fmla="*/ 10486 h 10492"/>
                <a:gd name="connsiteX2" fmla="*/ 20 w 9749"/>
                <a:gd name="connsiteY2" fmla="*/ 10331 h 10492"/>
                <a:gd name="connsiteX3" fmla="*/ 916 w 9749"/>
                <a:gd name="connsiteY3" fmla="*/ 1363 h 10492"/>
                <a:gd name="connsiteX4" fmla="*/ 9749 w 9749"/>
                <a:gd name="connsiteY4" fmla="*/ 0 h 10492"/>
                <a:gd name="connsiteX0" fmla="*/ 9600 w 9600"/>
                <a:gd name="connsiteY0" fmla="*/ 372 h 8700"/>
                <a:gd name="connsiteX1" fmla="*/ 6458 w 9600"/>
                <a:gd name="connsiteY1" fmla="*/ 8695 h 8700"/>
                <a:gd name="connsiteX2" fmla="*/ 20 w 9600"/>
                <a:gd name="connsiteY2" fmla="*/ 8548 h 8700"/>
                <a:gd name="connsiteX3" fmla="*/ 939 w 9600"/>
                <a:gd name="connsiteY3" fmla="*/ 0 h 8700"/>
                <a:gd name="connsiteX4" fmla="*/ 9600 w 9600"/>
                <a:gd name="connsiteY4" fmla="*/ 372 h 8700"/>
                <a:gd name="connsiteX0" fmla="*/ 10000 w 10000"/>
                <a:gd name="connsiteY0" fmla="*/ 428 h 10000"/>
                <a:gd name="connsiteX1" fmla="*/ 6727 w 10000"/>
                <a:gd name="connsiteY1" fmla="*/ 9994 h 10000"/>
                <a:gd name="connsiteX2" fmla="*/ 21 w 10000"/>
                <a:gd name="connsiteY2" fmla="*/ 9825 h 10000"/>
                <a:gd name="connsiteX3" fmla="*/ 978 w 10000"/>
                <a:gd name="connsiteY3" fmla="*/ 0 h 10000"/>
                <a:gd name="connsiteX4" fmla="*/ 10000 w 10000"/>
                <a:gd name="connsiteY4" fmla="*/ 428 h 10000"/>
                <a:gd name="connsiteX0" fmla="*/ 9997 w 9997"/>
                <a:gd name="connsiteY0" fmla="*/ 428 h 10000"/>
                <a:gd name="connsiteX1" fmla="*/ 6724 w 9997"/>
                <a:gd name="connsiteY1" fmla="*/ 9994 h 10000"/>
                <a:gd name="connsiteX2" fmla="*/ 18 w 9997"/>
                <a:gd name="connsiteY2" fmla="*/ 9825 h 10000"/>
                <a:gd name="connsiteX3" fmla="*/ 975 w 9997"/>
                <a:gd name="connsiteY3" fmla="*/ 0 h 10000"/>
                <a:gd name="connsiteX4" fmla="*/ 9997 w 9997"/>
                <a:gd name="connsiteY4" fmla="*/ 428 h 10000"/>
                <a:gd name="connsiteX0" fmla="*/ 9982 w 9982"/>
                <a:gd name="connsiteY0" fmla="*/ 428 h 10000"/>
                <a:gd name="connsiteX1" fmla="*/ 6708 w 9982"/>
                <a:gd name="connsiteY1" fmla="*/ 9994 h 10000"/>
                <a:gd name="connsiteX2" fmla="*/ 0 w 9982"/>
                <a:gd name="connsiteY2" fmla="*/ 9825 h 10000"/>
                <a:gd name="connsiteX3" fmla="*/ 957 w 9982"/>
                <a:gd name="connsiteY3" fmla="*/ 0 h 10000"/>
                <a:gd name="connsiteX4" fmla="*/ 9982 w 9982"/>
                <a:gd name="connsiteY4" fmla="*/ 428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2" h="10000">
                  <a:moveTo>
                    <a:pt x="9982" y="428"/>
                  </a:moveTo>
                  <a:cubicBezTo>
                    <a:pt x="6708" y="5645"/>
                    <a:pt x="7799" y="6805"/>
                    <a:pt x="6708" y="9994"/>
                  </a:cubicBezTo>
                  <a:cubicBezTo>
                    <a:pt x="4852" y="10080"/>
                    <a:pt x="3414" y="9311"/>
                    <a:pt x="0" y="9825"/>
                  </a:cubicBezTo>
                  <a:cubicBezTo>
                    <a:pt x="1461" y="5697"/>
                    <a:pt x="1365" y="4235"/>
                    <a:pt x="957" y="0"/>
                  </a:cubicBezTo>
                  <a:lnTo>
                    <a:pt x="9982" y="428"/>
                  </a:lnTo>
                  <a:close/>
                </a:path>
              </a:pathLst>
            </a:custGeom>
            <a:gradFill rotWithShape="1">
              <a:gsLst>
                <a:gs pos="0">
                  <a:schemeClr val="bg1">
                    <a:lumMod val="75000"/>
                  </a:schemeClr>
                </a:gs>
                <a:gs pos="100000">
                  <a:schemeClr val="bg1">
                    <a:alpha val="72000"/>
                  </a:schemeClr>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9" name="Rectangle 94">
              <a:extLst>
                <a:ext uri="{FF2B5EF4-FFF2-40B4-BE49-F238E27FC236}">
                  <a16:creationId xmlns:a16="http://schemas.microsoft.com/office/drawing/2014/main" id="{4A87A5E7-F047-7840-BBAF-012253EA528B}"/>
                </a:ext>
              </a:extLst>
            </p:cNvPr>
            <p:cNvSpPr>
              <a:spLocks noChangeArrowheads="1"/>
            </p:cNvSpPr>
            <p:nvPr/>
          </p:nvSpPr>
          <p:spPr bwMode="auto">
            <a:xfrm>
              <a:off x="2872" y="1877"/>
              <a:ext cx="493" cy="47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30" name="Text Box 95">
              <a:extLst>
                <a:ext uri="{FF2B5EF4-FFF2-40B4-BE49-F238E27FC236}">
                  <a16:creationId xmlns:a16="http://schemas.microsoft.com/office/drawing/2014/main" id="{6178E43E-D8F7-EC4A-AEDE-EC269AA14332}"/>
                </a:ext>
              </a:extLst>
            </p:cNvPr>
            <p:cNvSpPr txBox="1">
              <a:spLocks noChangeArrowheads="1"/>
            </p:cNvSpPr>
            <p:nvPr/>
          </p:nvSpPr>
          <p:spPr bwMode="auto">
            <a:xfrm>
              <a:off x="2941" y="1545"/>
              <a:ext cx="336"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Phy</a:t>
              </a:r>
            </a:p>
          </p:txBody>
        </p:sp>
        <p:sp>
          <p:nvSpPr>
            <p:cNvPr id="131" name="Line 98">
              <a:extLst>
                <a:ext uri="{FF2B5EF4-FFF2-40B4-BE49-F238E27FC236}">
                  <a16:creationId xmlns:a16="http://schemas.microsoft.com/office/drawing/2014/main" id="{981CF2C0-D84F-EE42-A47F-A00DF699C80D}"/>
                </a:ext>
              </a:extLst>
            </p:cNvPr>
            <p:cNvSpPr>
              <a:spLocks noChangeShapeType="1"/>
            </p:cNvSpPr>
            <p:nvPr/>
          </p:nvSpPr>
          <p:spPr bwMode="auto">
            <a:xfrm>
              <a:off x="2868" y="2039"/>
              <a:ext cx="489"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32" name="Line 99">
              <a:extLst>
                <a:ext uri="{FF2B5EF4-FFF2-40B4-BE49-F238E27FC236}">
                  <a16:creationId xmlns:a16="http://schemas.microsoft.com/office/drawing/2014/main" id="{1CF9F5A6-31A7-6E4D-B8BD-A18B5282DB8B}"/>
                </a:ext>
              </a:extLst>
            </p:cNvPr>
            <p:cNvSpPr>
              <a:spLocks noChangeShapeType="1"/>
            </p:cNvSpPr>
            <p:nvPr/>
          </p:nvSpPr>
          <p:spPr bwMode="auto">
            <a:xfrm>
              <a:off x="2865" y="2198"/>
              <a:ext cx="489"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Tree>
    <p:extLst>
      <p:ext uri="{BB962C8B-B14F-4D97-AF65-F5344CB8AC3E}">
        <p14:creationId xmlns:p14="http://schemas.microsoft.com/office/powerpoint/2010/main" val="121763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
                                        </p:tgtEl>
                                        <p:attrNameLst>
                                          <p:attrName>style.visibility</p:attrName>
                                        </p:attrNameLst>
                                      </p:cBhvr>
                                      <p:to>
                                        <p:strVal val="visible"/>
                                      </p:to>
                                    </p:set>
                                    <p:animEffect transition="in" filter="wipe(up)">
                                      <p:cBhvr>
                                        <p:cTn id="7" dur="1000"/>
                                        <p:tgtEl>
                                          <p:spTgt spid="215"/>
                                        </p:tgtEl>
                                      </p:cBhvr>
                                    </p:animEffect>
                                  </p:childTnLst>
                                </p:cTn>
                              </p:par>
                              <p:par>
                                <p:cTn id="8" presetID="9" presetClass="exit" presetSubtype="0" fill="hold" nodeType="withEffect">
                                  <p:stCondLst>
                                    <p:cond delay="0"/>
                                  </p:stCondLst>
                                  <p:childTnLst>
                                    <p:animEffect transition="out" filter="dissolve">
                                      <p:cBhvr>
                                        <p:cTn id="9" dur="500"/>
                                        <p:tgtEl>
                                          <p:spTgt spid="222"/>
                                        </p:tgtEl>
                                      </p:cBhvr>
                                    </p:animEffect>
                                    <p:set>
                                      <p:cBhvr>
                                        <p:cTn id="10" dur="1" fill="hold">
                                          <p:stCondLst>
                                            <p:cond delay="499"/>
                                          </p:stCondLst>
                                        </p:cTn>
                                        <p:tgtEl>
                                          <p:spTgt spid="222"/>
                                        </p:tgtEl>
                                        <p:attrNameLst>
                                          <p:attrName>style.visibility</p:attrName>
                                        </p:attrNameLst>
                                      </p:cBhvr>
                                      <p:to>
                                        <p:strVal val="hidden"/>
                                      </p:to>
                                    </p:set>
                                  </p:childTnLst>
                                </p:cTn>
                              </p:par>
                              <p:par>
                                <p:cTn id="11" presetID="9" presetClass="entr" presetSubtype="0" fill="hold" nodeType="withEffect">
                                  <p:stCondLst>
                                    <p:cond delay="0"/>
                                  </p:stCondLst>
                                  <p:childTnLst>
                                    <p:set>
                                      <p:cBhvr>
                                        <p:cTn id="12" dur="1" fill="hold">
                                          <p:stCondLst>
                                            <p:cond delay="0"/>
                                          </p:stCondLst>
                                        </p:cTn>
                                        <p:tgtEl>
                                          <p:spTgt spid="225"/>
                                        </p:tgtEl>
                                        <p:attrNameLst>
                                          <p:attrName>style.visibility</p:attrName>
                                        </p:attrNameLst>
                                      </p:cBhvr>
                                      <p:to>
                                        <p:strVal val="visible"/>
                                      </p:to>
                                    </p:set>
                                    <p:animEffect transition="in" filter="dissolve">
                                      <p:cBhvr>
                                        <p:cTn id="13" dur="500"/>
                                        <p:tgtEl>
                                          <p:spTgt spid="225"/>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252"/>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253"/>
                                        </p:tgtEl>
                                        <p:attrNameLst>
                                          <p:attrName>style.visibility</p:attrName>
                                        </p:attrNameLst>
                                      </p:cBhvr>
                                      <p:to>
                                        <p:strVal val="visible"/>
                                      </p:to>
                                    </p:set>
                                  </p:childTnLst>
                                </p:cTn>
                              </p:par>
                            </p:childTnLst>
                          </p:cTn>
                        </p:par>
                        <p:par>
                          <p:cTn id="19" fill="hold">
                            <p:stCondLst>
                              <p:cond delay="1000"/>
                            </p:stCondLst>
                            <p:childTnLst>
                              <p:par>
                                <p:cTn id="20" presetID="9" presetClass="exit" presetSubtype="0" fill="hold" grpId="1" nodeType="afterEffect">
                                  <p:stCondLst>
                                    <p:cond delay="0"/>
                                  </p:stCondLst>
                                  <p:childTnLst>
                                    <p:animEffect transition="out" filter="dissolve">
                                      <p:cBhvr>
                                        <p:cTn id="21" dur="500"/>
                                        <p:tgtEl>
                                          <p:spTgt spid="215"/>
                                        </p:tgtEl>
                                      </p:cBhvr>
                                    </p:animEffect>
                                    <p:set>
                                      <p:cBhvr>
                                        <p:cTn id="22" dur="1" fill="hold">
                                          <p:stCondLst>
                                            <p:cond delay="499"/>
                                          </p:stCondLst>
                                        </p:cTn>
                                        <p:tgtEl>
                                          <p:spTgt spid="215"/>
                                        </p:tgtEl>
                                        <p:attrNameLst>
                                          <p:attrName>style.visibility</p:attrName>
                                        </p:attrNameLst>
                                      </p:cBhvr>
                                      <p:to>
                                        <p:strVal val="hidden"/>
                                      </p:to>
                                    </p:set>
                                  </p:childTnLst>
                                </p:cTn>
                              </p:par>
                              <p:par>
                                <p:cTn id="23" presetID="9" presetClass="exit" presetSubtype="0" fill="hold" nodeType="withEffect">
                                  <p:stCondLst>
                                    <p:cond delay="0"/>
                                  </p:stCondLst>
                                  <p:childTnLst>
                                    <p:animEffect transition="out" filter="dissolve">
                                      <p:cBhvr>
                                        <p:cTn id="24" dur="500"/>
                                        <p:tgtEl>
                                          <p:spTgt spid="217"/>
                                        </p:tgtEl>
                                      </p:cBhvr>
                                    </p:animEffect>
                                    <p:set>
                                      <p:cBhvr>
                                        <p:cTn id="25" dur="1" fill="hold">
                                          <p:stCondLst>
                                            <p:cond delay="499"/>
                                          </p:stCondLst>
                                        </p:cTn>
                                        <p:tgtEl>
                                          <p:spTgt spid="2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animBg="1"/>
      <p:bldP spid="215" grpId="1" animBg="1"/>
      <p:bldP spid="252" grpId="0"/>
      <p:bldP spid="25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Routing to another subnet: addressing</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0CFFE62D-54D4-2E4A-9F56-42AF465143DE}"/>
              </a:ext>
            </a:extLst>
          </p:cNvPr>
          <p:cNvCxnSpPr/>
          <p:nvPr/>
        </p:nvCxnSpPr>
        <p:spPr>
          <a:xfrm>
            <a:off x="4293702" y="5340624"/>
            <a:ext cx="323353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 Box 4">
            <a:extLst>
              <a:ext uri="{FF2B5EF4-FFF2-40B4-BE49-F238E27FC236}">
                <a16:creationId xmlns:a16="http://schemas.microsoft.com/office/drawing/2014/main" id="{2D2C1B49-6D05-3245-A14C-49597506C649}"/>
              </a:ext>
            </a:extLst>
          </p:cNvPr>
          <p:cNvSpPr txBox="1">
            <a:spLocks noChangeArrowheads="1"/>
          </p:cNvSpPr>
          <p:nvPr/>
        </p:nvSpPr>
        <p:spPr bwMode="auto">
          <a:xfrm>
            <a:off x="5496545" y="4606786"/>
            <a:ext cx="380232"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R</a:t>
            </a:r>
            <a:endParaRPr kumimoji="0" lang="en-US" sz="2000" b="0" i="0" u="none" strike="noStrike" kern="1200" cap="none" spc="0" normalizeH="0" baseline="0" noProof="0" dirty="0">
              <a:ln>
                <a:noFill/>
              </a:ln>
              <a:solidFill>
                <a:srgbClr val="0000A8"/>
              </a:solidFill>
              <a:effectLst/>
              <a:uLnTx/>
              <a:uFillTx/>
              <a:latin typeface="Calibri" panose="020F0502020204030204"/>
              <a:ea typeface="+mn-ea"/>
              <a:cs typeface="+mn-cs"/>
            </a:endParaRPr>
          </a:p>
        </p:txBody>
      </p:sp>
      <p:sp>
        <p:nvSpPr>
          <p:cNvPr id="92" name="Text Box 21">
            <a:extLst>
              <a:ext uri="{FF2B5EF4-FFF2-40B4-BE49-F238E27FC236}">
                <a16:creationId xmlns:a16="http://schemas.microsoft.com/office/drawing/2014/main" id="{8E9F58B9-C012-7C42-9622-7098AAF9C744}"/>
              </a:ext>
            </a:extLst>
          </p:cNvPr>
          <p:cNvSpPr txBox="1">
            <a:spLocks noChangeArrowheads="1"/>
          </p:cNvSpPr>
          <p:nvPr/>
        </p:nvSpPr>
        <p:spPr bwMode="auto">
          <a:xfrm>
            <a:off x="5140945" y="5749508"/>
            <a:ext cx="158594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1A-23-F9-CD-06-9B</a:t>
            </a:r>
          </a:p>
        </p:txBody>
      </p:sp>
      <p:sp>
        <p:nvSpPr>
          <p:cNvPr id="93" name="Text Box 22">
            <a:extLst>
              <a:ext uri="{FF2B5EF4-FFF2-40B4-BE49-F238E27FC236}">
                <a16:creationId xmlns:a16="http://schemas.microsoft.com/office/drawing/2014/main" id="{D3BC78DD-68E2-3F42-A025-894036CA69F8}"/>
              </a:ext>
            </a:extLst>
          </p:cNvPr>
          <p:cNvSpPr txBox="1">
            <a:spLocks noChangeArrowheads="1"/>
          </p:cNvSpPr>
          <p:nvPr/>
        </p:nvSpPr>
        <p:spPr bwMode="auto">
          <a:xfrm>
            <a:off x="5288582" y="5576471"/>
            <a:ext cx="14157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222.222.222.220</a:t>
            </a:r>
          </a:p>
        </p:txBody>
      </p:sp>
      <p:grpSp>
        <p:nvGrpSpPr>
          <p:cNvPr id="94" name="Group 23">
            <a:extLst>
              <a:ext uri="{FF2B5EF4-FFF2-40B4-BE49-F238E27FC236}">
                <a16:creationId xmlns:a16="http://schemas.microsoft.com/office/drawing/2014/main" id="{026701D5-9E9E-EF42-B7AA-972F210D71D9}"/>
              </a:ext>
            </a:extLst>
          </p:cNvPr>
          <p:cNvGrpSpPr>
            <a:grpSpLocks/>
          </p:cNvGrpSpPr>
          <p:nvPr/>
        </p:nvGrpSpPr>
        <p:grpSpPr bwMode="auto">
          <a:xfrm>
            <a:off x="3992226" y="6027746"/>
            <a:ext cx="1573213" cy="482601"/>
            <a:chOff x="1934" y="2405"/>
            <a:chExt cx="991" cy="304"/>
          </a:xfrm>
        </p:grpSpPr>
        <p:sp>
          <p:nvSpPr>
            <p:cNvPr id="146" name="Text Box 24">
              <a:extLst>
                <a:ext uri="{FF2B5EF4-FFF2-40B4-BE49-F238E27FC236}">
                  <a16:creationId xmlns:a16="http://schemas.microsoft.com/office/drawing/2014/main" id="{D19F6EF2-3DED-734B-B3EA-8B5850BFD7DC}"/>
                </a:ext>
              </a:extLst>
            </p:cNvPr>
            <p:cNvSpPr txBox="1">
              <a:spLocks noChangeArrowheads="1"/>
            </p:cNvSpPr>
            <p:nvPr/>
          </p:nvSpPr>
          <p:spPr bwMode="auto">
            <a:xfrm>
              <a:off x="1934" y="2405"/>
              <a:ext cx="892"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111.111.111.110</a:t>
              </a:r>
            </a:p>
          </p:txBody>
        </p:sp>
        <p:sp>
          <p:nvSpPr>
            <p:cNvPr id="147" name="Text Box 25">
              <a:extLst>
                <a:ext uri="{FF2B5EF4-FFF2-40B4-BE49-F238E27FC236}">
                  <a16:creationId xmlns:a16="http://schemas.microsoft.com/office/drawing/2014/main" id="{E60F6762-DC3F-2E40-B567-43C8BBD1B182}"/>
                </a:ext>
              </a:extLst>
            </p:cNvPr>
            <p:cNvSpPr txBox="1">
              <a:spLocks noChangeArrowheads="1"/>
            </p:cNvSpPr>
            <p:nvPr/>
          </p:nvSpPr>
          <p:spPr bwMode="auto">
            <a:xfrm>
              <a:off x="1938" y="2515"/>
              <a:ext cx="987"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E6-E9-00-17-BB-4B</a:t>
              </a:r>
            </a:p>
          </p:txBody>
        </p:sp>
      </p:grpSp>
      <p:sp>
        <p:nvSpPr>
          <p:cNvPr id="99" name="Text Box 26">
            <a:extLst>
              <a:ext uri="{FF2B5EF4-FFF2-40B4-BE49-F238E27FC236}">
                <a16:creationId xmlns:a16="http://schemas.microsoft.com/office/drawing/2014/main" id="{EB7AD1CB-7395-4048-94BA-078B6760194C}"/>
              </a:ext>
            </a:extLst>
          </p:cNvPr>
          <p:cNvSpPr txBox="1">
            <a:spLocks noChangeArrowheads="1"/>
          </p:cNvSpPr>
          <p:nvPr/>
        </p:nvSpPr>
        <p:spPr bwMode="auto">
          <a:xfrm>
            <a:off x="1983382" y="6174597"/>
            <a:ext cx="1634615"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CC-49-DE-D0-AB-7D</a:t>
            </a:r>
          </a:p>
        </p:txBody>
      </p:sp>
      <p:sp>
        <p:nvSpPr>
          <p:cNvPr id="100" name="Text Box 27">
            <a:extLst>
              <a:ext uri="{FF2B5EF4-FFF2-40B4-BE49-F238E27FC236}">
                <a16:creationId xmlns:a16="http://schemas.microsoft.com/office/drawing/2014/main" id="{883C22D8-5EE5-FD4B-A6BF-961F094C9520}"/>
              </a:ext>
            </a:extLst>
          </p:cNvPr>
          <p:cNvSpPr txBox="1">
            <a:spLocks noChangeArrowheads="1"/>
          </p:cNvSpPr>
          <p:nvPr/>
        </p:nvSpPr>
        <p:spPr bwMode="auto">
          <a:xfrm>
            <a:off x="2183407" y="5985684"/>
            <a:ext cx="14157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111.111.111.112</a:t>
            </a:r>
          </a:p>
        </p:txBody>
      </p:sp>
      <p:sp>
        <p:nvSpPr>
          <p:cNvPr id="101" name="Text Box 30">
            <a:extLst>
              <a:ext uri="{FF2B5EF4-FFF2-40B4-BE49-F238E27FC236}">
                <a16:creationId xmlns:a16="http://schemas.microsoft.com/office/drawing/2014/main" id="{F0A4A6D6-07D6-9540-9E22-87082344B6CE}"/>
              </a:ext>
            </a:extLst>
          </p:cNvPr>
          <p:cNvSpPr txBox="1">
            <a:spLocks noChangeArrowheads="1"/>
          </p:cNvSpPr>
          <p:nvPr/>
        </p:nvSpPr>
        <p:spPr bwMode="auto">
          <a:xfrm>
            <a:off x="1901438" y="5007006"/>
            <a:ext cx="14157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111.111.111.111</a:t>
            </a:r>
          </a:p>
        </p:txBody>
      </p:sp>
      <p:sp>
        <p:nvSpPr>
          <p:cNvPr id="102" name="Text Box 33">
            <a:extLst>
              <a:ext uri="{FF2B5EF4-FFF2-40B4-BE49-F238E27FC236}">
                <a16:creationId xmlns:a16="http://schemas.microsoft.com/office/drawing/2014/main" id="{98DB423A-5D18-F545-A673-502329AD2A00}"/>
              </a:ext>
            </a:extLst>
          </p:cNvPr>
          <p:cNvSpPr txBox="1">
            <a:spLocks noChangeArrowheads="1"/>
          </p:cNvSpPr>
          <p:nvPr/>
        </p:nvSpPr>
        <p:spPr bwMode="auto">
          <a:xfrm>
            <a:off x="1799535" y="5196273"/>
            <a:ext cx="1535998"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74-29-9C-E8-FF-55</a:t>
            </a:r>
          </a:p>
        </p:txBody>
      </p:sp>
      <p:sp>
        <p:nvSpPr>
          <p:cNvPr id="103" name="Freeform 39">
            <a:extLst>
              <a:ext uri="{FF2B5EF4-FFF2-40B4-BE49-F238E27FC236}">
                <a16:creationId xmlns:a16="http://schemas.microsoft.com/office/drawing/2014/main" id="{B2706607-111C-5245-B2CF-A17D7724FFA8}"/>
              </a:ext>
            </a:extLst>
          </p:cNvPr>
          <p:cNvSpPr>
            <a:spLocks/>
          </p:cNvSpPr>
          <p:nvPr/>
        </p:nvSpPr>
        <p:spPr bwMode="auto">
          <a:xfrm>
            <a:off x="3637582" y="4808121"/>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4" name="Line 40">
            <a:extLst>
              <a:ext uri="{FF2B5EF4-FFF2-40B4-BE49-F238E27FC236}">
                <a16:creationId xmlns:a16="http://schemas.microsoft.com/office/drawing/2014/main" id="{28F869C4-D67B-E043-97EC-60E9EE422E8C}"/>
              </a:ext>
            </a:extLst>
          </p:cNvPr>
          <p:cNvSpPr>
            <a:spLocks noChangeShapeType="1"/>
          </p:cNvSpPr>
          <p:nvPr/>
        </p:nvSpPr>
        <p:spPr bwMode="auto">
          <a:xfrm>
            <a:off x="3334370" y="4787483"/>
            <a:ext cx="438150" cy="2301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Line 41">
            <a:extLst>
              <a:ext uri="{FF2B5EF4-FFF2-40B4-BE49-F238E27FC236}">
                <a16:creationId xmlns:a16="http://schemas.microsoft.com/office/drawing/2014/main" id="{F58EADC2-5F53-3341-BAA6-DBF970DD75E5}"/>
              </a:ext>
            </a:extLst>
          </p:cNvPr>
          <p:cNvSpPr>
            <a:spLocks noChangeShapeType="1"/>
          </p:cNvSpPr>
          <p:nvPr/>
        </p:nvSpPr>
        <p:spPr bwMode="auto">
          <a:xfrm flipV="1">
            <a:off x="3406935" y="5732045"/>
            <a:ext cx="283036" cy="5444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Line 44">
            <a:extLst>
              <a:ext uri="{FF2B5EF4-FFF2-40B4-BE49-F238E27FC236}">
                <a16:creationId xmlns:a16="http://schemas.microsoft.com/office/drawing/2014/main" id="{9DEB43AB-0452-E74B-A267-354DF376C2C7}"/>
              </a:ext>
            </a:extLst>
          </p:cNvPr>
          <p:cNvSpPr>
            <a:spLocks noChangeShapeType="1"/>
          </p:cNvSpPr>
          <p:nvPr/>
        </p:nvSpPr>
        <p:spPr bwMode="auto">
          <a:xfrm flipV="1">
            <a:off x="3342282" y="5842809"/>
            <a:ext cx="0" cy="16351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Line 45">
            <a:extLst>
              <a:ext uri="{FF2B5EF4-FFF2-40B4-BE49-F238E27FC236}">
                <a16:creationId xmlns:a16="http://schemas.microsoft.com/office/drawing/2014/main" id="{FCE2A6D7-36B2-D94C-B589-354F8509B97B}"/>
              </a:ext>
            </a:extLst>
          </p:cNvPr>
          <p:cNvSpPr>
            <a:spLocks noChangeShapeType="1"/>
          </p:cNvSpPr>
          <p:nvPr/>
        </p:nvSpPr>
        <p:spPr bwMode="auto">
          <a:xfrm flipH="1" flipV="1">
            <a:off x="3248645" y="4860508"/>
            <a:ext cx="0" cy="24812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Line 46">
            <a:extLst>
              <a:ext uri="{FF2B5EF4-FFF2-40B4-BE49-F238E27FC236}">
                <a16:creationId xmlns:a16="http://schemas.microsoft.com/office/drawing/2014/main" id="{34C788DF-A7C4-7C49-A6BA-645F989435A2}"/>
              </a:ext>
            </a:extLst>
          </p:cNvPr>
          <p:cNvSpPr>
            <a:spLocks noChangeShapeType="1"/>
          </p:cNvSpPr>
          <p:nvPr/>
        </p:nvSpPr>
        <p:spPr bwMode="auto">
          <a:xfrm>
            <a:off x="5018707" y="5427247"/>
            <a:ext cx="0" cy="620504"/>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Line 47">
            <a:extLst>
              <a:ext uri="{FF2B5EF4-FFF2-40B4-BE49-F238E27FC236}">
                <a16:creationId xmlns:a16="http://schemas.microsoft.com/office/drawing/2014/main" id="{74475E6E-D489-9D41-83DE-586A84785D27}"/>
              </a:ext>
            </a:extLst>
          </p:cNvPr>
          <p:cNvSpPr>
            <a:spLocks noChangeShapeType="1"/>
          </p:cNvSpPr>
          <p:nvPr/>
        </p:nvSpPr>
        <p:spPr bwMode="auto">
          <a:xfrm flipH="1" flipV="1">
            <a:off x="6207745" y="5417721"/>
            <a:ext cx="4762" cy="2206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1" name="Text Box 58">
            <a:extLst>
              <a:ext uri="{FF2B5EF4-FFF2-40B4-BE49-F238E27FC236}">
                <a16:creationId xmlns:a16="http://schemas.microsoft.com/office/drawing/2014/main" id="{9ED91BB2-5CD2-AF4D-990D-A02134AFDF18}"/>
              </a:ext>
            </a:extLst>
          </p:cNvPr>
          <p:cNvSpPr txBox="1">
            <a:spLocks noChangeArrowheads="1"/>
          </p:cNvSpPr>
          <p:nvPr/>
        </p:nvSpPr>
        <p:spPr bwMode="auto">
          <a:xfrm>
            <a:off x="2243136" y="4315099"/>
            <a:ext cx="393056"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A</a:t>
            </a:r>
          </a:p>
        </p:txBody>
      </p:sp>
      <p:grpSp>
        <p:nvGrpSpPr>
          <p:cNvPr id="113" name="Group 63">
            <a:extLst>
              <a:ext uri="{FF2B5EF4-FFF2-40B4-BE49-F238E27FC236}">
                <a16:creationId xmlns:a16="http://schemas.microsoft.com/office/drawing/2014/main" id="{28E44824-539C-9E48-97D4-38EC5EF1A87D}"/>
              </a:ext>
            </a:extLst>
          </p:cNvPr>
          <p:cNvGrpSpPr>
            <a:grpSpLocks/>
          </p:cNvGrpSpPr>
          <p:nvPr/>
        </p:nvGrpSpPr>
        <p:grpSpPr bwMode="auto">
          <a:xfrm>
            <a:off x="8615685" y="5148731"/>
            <a:ext cx="1616076" cy="495300"/>
            <a:chOff x="4351" y="2786"/>
            <a:chExt cx="1018" cy="312"/>
          </a:xfrm>
        </p:grpSpPr>
        <p:sp>
          <p:nvSpPr>
            <p:cNvPr id="144" name="Text Box 64">
              <a:extLst>
                <a:ext uri="{FF2B5EF4-FFF2-40B4-BE49-F238E27FC236}">
                  <a16:creationId xmlns:a16="http://schemas.microsoft.com/office/drawing/2014/main" id="{6F4DD6C5-5CCC-9A43-8DEF-22B166CC124F}"/>
                </a:ext>
              </a:extLst>
            </p:cNvPr>
            <p:cNvSpPr txBox="1">
              <a:spLocks noChangeArrowheads="1"/>
            </p:cNvSpPr>
            <p:nvPr/>
          </p:nvSpPr>
          <p:spPr bwMode="auto">
            <a:xfrm>
              <a:off x="4352" y="2786"/>
              <a:ext cx="892"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222.222.222.222</a:t>
              </a:r>
            </a:p>
          </p:txBody>
        </p:sp>
        <p:sp>
          <p:nvSpPr>
            <p:cNvPr id="145" name="Text Box 65">
              <a:extLst>
                <a:ext uri="{FF2B5EF4-FFF2-40B4-BE49-F238E27FC236}">
                  <a16:creationId xmlns:a16="http://schemas.microsoft.com/office/drawing/2014/main" id="{6E33AF33-87FC-744F-A61A-A574F7048B06}"/>
                </a:ext>
              </a:extLst>
            </p:cNvPr>
            <p:cNvSpPr txBox="1">
              <a:spLocks noChangeArrowheads="1"/>
            </p:cNvSpPr>
            <p:nvPr/>
          </p:nvSpPr>
          <p:spPr bwMode="auto">
            <a:xfrm>
              <a:off x="4351" y="2904"/>
              <a:ext cx="1018"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49-BD-D2-C7-56-2A</a:t>
              </a:r>
            </a:p>
          </p:txBody>
        </p:sp>
      </p:grpSp>
      <p:sp>
        <p:nvSpPr>
          <p:cNvPr id="114" name="Line 67">
            <a:extLst>
              <a:ext uri="{FF2B5EF4-FFF2-40B4-BE49-F238E27FC236}">
                <a16:creationId xmlns:a16="http://schemas.microsoft.com/office/drawing/2014/main" id="{351E9598-D6EF-0941-9E90-3FFDA09398B1}"/>
              </a:ext>
            </a:extLst>
          </p:cNvPr>
          <p:cNvSpPr>
            <a:spLocks noChangeShapeType="1"/>
          </p:cNvSpPr>
          <p:nvPr/>
        </p:nvSpPr>
        <p:spPr bwMode="auto">
          <a:xfrm flipV="1">
            <a:off x="8215932" y="4787483"/>
            <a:ext cx="450850" cy="3175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Text Box 71">
            <a:extLst>
              <a:ext uri="{FF2B5EF4-FFF2-40B4-BE49-F238E27FC236}">
                <a16:creationId xmlns:a16="http://schemas.microsoft.com/office/drawing/2014/main" id="{A2452177-E551-CB48-A13E-9F30A8D87705}"/>
              </a:ext>
            </a:extLst>
          </p:cNvPr>
          <p:cNvSpPr txBox="1">
            <a:spLocks noChangeArrowheads="1"/>
          </p:cNvSpPr>
          <p:nvPr/>
        </p:nvSpPr>
        <p:spPr bwMode="auto">
          <a:xfrm>
            <a:off x="8307272" y="6136999"/>
            <a:ext cx="14157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222.222.222.221</a:t>
            </a:r>
          </a:p>
        </p:txBody>
      </p:sp>
      <p:sp>
        <p:nvSpPr>
          <p:cNvPr id="117" name="Text Box 72">
            <a:extLst>
              <a:ext uri="{FF2B5EF4-FFF2-40B4-BE49-F238E27FC236}">
                <a16:creationId xmlns:a16="http://schemas.microsoft.com/office/drawing/2014/main" id="{70A29F2B-254D-C242-BED3-63C6A20006BF}"/>
              </a:ext>
            </a:extLst>
          </p:cNvPr>
          <p:cNvSpPr txBox="1">
            <a:spLocks noChangeArrowheads="1"/>
          </p:cNvSpPr>
          <p:nvPr/>
        </p:nvSpPr>
        <p:spPr bwMode="auto">
          <a:xfrm>
            <a:off x="8297391" y="6315866"/>
            <a:ext cx="1552284"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88-B2-2F-54-1A-0F</a:t>
            </a:r>
          </a:p>
        </p:txBody>
      </p:sp>
      <p:sp>
        <p:nvSpPr>
          <p:cNvPr id="118" name="Line 73">
            <a:extLst>
              <a:ext uri="{FF2B5EF4-FFF2-40B4-BE49-F238E27FC236}">
                <a16:creationId xmlns:a16="http://schemas.microsoft.com/office/drawing/2014/main" id="{EA6BFE92-6101-754D-A5A8-900E35C4E79C}"/>
              </a:ext>
            </a:extLst>
          </p:cNvPr>
          <p:cNvSpPr>
            <a:spLocks noChangeShapeType="1"/>
          </p:cNvSpPr>
          <p:nvPr/>
        </p:nvSpPr>
        <p:spPr bwMode="auto">
          <a:xfrm flipH="1" flipV="1">
            <a:off x="8156672" y="5684421"/>
            <a:ext cx="267105" cy="20092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0" name="Freeform 75">
            <a:extLst>
              <a:ext uri="{FF2B5EF4-FFF2-40B4-BE49-F238E27FC236}">
                <a16:creationId xmlns:a16="http://schemas.microsoft.com/office/drawing/2014/main" id="{68E66362-A921-0844-BAA8-FB5279AD1D5D}"/>
              </a:ext>
            </a:extLst>
          </p:cNvPr>
          <p:cNvSpPr>
            <a:spLocks/>
          </p:cNvSpPr>
          <p:nvPr/>
        </p:nvSpPr>
        <p:spPr bwMode="auto">
          <a:xfrm>
            <a:off x="7476157" y="4811296"/>
            <a:ext cx="765175" cy="1081088"/>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Text Box 76">
            <a:extLst>
              <a:ext uri="{FF2B5EF4-FFF2-40B4-BE49-F238E27FC236}">
                <a16:creationId xmlns:a16="http://schemas.microsoft.com/office/drawing/2014/main" id="{DA57B50B-B7E5-2942-B45A-3152B6985451}"/>
              </a:ext>
            </a:extLst>
          </p:cNvPr>
          <p:cNvSpPr txBox="1">
            <a:spLocks noChangeArrowheads="1"/>
          </p:cNvSpPr>
          <p:nvPr/>
        </p:nvSpPr>
        <p:spPr bwMode="auto">
          <a:xfrm>
            <a:off x="9407316" y="4484341"/>
            <a:ext cx="380232"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B</a:t>
            </a:r>
          </a:p>
        </p:txBody>
      </p:sp>
      <p:grpSp>
        <p:nvGrpSpPr>
          <p:cNvPr id="9" name="Group 8">
            <a:extLst>
              <a:ext uri="{FF2B5EF4-FFF2-40B4-BE49-F238E27FC236}">
                <a16:creationId xmlns:a16="http://schemas.microsoft.com/office/drawing/2014/main" id="{CC76A447-7E01-C147-9C89-C1C4C935DA7A}"/>
              </a:ext>
            </a:extLst>
          </p:cNvPr>
          <p:cNvGrpSpPr/>
          <p:nvPr/>
        </p:nvGrpSpPr>
        <p:grpSpPr>
          <a:xfrm>
            <a:off x="5001868" y="5038254"/>
            <a:ext cx="1310631" cy="501151"/>
            <a:chOff x="4909105" y="5767126"/>
            <a:chExt cx="1310631" cy="501151"/>
          </a:xfrm>
        </p:grpSpPr>
        <p:sp>
          <p:nvSpPr>
            <p:cNvPr id="167" name="Rectangle 37">
              <a:extLst>
                <a:ext uri="{FF2B5EF4-FFF2-40B4-BE49-F238E27FC236}">
                  <a16:creationId xmlns:a16="http://schemas.microsoft.com/office/drawing/2014/main" id="{89D0886F-F835-2044-AB8F-F49ACC0B58EB}"/>
                </a:ext>
              </a:extLst>
            </p:cNvPr>
            <p:cNvSpPr>
              <a:spLocks noChangeArrowheads="1"/>
            </p:cNvSpPr>
            <p:nvPr/>
          </p:nvSpPr>
          <p:spPr bwMode="auto">
            <a:xfrm rot="5400000">
              <a:off x="6024859" y="5937451"/>
              <a:ext cx="13416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sp>
          <p:nvSpPr>
            <p:cNvPr id="168" name="Rectangle 37">
              <a:extLst>
                <a:ext uri="{FF2B5EF4-FFF2-40B4-BE49-F238E27FC236}">
                  <a16:creationId xmlns:a16="http://schemas.microsoft.com/office/drawing/2014/main" id="{C75323AD-DC39-4543-A0CC-4375A7BCF3F2}"/>
                </a:ext>
              </a:extLst>
            </p:cNvPr>
            <p:cNvSpPr>
              <a:spLocks noChangeArrowheads="1"/>
            </p:cNvSpPr>
            <p:nvPr/>
          </p:nvSpPr>
          <p:spPr bwMode="auto">
            <a:xfrm rot="5400000">
              <a:off x="4966501" y="5940764"/>
              <a:ext cx="140795"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56" name="Group 155">
              <a:extLst>
                <a:ext uri="{FF2B5EF4-FFF2-40B4-BE49-F238E27FC236}">
                  <a16:creationId xmlns:a16="http://schemas.microsoft.com/office/drawing/2014/main" id="{EDD0BCD9-05EB-F249-AEA1-A9CCFBC80BB8}"/>
                </a:ext>
              </a:extLst>
            </p:cNvPr>
            <p:cNvGrpSpPr/>
            <p:nvPr/>
          </p:nvGrpSpPr>
          <p:grpSpPr>
            <a:xfrm>
              <a:off x="5115340" y="5767126"/>
              <a:ext cx="901147" cy="501151"/>
              <a:chOff x="7493876" y="2774731"/>
              <a:chExt cx="1481958" cy="894622"/>
            </a:xfrm>
          </p:grpSpPr>
          <p:sp>
            <p:nvSpPr>
              <p:cNvPr id="157" name="Freeform 156">
                <a:extLst>
                  <a:ext uri="{FF2B5EF4-FFF2-40B4-BE49-F238E27FC236}">
                    <a16:creationId xmlns:a16="http://schemas.microsoft.com/office/drawing/2014/main" id="{F5326B06-29FF-A544-BF80-2A062222958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8" name="Oval 157">
                <a:extLst>
                  <a:ext uri="{FF2B5EF4-FFF2-40B4-BE49-F238E27FC236}">
                    <a16:creationId xmlns:a16="http://schemas.microsoft.com/office/drawing/2014/main" id="{8065A2A5-902C-A940-821B-CBFC0122AC2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9" name="Group 158">
                <a:extLst>
                  <a:ext uri="{FF2B5EF4-FFF2-40B4-BE49-F238E27FC236}">
                    <a16:creationId xmlns:a16="http://schemas.microsoft.com/office/drawing/2014/main" id="{14C076B7-5A71-8644-9F5C-08E13F943BD5}"/>
                  </a:ext>
                </a:extLst>
              </p:cNvPr>
              <p:cNvGrpSpPr/>
              <p:nvPr/>
            </p:nvGrpSpPr>
            <p:grpSpPr>
              <a:xfrm>
                <a:off x="7713663" y="2848339"/>
                <a:ext cx="1042107" cy="425543"/>
                <a:chOff x="7786941" y="2884917"/>
                <a:chExt cx="897649" cy="353919"/>
              </a:xfrm>
            </p:grpSpPr>
            <p:sp>
              <p:nvSpPr>
                <p:cNvPr id="160" name="Freeform 159">
                  <a:extLst>
                    <a:ext uri="{FF2B5EF4-FFF2-40B4-BE49-F238E27FC236}">
                      <a16:creationId xmlns:a16="http://schemas.microsoft.com/office/drawing/2014/main" id="{13D62837-C3EA-8B4B-B09D-FC71F9727C6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1" name="Freeform 160">
                  <a:extLst>
                    <a:ext uri="{FF2B5EF4-FFF2-40B4-BE49-F238E27FC236}">
                      <a16:creationId xmlns:a16="http://schemas.microsoft.com/office/drawing/2014/main" id="{147D5E46-2372-FA45-9685-A7CC6CA91F5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2" name="Freeform 161">
                  <a:extLst>
                    <a:ext uri="{FF2B5EF4-FFF2-40B4-BE49-F238E27FC236}">
                      <a16:creationId xmlns:a16="http://schemas.microsoft.com/office/drawing/2014/main" id="{6B2D97C5-61CB-9441-993B-95CAA7169FC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3" name="Freeform 162">
                  <a:extLst>
                    <a:ext uri="{FF2B5EF4-FFF2-40B4-BE49-F238E27FC236}">
                      <a16:creationId xmlns:a16="http://schemas.microsoft.com/office/drawing/2014/main" id="{CD3C4F94-9D92-F048-A80A-0D709146CB4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sp>
        <p:nvSpPr>
          <p:cNvPr id="171" name="Rectangle 37">
            <a:extLst>
              <a:ext uri="{FF2B5EF4-FFF2-40B4-BE49-F238E27FC236}">
                <a16:creationId xmlns:a16="http://schemas.microsoft.com/office/drawing/2014/main" id="{A9816EEA-38E6-AE46-970F-D20738D1CBC9}"/>
              </a:ext>
            </a:extLst>
          </p:cNvPr>
          <p:cNvSpPr>
            <a:spLocks noChangeArrowheads="1"/>
          </p:cNvSpPr>
          <p:nvPr/>
        </p:nvSpPr>
        <p:spPr bwMode="auto">
          <a:xfrm rot="5400000">
            <a:off x="3161022" y="4666815"/>
            <a:ext cx="119903"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49" name="Group 49">
            <a:extLst>
              <a:ext uri="{FF2B5EF4-FFF2-40B4-BE49-F238E27FC236}">
                <a16:creationId xmlns:a16="http://schemas.microsoft.com/office/drawing/2014/main" id="{AD680CEA-D168-C84F-AAE1-D128195A44E7}"/>
              </a:ext>
            </a:extLst>
          </p:cNvPr>
          <p:cNvGrpSpPr>
            <a:grpSpLocks/>
          </p:cNvGrpSpPr>
          <p:nvPr/>
        </p:nvGrpSpPr>
        <p:grpSpPr bwMode="auto">
          <a:xfrm>
            <a:off x="2318687" y="4333458"/>
            <a:ext cx="936071" cy="761428"/>
            <a:chOff x="-44" y="1473"/>
            <a:chExt cx="981" cy="1105"/>
          </a:xfrm>
        </p:grpSpPr>
        <p:pic>
          <p:nvPicPr>
            <p:cNvPr id="150" name="Picture 50" descr="desktop_computer_stylized_medium">
              <a:extLst>
                <a:ext uri="{FF2B5EF4-FFF2-40B4-BE49-F238E27FC236}">
                  <a16:creationId xmlns:a16="http://schemas.microsoft.com/office/drawing/2014/main" id="{DADE998E-D7B9-EC4F-9F94-E65CF536C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1" name="Freeform 51">
              <a:extLst>
                <a:ext uri="{FF2B5EF4-FFF2-40B4-BE49-F238E27FC236}">
                  <a16:creationId xmlns:a16="http://schemas.microsoft.com/office/drawing/2014/main" id="{BC38A1B0-555E-F049-93AC-48537726F7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80" name="Rectangle 37">
            <a:extLst>
              <a:ext uri="{FF2B5EF4-FFF2-40B4-BE49-F238E27FC236}">
                <a16:creationId xmlns:a16="http://schemas.microsoft.com/office/drawing/2014/main" id="{51912ACC-FA1C-7E48-9062-DA96B6CD7C33}"/>
              </a:ext>
            </a:extLst>
          </p:cNvPr>
          <p:cNvSpPr>
            <a:spLocks noChangeArrowheads="1"/>
          </p:cNvSpPr>
          <p:nvPr/>
        </p:nvSpPr>
        <p:spPr bwMode="auto">
          <a:xfrm rot="5400000">
            <a:off x="3271833" y="5687855"/>
            <a:ext cx="84261" cy="194751"/>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26" name="Group 49">
            <a:extLst>
              <a:ext uri="{FF2B5EF4-FFF2-40B4-BE49-F238E27FC236}">
                <a16:creationId xmlns:a16="http://schemas.microsoft.com/office/drawing/2014/main" id="{164313DA-E436-B94D-946E-A9F9627207EA}"/>
              </a:ext>
            </a:extLst>
          </p:cNvPr>
          <p:cNvGrpSpPr>
            <a:grpSpLocks/>
          </p:cNvGrpSpPr>
          <p:nvPr/>
        </p:nvGrpSpPr>
        <p:grpSpPr bwMode="auto">
          <a:xfrm>
            <a:off x="2681426" y="5490561"/>
            <a:ext cx="639495" cy="517588"/>
            <a:chOff x="-44" y="1473"/>
            <a:chExt cx="981" cy="1105"/>
          </a:xfrm>
        </p:grpSpPr>
        <p:pic>
          <p:nvPicPr>
            <p:cNvPr id="127" name="Picture 50" descr="desktop_computer_stylized_medium">
              <a:extLst>
                <a:ext uri="{FF2B5EF4-FFF2-40B4-BE49-F238E27FC236}">
                  <a16:creationId xmlns:a16="http://schemas.microsoft.com/office/drawing/2014/main" id="{2DC8C6C4-5C23-0541-8061-C718A5B9D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8" name="Freeform 51">
              <a:extLst>
                <a:ext uri="{FF2B5EF4-FFF2-40B4-BE49-F238E27FC236}">
                  <a16:creationId xmlns:a16="http://schemas.microsoft.com/office/drawing/2014/main" id="{24E0555C-7855-E749-82E9-0F21AFA4C7C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81" name="Rectangle 37">
            <a:extLst>
              <a:ext uri="{FF2B5EF4-FFF2-40B4-BE49-F238E27FC236}">
                <a16:creationId xmlns:a16="http://schemas.microsoft.com/office/drawing/2014/main" id="{43F1B530-B1FE-5547-9108-2D9D5DEFE2F3}"/>
              </a:ext>
            </a:extLst>
          </p:cNvPr>
          <p:cNvSpPr>
            <a:spLocks noChangeArrowheads="1"/>
          </p:cNvSpPr>
          <p:nvPr/>
        </p:nvSpPr>
        <p:spPr bwMode="auto">
          <a:xfrm rot="5400000">
            <a:off x="8726575" y="4653061"/>
            <a:ext cx="119903"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sp>
        <p:nvSpPr>
          <p:cNvPr id="182" name="Rectangle 37">
            <a:extLst>
              <a:ext uri="{FF2B5EF4-FFF2-40B4-BE49-F238E27FC236}">
                <a16:creationId xmlns:a16="http://schemas.microsoft.com/office/drawing/2014/main" id="{7CF48F98-D094-CD4E-BD60-0DA33EA42206}"/>
              </a:ext>
            </a:extLst>
          </p:cNvPr>
          <p:cNvSpPr>
            <a:spLocks noChangeArrowheads="1"/>
          </p:cNvSpPr>
          <p:nvPr/>
        </p:nvSpPr>
        <p:spPr bwMode="auto">
          <a:xfrm rot="5400000">
            <a:off x="8496816" y="5784803"/>
            <a:ext cx="84261" cy="194751"/>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52" name="Group 44">
            <a:extLst>
              <a:ext uri="{FF2B5EF4-FFF2-40B4-BE49-F238E27FC236}">
                <a16:creationId xmlns:a16="http://schemas.microsoft.com/office/drawing/2014/main" id="{083ACB0A-FBA9-0D43-9726-0A41424DD39D}"/>
              </a:ext>
            </a:extLst>
          </p:cNvPr>
          <p:cNvGrpSpPr>
            <a:grpSpLocks/>
          </p:cNvGrpSpPr>
          <p:nvPr/>
        </p:nvGrpSpPr>
        <p:grpSpPr bwMode="auto">
          <a:xfrm>
            <a:off x="8343615" y="5618570"/>
            <a:ext cx="711200" cy="601028"/>
            <a:chOff x="-44" y="1473"/>
            <a:chExt cx="981" cy="1105"/>
          </a:xfrm>
        </p:grpSpPr>
        <p:pic>
          <p:nvPicPr>
            <p:cNvPr id="154" name="Picture 45" descr="desktop_computer_stylized_medium">
              <a:extLst>
                <a:ext uri="{FF2B5EF4-FFF2-40B4-BE49-F238E27FC236}">
                  <a16:creationId xmlns:a16="http://schemas.microsoft.com/office/drawing/2014/main" id="{C369DB0B-1F34-3B46-A82A-78A90E656D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5" name="Freeform 46">
              <a:extLst>
                <a:ext uri="{FF2B5EF4-FFF2-40B4-BE49-F238E27FC236}">
                  <a16:creationId xmlns:a16="http://schemas.microsoft.com/office/drawing/2014/main" id="{9C2398C0-FF47-894E-B5E8-11EB55029DC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4" name="Straight Arrow Connector 13">
            <a:extLst>
              <a:ext uri="{FF2B5EF4-FFF2-40B4-BE49-F238E27FC236}">
                <a16:creationId xmlns:a16="http://schemas.microsoft.com/office/drawing/2014/main" id="{0F604162-E90D-984F-847A-C102A2F79780}"/>
              </a:ext>
            </a:extLst>
          </p:cNvPr>
          <p:cNvCxnSpPr/>
          <p:nvPr/>
        </p:nvCxnSpPr>
        <p:spPr>
          <a:xfrm flipV="1">
            <a:off x="8669292" y="4874844"/>
            <a:ext cx="0" cy="4459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ED79A4A8-654F-5C41-9FB9-78AF30E0F351}"/>
              </a:ext>
            </a:extLst>
          </p:cNvPr>
          <p:cNvCxnSpPr>
            <a:cxnSpLocks/>
          </p:cNvCxnSpPr>
          <p:nvPr/>
        </p:nvCxnSpPr>
        <p:spPr>
          <a:xfrm flipV="1">
            <a:off x="8447023" y="5943807"/>
            <a:ext cx="0" cy="2416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4" name="Group 113">
            <a:extLst>
              <a:ext uri="{FF2B5EF4-FFF2-40B4-BE49-F238E27FC236}">
                <a16:creationId xmlns:a16="http://schemas.microsoft.com/office/drawing/2014/main" id="{4F40B619-9A70-2641-9962-A545BD190AEE}"/>
              </a:ext>
            </a:extLst>
          </p:cNvPr>
          <p:cNvGrpSpPr>
            <a:grpSpLocks/>
          </p:cNvGrpSpPr>
          <p:nvPr/>
        </p:nvGrpSpPr>
        <p:grpSpPr bwMode="auto">
          <a:xfrm>
            <a:off x="9360038" y="2716627"/>
            <a:ext cx="928688" cy="1954212"/>
            <a:chOff x="250" y="1380"/>
            <a:chExt cx="585" cy="1231"/>
          </a:xfrm>
        </p:grpSpPr>
        <p:sp>
          <p:nvSpPr>
            <p:cNvPr id="245" name="Freeform 106">
              <a:extLst>
                <a:ext uri="{FF2B5EF4-FFF2-40B4-BE49-F238E27FC236}">
                  <a16:creationId xmlns:a16="http://schemas.microsoft.com/office/drawing/2014/main" id="{970BC10B-039D-D849-BD17-870D52BCA8D3}"/>
                </a:ext>
              </a:extLst>
            </p:cNvPr>
            <p:cNvSpPr>
              <a:spLocks/>
            </p:cNvSpPr>
            <p:nvPr/>
          </p:nvSpPr>
          <p:spPr bwMode="auto">
            <a:xfrm>
              <a:off x="250" y="1414"/>
              <a:ext cx="582" cy="1197"/>
            </a:xfrm>
            <a:custGeom>
              <a:avLst/>
              <a:gdLst>
                <a:gd name="T0" fmla="*/ 582 w 582"/>
                <a:gd name="T1" fmla="*/ 781 h 1197"/>
                <a:gd name="T2" fmla="*/ 0 w 582"/>
                <a:gd name="T3" fmla="*/ 1197 h 1197"/>
                <a:gd name="T4" fmla="*/ 83 w 582"/>
                <a:gd name="T5" fmla="*/ 0 h 1197"/>
                <a:gd name="T6" fmla="*/ 582 w 582"/>
                <a:gd name="T7" fmla="*/ 781 h 11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2" h="1197">
                  <a:moveTo>
                    <a:pt x="582" y="781"/>
                  </a:moveTo>
                  <a:lnTo>
                    <a:pt x="0" y="1197"/>
                  </a:lnTo>
                  <a:lnTo>
                    <a:pt x="83" y="0"/>
                  </a:lnTo>
                  <a:lnTo>
                    <a:pt x="582" y="781"/>
                  </a:lnTo>
                  <a:close/>
                </a:path>
              </a:pathLst>
            </a:custGeom>
            <a:gradFill rotWithShape="1">
              <a:gsLst>
                <a:gs pos="0">
                  <a:srgbClr val="FFFFFF"/>
                </a:gs>
                <a:gs pos="99000">
                  <a:schemeClr val="bg1">
                    <a:lumMod val="75000"/>
                  </a:schemeClr>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46" name="Rectangle 107">
              <a:extLst>
                <a:ext uri="{FF2B5EF4-FFF2-40B4-BE49-F238E27FC236}">
                  <a16:creationId xmlns:a16="http://schemas.microsoft.com/office/drawing/2014/main" id="{881A2D84-75CD-FF46-8268-58570E386E4E}"/>
                </a:ext>
              </a:extLst>
            </p:cNvPr>
            <p:cNvSpPr>
              <a:spLocks noChangeArrowheads="1"/>
            </p:cNvSpPr>
            <p:nvPr/>
          </p:nvSpPr>
          <p:spPr bwMode="auto">
            <a:xfrm>
              <a:off x="338" y="1399"/>
              <a:ext cx="493" cy="790"/>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47" name="Text Box 108">
              <a:extLst>
                <a:ext uri="{FF2B5EF4-FFF2-40B4-BE49-F238E27FC236}">
                  <a16:creationId xmlns:a16="http://schemas.microsoft.com/office/drawing/2014/main" id="{0174C2C5-DEEC-6448-84DD-CBC717D8C46C}"/>
                </a:ext>
              </a:extLst>
            </p:cNvPr>
            <p:cNvSpPr txBox="1">
              <a:spLocks noChangeArrowheads="1"/>
            </p:cNvSpPr>
            <p:nvPr/>
          </p:nvSpPr>
          <p:spPr bwMode="auto">
            <a:xfrm>
              <a:off x="413" y="1380"/>
              <a:ext cx="336"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Phy</a:t>
              </a:r>
            </a:p>
          </p:txBody>
        </p:sp>
        <p:sp>
          <p:nvSpPr>
            <p:cNvPr id="248" name="Line 109">
              <a:extLst>
                <a:ext uri="{FF2B5EF4-FFF2-40B4-BE49-F238E27FC236}">
                  <a16:creationId xmlns:a16="http://schemas.microsoft.com/office/drawing/2014/main" id="{5A82C9AA-9D84-BC42-9880-443161490A44}"/>
                </a:ext>
              </a:extLst>
            </p:cNvPr>
            <p:cNvSpPr>
              <a:spLocks noChangeShapeType="1"/>
            </p:cNvSpPr>
            <p:nvPr/>
          </p:nvSpPr>
          <p:spPr bwMode="auto">
            <a:xfrm>
              <a:off x="346" y="1868"/>
              <a:ext cx="489"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49" name="Line 110">
              <a:extLst>
                <a:ext uri="{FF2B5EF4-FFF2-40B4-BE49-F238E27FC236}">
                  <a16:creationId xmlns:a16="http://schemas.microsoft.com/office/drawing/2014/main" id="{7EEC7F05-4E24-D14E-8286-E30E0B01CBC6}"/>
                </a:ext>
              </a:extLst>
            </p:cNvPr>
            <p:cNvSpPr>
              <a:spLocks noChangeShapeType="1"/>
            </p:cNvSpPr>
            <p:nvPr/>
          </p:nvSpPr>
          <p:spPr bwMode="auto">
            <a:xfrm>
              <a:off x="343" y="2027"/>
              <a:ext cx="489"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50" name="Line 111">
              <a:extLst>
                <a:ext uri="{FF2B5EF4-FFF2-40B4-BE49-F238E27FC236}">
                  <a16:creationId xmlns:a16="http://schemas.microsoft.com/office/drawing/2014/main" id="{8F3EE3E7-2794-E248-913F-D23487889C7C}"/>
                </a:ext>
              </a:extLst>
            </p:cNvPr>
            <p:cNvSpPr>
              <a:spLocks noChangeShapeType="1"/>
            </p:cNvSpPr>
            <p:nvPr/>
          </p:nvSpPr>
          <p:spPr bwMode="auto">
            <a:xfrm>
              <a:off x="340" y="2186"/>
              <a:ext cx="489"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51" name="Line 112">
              <a:extLst>
                <a:ext uri="{FF2B5EF4-FFF2-40B4-BE49-F238E27FC236}">
                  <a16:creationId xmlns:a16="http://schemas.microsoft.com/office/drawing/2014/main" id="{12725139-7043-064B-BBB9-A6E7289DCDA0}"/>
                </a:ext>
              </a:extLst>
            </p:cNvPr>
            <p:cNvSpPr>
              <a:spLocks noChangeShapeType="1"/>
            </p:cNvSpPr>
            <p:nvPr/>
          </p:nvSpPr>
          <p:spPr bwMode="auto">
            <a:xfrm>
              <a:off x="330" y="1698"/>
              <a:ext cx="489"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140" name="Group 44">
            <a:extLst>
              <a:ext uri="{FF2B5EF4-FFF2-40B4-BE49-F238E27FC236}">
                <a16:creationId xmlns:a16="http://schemas.microsoft.com/office/drawing/2014/main" id="{BF422F91-ACCF-D044-A60B-0B40246D065D}"/>
              </a:ext>
            </a:extLst>
          </p:cNvPr>
          <p:cNvGrpSpPr>
            <a:grpSpLocks/>
          </p:cNvGrpSpPr>
          <p:nvPr/>
        </p:nvGrpSpPr>
        <p:grpSpPr bwMode="auto">
          <a:xfrm>
            <a:off x="8491273" y="4391325"/>
            <a:ext cx="1009650" cy="855028"/>
            <a:chOff x="-44" y="1473"/>
            <a:chExt cx="981" cy="1105"/>
          </a:xfrm>
        </p:grpSpPr>
        <p:pic>
          <p:nvPicPr>
            <p:cNvPr id="142" name="Picture 45" descr="desktop_computer_stylized_medium">
              <a:extLst>
                <a:ext uri="{FF2B5EF4-FFF2-40B4-BE49-F238E27FC236}">
                  <a16:creationId xmlns:a16="http://schemas.microsoft.com/office/drawing/2014/main" id="{707FEFA6-A5DE-6840-9994-DC6AA79BA0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3" name="Freeform 46">
              <a:extLst>
                <a:ext uri="{FF2B5EF4-FFF2-40B4-BE49-F238E27FC236}">
                  <a16:creationId xmlns:a16="http://schemas.microsoft.com/office/drawing/2014/main" id="{2330F56F-3837-6446-9F35-FB42B05CDD6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4" name="Group 100">
            <a:extLst>
              <a:ext uri="{FF2B5EF4-FFF2-40B4-BE49-F238E27FC236}">
                <a16:creationId xmlns:a16="http://schemas.microsoft.com/office/drawing/2014/main" id="{6FAC5503-9195-DF48-BF18-E7D249227C5B}"/>
              </a:ext>
            </a:extLst>
          </p:cNvPr>
          <p:cNvGrpSpPr>
            <a:grpSpLocks/>
          </p:cNvGrpSpPr>
          <p:nvPr/>
        </p:nvGrpSpPr>
        <p:grpSpPr bwMode="auto">
          <a:xfrm>
            <a:off x="5329167" y="3001010"/>
            <a:ext cx="836613" cy="2081213"/>
            <a:chOff x="2838" y="1545"/>
            <a:chExt cx="527" cy="1311"/>
          </a:xfrm>
        </p:grpSpPr>
        <p:sp>
          <p:nvSpPr>
            <p:cNvPr id="125" name="Freeform 93">
              <a:extLst>
                <a:ext uri="{FF2B5EF4-FFF2-40B4-BE49-F238E27FC236}">
                  <a16:creationId xmlns:a16="http://schemas.microsoft.com/office/drawing/2014/main" id="{9ADEE501-63F8-C84E-95DD-74C5774DAAFA}"/>
                </a:ext>
              </a:extLst>
            </p:cNvPr>
            <p:cNvSpPr>
              <a:spLocks/>
            </p:cNvSpPr>
            <p:nvPr/>
          </p:nvSpPr>
          <p:spPr bwMode="auto">
            <a:xfrm>
              <a:off x="2838" y="2342"/>
              <a:ext cx="527" cy="514"/>
            </a:xfrm>
            <a:custGeom>
              <a:avLst/>
              <a:gdLst>
                <a:gd name="T0" fmla="*/ 564 w 564"/>
                <a:gd name="T1" fmla="*/ 0 h 564"/>
                <a:gd name="T2" fmla="*/ 287 w 564"/>
                <a:gd name="T3" fmla="*/ 564 h 564"/>
                <a:gd name="T4" fmla="*/ 0 w 564"/>
                <a:gd name="T5" fmla="*/ 0 h 564"/>
                <a:gd name="T6" fmla="*/ 564 w 564"/>
                <a:gd name="T7" fmla="*/ 0 h 564"/>
                <a:gd name="T8" fmla="*/ 0 60000 65536"/>
                <a:gd name="T9" fmla="*/ 0 60000 65536"/>
                <a:gd name="T10" fmla="*/ 0 60000 65536"/>
                <a:gd name="T11" fmla="*/ 0 60000 65536"/>
                <a:gd name="connsiteX0" fmla="*/ 10000 w 10000"/>
                <a:gd name="connsiteY0" fmla="*/ 0 h 10486"/>
                <a:gd name="connsiteX1" fmla="*/ 5770 w 10000"/>
                <a:gd name="connsiteY1" fmla="*/ 10486 h 10486"/>
                <a:gd name="connsiteX2" fmla="*/ 0 w 10000"/>
                <a:gd name="connsiteY2" fmla="*/ 0 h 10486"/>
                <a:gd name="connsiteX3" fmla="*/ 10000 w 10000"/>
                <a:gd name="connsiteY3" fmla="*/ 0 h 10486"/>
                <a:gd name="connsiteX0" fmla="*/ 10000 w 10000"/>
                <a:gd name="connsiteY0" fmla="*/ 0 h 10486"/>
                <a:gd name="connsiteX1" fmla="*/ 5770 w 10000"/>
                <a:gd name="connsiteY1" fmla="*/ 10486 h 10486"/>
                <a:gd name="connsiteX2" fmla="*/ 2703 w 10000"/>
                <a:gd name="connsiteY2" fmla="*/ 5075 h 10486"/>
                <a:gd name="connsiteX3" fmla="*/ 0 w 10000"/>
                <a:gd name="connsiteY3" fmla="*/ 0 h 10486"/>
                <a:gd name="connsiteX4" fmla="*/ 10000 w 10000"/>
                <a:gd name="connsiteY4" fmla="*/ 0 h 10486"/>
                <a:gd name="connsiteX0" fmla="*/ 10000 w 10000"/>
                <a:gd name="connsiteY0" fmla="*/ 0 h 10720"/>
                <a:gd name="connsiteX1" fmla="*/ 5770 w 10000"/>
                <a:gd name="connsiteY1" fmla="*/ 10486 h 10720"/>
                <a:gd name="connsiteX2" fmla="*/ 563 w 10000"/>
                <a:gd name="connsiteY2" fmla="*/ 10720 h 10720"/>
                <a:gd name="connsiteX3" fmla="*/ 0 w 10000"/>
                <a:gd name="connsiteY3" fmla="*/ 0 h 10720"/>
                <a:gd name="connsiteX4" fmla="*/ 10000 w 10000"/>
                <a:gd name="connsiteY4" fmla="*/ 0 h 10720"/>
                <a:gd name="connsiteX0" fmla="*/ 10000 w 10000"/>
                <a:gd name="connsiteY0" fmla="*/ 0 h 10720"/>
                <a:gd name="connsiteX1" fmla="*/ 5770 w 10000"/>
                <a:gd name="connsiteY1" fmla="*/ 10486 h 10720"/>
                <a:gd name="connsiteX2" fmla="*/ 563 w 10000"/>
                <a:gd name="connsiteY2" fmla="*/ 10720 h 10720"/>
                <a:gd name="connsiteX3" fmla="*/ 0 w 10000"/>
                <a:gd name="connsiteY3" fmla="*/ 0 h 10720"/>
                <a:gd name="connsiteX4" fmla="*/ 10000 w 10000"/>
                <a:gd name="connsiteY4" fmla="*/ 0 h 10720"/>
                <a:gd name="connsiteX0" fmla="*/ 10000 w 10000"/>
                <a:gd name="connsiteY0" fmla="*/ 0 h 10489"/>
                <a:gd name="connsiteX1" fmla="*/ 5770 w 10000"/>
                <a:gd name="connsiteY1" fmla="*/ 10486 h 10489"/>
                <a:gd name="connsiteX2" fmla="*/ 271 w 10000"/>
                <a:gd name="connsiteY2" fmla="*/ 10331 h 10489"/>
                <a:gd name="connsiteX3" fmla="*/ 0 w 10000"/>
                <a:gd name="connsiteY3" fmla="*/ 0 h 10489"/>
                <a:gd name="connsiteX4" fmla="*/ 10000 w 10000"/>
                <a:gd name="connsiteY4" fmla="*/ 0 h 10489"/>
                <a:gd name="connsiteX0" fmla="*/ 10000 w 10000"/>
                <a:gd name="connsiteY0" fmla="*/ 0 h 10489"/>
                <a:gd name="connsiteX1" fmla="*/ 6548 w 10000"/>
                <a:gd name="connsiteY1" fmla="*/ 10486 h 10489"/>
                <a:gd name="connsiteX2" fmla="*/ 271 w 10000"/>
                <a:gd name="connsiteY2" fmla="*/ 10331 h 10489"/>
                <a:gd name="connsiteX3" fmla="*/ 0 w 10000"/>
                <a:gd name="connsiteY3" fmla="*/ 0 h 10489"/>
                <a:gd name="connsiteX4" fmla="*/ 10000 w 10000"/>
                <a:gd name="connsiteY4" fmla="*/ 0 h 10489"/>
                <a:gd name="connsiteX0" fmla="*/ 10000 w 10000"/>
                <a:gd name="connsiteY0" fmla="*/ 0 h 10492"/>
                <a:gd name="connsiteX1" fmla="*/ 6548 w 10000"/>
                <a:gd name="connsiteY1" fmla="*/ 10486 h 10492"/>
                <a:gd name="connsiteX2" fmla="*/ 271 w 10000"/>
                <a:gd name="connsiteY2" fmla="*/ 10331 h 10492"/>
                <a:gd name="connsiteX3" fmla="*/ 0 w 10000"/>
                <a:gd name="connsiteY3" fmla="*/ 0 h 10492"/>
                <a:gd name="connsiteX4" fmla="*/ 10000 w 10000"/>
                <a:gd name="connsiteY4" fmla="*/ 0 h 10492"/>
                <a:gd name="connsiteX0" fmla="*/ 9749 w 9749"/>
                <a:gd name="connsiteY0" fmla="*/ 0 h 10492"/>
                <a:gd name="connsiteX1" fmla="*/ 6297 w 9749"/>
                <a:gd name="connsiteY1" fmla="*/ 10486 h 10492"/>
                <a:gd name="connsiteX2" fmla="*/ 20 w 9749"/>
                <a:gd name="connsiteY2" fmla="*/ 10331 h 10492"/>
                <a:gd name="connsiteX3" fmla="*/ 916 w 9749"/>
                <a:gd name="connsiteY3" fmla="*/ 1363 h 10492"/>
                <a:gd name="connsiteX4" fmla="*/ 9749 w 9749"/>
                <a:gd name="connsiteY4" fmla="*/ 0 h 10492"/>
                <a:gd name="connsiteX0" fmla="*/ 9600 w 9600"/>
                <a:gd name="connsiteY0" fmla="*/ 372 h 8700"/>
                <a:gd name="connsiteX1" fmla="*/ 6458 w 9600"/>
                <a:gd name="connsiteY1" fmla="*/ 8695 h 8700"/>
                <a:gd name="connsiteX2" fmla="*/ 20 w 9600"/>
                <a:gd name="connsiteY2" fmla="*/ 8548 h 8700"/>
                <a:gd name="connsiteX3" fmla="*/ 939 w 9600"/>
                <a:gd name="connsiteY3" fmla="*/ 0 h 8700"/>
                <a:gd name="connsiteX4" fmla="*/ 9600 w 9600"/>
                <a:gd name="connsiteY4" fmla="*/ 372 h 8700"/>
                <a:gd name="connsiteX0" fmla="*/ 10000 w 10000"/>
                <a:gd name="connsiteY0" fmla="*/ 428 h 10000"/>
                <a:gd name="connsiteX1" fmla="*/ 6727 w 10000"/>
                <a:gd name="connsiteY1" fmla="*/ 9994 h 10000"/>
                <a:gd name="connsiteX2" fmla="*/ 21 w 10000"/>
                <a:gd name="connsiteY2" fmla="*/ 9825 h 10000"/>
                <a:gd name="connsiteX3" fmla="*/ 978 w 10000"/>
                <a:gd name="connsiteY3" fmla="*/ 0 h 10000"/>
                <a:gd name="connsiteX4" fmla="*/ 10000 w 10000"/>
                <a:gd name="connsiteY4" fmla="*/ 428 h 10000"/>
                <a:gd name="connsiteX0" fmla="*/ 9997 w 9997"/>
                <a:gd name="connsiteY0" fmla="*/ 428 h 10000"/>
                <a:gd name="connsiteX1" fmla="*/ 6724 w 9997"/>
                <a:gd name="connsiteY1" fmla="*/ 9994 h 10000"/>
                <a:gd name="connsiteX2" fmla="*/ 18 w 9997"/>
                <a:gd name="connsiteY2" fmla="*/ 9825 h 10000"/>
                <a:gd name="connsiteX3" fmla="*/ 975 w 9997"/>
                <a:gd name="connsiteY3" fmla="*/ 0 h 10000"/>
                <a:gd name="connsiteX4" fmla="*/ 9997 w 9997"/>
                <a:gd name="connsiteY4" fmla="*/ 428 h 10000"/>
                <a:gd name="connsiteX0" fmla="*/ 9982 w 9982"/>
                <a:gd name="connsiteY0" fmla="*/ 428 h 10000"/>
                <a:gd name="connsiteX1" fmla="*/ 6708 w 9982"/>
                <a:gd name="connsiteY1" fmla="*/ 9994 h 10000"/>
                <a:gd name="connsiteX2" fmla="*/ 0 w 9982"/>
                <a:gd name="connsiteY2" fmla="*/ 9825 h 10000"/>
                <a:gd name="connsiteX3" fmla="*/ 957 w 9982"/>
                <a:gd name="connsiteY3" fmla="*/ 0 h 10000"/>
                <a:gd name="connsiteX4" fmla="*/ 9982 w 9982"/>
                <a:gd name="connsiteY4" fmla="*/ 428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2" h="10000">
                  <a:moveTo>
                    <a:pt x="9982" y="428"/>
                  </a:moveTo>
                  <a:cubicBezTo>
                    <a:pt x="6708" y="5645"/>
                    <a:pt x="7799" y="6805"/>
                    <a:pt x="6708" y="9994"/>
                  </a:cubicBezTo>
                  <a:cubicBezTo>
                    <a:pt x="4852" y="10080"/>
                    <a:pt x="3414" y="9311"/>
                    <a:pt x="0" y="9825"/>
                  </a:cubicBezTo>
                  <a:cubicBezTo>
                    <a:pt x="1461" y="5697"/>
                    <a:pt x="1365" y="4235"/>
                    <a:pt x="957" y="0"/>
                  </a:cubicBezTo>
                  <a:lnTo>
                    <a:pt x="9982" y="428"/>
                  </a:lnTo>
                  <a:close/>
                </a:path>
              </a:pathLst>
            </a:custGeom>
            <a:gradFill rotWithShape="1">
              <a:gsLst>
                <a:gs pos="0">
                  <a:schemeClr val="bg1">
                    <a:lumMod val="75000"/>
                  </a:schemeClr>
                </a:gs>
                <a:gs pos="100000">
                  <a:schemeClr val="bg1">
                    <a:alpha val="72000"/>
                  </a:schemeClr>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9" name="Rectangle 94">
              <a:extLst>
                <a:ext uri="{FF2B5EF4-FFF2-40B4-BE49-F238E27FC236}">
                  <a16:creationId xmlns:a16="http://schemas.microsoft.com/office/drawing/2014/main" id="{4A87A5E7-F047-7840-BBAF-012253EA528B}"/>
                </a:ext>
              </a:extLst>
            </p:cNvPr>
            <p:cNvSpPr>
              <a:spLocks noChangeArrowheads="1"/>
            </p:cNvSpPr>
            <p:nvPr/>
          </p:nvSpPr>
          <p:spPr bwMode="auto">
            <a:xfrm>
              <a:off x="2872" y="1877"/>
              <a:ext cx="493" cy="47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30" name="Text Box 95">
              <a:extLst>
                <a:ext uri="{FF2B5EF4-FFF2-40B4-BE49-F238E27FC236}">
                  <a16:creationId xmlns:a16="http://schemas.microsoft.com/office/drawing/2014/main" id="{6178E43E-D8F7-EC4A-AEDE-EC269AA14332}"/>
                </a:ext>
              </a:extLst>
            </p:cNvPr>
            <p:cNvSpPr txBox="1">
              <a:spLocks noChangeArrowheads="1"/>
            </p:cNvSpPr>
            <p:nvPr/>
          </p:nvSpPr>
          <p:spPr bwMode="auto">
            <a:xfrm>
              <a:off x="2941" y="1545"/>
              <a:ext cx="336"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Phy</a:t>
              </a:r>
            </a:p>
          </p:txBody>
        </p:sp>
        <p:sp>
          <p:nvSpPr>
            <p:cNvPr id="131" name="Line 98">
              <a:extLst>
                <a:ext uri="{FF2B5EF4-FFF2-40B4-BE49-F238E27FC236}">
                  <a16:creationId xmlns:a16="http://schemas.microsoft.com/office/drawing/2014/main" id="{981CF2C0-D84F-EE42-A47F-A00DF699C80D}"/>
                </a:ext>
              </a:extLst>
            </p:cNvPr>
            <p:cNvSpPr>
              <a:spLocks noChangeShapeType="1"/>
            </p:cNvSpPr>
            <p:nvPr/>
          </p:nvSpPr>
          <p:spPr bwMode="auto">
            <a:xfrm>
              <a:off x="2868" y="2039"/>
              <a:ext cx="489"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32" name="Line 99">
              <a:extLst>
                <a:ext uri="{FF2B5EF4-FFF2-40B4-BE49-F238E27FC236}">
                  <a16:creationId xmlns:a16="http://schemas.microsoft.com/office/drawing/2014/main" id="{1CF9F5A6-31A7-6E4D-B8BD-A18B5282DB8B}"/>
                </a:ext>
              </a:extLst>
            </p:cNvPr>
            <p:cNvSpPr>
              <a:spLocks noChangeShapeType="1"/>
            </p:cNvSpPr>
            <p:nvPr/>
          </p:nvSpPr>
          <p:spPr bwMode="auto">
            <a:xfrm>
              <a:off x="2865" y="2198"/>
              <a:ext cx="489"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187" name="Group 99">
            <a:extLst>
              <a:ext uri="{FF2B5EF4-FFF2-40B4-BE49-F238E27FC236}">
                <a16:creationId xmlns:a16="http://schemas.microsoft.com/office/drawing/2014/main" id="{149E1102-1775-9C40-A82F-CA67E8AC3B7D}"/>
              </a:ext>
            </a:extLst>
          </p:cNvPr>
          <p:cNvGrpSpPr>
            <a:grpSpLocks/>
          </p:cNvGrpSpPr>
          <p:nvPr/>
        </p:nvGrpSpPr>
        <p:grpSpPr bwMode="auto">
          <a:xfrm>
            <a:off x="6089782" y="2530406"/>
            <a:ext cx="2436813" cy="1519237"/>
            <a:chOff x="3018" y="1445"/>
            <a:chExt cx="1535" cy="957"/>
          </a:xfrm>
        </p:grpSpPr>
        <p:grpSp>
          <p:nvGrpSpPr>
            <p:cNvPr id="189" name="Group 61">
              <a:extLst>
                <a:ext uri="{FF2B5EF4-FFF2-40B4-BE49-F238E27FC236}">
                  <a16:creationId xmlns:a16="http://schemas.microsoft.com/office/drawing/2014/main" id="{80947A02-3E38-7744-9D3B-796971D86D1D}"/>
                </a:ext>
              </a:extLst>
            </p:cNvPr>
            <p:cNvGrpSpPr>
              <a:grpSpLocks/>
            </p:cNvGrpSpPr>
            <p:nvPr/>
          </p:nvGrpSpPr>
          <p:grpSpPr bwMode="auto">
            <a:xfrm>
              <a:off x="3286" y="1706"/>
              <a:ext cx="1267" cy="475"/>
              <a:chOff x="1197" y="1669"/>
              <a:chExt cx="1267" cy="475"/>
            </a:xfrm>
          </p:grpSpPr>
          <p:grpSp>
            <p:nvGrpSpPr>
              <p:cNvPr id="206" name="Group 62">
                <a:extLst>
                  <a:ext uri="{FF2B5EF4-FFF2-40B4-BE49-F238E27FC236}">
                    <a16:creationId xmlns:a16="http://schemas.microsoft.com/office/drawing/2014/main" id="{2C306763-C23D-394C-B9CB-A453BB621282}"/>
                  </a:ext>
                </a:extLst>
              </p:cNvPr>
              <p:cNvGrpSpPr>
                <a:grpSpLocks/>
              </p:cNvGrpSpPr>
              <p:nvPr/>
            </p:nvGrpSpPr>
            <p:grpSpPr bwMode="auto">
              <a:xfrm>
                <a:off x="1337" y="1990"/>
                <a:ext cx="90" cy="154"/>
                <a:chOff x="1337" y="1990"/>
                <a:chExt cx="90" cy="154"/>
              </a:xfrm>
            </p:grpSpPr>
            <p:sp>
              <p:nvSpPr>
                <p:cNvPr id="209" name="Line 64">
                  <a:extLst>
                    <a:ext uri="{FF2B5EF4-FFF2-40B4-BE49-F238E27FC236}">
                      <a16:creationId xmlns:a16="http://schemas.microsoft.com/office/drawing/2014/main" id="{F381FEB3-A7BA-3548-97B5-DF66310001CF}"/>
                    </a:ext>
                  </a:extLst>
                </p:cNvPr>
                <p:cNvSpPr>
                  <a:spLocks noChangeShapeType="1"/>
                </p:cNvSpPr>
                <p:nvPr/>
              </p:nvSpPr>
              <p:spPr bwMode="auto">
                <a:xfrm>
                  <a:off x="1337" y="1990"/>
                  <a:ext cx="0" cy="152"/>
                </a:xfrm>
                <a:prstGeom prst="line">
                  <a:avLst/>
                </a:prstGeom>
                <a:noFill/>
                <a:ln w="1905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10" name="Line 65">
                  <a:extLst>
                    <a:ext uri="{FF2B5EF4-FFF2-40B4-BE49-F238E27FC236}">
                      <a16:creationId xmlns:a16="http://schemas.microsoft.com/office/drawing/2014/main" id="{48BDFC0F-8101-BE4D-913A-7A1AB99201F5}"/>
                    </a:ext>
                  </a:extLst>
                </p:cNvPr>
                <p:cNvSpPr>
                  <a:spLocks noChangeShapeType="1"/>
                </p:cNvSpPr>
                <p:nvPr/>
              </p:nvSpPr>
              <p:spPr bwMode="auto">
                <a:xfrm>
                  <a:off x="1427" y="1992"/>
                  <a:ext cx="0" cy="152"/>
                </a:xfrm>
                <a:prstGeom prst="line">
                  <a:avLst/>
                </a:prstGeom>
                <a:noFill/>
                <a:ln w="1905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07" name="Text Box 66">
                <a:extLst>
                  <a:ext uri="{FF2B5EF4-FFF2-40B4-BE49-F238E27FC236}">
                    <a16:creationId xmlns:a16="http://schemas.microsoft.com/office/drawing/2014/main" id="{115C73F4-7033-6248-9366-1B213217204E}"/>
                  </a:ext>
                </a:extLst>
              </p:cNvPr>
              <p:cNvSpPr txBox="1">
                <a:spLocks noChangeArrowheads="1"/>
              </p:cNvSpPr>
              <p:nvPr/>
            </p:nvSpPr>
            <p:spPr bwMode="auto">
              <a:xfrm>
                <a:off x="1197" y="1669"/>
                <a:ext cx="1267"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IP src: 111.111.111.111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   IP dest: 222.222.222.222</a:t>
                </a:r>
              </a:p>
            </p:txBody>
          </p:sp>
        </p:grpSp>
        <p:grpSp>
          <p:nvGrpSpPr>
            <p:cNvPr id="191" name="Group 72">
              <a:extLst>
                <a:ext uri="{FF2B5EF4-FFF2-40B4-BE49-F238E27FC236}">
                  <a16:creationId xmlns:a16="http://schemas.microsoft.com/office/drawing/2014/main" id="{F55ED3F7-1CC5-5C4A-820C-1DF5F3282B25}"/>
                </a:ext>
              </a:extLst>
            </p:cNvPr>
            <p:cNvGrpSpPr>
              <a:grpSpLocks/>
            </p:cNvGrpSpPr>
            <p:nvPr/>
          </p:nvGrpSpPr>
          <p:grpSpPr bwMode="auto">
            <a:xfrm>
              <a:off x="3018" y="1445"/>
              <a:ext cx="1530" cy="957"/>
              <a:chOff x="931" y="1414"/>
              <a:chExt cx="1530" cy="957"/>
            </a:xfrm>
          </p:grpSpPr>
          <p:sp>
            <p:nvSpPr>
              <p:cNvPr id="192" name="Text Box 73">
                <a:extLst>
                  <a:ext uri="{FF2B5EF4-FFF2-40B4-BE49-F238E27FC236}">
                    <a16:creationId xmlns:a16="http://schemas.microsoft.com/office/drawing/2014/main" id="{5DD14730-A902-F44B-9C3C-51E4CF51FBBF}"/>
                  </a:ext>
                </a:extLst>
              </p:cNvPr>
              <p:cNvSpPr txBox="1">
                <a:spLocks noChangeArrowheads="1"/>
              </p:cNvSpPr>
              <p:nvPr/>
            </p:nvSpPr>
            <p:spPr bwMode="auto">
              <a:xfrm>
                <a:off x="931" y="1414"/>
                <a:ext cx="1530" cy="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MAC src: </a:t>
                </a:r>
                <a:r>
                  <a:rPr kumimoji="0" lang="en-US" sz="1200" b="0" i="0" u="none" strike="noStrike" kern="0" cap="none" spc="0" normalizeH="0" baseline="0" noProof="0" dirty="0">
                    <a:ln>
                      <a:noFill/>
                    </a:ln>
                    <a:solidFill>
                      <a:srgbClr val="FF0000"/>
                    </a:solidFill>
                    <a:effectLst/>
                    <a:uLnTx/>
                    <a:uFillTx/>
                    <a:latin typeface="Arial" charset="0"/>
                    <a:ea typeface="ＭＳ Ｐゴシック" charset="0"/>
                    <a:cs typeface="+mn-cs"/>
                  </a:rPr>
                  <a:t>1A-23-F9-CD-06-9B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  MAC dest: </a:t>
                </a:r>
                <a:r>
                  <a:rPr kumimoji="0" lang="en-US" sz="1200" b="0" i="0" u="none" strike="noStrike" kern="0" cap="none" spc="0" normalizeH="0" baseline="0" noProof="0" dirty="0">
                    <a:ln>
                      <a:noFill/>
                    </a:ln>
                    <a:solidFill>
                      <a:srgbClr val="FF0000"/>
                    </a:solidFill>
                    <a:effectLst/>
                    <a:uLnTx/>
                    <a:uFillTx/>
                    <a:latin typeface="Arial" charset="0"/>
                    <a:ea typeface="ＭＳ Ｐゴシック" charset="0"/>
                    <a:cs typeface="+mn-cs"/>
                  </a:rPr>
                  <a:t>49-BD-D2-C7-56-2A</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dirty="0">
                  <a:ln>
                    <a:noFill/>
                  </a:ln>
                  <a:solidFill>
                    <a:srgbClr val="FF0000"/>
                  </a:solidFill>
                  <a:effectLst/>
                  <a:uLnTx/>
                  <a:uFillTx/>
                  <a:latin typeface="Arial" charset="0"/>
                  <a:ea typeface="ＭＳ Ｐゴシック" charset="0"/>
                  <a:cs typeface="+mn-cs"/>
                </a:endParaRPr>
              </a:p>
            </p:txBody>
          </p:sp>
          <p:grpSp>
            <p:nvGrpSpPr>
              <p:cNvPr id="193" name="Group 74">
                <a:extLst>
                  <a:ext uri="{FF2B5EF4-FFF2-40B4-BE49-F238E27FC236}">
                    <a16:creationId xmlns:a16="http://schemas.microsoft.com/office/drawing/2014/main" id="{E61CC039-B56A-9D4C-AF28-707D673CA80B}"/>
                  </a:ext>
                </a:extLst>
              </p:cNvPr>
              <p:cNvGrpSpPr>
                <a:grpSpLocks/>
              </p:cNvGrpSpPr>
              <p:nvPr/>
            </p:nvGrpSpPr>
            <p:grpSpPr bwMode="auto">
              <a:xfrm>
                <a:off x="981" y="2182"/>
                <a:ext cx="1049" cy="189"/>
                <a:chOff x="2829" y="2040"/>
                <a:chExt cx="1049" cy="189"/>
              </a:xfrm>
            </p:grpSpPr>
            <p:sp>
              <p:nvSpPr>
                <p:cNvPr id="198" name="Rectangle 75">
                  <a:extLst>
                    <a:ext uri="{FF2B5EF4-FFF2-40B4-BE49-F238E27FC236}">
                      <a16:creationId xmlns:a16="http://schemas.microsoft.com/office/drawing/2014/main" id="{9B79D222-9680-2547-8547-368ADC49A1F4}"/>
                    </a:ext>
                  </a:extLst>
                </p:cNvPr>
                <p:cNvSpPr>
                  <a:spLocks noChangeArrowheads="1"/>
                </p:cNvSpPr>
                <p:nvPr/>
              </p:nvSpPr>
              <p:spPr bwMode="auto">
                <a:xfrm>
                  <a:off x="2829" y="2042"/>
                  <a:ext cx="1049" cy="185"/>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99" name="Rectangle 76">
                  <a:extLst>
                    <a:ext uri="{FF2B5EF4-FFF2-40B4-BE49-F238E27FC236}">
                      <a16:creationId xmlns:a16="http://schemas.microsoft.com/office/drawing/2014/main" id="{E433AB76-2AFC-2C42-BD43-7C73DA5631DC}"/>
                    </a:ext>
                  </a:extLst>
                </p:cNvPr>
                <p:cNvSpPr>
                  <a:spLocks noChangeArrowheads="1"/>
                </p:cNvSpPr>
                <p:nvPr/>
              </p:nvSpPr>
              <p:spPr bwMode="auto">
                <a:xfrm>
                  <a:off x="3078" y="2060"/>
                  <a:ext cx="691" cy="153"/>
                </a:xfrm>
                <a:prstGeom prst="rect">
                  <a:avLst/>
                </a:prstGeom>
                <a:solidFill>
                  <a:srgbClr val="00CC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00" name="Line 77">
                  <a:extLst>
                    <a:ext uri="{FF2B5EF4-FFF2-40B4-BE49-F238E27FC236}">
                      <a16:creationId xmlns:a16="http://schemas.microsoft.com/office/drawing/2014/main" id="{36CCAF09-1127-1542-BE8D-2FC0293199B8}"/>
                    </a:ext>
                  </a:extLst>
                </p:cNvPr>
                <p:cNvSpPr>
                  <a:spLocks noChangeShapeType="1"/>
                </p:cNvSpPr>
                <p:nvPr/>
              </p:nvSpPr>
              <p:spPr bwMode="auto">
                <a:xfrm>
                  <a:off x="3180" y="2063"/>
                  <a:ext cx="0" cy="152"/>
                </a:xfrm>
                <a:prstGeom prst="line">
                  <a:avLst/>
                </a:prstGeom>
                <a:noFill/>
                <a:ln w="1905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01" name="Line 78">
                  <a:extLst>
                    <a:ext uri="{FF2B5EF4-FFF2-40B4-BE49-F238E27FC236}">
                      <a16:creationId xmlns:a16="http://schemas.microsoft.com/office/drawing/2014/main" id="{630B8E56-957F-7845-BDC3-FB921DFE6357}"/>
                    </a:ext>
                  </a:extLst>
                </p:cNvPr>
                <p:cNvSpPr>
                  <a:spLocks noChangeShapeType="1"/>
                </p:cNvSpPr>
                <p:nvPr/>
              </p:nvSpPr>
              <p:spPr bwMode="auto">
                <a:xfrm>
                  <a:off x="3276" y="2063"/>
                  <a:ext cx="0" cy="152"/>
                </a:xfrm>
                <a:prstGeom prst="line">
                  <a:avLst/>
                </a:prstGeom>
                <a:noFill/>
                <a:ln w="1905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02" name="Line 79">
                  <a:extLst>
                    <a:ext uri="{FF2B5EF4-FFF2-40B4-BE49-F238E27FC236}">
                      <a16:creationId xmlns:a16="http://schemas.microsoft.com/office/drawing/2014/main" id="{DE10D221-5D35-F64B-A0FC-014829FAD64B}"/>
                    </a:ext>
                  </a:extLst>
                </p:cNvPr>
                <p:cNvSpPr>
                  <a:spLocks noChangeShapeType="1"/>
                </p:cNvSpPr>
                <p:nvPr/>
              </p:nvSpPr>
              <p:spPr bwMode="auto">
                <a:xfrm>
                  <a:off x="2910" y="2040"/>
                  <a:ext cx="0" cy="189"/>
                </a:xfrm>
                <a:prstGeom prst="line">
                  <a:avLst/>
                </a:prstGeom>
                <a:noFill/>
                <a:ln w="1905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03" name="Line 80">
                  <a:extLst>
                    <a:ext uri="{FF2B5EF4-FFF2-40B4-BE49-F238E27FC236}">
                      <a16:creationId xmlns:a16="http://schemas.microsoft.com/office/drawing/2014/main" id="{8636BFF3-AEB5-1447-A7AA-E7BFA2359FAC}"/>
                    </a:ext>
                  </a:extLst>
                </p:cNvPr>
                <p:cNvSpPr>
                  <a:spLocks noChangeShapeType="1"/>
                </p:cNvSpPr>
                <p:nvPr/>
              </p:nvSpPr>
              <p:spPr bwMode="auto">
                <a:xfrm>
                  <a:off x="3006" y="2040"/>
                  <a:ext cx="0" cy="189"/>
                </a:xfrm>
                <a:prstGeom prst="line">
                  <a:avLst/>
                </a:prstGeom>
                <a:noFill/>
                <a:ln w="1905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194" name="Line 81">
                <a:extLst>
                  <a:ext uri="{FF2B5EF4-FFF2-40B4-BE49-F238E27FC236}">
                    <a16:creationId xmlns:a16="http://schemas.microsoft.com/office/drawing/2014/main" id="{CE7452E4-0FD6-D244-9E83-39D133879F7C}"/>
                  </a:ext>
                </a:extLst>
              </p:cNvPr>
              <p:cNvSpPr>
                <a:spLocks noChangeShapeType="1"/>
              </p:cNvSpPr>
              <p:nvPr/>
            </p:nvSpPr>
            <p:spPr bwMode="auto">
              <a:xfrm flipV="1">
                <a:off x="1018" y="1576"/>
                <a:ext cx="2" cy="702"/>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95" name="Line 82">
                <a:extLst>
                  <a:ext uri="{FF2B5EF4-FFF2-40B4-BE49-F238E27FC236}">
                    <a16:creationId xmlns:a16="http://schemas.microsoft.com/office/drawing/2014/main" id="{9A9ABF67-FDC9-3640-90D1-F635D4F11772}"/>
                  </a:ext>
                </a:extLst>
              </p:cNvPr>
              <p:cNvSpPr>
                <a:spLocks noChangeShapeType="1"/>
              </p:cNvSpPr>
              <p:nvPr/>
            </p:nvSpPr>
            <p:spPr bwMode="auto">
              <a:xfrm flipV="1">
                <a:off x="1106" y="1680"/>
                <a:ext cx="0" cy="598"/>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96" name="Line 83">
                <a:extLst>
                  <a:ext uri="{FF2B5EF4-FFF2-40B4-BE49-F238E27FC236}">
                    <a16:creationId xmlns:a16="http://schemas.microsoft.com/office/drawing/2014/main" id="{11A36B1B-5EF9-BE4E-B102-BDF2F8D1D767}"/>
                  </a:ext>
                </a:extLst>
              </p:cNvPr>
              <p:cNvSpPr>
                <a:spLocks noChangeShapeType="1"/>
              </p:cNvSpPr>
              <p:nvPr/>
            </p:nvSpPr>
            <p:spPr bwMode="auto">
              <a:xfrm flipH="1" flipV="1">
                <a:off x="1276" y="1812"/>
                <a:ext cx="2" cy="470"/>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97" name="Line 84">
                <a:extLst>
                  <a:ext uri="{FF2B5EF4-FFF2-40B4-BE49-F238E27FC236}">
                    <a16:creationId xmlns:a16="http://schemas.microsoft.com/office/drawing/2014/main" id="{DBFE7F51-9B86-5F41-A7BB-3339CA991247}"/>
                  </a:ext>
                </a:extLst>
              </p:cNvPr>
              <p:cNvSpPr>
                <a:spLocks noChangeShapeType="1"/>
              </p:cNvSpPr>
              <p:nvPr/>
            </p:nvSpPr>
            <p:spPr bwMode="auto">
              <a:xfrm>
                <a:off x="1368" y="1924"/>
                <a:ext cx="2" cy="358"/>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sp>
        <p:nvSpPr>
          <p:cNvPr id="243" name="Rectangle 77">
            <a:extLst>
              <a:ext uri="{FF2B5EF4-FFF2-40B4-BE49-F238E27FC236}">
                <a16:creationId xmlns:a16="http://schemas.microsoft.com/office/drawing/2014/main" id="{53E8513E-E83D-C947-8989-F40E5454F6A8}"/>
              </a:ext>
            </a:extLst>
          </p:cNvPr>
          <p:cNvSpPr>
            <a:spLocks noChangeArrowheads="1"/>
          </p:cNvSpPr>
          <p:nvPr/>
        </p:nvSpPr>
        <p:spPr bwMode="auto">
          <a:xfrm>
            <a:off x="1182960" y="2698439"/>
            <a:ext cx="3707092" cy="722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marR="0" lvl="0" indent="-231775"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transmits link-layer frame</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4" name="Rectangle 76">
            <a:extLst>
              <a:ext uri="{FF2B5EF4-FFF2-40B4-BE49-F238E27FC236}">
                <a16:creationId xmlns:a16="http://schemas.microsoft.com/office/drawing/2014/main" id="{74BA2DA1-F394-464B-8C5F-E81836E17747}"/>
              </a:ext>
            </a:extLst>
          </p:cNvPr>
          <p:cNvSpPr>
            <a:spLocks noChangeArrowheads="1"/>
          </p:cNvSpPr>
          <p:nvPr/>
        </p:nvSpPr>
        <p:spPr bwMode="auto">
          <a:xfrm>
            <a:off x="1236521" y="1283045"/>
            <a:ext cx="10571166" cy="5508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marR="0" lvl="0" indent="-231775"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 determines outgoing interface, passes datagram with IP source A, destination B to link layer </a:t>
            </a:r>
          </a:p>
        </p:txBody>
      </p:sp>
      <p:sp>
        <p:nvSpPr>
          <p:cNvPr id="256" name="Rectangle 77">
            <a:extLst>
              <a:ext uri="{FF2B5EF4-FFF2-40B4-BE49-F238E27FC236}">
                <a16:creationId xmlns:a16="http://schemas.microsoft.com/office/drawing/2014/main" id="{690603EC-6A8E-7B49-94C4-6F92D9F280EF}"/>
              </a:ext>
            </a:extLst>
          </p:cNvPr>
          <p:cNvSpPr>
            <a:spLocks noChangeArrowheads="1"/>
          </p:cNvSpPr>
          <p:nvPr/>
        </p:nvSpPr>
        <p:spPr bwMode="auto">
          <a:xfrm>
            <a:off x="1222717" y="1945029"/>
            <a:ext cx="10810254" cy="722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marR="0" lvl="0" indent="-231775"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 creates link-layer frame containing A-to-B IP datagram. Frame destination address: B's MAC address</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655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44"/>
                                        </p:tgtEl>
                                        <p:attrNameLst>
                                          <p:attrName>style.visibility</p:attrName>
                                        </p:attrNameLst>
                                      </p:cBhvr>
                                      <p:to>
                                        <p:strVal val="visible"/>
                                      </p:to>
                                    </p:set>
                                    <p:animEffect transition="in" filter="wipe(down)">
                                      <p:cBhvr>
                                        <p:cTn id="7" dur="500"/>
                                        <p:tgtEl>
                                          <p:spTgt spid="244"/>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1.04167E-6 -0.00023 L 1.04167E-6 0.19838 L 0.13489 0.11782 C 0.13489 0.06597 0.13607 0.01042 0.13607 -0.04144 " pathEditMode="relative" rAng="0" ptsTypes="AAAA">
                                      <p:cBhvr>
                                        <p:cTn id="10" dur="2000" fill="hold"/>
                                        <p:tgtEl>
                                          <p:spTgt spid="187"/>
                                        </p:tgtEl>
                                        <p:attrNameLst>
                                          <p:attrName>ppt_x</p:attrName>
                                          <p:attrName>ppt_y</p:attrName>
                                        </p:attrNameLst>
                                      </p:cBhvr>
                                      <p:rCtr x="6797" y="78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Routing to another subnet: addressing</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0CFFE62D-54D4-2E4A-9F56-42AF465143DE}"/>
              </a:ext>
            </a:extLst>
          </p:cNvPr>
          <p:cNvCxnSpPr/>
          <p:nvPr/>
        </p:nvCxnSpPr>
        <p:spPr>
          <a:xfrm>
            <a:off x="4293702" y="5340624"/>
            <a:ext cx="323353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 Box 4">
            <a:extLst>
              <a:ext uri="{FF2B5EF4-FFF2-40B4-BE49-F238E27FC236}">
                <a16:creationId xmlns:a16="http://schemas.microsoft.com/office/drawing/2014/main" id="{2D2C1B49-6D05-3245-A14C-49597506C649}"/>
              </a:ext>
            </a:extLst>
          </p:cNvPr>
          <p:cNvSpPr txBox="1">
            <a:spLocks noChangeArrowheads="1"/>
          </p:cNvSpPr>
          <p:nvPr/>
        </p:nvSpPr>
        <p:spPr bwMode="auto">
          <a:xfrm>
            <a:off x="5496545" y="4606786"/>
            <a:ext cx="380232"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R</a:t>
            </a:r>
            <a:endParaRPr kumimoji="0" lang="en-US" sz="2000" b="0" i="0" u="none" strike="noStrike" kern="1200" cap="none" spc="0" normalizeH="0" baseline="0" noProof="0" dirty="0">
              <a:ln>
                <a:noFill/>
              </a:ln>
              <a:solidFill>
                <a:srgbClr val="0000A8"/>
              </a:solidFill>
              <a:effectLst/>
              <a:uLnTx/>
              <a:uFillTx/>
              <a:latin typeface="Calibri" panose="020F0502020204030204"/>
              <a:ea typeface="+mn-ea"/>
              <a:cs typeface="+mn-cs"/>
            </a:endParaRPr>
          </a:p>
        </p:txBody>
      </p:sp>
      <p:sp>
        <p:nvSpPr>
          <p:cNvPr id="92" name="Text Box 21">
            <a:extLst>
              <a:ext uri="{FF2B5EF4-FFF2-40B4-BE49-F238E27FC236}">
                <a16:creationId xmlns:a16="http://schemas.microsoft.com/office/drawing/2014/main" id="{8E9F58B9-C012-7C42-9622-7098AAF9C744}"/>
              </a:ext>
            </a:extLst>
          </p:cNvPr>
          <p:cNvSpPr txBox="1">
            <a:spLocks noChangeArrowheads="1"/>
          </p:cNvSpPr>
          <p:nvPr/>
        </p:nvSpPr>
        <p:spPr bwMode="auto">
          <a:xfrm>
            <a:off x="5140945" y="5749508"/>
            <a:ext cx="158594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1A-23-F9-CD-06-9B</a:t>
            </a:r>
          </a:p>
        </p:txBody>
      </p:sp>
      <p:sp>
        <p:nvSpPr>
          <p:cNvPr id="93" name="Text Box 22">
            <a:extLst>
              <a:ext uri="{FF2B5EF4-FFF2-40B4-BE49-F238E27FC236}">
                <a16:creationId xmlns:a16="http://schemas.microsoft.com/office/drawing/2014/main" id="{D3BC78DD-68E2-3F42-A025-894036CA69F8}"/>
              </a:ext>
            </a:extLst>
          </p:cNvPr>
          <p:cNvSpPr txBox="1">
            <a:spLocks noChangeArrowheads="1"/>
          </p:cNvSpPr>
          <p:nvPr/>
        </p:nvSpPr>
        <p:spPr bwMode="auto">
          <a:xfrm>
            <a:off x="5288582" y="5576471"/>
            <a:ext cx="14157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222.222.222.220</a:t>
            </a:r>
          </a:p>
        </p:txBody>
      </p:sp>
      <p:grpSp>
        <p:nvGrpSpPr>
          <p:cNvPr id="94" name="Group 23">
            <a:extLst>
              <a:ext uri="{FF2B5EF4-FFF2-40B4-BE49-F238E27FC236}">
                <a16:creationId xmlns:a16="http://schemas.microsoft.com/office/drawing/2014/main" id="{026701D5-9E9E-EF42-B7AA-972F210D71D9}"/>
              </a:ext>
            </a:extLst>
          </p:cNvPr>
          <p:cNvGrpSpPr>
            <a:grpSpLocks/>
          </p:cNvGrpSpPr>
          <p:nvPr/>
        </p:nvGrpSpPr>
        <p:grpSpPr bwMode="auto">
          <a:xfrm>
            <a:off x="3992226" y="6027746"/>
            <a:ext cx="1573213" cy="482601"/>
            <a:chOff x="1934" y="2405"/>
            <a:chExt cx="991" cy="304"/>
          </a:xfrm>
        </p:grpSpPr>
        <p:sp>
          <p:nvSpPr>
            <p:cNvPr id="146" name="Text Box 24">
              <a:extLst>
                <a:ext uri="{FF2B5EF4-FFF2-40B4-BE49-F238E27FC236}">
                  <a16:creationId xmlns:a16="http://schemas.microsoft.com/office/drawing/2014/main" id="{D19F6EF2-3DED-734B-B3EA-8B5850BFD7DC}"/>
                </a:ext>
              </a:extLst>
            </p:cNvPr>
            <p:cNvSpPr txBox="1">
              <a:spLocks noChangeArrowheads="1"/>
            </p:cNvSpPr>
            <p:nvPr/>
          </p:nvSpPr>
          <p:spPr bwMode="auto">
            <a:xfrm>
              <a:off x="1934" y="2405"/>
              <a:ext cx="892"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111.111.111.110</a:t>
              </a:r>
            </a:p>
          </p:txBody>
        </p:sp>
        <p:sp>
          <p:nvSpPr>
            <p:cNvPr id="147" name="Text Box 25">
              <a:extLst>
                <a:ext uri="{FF2B5EF4-FFF2-40B4-BE49-F238E27FC236}">
                  <a16:creationId xmlns:a16="http://schemas.microsoft.com/office/drawing/2014/main" id="{E60F6762-DC3F-2E40-B567-43C8BBD1B182}"/>
                </a:ext>
              </a:extLst>
            </p:cNvPr>
            <p:cNvSpPr txBox="1">
              <a:spLocks noChangeArrowheads="1"/>
            </p:cNvSpPr>
            <p:nvPr/>
          </p:nvSpPr>
          <p:spPr bwMode="auto">
            <a:xfrm>
              <a:off x="1938" y="2515"/>
              <a:ext cx="987"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E6-E9-00-17-BB-4B</a:t>
              </a:r>
            </a:p>
          </p:txBody>
        </p:sp>
      </p:grpSp>
      <p:sp>
        <p:nvSpPr>
          <p:cNvPr id="99" name="Text Box 26">
            <a:extLst>
              <a:ext uri="{FF2B5EF4-FFF2-40B4-BE49-F238E27FC236}">
                <a16:creationId xmlns:a16="http://schemas.microsoft.com/office/drawing/2014/main" id="{EB7AD1CB-7395-4048-94BA-078B6760194C}"/>
              </a:ext>
            </a:extLst>
          </p:cNvPr>
          <p:cNvSpPr txBox="1">
            <a:spLocks noChangeArrowheads="1"/>
          </p:cNvSpPr>
          <p:nvPr/>
        </p:nvSpPr>
        <p:spPr bwMode="auto">
          <a:xfrm>
            <a:off x="1983382" y="6174597"/>
            <a:ext cx="1634615"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CC-49-DE-D0-AB-7D</a:t>
            </a:r>
          </a:p>
        </p:txBody>
      </p:sp>
      <p:sp>
        <p:nvSpPr>
          <p:cNvPr id="100" name="Text Box 27">
            <a:extLst>
              <a:ext uri="{FF2B5EF4-FFF2-40B4-BE49-F238E27FC236}">
                <a16:creationId xmlns:a16="http://schemas.microsoft.com/office/drawing/2014/main" id="{883C22D8-5EE5-FD4B-A6BF-961F094C9520}"/>
              </a:ext>
            </a:extLst>
          </p:cNvPr>
          <p:cNvSpPr txBox="1">
            <a:spLocks noChangeArrowheads="1"/>
          </p:cNvSpPr>
          <p:nvPr/>
        </p:nvSpPr>
        <p:spPr bwMode="auto">
          <a:xfrm>
            <a:off x="2183407" y="5985684"/>
            <a:ext cx="14157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111.111.111.112</a:t>
            </a:r>
          </a:p>
        </p:txBody>
      </p:sp>
      <p:sp>
        <p:nvSpPr>
          <p:cNvPr id="101" name="Text Box 30">
            <a:extLst>
              <a:ext uri="{FF2B5EF4-FFF2-40B4-BE49-F238E27FC236}">
                <a16:creationId xmlns:a16="http://schemas.microsoft.com/office/drawing/2014/main" id="{F0A4A6D6-07D6-9540-9E22-87082344B6CE}"/>
              </a:ext>
            </a:extLst>
          </p:cNvPr>
          <p:cNvSpPr txBox="1">
            <a:spLocks noChangeArrowheads="1"/>
          </p:cNvSpPr>
          <p:nvPr/>
        </p:nvSpPr>
        <p:spPr bwMode="auto">
          <a:xfrm>
            <a:off x="1901438" y="5007006"/>
            <a:ext cx="14157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111.111.111.111</a:t>
            </a:r>
          </a:p>
        </p:txBody>
      </p:sp>
      <p:sp>
        <p:nvSpPr>
          <p:cNvPr id="102" name="Text Box 33">
            <a:extLst>
              <a:ext uri="{FF2B5EF4-FFF2-40B4-BE49-F238E27FC236}">
                <a16:creationId xmlns:a16="http://schemas.microsoft.com/office/drawing/2014/main" id="{98DB423A-5D18-F545-A673-502329AD2A00}"/>
              </a:ext>
            </a:extLst>
          </p:cNvPr>
          <p:cNvSpPr txBox="1">
            <a:spLocks noChangeArrowheads="1"/>
          </p:cNvSpPr>
          <p:nvPr/>
        </p:nvSpPr>
        <p:spPr bwMode="auto">
          <a:xfrm>
            <a:off x="1799535" y="5196273"/>
            <a:ext cx="1535998"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74-29-9C-E8-FF-55</a:t>
            </a:r>
          </a:p>
        </p:txBody>
      </p:sp>
      <p:sp>
        <p:nvSpPr>
          <p:cNvPr id="103" name="Freeform 39">
            <a:extLst>
              <a:ext uri="{FF2B5EF4-FFF2-40B4-BE49-F238E27FC236}">
                <a16:creationId xmlns:a16="http://schemas.microsoft.com/office/drawing/2014/main" id="{B2706607-111C-5245-B2CF-A17D7724FFA8}"/>
              </a:ext>
            </a:extLst>
          </p:cNvPr>
          <p:cNvSpPr>
            <a:spLocks/>
          </p:cNvSpPr>
          <p:nvPr/>
        </p:nvSpPr>
        <p:spPr bwMode="auto">
          <a:xfrm>
            <a:off x="3637582" y="4808121"/>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4" name="Line 40">
            <a:extLst>
              <a:ext uri="{FF2B5EF4-FFF2-40B4-BE49-F238E27FC236}">
                <a16:creationId xmlns:a16="http://schemas.microsoft.com/office/drawing/2014/main" id="{28F869C4-D67B-E043-97EC-60E9EE422E8C}"/>
              </a:ext>
            </a:extLst>
          </p:cNvPr>
          <p:cNvSpPr>
            <a:spLocks noChangeShapeType="1"/>
          </p:cNvSpPr>
          <p:nvPr/>
        </p:nvSpPr>
        <p:spPr bwMode="auto">
          <a:xfrm>
            <a:off x="3334370" y="4787483"/>
            <a:ext cx="438150" cy="2301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Line 41">
            <a:extLst>
              <a:ext uri="{FF2B5EF4-FFF2-40B4-BE49-F238E27FC236}">
                <a16:creationId xmlns:a16="http://schemas.microsoft.com/office/drawing/2014/main" id="{F58EADC2-5F53-3341-BAA6-DBF970DD75E5}"/>
              </a:ext>
            </a:extLst>
          </p:cNvPr>
          <p:cNvSpPr>
            <a:spLocks noChangeShapeType="1"/>
          </p:cNvSpPr>
          <p:nvPr/>
        </p:nvSpPr>
        <p:spPr bwMode="auto">
          <a:xfrm flipV="1">
            <a:off x="3406935" y="5732045"/>
            <a:ext cx="283036" cy="5444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Line 44">
            <a:extLst>
              <a:ext uri="{FF2B5EF4-FFF2-40B4-BE49-F238E27FC236}">
                <a16:creationId xmlns:a16="http://schemas.microsoft.com/office/drawing/2014/main" id="{9DEB43AB-0452-E74B-A267-354DF376C2C7}"/>
              </a:ext>
            </a:extLst>
          </p:cNvPr>
          <p:cNvSpPr>
            <a:spLocks noChangeShapeType="1"/>
          </p:cNvSpPr>
          <p:nvPr/>
        </p:nvSpPr>
        <p:spPr bwMode="auto">
          <a:xfrm flipV="1">
            <a:off x="3342282" y="5842809"/>
            <a:ext cx="0" cy="16351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Line 45">
            <a:extLst>
              <a:ext uri="{FF2B5EF4-FFF2-40B4-BE49-F238E27FC236}">
                <a16:creationId xmlns:a16="http://schemas.microsoft.com/office/drawing/2014/main" id="{FCE2A6D7-36B2-D94C-B589-354F8509B97B}"/>
              </a:ext>
            </a:extLst>
          </p:cNvPr>
          <p:cNvSpPr>
            <a:spLocks noChangeShapeType="1"/>
          </p:cNvSpPr>
          <p:nvPr/>
        </p:nvSpPr>
        <p:spPr bwMode="auto">
          <a:xfrm flipH="1" flipV="1">
            <a:off x="3248645" y="4860508"/>
            <a:ext cx="0" cy="24812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Line 46">
            <a:extLst>
              <a:ext uri="{FF2B5EF4-FFF2-40B4-BE49-F238E27FC236}">
                <a16:creationId xmlns:a16="http://schemas.microsoft.com/office/drawing/2014/main" id="{34C788DF-A7C4-7C49-A6BA-645F989435A2}"/>
              </a:ext>
            </a:extLst>
          </p:cNvPr>
          <p:cNvSpPr>
            <a:spLocks noChangeShapeType="1"/>
          </p:cNvSpPr>
          <p:nvPr/>
        </p:nvSpPr>
        <p:spPr bwMode="auto">
          <a:xfrm>
            <a:off x="5018707" y="5427247"/>
            <a:ext cx="0" cy="620504"/>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Line 47">
            <a:extLst>
              <a:ext uri="{FF2B5EF4-FFF2-40B4-BE49-F238E27FC236}">
                <a16:creationId xmlns:a16="http://schemas.microsoft.com/office/drawing/2014/main" id="{74475E6E-D489-9D41-83DE-586A84785D27}"/>
              </a:ext>
            </a:extLst>
          </p:cNvPr>
          <p:cNvSpPr>
            <a:spLocks noChangeShapeType="1"/>
          </p:cNvSpPr>
          <p:nvPr/>
        </p:nvSpPr>
        <p:spPr bwMode="auto">
          <a:xfrm flipH="1" flipV="1">
            <a:off x="6207745" y="5417721"/>
            <a:ext cx="4762" cy="2206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1" name="Text Box 58">
            <a:extLst>
              <a:ext uri="{FF2B5EF4-FFF2-40B4-BE49-F238E27FC236}">
                <a16:creationId xmlns:a16="http://schemas.microsoft.com/office/drawing/2014/main" id="{9ED91BB2-5CD2-AF4D-990D-A02134AFDF18}"/>
              </a:ext>
            </a:extLst>
          </p:cNvPr>
          <p:cNvSpPr txBox="1">
            <a:spLocks noChangeArrowheads="1"/>
          </p:cNvSpPr>
          <p:nvPr/>
        </p:nvSpPr>
        <p:spPr bwMode="auto">
          <a:xfrm>
            <a:off x="2243136" y="4315099"/>
            <a:ext cx="393056"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A</a:t>
            </a:r>
          </a:p>
        </p:txBody>
      </p:sp>
      <p:grpSp>
        <p:nvGrpSpPr>
          <p:cNvPr id="113" name="Group 63">
            <a:extLst>
              <a:ext uri="{FF2B5EF4-FFF2-40B4-BE49-F238E27FC236}">
                <a16:creationId xmlns:a16="http://schemas.microsoft.com/office/drawing/2014/main" id="{28E44824-539C-9E48-97D4-38EC5EF1A87D}"/>
              </a:ext>
            </a:extLst>
          </p:cNvPr>
          <p:cNvGrpSpPr>
            <a:grpSpLocks/>
          </p:cNvGrpSpPr>
          <p:nvPr/>
        </p:nvGrpSpPr>
        <p:grpSpPr bwMode="auto">
          <a:xfrm>
            <a:off x="8615685" y="5148731"/>
            <a:ext cx="1616076" cy="495300"/>
            <a:chOff x="4351" y="2786"/>
            <a:chExt cx="1018" cy="312"/>
          </a:xfrm>
        </p:grpSpPr>
        <p:sp>
          <p:nvSpPr>
            <p:cNvPr id="144" name="Text Box 64">
              <a:extLst>
                <a:ext uri="{FF2B5EF4-FFF2-40B4-BE49-F238E27FC236}">
                  <a16:creationId xmlns:a16="http://schemas.microsoft.com/office/drawing/2014/main" id="{6F4DD6C5-5CCC-9A43-8DEF-22B166CC124F}"/>
                </a:ext>
              </a:extLst>
            </p:cNvPr>
            <p:cNvSpPr txBox="1">
              <a:spLocks noChangeArrowheads="1"/>
            </p:cNvSpPr>
            <p:nvPr/>
          </p:nvSpPr>
          <p:spPr bwMode="auto">
            <a:xfrm>
              <a:off x="4352" y="2786"/>
              <a:ext cx="892"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222.222.222.222</a:t>
              </a:r>
            </a:p>
          </p:txBody>
        </p:sp>
        <p:sp>
          <p:nvSpPr>
            <p:cNvPr id="145" name="Text Box 65">
              <a:extLst>
                <a:ext uri="{FF2B5EF4-FFF2-40B4-BE49-F238E27FC236}">
                  <a16:creationId xmlns:a16="http://schemas.microsoft.com/office/drawing/2014/main" id="{6E33AF33-87FC-744F-A61A-A574F7048B06}"/>
                </a:ext>
              </a:extLst>
            </p:cNvPr>
            <p:cNvSpPr txBox="1">
              <a:spLocks noChangeArrowheads="1"/>
            </p:cNvSpPr>
            <p:nvPr/>
          </p:nvSpPr>
          <p:spPr bwMode="auto">
            <a:xfrm>
              <a:off x="4351" y="2904"/>
              <a:ext cx="1018"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49-BD-D2-C7-56-2A</a:t>
              </a:r>
            </a:p>
          </p:txBody>
        </p:sp>
      </p:grpSp>
      <p:sp>
        <p:nvSpPr>
          <p:cNvPr id="114" name="Line 67">
            <a:extLst>
              <a:ext uri="{FF2B5EF4-FFF2-40B4-BE49-F238E27FC236}">
                <a16:creationId xmlns:a16="http://schemas.microsoft.com/office/drawing/2014/main" id="{351E9598-D6EF-0941-9E90-3FFDA09398B1}"/>
              </a:ext>
            </a:extLst>
          </p:cNvPr>
          <p:cNvSpPr>
            <a:spLocks noChangeShapeType="1"/>
          </p:cNvSpPr>
          <p:nvPr/>
        </p:nvSpPr>
        <p:spPr bwMode="auto">
          <a:xfrm flipV="1">
            <a:off x="8215932" y="4787483"/>
            <a:ext cx="450850" cy="3175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Text Box 71">
            <a:extLst>
              <a:ext uri="{FF2B5EF4-FFF2-40B4-BE49-F238E27FC236}">
                <a16:creationId xmlns:a16="http://schemas.microsoft.com/office/drawing/2014/main" id="{A2452177-E551-CB48-A13E-9F30A8D87705}"/>
              </a:ext>
            </a:extLst>
          </p:cNvPr>
          <p:cNvSpPr txBox="1">
            <a:spLocks noChangeArrowheads="1"/>
          </p:cNvSpPr>
          <p:nvPr/>
        </p:nvSpPr>
        <p:spPr bwMode="auto">
          <a:xfrm>
            <a:off x="8307272" y="6136999"/>
            <a:ext cx="14157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222.222.222.221</a:t>
            </a:r>
          </a:p>
        </p:txBody>
      </p:sp>
      <p:sp>
        <p:nvSpPr>
          <p:cNvPr id="117" name="Text Box 72">
            <a:extLst>
              <a:ext uri="{FF2B5EF4-FFF2-40B4-BE49-F238E27FC236}">
                <a16:creationId xmlns:a16="http://schemas.microsoft.com/office/drawing/2014/main" id="{70A29F2B-254D-C242-BED3-63C6A20006BF}"/>
              </a:ext>
            </a:extLst>
          </p:cNvPr>
          <p:cNvSpPr txBox="1">
            <a:spLocks noChangeArrowheads="1"/>
          </p:cNvSpPr>
          <p:nvPr/>
        </p:nvSpPr>
        <p:spPr bwMode="auto">
          <a:xfrm>
            <a:off x="8297391" y="6315866"/>
            <a:ext cx="1552284"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88-B2-2F-54-1A-0F</a:t>
            </a:r>
          </a:p>
        </p:txBody>
      </p:sp>
      <p:sp>
        <p:nvSpPr>
          <p:cNvPr id="118" name="Line 73">
            <a:extLst>
              <a:ext uri="{FF2B5EF4-FFF2-40B4-BE49-F238E27FC236}">
                <a16:creationId xmlns:a16="http://schemas.microsoft.com/office/drawing/2014/main" id="{EA6BFE92-6101-754D-A5A8-900E35C4E79C}"/>
              </a:ext>
            </a:extLst>
          </p:cNvPr>
          <p:cNvSpPr>
            <a:spLocks noChangeShapeType="1"/>
          </p:cNvSpPr>
          <p:nvPr/>
        </p:nvSpPr>
        <p:spPr bwMode="auto">
          <a:xfrm flipH="1" flipV="1">
            <a:off x="8156672" y="5684421"/>
            <a:ext cx="267105" cy="20092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0" name="Freeform 75">
            <a:extLst>
              <a:ext uri="{FF2B5EF4-FFF2-40B4-BE49-F238E27FC236}">
                <a16:creationId xmlns:a16="http://schemas.microsoft.com/office/drawing/2014/main" id="{68E66362-A921-0844-BAA8-FB5279AD1D5D}"/>
              </a:ext>
            </a:extLst>
          </p:cNvPr>
          <p:cNvSpPr>
            <a:spLocks/>
          </p:cNvSpPr>
          <p:nvPr/>
        </p:nvSpPr>
        <p:spPr bwMode="auto">
          <a:xfrm>
            <a:off x="7476157" y="4811296"/>
            <a:ext cx="765175" cy="1081088"/>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Text Box 76">
            <a:extLst>
              <a:ext uri="{FF2B5EF4-FFF2-40B4-BE49-F238E27FC236}">
                <a16:creationId xmlns:a16="http://schemas.microsoft.com/office/drawing/2014/main" id="{DA57B50B-B7E5-2942-B45A-3152B6985451}"/>
              </a:ext>
            </a:extLst>
          </p:cNvPr>
          <p:cNvSpPr txBox="1">
            <a:spLocks noChangeArrowheads="1"/>
          </p:cNvSpPr>
          <p:nvPr/>
        </p:nvSpPr>
        <p:spPr bwMode="auto">
          <a:xfrm>
            <a:off x="9407316" y="4484341"/>
            <a:ext cx="380232"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B</a:t>
            </a:r>
          </a:p>
        </p:txBody>
      </p:sp>
      <p:grpSp>
        <p:nvGrpSpPr>
          <p:cNvPr id="9" name="Group 8">
            <a:extLst>
              <a:ext uri="{FF2B5EF4-FFF2-40B4-BE49-F238E27FC236}">
                <a16:creationId xmlns:a16="http://schemas.microsoft.com/office/drawing/2014/main" id="{CC76A447-7E01-C147-9C89-C1C4C935DA7A}"/>
              </a:ext>
            </a:extLst>
          </p:cNvPr>
          <p:cNvGrpSpPr/>
          <p:nvPr/>
        </p:nvGrpSpPr>
        <p:grpSpPr>
          <a:xfrm>
            <a:off x="5001868" y="5038254"/>
            <a:ext cx="1310631" cy="501151"/>
            <a:chOff x="4909105" y="5767126"/>
            <a:chExt cx="1310631" cy="501151"/>
          </a:xfrm>
        </p:grpSpPr>
        <p:sp>
          <p:nvSpPr>
            <p:cNvPr id="167" name="Rectangle 37">
              <a:extLst>
                <a:ext uri="{FF2B5EF4-FFF2-40B4-BE49-F238E27FC236}">
                  <a16:creationId xmlns:a16="http://schemas.microsoft.com/office/drawing/2014/main" id="{89D0886F-F835-2044-AB8F-F49ACC0B58EB}"/>
                </a:ext>
              </a:extLst>
            </p:cNvPr>
            <p:cNvSpPr>
              <a:spLocks noChangeArrowheads="1"/>
            </p:cNvSpPr>
            <p:nvPr/>
          </p:nvSpPr>
          <p:spPr bwMode="auto">
            <a:xfrm rot="5400000">
              <a:off x="6024859" y="5937451"/>
              <a:ext cx="13416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sp>
          <p:nvSpPr>
            <p:cNvPr id="168" name="Rectangle 37">
              <a:extLst>
                <a:ext uri="{FF2B5EF4-FFF2-40B4-BE49-F238E27FC236}">
                  <a16:creationId xmlns:a16="http://schemas.microsoft.com/office/drawing/2014/main" id="{C75323AD-DC39-4543-A0CC-4375A7BCF3F2}"/>
                </a:ext>
              </a:extLst>
            </p:cNvPr>
            <p:cNvSpPr>
              <a:spLocks noChangeArrowheads="1"/>
            </p:cNvSpPr>
            <p:nvPr/>
          </p:nvSpPr>
          <p:spPr bwMode="auto">
            <a:xfrm rot="5400000">
              <a:off x="4966501" y="5940764"/>
              <a:ext cx="140795"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56" name="Group 155">
              <a:extLst>
                <a:ext uri="{FF2B5EF4-FFF2-40B4-BE49-F238E27FC236}">
                  <a16:creationId xmlns:a16="http://schemas.microsoft.com/office/drawing/2014/main" id="{EDD0BCD9-05EB-F249-AEA1-A9CCFBC80BB8}"/>
                </a:ext>
              </a:extLst>
            </p:cNvPr>
            <p:cNvGrpSpPr/>
            <p:nvPr/>
          </p:nvGrpSpPr>
          <p:grpSpPr>
            <a:xfrm>
              <a:off x="5115340" y="5767126"/>
              <a:ext cx="901147" cy="501151"/>
              <a:chOff x="7493876" y="2774731"/>
              <a:chExt cx="1481958" cy="894622"/>
            </a:xfrm>
          </p:grpSpPr>
          <p:sp>
            <p:nvSpPr>
              <p:cNvPr id="157" name="Freeform 156">
                <a:extLst>
                  <a:ext uri="{FF2B5EF4-FFF2-40B4-BE49-F238E27FC236}">
                    <a16:creationId xmlns:a16="http://schemas.microsoft.com/office/drawing/2014/main" id="{F5326B06-29FF-A544-BF80-2A062222958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8" name="Oval 157">
                <a:extLst>
                  <a:ext uri="{FF2B5EF4-FFF2-40B4-BE49-F238E27FC236}">
                    <a16:creationId xmlns:a16="http://schemas.microsoft.com/office/drawing/2014/main" id="{8065A2A5-902C-A940-821B-CBFC0122AC2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9" name="Group 158">
                <a:extLst>
                  <a:ext uri="{FF2B5EF4-FFF2-40B4-BE49-F238E27FC236}">
                    <a16:creationId xmlns:a16="http://schemas.microsoft.com/office/drawing/2014/main" id="{14C076B7-5A71-8644-9F5C-08E13F943BD5}"/>
                  </a:ext>
                </a:extLst>
              </p:cNvPr>
              <p:cNvGrpSpPr/>
              <p:nvPr/>
            </p:nvGrpSpPr>
            <p:grpSpPr>
              <a:xfrm>
                <a:off x="7713663" y="2848339"/>
                <a:ext cx="1042107" cy="425543"/>
                <a:chOff x="7786941" y="2884917"/>
                <a:chExt cx="897649" cy="353919"/>
              </a:xfrm>
            </p:grpSpPr>
            <p:sp>
              <p:nvSpPr>
                <p:cNvPr id="160" name="Freeform 159">
                  <a:extLst>
                    <a:ext uri="{FF2B5EF4-FFF2-40B4-BE49-F238E27FC236}">
                      <a16:creationId xmlns:a16="http://schemas.microsoft.com/office/drawing/2014/main" id="{13D62837-C3EA-8B4B-B09D-FC71F9727C6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1" name="Freeform 160">
                  <a:extLst>
                    <a:ext uri="{FF2B5EF4-FFF2-40B4-BE49-F238E27FC236}">
                      <a16:creationId xmlns:a16="http://schemas.microsoft.com/office/drawing/2014/main" id="{147D5E46-2372-FA45-9685-A7CC6CA91F5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2" name="Freeform 161">
                  <a:extLst>
                    <a:ext uri="{FF2B5EF4-FFF2-40B4-BE49-F238E27FC236}">
                      <a16:creationId xmlns:a16="http://schemas.microsoft.com/office/drawing/2014/main" id="{6B2D97C5-61CB-9441-993B-95CAA7169FC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3" name="Freeform 162">
                  <a:extLst>
                    <a:ext uri="{FF2B5EF4-FFF2-40B4-BE49-F238E27FC236}">
                      <a16:creationId xmlns:a16="http://schemas.microsoft.com/office/drawing/2014/main" id="{CD3C4F94-9D92-F048-A80A-0D709146CB4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sp>
        <p:nvSpPr>
          <p:cNvPr id="171" name="Rectangle 37">
            <a:extLst>
              <a:ext uri="{FF2B5EF4-FFF2-40B4-BE49-F238E27FC236}">
                <a16:creationId xmlns:a16="http://schemas.microsoft.com/office/drawing/2014/main" id="{A9816EEA-38E6-AE46-970F-D20738D1CBC9}"/>
              </a:ext>
            </a:extLst>
          </p:cNvPr>
          <p:cNvSpPr>
            <a:spLocks noChangeArrowheads="1"/>
          </p:cNvSpPr>
          <p:nvPr/>
        </p:nvSpPr>
        <p:spPr bwMode="auto">
          <a:xfrm rot="5400000">
            <a:off x="3161022" y="4666815"/>
            <a:ext cx="119903"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49" name="Group 49">
            <a:extLst>
              <a:ext uri="{FF2B5EF4-FFF2-40B4-BE49-F238E27FC236}">
                <a16:creationId xmlns:a16="http://schemas.microsoft.com/office/drawing/2014/main" id="{AD680CEA-D168-C84F-AAE1-D128195A44E7}"/>
              </a:ext>
            </a:extLst>
          </p:cNvPr>
          <p:cNvGrpSpPr>
            <a:grpSpLocks/>
          </p:cNvGrpSpPr>
          <p:nvPr/>
        </p:nvGrpSpPr>
        <p:grpSpPr bwMode="auto">
          <a:xfrm>
            <a:off x="2318687" y="4333458"/>
            <a:ext cx="936071" cy="761428"/>
            <a:chOff x="-44" y="1473"/>
            <a:chExt cx="981" cy="1105"/>
          </a:xfrm>
        </p:grpSpPr>
        <p:pic>
          <p:nvPicPr>
            <p:cNvPr id="150" name="Picture 50" descr="desktop_computer_stylized_medium">
              <a:extLst>
                <a:ext uri="{FF2B5EF4-FFF2-40B4-BE49-F238E27FC236}">
                  <a16:creationId xmlns:a16="http://schemas.microsoft.com/office/drawing/2014/main" id="{DADE998E-D7B9-EC4F-9F94-E65CF536C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1" name="Freeform 51">
              <a:extLst>
                <a:ext uri="{FF2B5EF4-FFF2-40B4-BE49-F238E27FC236}">
                  <a16:creationId xmlns:a16="http://schemas.microsoft.com/office/drawing/2014/main" id="{BC38A1B0-555E-F049-93AC-48537726F7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80" name="Rectangle 37">
            <a:extLst>
              <a:ext uri="{FF2B5EF4-FFF2-40B4-BE49-F238E27FC236}">
                <a16:creationId xmlns:a16="http://schemas.microsoft.com/office/drawing/2014/main" id="{51912ACC-FA1C-7E48-9062-DA96B6CD7C33}"/>
              </a:ext>
            </a:extLst>
          </p:cNvPr>
          <p:cNvSpPr>
            <a:spLocks noChangeArrowheads="1"/>
          </p:cNvSpPr>
          <p:nvPr/>
        </p:nvSpPr>
        <p:spPr bwMode="auto">
          <a:xfrm rot="5400000">
            <a:off x="3271833" y="5687855"/>
            <a:ext cx="84261" cy="194751"/>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26" name="Group 49">
            <a:extLst>
              <a:ext uri="{FF2B5EF4-FFF2-40B4-BE49-F238E27FC236}">
                <a16:creationId xmlns:a16="http://schemas.microsoft.com/office/drawing/2014/main" id="{164313DA-E436-B94D-946E-A9F9627207EA}"/>
              </a:ext>
            </a:extLst>
          </p:cNvPr>
          <p:cNvGrpSpPr>
            <a:grpSpLocks/>
          </p:cNvGrpSpPr>
          <p:nvPr/>
        </p:nvGrpSpPr>
        <p:grpSpPr bwMode="auto">
          <a:xfrm>
            <a:off x="2681426" y="5490561"/>
            <a:ext cx="639495" cy="517588"/>
            <a:chOff x="-44" y="1473"/>
            <a:chExt cx="981" cy="1105"/>
          </a:xfrm>
        </p:grpSpPr>
        <p:pic>
          <p:nvPicPr>
            <p:cNvPr id="127" name="Picture 50" descr="desktop_computer_stylized_medium">
              <a:extLst>
                <a:ext uri="{FF2B5EF4-FFF2-40B4-BE49-F238E27FC236}">
                  <a16:creationId xmlns:a16="http://schemas.microsoft.com/office/drawing/2014/main" id="{2DC8C6C4-5C23-0541-8061-C718A5B9D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8" name="Freeform 51">
              <a:extLst>
                <a:ext uri="{FF2B5EF4-FFF2-40B4-BE49-F238E27FC236}">
                  <a16:creationId xmlns:a16="http://schemas.microsoft.com/office/drawing/2014/main" id="{24E0555C-7855-E749-82E9-0F21AFA4C7C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81" name="Rectangle 37">
            <a:extLst>
              <a:ext uri="{FF2B5EF4-FFF2-40B4-BE49-F238E27FC236}">
                <a16:creationId xmlns:a16="http://schemas.microsoft.com/office/drawing/2014/main" id="{43F1B530-B1FE-5547-9108-2D9D5DEFE2F3}"/>
              </a:ext>
            </a:extLst>
          </p:cNvPr>
          <p:cNvSpPr>
            <a:spLocks noChangeArrowheads="1"/>
          </p:cNvSpPr>
          <p:nvPr/>
        </p:nvSpPr>
        <p:spPr bwMode="auto">
          <a:xfrm rot="5400000">
            <a:off x="8726575" y="4653061"/>
            <a:ext cx="119903"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sp>
        <p:nvSpPr>
          <p:cNvPr id="182" name="Rectangle 37">
            <a:extLst>
              <a:ext uri="{FF2B5EF4-FFF2-40B4-BE49-F238E27FC236}">
                <a16:creationId xmlns:a16="http://schemas.microsoft.com/office/drawing/2014/main" id="{7CF48F98-D094-CD4E-BD60-0DA33EA42206}"/>
              </a:ext>
            </a:extLst>
          </p:cNvPr>
          <p:cNvSpPr>
            <a:spLocks noChangeArrowheads="1"/>
          </p:cNvSpPr>
          <p:nvPr/>
        </p:nvSpPr>
        <p:spPr bwMode="auto">
          <a:xfrm rot="5400000">
            <a:off x="8496816" y="5784803"/>
            <a:ext cx="84261" cy="194751"/>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mn-cs"/>
            </a:endParaRPr>
          </a:p>
        </p:txBody>
      </p:sp>
      <p:grpSp>
        <p:nvGrpSpPr>
          <p:cNvPr id="152" name="Group 44">
            <a:extLst>
              <a:ext uri="{FF2B5EF4-FFF2-40B4-BE49-F238E27FC236}">
                <a16:creationId xmlns:a16="http://schemas.microsoft.com/office/drawing/2014/main" id="{083ACB0A-FBA9-0D43-9726-0A41424DD39D}"/>
              </a:ext>
            </a:extLst>
          </p:cNvPr>
          <p:cNvGrpSpPr>
            <a:grpSpLocks/>
          </p:cNvGrpSpPr>
          <p:nvPr/>
        </p:nvGrpSpPr>
        <p:grpSpPr bwMode="auto">
          <a:xfrm>
            <a:off x="8343615" y="5618570"/>
            <a:ext cx="711200" cy="601028"/>
            <a:chOff x="-44" y="1473"/>
            <a:chExt cx="981" cy="1105"/>
          </a:xfrm>
        </p:grpSpPr>
        <p:pic>
          <p:nvPicPr>
            <p:cNvPr id="154" name="Picture 45" descr="desktop_computer_stylized_medium">
              <a:extLst>
                <a:ext uri="{FF2B5EF4-FFF2-40B4-BE49-F238E27FC236}">
                  <a16:creationId xmlns:a16="http://schemas.microsoft.com/office/drawing/2014/main" id="{C369DB0B-1F34-3B46-A82A-78A90E656D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5" name="Freeform 46">
              <a:extLst>
                <a:ext uri="{FF2B5EF4-FFF2-40B4-BE49-F238E27FC236}">
                  <a16:creationId xmlns:a16="http://schemas.microsoft.com/office/drawing/2014/main" id="{9C2398C0-FF47-894E-B5E8-11EB55029DC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4" name="Straight Arrow Connector 13">
            <a:extLst>
              <a:ext uri="{FF2B5EF4-FFF2-40B4-BE49-F238E27FC236}">
                <a16:creationId xmlns:a16="http://schemas.microsoft.com/office/drawing/2014/main" id="{0F604162-E90D-984F-847A-C102A2F79780}"/>
              </a:ext>
            </a:extLst>
          </p:cNvPr>
          <p:cNvCxnSpPr/>
          <p:nvPr/>
        </p:nvCxnSpPr>
        <p:spPr>
          <a:xfrm flipV="1">
            <a:off x="8669292" y="4874844"/>
            <a:ext cx="0" cy="4459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ED79A4A8-654F-5C41-9FB9-78AF30E0F351}"/>
              </a:ext>
            </a:extLst>
          </p:cNvPr>
          <p:cNvCxnSpPr>
            <a:cxnSpLocks/>
          </p:cNvCxnSpPr>
          <p:nvPr/>
        </p:nvCxnSpPr>
        <p:spPr>
          <a:xfrm flipV="1">
            <a:off x="8447023" y="5943807"/>
            <a:ext cx="0" cy="2416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4" name="Group 113">
            <a:extLst>
              <a:ext uri="{FF2B5EF4-FFF2-40B4-BE49-F238E27FC236}">
                <a16:creationId xmlns:a16="http://schemas.microsoft.com/office/drawing/2014/main" id="{4F40B619-9A70-2641-9962-A545BD190AEE}"/>
              </a:ext>
            </a:extLst>
          </p:cNvPr>
          <p:cNvGrpSpPr>
            <a:grpSpLocks/>
          </p:cNvGrpSpPr>
          <p:nvPr/>
        </p:nvGrpSpPr>
        <p:grpSpPr bwMode="auto">
          <a:xfrm>
            <a:off x="9360038" y="2716627"/>
            <a:ext cx="928688" cy="1954212"/>
            <a:chOff x="250" y="1380"/>
            <a:chExt cx="585" cy="1231"/>
          </a:xfrm>
        </p:grpSpPr>
        <p:sp>
          <p:nvSpPr>
            <p:cNvPr id="245" name="Freeform 106">
              <a:extLst>
                <a:ext uri="{FF2B5EF4-FFF2-40B4-BE49-F238E27FC236}">
                  <a16:creationId xmlns:a16="http://schemas.microsoft.com/office/drawing/2014/main" id="{970BC10B-039D-D849-BD17-870D52BCA8D3}"/>
                </a:ext>
              </a:extLst>
            </p:cNvPr>
            <p:cNvSpPr>
              <a:spLocks/>
            </p:cNvSpPr>
            <p:nvPr/>
          </p:nvSpPr>
          <p:spPr bwMode="auto">
            <a:xfrm>
              <a:off x="250" y="1414"/>
              <a:ext cx="582" cy="1197"/>
            </a:xfrm>
            <a:custGeom>
              <a:avLst/>
              <a:gdLst>
                <a:gd name="T0" fmla="*/ 582 w 582"/>
                <a:gd name="T1" fmla="*/ 781 h 1197"/>
                <a:gd name="T2" fmla="*/ 0 w 582"/>
                <a:gd name="T3" fmla="*/ 1197 h 1197"/>
                <a:gd name="T4" fmla="*/ 83 w 582"/>
                <a:gd name="T5" fmla="*/ 0 h 1197"/>
                <a:gd name="T6" fmla="*/ 582 w 582"/>
                <a:gd name="T7" fmla="*/ 781 h 11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2" h="1197">
                  <a:moveTo>
                    <a:pt x="582" y="781"/>
                  </a:moveTo>
                  <a:lnTo>
                    <a:pt x="0" y="1197"/>
                  </a:lnTo>
                  <a:lnTo>
                    <a:pt x="83" y="0"/>
                  </a:lnTo>
                  <a:lnTo>
                    <a:pt x="582" y="781"/>
                  </a:lnTo>
                  <a:close/>
                </a:path>
              </a:pathLst>
            </a:custGeom>
            <a:gradFill rotWithShape="1">
              <a:gsLst>
                <a:gs pos="0">
                  <a:srgbClr val="FFFFFF"/>
                </a:gs>
                <a:gs pos="99000">
                  <a:schemeClr val="bg1">
                    <a:lumMod val="75000"/>
                  </a:schemeClr>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46" name="Rectangle 107">
              <a:extLst>
                <a:ext uri="{FF2B5EF4-FFF2-40B4-BE49-F238E27FC236}">
                  <a16:creationId xmlns:a16="http://schemas.microsoft.com/office/drawing/2014/main" id="{881A2D84-75CD-FF46-8268-58570E386E4E}"/>
                </a:ext>
              </a:extLst>
            </p:cNvPr>
            <p:cNvSpPr>
              <a:spLocks noChangeArrowheads="1"/>
            </p:cNvSpPr>
            <p:nvPr/>
          </p:nvSpPr>
          <p:spPr bwMode="auto">
            <a:xfrm>
              <a:off x="338" y="1399"/>
              <a:ext cx="493" cy="790"/>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47" name="Text Box 108">
              <a:extLst>
                <a:ext uri="{FF2B5EF4-FFF2-40B4-BE49-F238E27FC236}">
                  <a16:creationId xmlns:a16="http://schemas.microsoft.com/office/drawing/2014/main" id="{0174C2C5-DEEC-6448-84DD-CBC717D8C46C}"/>
                </a:ext>
              </a:extLst>
            </p:cNvPr>
            <p:cNvSpPr txBox="1">
              <a:spLocks noChangeArrowheads="1"/>
            </p:cNvSpPr>
            <p:nvPr/>
          </p:nvSpPr>
          <p:spPr bwMode="auto">
            <a:xfrm>
              <a:off x="413" y="1380"/>
              <a:ext cx="336"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Phy</a:t>
              </a:r>
            </a:p>
          </p:txBody>
        </p:sp>
        <p:sp>
          <p:nvSpPr>
            <p:cNvPr id="248" name="Line 109">
              <a:extLst>
                <a:ext uri="{FF2B5EF4-FFF2-40B4-BE49-F238E27FC236}">
                  <a16:creationId xmlns:a16="http://schemas.microsoft.com/office/drawing/2014/main" id="{5A82C9AA-9D84-BC42-9880-443161490A44}"/>
                </a:ext>
              </a:extLst>
            </p:cNvPr>
            <p:cNvSpPr>
              <a:spLocks noChangeShapeType="1"/>
            </p:cNvSpPr>
            <p:nvPr/>
          </p:nvSpPr>
          <p:spPr bwMode="auto">
            <a:xfrm>
              <a:off x="346" y="1868"/>
              <a:ext cx="489"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49" name="Line 110">
              <a:extLst>
                <a:ext uri="{FF2B5EF4-FFF2-40B4-BE49-F238E27FC236}">
                  <a16:creationId xmlns:a16="http://schemas.microsoft.com/office/drawing/2014/main" id="{7EEC7F05-4E24-D14E-8286-E30E0B01CBC6}"/>
                </a:ext>
              </a:extLst>
            </p:cNvPr>
            <p:cNvSpPr>
              <a:spLocks noChangeShapeType="1"/>
            </p:cNvSpPr>
            <p:nvPr/>
          </p:nvSpPr>
          <p:spPr bwMode="auto">
            <a:xfrm>
              <a:off x="343" y="2027"/>
              <a:ext cx="489"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50" name="Line 111">
              <a:extLst>
                <a:ext uri="{FF2B5EF4-FFF2-40B4-BE49-F238E27FC236}">
                  <a16:creationId xmlns:a16="http://schemas.microsoft.com/office/drawing/2014/main" id="{8F3EE3E7-2794-E248-913F-D23487889C7C}"/>
                </a:ext>
              </a:extLst>
            </p:cNvPr>
            <p:cNvSpPr>
              <a:spLocks noChangeShapeType="1"/>
            </p:cNvSpPr>
            <p:nvPr/>
          </p:nvSpPr>
          <p:spPr bwMode="auto">
            <a:xfrm>
              <a:off x="340" y="2186"/>
              <a:ext cx="489"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251" name="Line 112">
              <a:extLst>
                <a:ext uri="{FF2B5EF4-FFF2-40B4-BE49-F238E27FC236}">
                  <a16:creationId xmlns:a16="http://schemas.microsoft.com/office/drawing/2014/main" id="{12725139-7043-064B-BBB9-A6E7289DCDA0}"/>
                </a:ext>
              </a:extLst>
            </p:cNvPr>
            <p:cNvSpPr>
              <a:spLocks noChangeShapeType="1"/>
            </p:cNvSpPr>
            <p:nvPr/>
          </p:nvSpPr>
          <p:spPr bwMode="auto">
            <a:xfrm>
              <a:off x="330" y="1698"/>
              <a:ext cx="489"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140" name="Group 44">
            <a:extLst>
              <a:ext uri="{FF2B5EF4-FFF2-40B4-BE49-F238E27FC236}">
                <a16:creationId xmlns:a16="http://schemas.microsoft.com/office/drawing/2014/main" id="{BF422F91-ACCF-D044-A60B-0B40246D065D}"/>
              </a:ext>
            </a:extLst>
          </p:cNvPr>
          <p:cNvGrpSpPr>
            <a:grpSpLocks/>
          </p:cNvGrpSpPr>
          <p:nvPr/>
        </p:nvGrpSpPr>
        <p:grpSpPr bwMode="auto">
          <a:xfrm>
            <a:off x="8491273" y="4391325"/>
            <a:ext cx="1009650" cy="855028"/>
            <a:chOff x="-44" y="1473"/>
            <a:chExt cx="981" cy="1105"/>
          </a:xfrm>
        </p:grpSpPr>
        <p:pic>
          <p:nvPicPr>
            <p:cNvPr id="142" name="Picture 45" descr="desktop_computer_stylized_medium">
              <a:extLst>
                <a:ext uri="{FF2B5EF4-FFF2-40B4-BE49-F238E27FC236}">
                  <a16:creationId xmlns:a16="http://schemas.microsoft.com/office/drawing/2014/main" id="{707FEFA6-A5DE-6840-9994-DC6AA79BA0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3" name="Freeform 46">
              <a:extLst>
                <a:ext uri="{FF2B5EF4-FFF2-40B4-BE49-F238E27FC236}">
                  <a16:creationId xmlns:a16="http://schemas.microsoft.com/office/drawing/2014/main" id="{2330F56F-3837-6446-9F35-FB42B05CDD6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4" name="Group 100">
            <a:extLst>
              <a:ext uri="{FF2B5EF4-FFF2-40B4-BE49-F238E27FC236}">
                <a16:creationId xmlns:a16="http://schemas.microsoft.com/office/drawing/2014/main" id="{6FAC5503-9195-DF48-BF18-E7D249227C5B}"/>
              </a:ext>
            </a:extLst>
          </p:cNvPr>
          <p:cNvGrpSpPr>
            <a:grpSpLocks/>
          </p:cNvGrpSpPr>
          <p:nvPr/>
        </p:nvGrpSpPr>
        <p:grpSpPr bwMode="auto">
          <a:xfrm>
            <a:off x="5329167" y="3001010"/>
            <a:ext cx="836613" cy="2081213"/>
            <a:chOff x="2838" y="1545"/>
            <a:chExt cx="527" cy="1311"/>
          </a:xfrm>
        </p:grpSpPr>
        <p:sp>
          <p:nvSpPr>
            <p:cNvPr id="125" name="Freeform 93">
              <a:extLst>
                <a:ext uri="{FF2B5EF4-FFF2-40B4-BE49-F238E27FC236}">
                  <a16:creationId xmlns:a16="http://schemas.microsoft.com/office/drawing/2014/main" id="{9ADEE501-63F8-C84E-95DD-74C5774DAAFA}"/>
                </a:ext>
              </a:extLst>
            </p:cNvPr>
            <p:cNvSpPr>
              <a:spLocks/>
            </p:cNvSpPr>
            <p:nvPr/>
          </p:nvSpPr>
          <p:spPr bwMode="auto">
            <a:xfrm>
              <a:off x="2838" y="2342"/>
              <a:ext cx="527" cy="514"/>
            </a:xfrm>
            <a:custGeom>
              <a:avLst/>
              <a:gdLst>
                <a:gd name="T0" fmla="*/ 564 w 564"/>
                <a:gd name="T1" fmla="*/ 0 h 564"/>
                <a:gd name="T2" fmla="*/ 287 w 564"/>
                <a:gd name="T3" fmla="*/ 564 h 564"/>
                <a:gd name="T4" fmla="*/ 0 w 564"/>
                <a:gd name="T5" fmla="*/ 0 h 564"/>
                <a:gd name="T6" fmla="*/ 564 w 564"/>
                <a:gd name="T7" fmla="*/ 0 h 564"/>
                <a:gd name="T8" fmla="*/ 0 60000 65536"/>
                <a:gd name="T9" fmla="*/ 0 60000 65536"/>
                <a:gd name="T10" fmla="*/ 0 60000 65536"/>
                <a:gd name="T11" fmla="*/ 0 60000 65536"/>
                <a:gd name="connsiteX0" fmla="*/ 10000 w 10000"/>
                <a:gd name="connsiteY0" fmla="*/ 0 h 10486"/>
                <a:gd name="connsiteX1" fmla="*/ 5770 w 10000"/>
                <a:gd name="connsiteY1" fmla="*/ 10486 h 10486"/>
                <a:gd name="connsiteX2" fmla="*/ 0 w 10000"/>
                <a:gd name="connsiteY2" fmla="*/ 0 h 10486"/>
                <a:gd name="connsiteX3" fmla="*/ 10000 w 10000"/>
                <a:gd name="connsiteY3" fmla="*/ 0 h 10486"/>
                <a:gd name="connsiteX0" fmla="*/ 10000 w 10000"/>
                <a:gd name="connsiteY0" fmla="*/ 0 h 10486"/>
                <a:gd name="connsiteX1" fmla="*/ 5770 w 10000"/>
                <a:gd name="connsiteY1" fmla="*/ 10486 h 10486"/>
                <a:gd name="connsiteX2" fmla="*/ 2703 w 10000"/>
                <a:gd name="connsiteY2" fmla="*/ 5075 h 10486"/>
                <a:gd name="connsiteX3" fmla="*/ 0 w 10000"/>
                <a:gd name="connsiteY3" fmla="*/ 0 h 10486"/>
                <a:gd name="connsiteX4" fmla="*/ 10000 w 10000"/>
                <a:gd name="connsiteY4" fmla="*/ 0 h 10486"/>
                <a:gd name="connsiteX0" fmla="*/ 10000 w 10000"/>
                <a:gd name="connsiteY0" fmla="*/ 0 h 10720"/>
                <a:gd name="connsiteX1" fmla="*/ 5770 w 10000"/>
                <a:gd name="connsiteY1" fmla="*/ 10486 h 10720"/>
                <a:gd name="connsiteX2" fmla="*/ 563 w 10000"/>
                <a:gd name="connsiteY2" fmla="*/ 10720 h 10720"/>
                <a:gd name="connsiteX3" fmla="*/ 0 w 10000"/>
                <a:gd name="connsiteY3" fmla="*/ 0 h 10720"/>
                <a:gd name="connsiteX4" fmla="*/ 10000 w 10000"/>
                <a:gd name="connsiteY4" fmla="*/ 0 h 10720"/>
                <a:gd name="connsiteX0" fmla="*/ 10000 w 10000"/>
                <a:gd name="connsiteY0" fmla="*/ 0 h 10720"/>
                <a:gd name="connsiteX1" fmla="*/ 5770 w 10000"/>
                <a:gd name="connsiteY1" fmla="*/ 10486 h 10720"/>
                <a:gd name="connsiteX2" fmla="*/ 563 w 10000"/>
                <a:gd name="connsiteY2" fmla="*/ 10720 h 10720"/>
                <a:gd name="connsiteX3" fmla="*/ 0 w 10000"/>
                <a:gd name="connsiteY3" fmla="*/ 0 h 10720"/>
                <a:gd name="connsiteX4" fmla="*/ 10000 w 10000"/>
                <a:gd name="connsiteY4" fmla="*/ 0 h 10720"/>
                <a:gd name="connsiteX0" fmla="*/ 10000 w 10000"/>
                <a:gd name="connsiteY0" fmla="*/ 0 h 10489"/>
                <a:gd name="connsiteX1" fmla="*/ 5770 w 10000"/>
                <a:gd name="connsiteY1" fmla="*/ 10486 h 10489"/>
                <a:gd name="connsiteX2" fmla="*/ 271 w 10000"/>
                <a:gd name="connsiteY2" fmla="*/ 10331 h 10489"/>
                <a:gd name="connsiteX3" fmla="*/ 0 w 10000"/>
                <a:gd name="connsiteY3" fmla="*/ 0 h 10489"/>
                <a:gd name="connsiteX4" fmla="*/ 10000 w 10000"/>
                <a:gd name="connsiteY4" fmla="*/ 0 h 10489"/>
                <a:gd name="connsiteX0" fmla="*/ 10000 w 10000"/>
                <a:gd name="connsiteY0" fmla="*/ 0 h 10489"/>
                <a:gd name="connsiteX1" fmla="*/ 6548 w 10000"/>
                <a:gd name="connsiteY1" fmla="*/ 10486 h 10489"/>
                <a:gd name="connsiteX2" fmla="*/ 271 w 10000"/>
                <a:gd name="connsiteY2" fmla="*/ 10331 h 10489"/>
                <a:gd name="connsiteX3" fmla="*/ 0 w 10000"/>
                <a:gd name="connsiteY3" fmla="*/ 0 h 10489"/>
                <a:gd name="connsiteX4" fmla="*/ 10000 w 10000"/>
                <a:gd name="connsiteY4" fmla="*/ 0 h 10489"/>
                <a:gd name="connsiteX0" fmla="*/ 10000 w 10000"/>
                <a:gd name="connsiteY0" fmla="*/ 0 h 10492"/>
                <a:gd name="connsiteX1" fmla="*/ 6548 w 10000"/>
                <a:gd name="connsiteY1" fmla="*/ 10486 h 10492"/>
                <a:gd name="connsiteX2" fmla="*/ 271 w 10000"/>
                <a:gd name="connsiteY2" fmla="*/ 10331 h 10492"/>
                <a:gd name="connsiteX3" fmla="*/ 0 w 10000"/>
                <a:gd name="connsiteY3" fmla="*/ 0 h 10492"/>
                <a:gd name="connsiteX4" fmla="*/ 10000 w 10000"/>
                <a:gd name="connsiteY4" fmla="*/ 0 h 10492"/>
                <a:gd name="connsiteX0" fmla="*/ 9749 w 9749"/>
                <a:gd name="connsiteY0" fmla="*/ 0 h 10492"/>
                <a:gd name="connsiteX1" fmla="*/ 6297 w 9749"/>
                <a:gd name="connsiteY1" fmla="*/ 10486 h 10492"/>
                <a:gd name="connsiteX2" fmla="*/ 20 w 9749"/>
                <a:gd name="connsiteY2" fmla="*/ 10331 h 10492"/>
                <a:gd name="connsiteX3" fmla="*/ 916 w 9749"/>
                <a:gd name="connsiteY3" fmla="*/ 1363 h 10492"/>
                <a:gd name="connsiteX4" fmla="*/ 9749 w 9749"/>
                <a:gd name="connsiteY4" fmla="*/ 0 h 10492"/>
                <a:gd name="connsiteX0" fmla="*/ 9600 w 9600"/>
                <a:gd name="connsiteY0" fmla="*/ 372 h 8700"/>
                <a:gd name="connsiteX1" fmla="*/ 6458 w 9600"/>
                <a:gd name="connsiteY1" fmla="*/ 8695 h 8700"/>
                <a:gd name="connsiteX2" fmla="*/ 20 w 9600"/>
                <a:gd name="connsiteY2" fmla="*/ 8548 h 8700"/>
                <a:gd name="connsiteX3" fmla="*/ 939 w 9600"/>
                <a:gd name="connsiteY3" fmla="*/ 0 h 8700"/>
                <a:gd name="connsiteX4" fmla="*/ 9600 w 9600"/>
                <a:gd name="connsiteY4" fmla="*/ 372 h 8700"/>
                <a:gd name="connsiteX0" fmla="*/ 10000 w 10000"/>
                <a:gd name="connsiteY0" fmla="*/ 428 h 10000"/>
                <a:gd name="connsiteX1" fmla="*/ 6727 w 10000"/>
                <a:gd name="connsiteY1" fmla="*/ 9994 h 10000"/>
                <a:gd name="connsiteX2" fmla="*/ 21 w 10000"/>
                <a:gd name="connsiteY2" fmla="*/ 9825 h 10000"/>
                <a:gd name="connsiteX3" fmla="*/ 978 w 10000"/>
                <a:gd name="connsiteY3" fmla="*/ 0 h 10000"/>
                <a:gd name="connsiteX4" fmla="*/ 10000 w 10000"/>
                <a:gd name="connsiteY4" fmla="*/ 428 h 10000"/>
                <a:gd name="connsiteX0" fmla="*/ 9997 w 9997"/>
                <a:gd name="connsiteY0" fmla="*/ 428 h 10000"/>
                <a:gd name="connsiteX1" fmla="*/ 6724 w 9997"/>
                <a:gd name="connsiteY1" fmla="*/ 9994 h 10000"/>
                <a:gd name="connsiteX2" fmla="*/ 18 w 9997"/>
                <a:gd name="connsiteY2" fmla="*/ 9825 h 10000"/>
                <a:gd name="connsiteX3" fmla="*/ 975 w 9997"/>
                <a:gd name="connsiteY3" fmla="*/ 0 h 10000"/>
                <a:gd name="connsiteX4" fmla="*/ 9997 w 9997"/>
                <a:gd name="connsiteY4" fmla="*/ 428 h 10000"/>
                <a:gd name="connsiteX0" fmla="*/ 9982 w 9982"/>
                <a:gd name="connsiteY0" fmla="*/ 428 h 10000"/>
                <a:gd name="connsiteX1" fmla="*/ 6708 w 9982"/>
                <a:gd name="connsiteY1" fmla="*/ 9994 h 10000"/>
                <a:gd name="connsiteX2" fmla="*/ 0 w 9982"/>
                <a:gd name="connsiteY2" fmla="*/ 9825 h 10000"/>
                <a:gd name="connsiteX3" fmla="*/ 957 w 9982"/>
                <a:gd name="connsiteY3" fmla="*/ 0 h 10000"/>
                <a:gd name="connsiteX4" fmla="*/ 9982 w 9982"/>
                <a:gd name="connsiteY4" fmla="*/ 428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2" h="10000">
                  <a:moveTo>
                    <a:pt x="9982" y="428"/>
                  </a:moveTo>
                  <a:cubicBezTo>
                    <a:pt x="6708" y="5645"/>
                    <a:pt x="7799" y="6805"/>
                    <a:pt x="6708" y="9994"/>
                  </a:cubicBezTo>
                  <a:cubicBezTo>
                    <a:pt x="4852" y="10080"/>
                    <a:pt x="3414" y="9311"/>
                    <a:pt x="0" y="9825"/>
                  </a:cubicBezTo>
                  <a:cubicBezTo>
                    <a:pt x="1461" y="5697"/>
                    <a:pt x="1365" y="4235"/>
                    <a:pt x="957" y="0"/>
                  </a:cubicBezTo>
                  <a:lnTo>
                    <a:pt x="9982" y="428"/>
                  </a:lnTo>
                  <a:close/>
                </a:path>
              </a:pathLst>
            </a:custGeom>
            <a:gradFill rotWithShape="1">
              <a:gsLst>
                <a:gs pos="0">
                  <a:schemeClr val="bg1">
                    <a:lumMod val="75000"/>
                  </a:schemeClr>
                </a:gs>
                <a:gs pos="100000">
                  <a:schemeClr val="bg1">
                    <a:alpha val="72000"/>
                  </a:schemeClr>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9" name="Rectangle 94">
              <a:extLst>
                <a:ext uri="{FF2B5EF4-FFF2-40B4-BE49-F238E27FC236}">
                  <a16:creationId xmlns:a16="http://schemas.microsoft.com/office/drawing/2014/main" id="{4A87A5E7-F047-7840-BBAF-012253EA528B}"/>
                </a:ext>
              </a:extLst>
            </p:cNvPr>
            <p:cNvSpPr>
              <a:spLocks noChangeArrowheads="1"/>
            </p:cNvSpPr>
            <p:nvPr/>
          </p:nvSpPr>
          <p:spPr bwMode="auto">
            <a:xfrm>
              <a:off x="2872" y="1877"/>
              <a:ext cx="493" cy="47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30" name="Text Box 95">
              <a:extLst>
                <a:ext uri="{FF2B5EF4-FFF2-40B4-BE49-F238E27FC236}">
                  <a16:creationId xmlns:a16="http://schemas.microsoft.com/office/drawing/2014/main" id="{6178E43E-D8F7-EC4A-AEDE-EC269AA14332}"/>
                </a:ext>
              </a:extLst>
            </p:cNvPr>
            <p:cNvSpPr txBox="1">
              <a:spLocks noChangeArrowheads="1"/>
            </p:cNvSpPr>
            <p:nvPr/>
          </p:nvSpPr>
          <p:spPr bwMode="auto">
            <a:xfrm>
              <a:off x="2941" y="1545"/>
              <a:ext cx="336"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Phy</a:t>
              </a:r>
            </a:p>
          </p:txBody>
        </p:sp>
        <p:sp>
          <p:nvSpPr>
            <p:cNvPr id="131" name="Line 98">
              <a:extLst>
                <a:ext uri="{FF2B5EF4-FFF2-40B4-BE49-F238E27FC236}">
                  <a16:creationId xmlns:a16="http://schemas.microsoft.com/office/drawing/2014/main" id="{981CF2C0-D84F-EE42-A47F-A00DF699C80D}"/>
                </a:ext>
              </a:extLst>
            </p:cNvPr>
            <p:cNvSpPr>
              <a:spLocks noChangeShapeType="1"/>
            </p:cNvSpPr>
            <p:nvPr/>
          </p:nvSpPr>
          <p:spPr bwMode="auto">
            <a:xfrm>
              <a:off x="2868" y="2039"/>
              <a:ext cx="489"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32" name="Line 99">
              <a:extLst>
                <a:ext uri="{FF2B5EF4-FFF2-40B4-BE49-F238E27FC236}">
                  <a16:creationId xmlns:a16="http://schemas.microsoft.com/office/drawing/2014/main" id="{1CF9F5A6-31A7-6E4D-B8BD-A18B5282DB8B}"/>
                </a:ext>
              </a:extLst>
            </p:cNvPr>
            <p:cNvSpPr>
              <a:spLocks noChangeShapeType="1"/>
            </p:cNvSpPr>
            <p:nvPr/>
          </p:nvSpPr>
          <p:spPr bwMode="auto">
            <a:xfrm>
              <a:off x="2865" y="2198"/>
              <a:ext cx="489"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42" name="Rectangle 76">
            <a:extLst>
              <a:ext uri="{FF2B5EF4-FFF2-40B4-BE49-F238E27FC236}">
                <a16:creationId xmlns:a16="http://schemas.microsoft.com/office/drawing/2014/main" id="{5FBC6133-DD27-3241-A408-966313D3AB5E}"/>
              </a:ext>
            </a:extLst>
          </p:cNvPr>
          <p:cNvSpPr>
            <a:spLocks noChangeArrowheads="1"/>
          </p:cNvSpPr>
          <p:nvPr/>
        </p:nvSpPr>
        <p:spPr bwMode="auto">
          <a:xfrm>
            <a:off x="1236522" y="1283045"/>
            <a:ext cx="7772400" cy="5508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marR="0" lvl="0" indent="-231775"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B receives frame, extracts IP datagram destination B </a:t>
            </a:r>
          </a:p>
        </p:txBody>
      </p:sp>
      <p:sp>
        <p:nvSpPr>
          <p:cNvPr id="243" name="Rectangle 77">
            <a:extLst>
              <a:ext uri="{FF2B5EF4-FFF2-40B4-BE49-F238E27FC236}">
                <a16:creationId xmlns:a16="http://schemas.microsoft.com/office/drawing/2014/main" id="{53E8513E-E83D-C947-8989-F40E5454F6A8}"/>
              </a:ext>
            </a:extLst>
          </p:cNvPr>
          <p:cNvSpPr>
            <a:spLocks noChangeArrowheads="1"/>
          </p:cNvSpPr>
          <p:nvPr/>
        </p:nvSpPr>
        <p:spPr bwMode="auto">
          <a:xfrm>
            <a:off x="1222717" y="1759501"/>
            <a:ext cx="10810254" cy="722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marR="0" lvl="0" indent="-231775"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B passes datagram up protocol stack to IP</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6E5808B4-288B-1A47-80DE-79C749B11A60}"/>
              </a:ext>
            </a:extLst>
          </p:cNvPr>
          <p:cNvGrpSpPr/>
          <p:nvPr/>
        </p:nvGrpSpPr>
        <p:grpSpPr>
          <a:xfrm>
            <a:off x="8183438" y="2659822"/>
            <a:ext cx="2011363" cy="1082675"/>
            <a:chOff x="1048710" y="2964622"/>
            <a:chExt cx="2011363" cy="1082675"/>
          </a:xfrm>
        </p:grpSpPr>
        <p:grpSp>
          <p:nvGrpSpPr>
            <p:cNvPr id="97" name="Group 61">
              <a:extLst>
                <a:ext uri="{FF2B5EF4-FFF2-40B4-BE49-F238E27FC236}">
                  <a16:creationId xmlns:a16="http://schemas.microsoft.com/office/drawing/2014/main" id="{590253FA-B20A-BC47-9991-7C88D492856E}"/>
                </a:ext>
              </a:extLst>
            </p:cNvPr>
            <p:cNvGrpSpPr>
              <a:grpSpLocks/>
            </p:cNvGrpSpPr>
            <p:nvPr/>
          </p:nvGrpSpPr>
          <p:grpSpPr bwMode="auto">
            <a:xfrm>
              <a:off x="1048710" y="2964622"/>
              <a:ext cx="2011363" cy="754062"/>
              <a:chOff x="1197" y="1669"/>
              <a:chExt cx="1267" cy="475"/>
            </a:xfrm>
          </p:grpSpPr>
          <p:grpSp>
            <p:nvGrpSpPr>
              <p:cNvPr id="139" name="Group 62">
                <a:extLst>
                  <a:ext uri="{FF2B5EF4-FFF2-40B4-BE49-F238E27FC236}">
                    <a16:creationId xmlns:a16="http://schemas.microsoft.com/office/drawing/2014/main" id="{16EF4841-6756-4D46-9546-277539335C95}"/>
                  </a:ext>
                </a:extLst>
              </p:cNvPr>
              <p:cNvGrpSpPr>
                <a:grpSpLocks/>
              </p:cNvGrpSpPr>
              <p:nvPr/>
            </p:nvGrpSpPr>
            <p:grpSpPr bwMode="auto">
              <a:xfrm>
                <a:off x="1337" y="1990"/>
                <a:ext cx="90" cy="154"/>
                <a:chOff x="1337" y="1990"/>
                <a:chExt cx="90" cy="154"/>
              </a:xfrm>
            </p:grpSpPr>
            <p:sp>
              <p:nvSpPr>
                <p:cNvPr id="148" name="Line 64">
                  <a:extLst>
                    <a:ext uri="{FF2B5EF4-FFF2-40B4-BE49-F238E27FC236}">
                      <a16:creationId xmlns:a16="http://schemas.microsoft.com/office/drawing/2014/main" id="{7371DDB5-904C-874E-8170-C30D59BE5021}"/>
                    </a:ext>
                  </a:extLst>
                </p:cNvPr>
                <p:cNvSpPr>
                  <a:spLocks noChangeShapeType="1"/>
                </p:cNvSpPr>
                <p:nvPr/>
              </p:nvSpPr>
              <p:spPr bwMode="auto">
                <a:xfrm>
                  <a:off x="1337" y="1990"/>
                  <a:ext cx="0" cy="152"/>
                </a:xfrm>
                <a:prstGeom prst="line">
                  <a:avLst/>
                </a:prstGeom>
                <a:noFill/>
                <a:ln w="1905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53" name="Line 65">
                  <a:extLst>
                    <a:ext uri="{FF2B5EF4-FFF2-40B4-BE49-F238E27FC236}">
                      <a16:creationId xmlns:a16="http://schemas.microsoft.com/office/drawing/2014/main" id="{6FF50978-C793-0044-BB29-ED02AA8DB93A}"/>
                    </a:ext>
                  </a:extLst>
                </p:cNvPr>
                <p:cNvSpPr>
                  <a:spLocks noChangeShapeType="1"/>
                </p:cNvSpPr>
                <p:nvPr/>
              </p:nvSpPr>
              <p:spPr bwMode="auto">
                <a:xfrm>
                  <a:off x="1427" y="1992"/>
                  <a:ext cx="0" cy="152"/>
                </a:xfrm>
                <a:prstGeom prst="line">
                  <a:avLst/>
                </a:prstGeom>
                <a:noFill/>
                <a:ln w="1905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141" name="Text Box 66">
                <a:extLst>
                  <a:ext uri="{FF2B5EF4-FFF2-40B4-BE49-F238E27FC236}">
                    <a16:creationId xmlns:a16="http://schemas.microsoft.com/office/drawing/2014/main" id="{CF1AC934-0101-A144-8086-FDAE559CA415}"/>
                  </a:ext>
                </a:extLst>
              </p:cNvPr>
              <p:cNvSpPr txBox="1">
                <a:spLocks noChangeArrowheads="1"/>
              </p:cNvSpPr>
              <p:nvPr/>
            </p:nvSpPr>
            <p:spPr bwMode="auto">
              <a:xfrm>
                <a:off x="1197" y="1669"/>
                <a:ext cx="1267"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IP src: 111.111.111.111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   IP dest: 222.222.222.222</a:t>
                </a:r>
              </a:p>
            </p:txBody>
          </p:sp>
        </p:grpSp>
        <p:sp>
          <p:nvSpPr>
            <p:cNvPr id="134" name="Rectangle 76">
              <a:extLst>
                <a:ext uri="{FF2B5EF4-FFF2-40B4-BE49-F238E27FC236}">
                  <a16:creationId xmlns:a16="http://schemas.microsoft.com/office/drawing/2014/main" id="{5CAD8B39-F5FB-0F41-BB58-2958DF33FCD9}"/>
                </a:ext>
              </a:extLst>
            </p:cNvPr>
            <p:cNvSpPr>
              <a:spLocks noChangeArrowheads="1"/>
            </p:cNvSpPr>
            <p:nvPr/>
          </p:nvSpPr>
          <p:spPr bwMode="auto">
            <a:xfrm>
              <a:off x="1097923" y="3801235"/>
              <a:ext cx="1096963" cy="242887"/>
            </a:xfrm>
            <a:prstGeom prst="rect">
              <a:avLst/>
            </a:prstGeom>
            <a:solidFill>
              <a:srgbClr val="00CC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35" name="Line 77">
              <a:extLst>
                <a:ext uri="{FF2B5EF4-FFF2-40B4-BE49-F238E27FC236}">
                  <a16:creationId xmlns:a16="http://schemas.microsoft.com/office/drawing/2014/main" id="{D811A9F1-AA7D-C549-A785-729344EC6352}"/>
                </a:ext>
              </a:extLst>
            </p:cNvPr>
            <p:cNvSpPr>
              <a:spLocks noChangeShapeType="1"/>
            </p:cNvSpPr>
            <p:nvPr/>
          </p:nvSpPr>
          <p:spPr bwMode="auto">
            <a:xfrm>
              <a:off x="1259848" y="3805997"/>
              <a:ext cx="0" cy="241300"/>
            </a:xfrm>
            <a:prstGeom prst="line">
              <a:avLst/>
            </a:prstGeom>
            <a:noFill/>
            <a:ln w="1905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36" name="Line 78">
              <a:extLst>
                <a:ext uri="{FF2B5EF4-FFF2-40B4-BE49-F238E27FC236}">
                  <a16:creationId xmlns:a16="http://schemas.microsoft.com/office/drawing/2014/main" id="{2F881AFC-357E-514E-AD8A-1BD2337E279D}"/>
                </a:ext>
              </a:extLst>
            </p:cNvPr>
            <p:cNvSpPr>
              <a:spLocks noChangeShapeType="1"/>
            </p:cNvSpPr>
            <p:nvPr/>
          </p:nvSpPr>
          <p:spPr bwMode="auto">
            <a:xfrm>
              <a:off x="1412248" y="3805997"/>
              <a:ext cx="0" cy="241300"/>
            </a:xfrm>
            <a:prstGeom prst="line">
              <a:avLst/>
            </a:prstGeom>
            <a:noFill/>
            <a:ln w="19050">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2" name="Line 83">
              <a:extLst>
                <a:ext uri="{FF2B5EF4-FFF2-40B4-BE49-F238E27FC236}">
                  <a16:creationId xmlns:a16="http://schemas.microsoft.com/office/drawing/2014/main" id="{965AF9CB-B38A-5341-85A1-FE1D132A86BB}"/>
                </a:ext>
              </a:extLst>
            </p:cNvPr>
            <p:cNvSpPr>
              <a:spLocks noChangeShapeType="1"/>
            </p:cNvSpPr>
            <p:nvPr/>
          </p:nvSpPr>
          <p:spPr bwMode="auto">
            <a:xfrm flipH="1" flipV="1">
              <a:off x="1170948" y="3182110"/>
              <a:ext cx="3175" cy="746125"/>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3" name="Line 84">
              <a:extLst>
                <a:ext uri="{FF2B5EF4-FFF2-40B4-BE49-F238E27FC236}">
                  <a16:creationId xmlns:a16="http://schemas.microsoft.com/office/drawing/2014/main" id="{246C53EB-6FD6-D440-9F52-35BA7E016DA7}"/>
                </a:ext>
              </a:extLst>
            </p:cNvPr>
            <p:cNvSpPr>
              <a:spLocks noChangeShapeType="1"/>
            </p:cNvSpPr>
            <p:nvPr/>
          </p:nvSpPr>
          <p:spPr bwMode="auto">
            <a:xfrm>
              <a:off x="1316998" y="3359910"/>
              <a:ext cx="3175" cy="568325"/>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Tree>
    <p:extLst>
      <p:ext uri="{BB962C8B-B14F-4D97-AF65-F5344CB8AC3E}">
        <p14:creationId xmlns:p14="http://schemas.microsoft.com/office/powerpoint/2010/main" val="429496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4.16667E-6 3.33333E-6 L 0.00052 -0.04074 " pathEditMode="relative" rAng="0" ptsTypes="AA">
                                      <p:cBhvr>
                                        <p:cTn id="11" dur="2000" fill="hold"/>
                                        <p:tgtEl>
                                          <p:spTgt spid="4"/>
                                        </p:tgtEl>
                                        <p:attrNameLst>
                                          <p:attrName>ppt_x</p:attrName>
                                          <p:attrName>ppt_y</p:attrName>
                                        </p:attrNameLst>
                                      </p:cBhvr>
                                      <p:rCtr x="26" y="-2037"/>
                                    </p:animMotion>
                                  </p:childTnLst>
                                </p:cTn>
                              </p:par>
                              <p:par>
                                <p:cTn id="12" presetID="9" presetClass="entr" presetSubtype="0" fill="hold" grpId="0" nodeType="withEffect">
                                  <p:stCondLst>
                                    <p:cond delay="0"/>
                                  </p:stCondLst>
                                  <p:childTnLst>
                                    <p:set>
                                      <p:cBhvr>
                                        <p:cTn id="13" dur="1" fill="hold">
                                          <p:stCondLst>
                                            <p:cond delay="0"/>
                                          </p:stCondLst>
                                        </p:cTn>
                                        <p:tgtEl>
                                          <p:spTgt spid="243"/>
                                        </p:tgtEl>
                                        <p:attrNameLst>
                                          <p:attrName>style.visibility</p:attrName>
                                        </p:attrNameLst>
                                      </p:cBhvr>
                                      <p:to>
                                        <p:strVal val="visible"/>
                                      </p:to>
                                    </p:set>
                                    <p:animEffect transition="in" filter="dissolve">
                                      <p:cBhvr>
                                        <p:cTn id="14"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048916" y="400001"/>
            <a:ext cx="10515600" cy="894622"/>
          </a:xfrm>
        </p:spPr>
        <p:txBody>
          <a:bodyPr>
            <a:normAutofit/>
          </a:bodyPr>
          <a:lstStyle/>
          <a:p>
            <a:r>
              <a:rPr lang="en-US" altLang="en-US" sz="5400" dirty="0">
                <a:cs typeface="Calibri" panose="020F0502020204030204" pitchFamily="34" charset="0"/>
              </a:rPr>
              <a:t>Link layer: context</a:t>
            </a:r>
            <a:endParaRPr lang="en-US" sz="5400" dirty="0"/>
          </a:p>
        </p:txBody>
      </p:sp>
      <p:sp>
        <p:nvSpPr>
          <p:cNvPr id="554" name="Rectangle 3">
            <a:extLst>
              <a:ext uri="{FF2B5EF4-FFF2-40B4-BE49-F238E27FC236}">
                <a16:creationId xmlns:a16="http://schemas.microsoft.com/office/drawing/2014/main" id="{25FAF4B3-8F28-4941-BA8B-94D99D525D15}"/>
              </a:ext>
            </a:extLst>
          </p:cNvPr>
          <p:cNvSpPr txBox="1">
            <a:spLocks noChangeArrowheads="1"/>
          </p:cNvSpPr>
          <p:nvPr/>
        </p:nvSpPr>
        <p:spPr>
          <a:xfrm>
            <a:off x="959572" y="1533958"/>
            <a:ext cx="5291937" cy="486684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49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datagram transferred by </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different link protocols</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over different links: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WiFi on first link, Ethernet on next link</a:t>
            </a:r>
          </a:p>
          <a:p>
            <a:pPr marL="352425" marR="0" lvl="0" indent="-3349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each link protocol provides different services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may or may not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provide reliable data transfer over link</a:t>
            </a:r>
          </a:p>
        </p:txBody>
      </p:sp>
      <p:grpSp>
        <p:nvGrpSpPr>
          <p:cNvPr id="1003" name="Group 1002">
            <a:extLst>
              <a:ext uri="{FF2B5EF4-FFF2-40B4-BE49-F238E27FC236}">
                <a16:creationId xmlns:a16="http://schemas.microsoft.com/office/drawing/2014/main" id="{4A5B4D32-877B-75C3-657C-781123EA348C}"/>
              </a:ext>
            </a:extLst>
          </p:cNvPr>
          <p:cNvGrpSpPr/>
          <p:nvPr/>
        </p:nvGrpSpPr>
        <p:grpSpPr>
          <a:xfrm>
            <a:off x="6792968" y="1533958"/>
            <a:ext cx="6086967" cy="3109070"/>
            <a:chOff x="7205350" y="2695013"/>
            <a:chExt cx="3345270" cy="1708680"/>
          </a:xfrm>
        </p:grpSpPr>
        <p:sp>
          <p:nvSpPr>
            <p:cNvPr id="7" name="Freeform 6">
              <a:extLst>
                <a:ext uri="{FF2B5EF4-FFF2-40B4-BE49-F238E27FC236}">
                  <a16:creationId xmlns:a16="http://schemas.microsoft.com/office/drawing/2014/main" id="{B8226F4C-C650-54E2-C6F5-E2FF942AD40D}"/>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9" name="Group 418">
              <a:extLst>
                <a:ext uri="{FF2B5EF4-FFF2-40B4-BE49-F238E27FC236}">
                  <a16:creationId xmlns:a16="http://schemas.microsoft.com/office/drawing/2014/main" id="{AAFFA11B-2850-0767-AA2C-E5D4BBB5970C}"/>
                </a:ext>
              </a:extLst>
            </p:cNvPr>
            <p:cNvGrpSpPr>
              <a:grpSpLocks/>
            </p:cNvGrpSpPr>
            <p:nvPr/>
          </p:nvGrpSpPr>
          <p:grpSpPr bwMode="auto">
            <a:xfrm>
              <a:off x="7205350" y="3289251"/>
              <a:ext cx="1458912" cy="933450"/>
              <a:chOff x="2889" y="1631"/>
              <a:chExt cx="980" cy="743"/>
            </a:xfrm>
          </p:grpSpPr>
          <p:sp>
            <p:nvSpPr>
              <p:cNvPr id="10" name="Rectangle 419">
                <a:extLst>
                  <a:ext uri="{FF2B5EF4-FFF2-40B4-BE49-F238E27FC236}">
                    <a16:creationId xmlns:a16="http://schemas.microsoft.com/office/drawing/2014/main" id="{2B710F5A-12B9-FA95-F933-DECE114A1A45}"/>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1" name="AutoShape 420">
                <a:extLst>
                  <a:ext uri="{FF2B5EF4-FFF2-40B4-BE49-F238E27FC236}">
                    <a16:creationId xmlns:a16="http://schemas.microsoft.com/office/drawing/2014/main" id="{07406B59-928A-C330-A2A0-3924FC80A9A8}"/>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6" name="Rectangle 35">
              <a:extLst>
                <a:ext uri="{FF2B5EF4-FFF2-40B4-BE49-F238E27FC236}">
                  <a16:creationId xmlns:a16="http://schemas.microsoft.com/office/drawing/2014/main" id="{E0C6D08A-A730-9324-4DDE-BB11027725A8}"/>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3" name="Straight Connector 42">
              <a:extLst>
                <a:ext uri="{FF2B5EF4-FFF2-40B4-BE49-F238E27FC236}">
                  <a16:creationId xmlns:a16="http://schemas.microsoft.com/office/drawing/2014/main" id="{FC2A6C37-6694-6906-1626-55634060B821}"/>
                </a:ext>
              </a:extLst>
            </p:cNvPr>
            <p:cNvCxnSpPr>
              <a:cxnSpLocks/>
            </p:cNvCxnSpPr>
            <p:nvPr/>
          </p:nvCxnSpPr>
          <p:spPr>
            <a:xfrm flipH="1">
              <a:off x="9895195"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CE83D2-68AD-735F-095F-BB2F497105A7}"/>
                </a:ext>
              </a:extLst>
            </p:cNvPr>
            <p:cNvCxnSpPr>
              <a:cxnSpLocks/>
            </p:cNvCxnSpPr>
            <p:nvPr/>
          </p:nvCxnSpPr>
          <p:spPr>
            <a:xfrm flipH="1">
              <a:off x="9219616"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B95CA32-9958-F0B5-287E-BB63D56A0D80}"/>
                </a:ext>
              </a:extLst>
            </p:cNvPr>
            <p:cNvCxnSpPr>
              <a:cxnSpLocks/>
            </p:cNvCxnSpPr>
            <p:nvPr/>
          </p:nvCxnSpPr>
          <p:spPr>
            <a:xfrm flipH="1">
              <a:off x="9276868" y="3507672"/>
              <a:ext cx="382424" cy="51705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AEE45B5-AEBE-FC2E-E890-22D31F7A74A5}"/>
                </a:ext>
              </a:extLst>
            </p:cNvPr>
            <p:cNvCxnSpPr>
              <a:cxnSpLocks/>
            </p:cNvCxnSpPr>
            <p:nvPr/>
          </p:nvCxnSpPr>
          <p:spPr>
            <a:xfrm>
              <a:off x="9733069" y="3507672"/>
              <a:ext cx="0" cy="540294"/>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613B1C8-EA6E-611D-C39E-7FE4A375BC50}"/>
                </a:ext>
              </a:extLst>
            </p:cNvPr>
            <p:cNvCxnSpPr>
              <a:cxnSpLocks/>
            </p:cNvCxnSpPr>
            <p:nvPr/>
          </p:nvCxnSpPr>
          <p:spPr>
            <a:xfrm flipH="1">
              <a:off x="9798719" y="2695013"/>
              <a:ext cx="380432" cy="694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59" name="Line 443">
              <a:extLst>
                <a:ext uri="{FF2B5EF4-FFF2-40B4-BE49-F238E27FC236}">
                  <a16:creationId xmlns:a16="http://schemas.microsoft.com/office/drawing/2014/main" id="{2BA062C2-AFCD-1ADC-F00D-9F57477BA9DE}"/>
                </a:ext>
              </a:extLst>
            </p:cNvPr>
            <p:cNvSpPr>
              <a:spLocks noChangeShapeType="1"/>
            </p:cNvSpPr>
            <p:nvPr/>
          </p:nvSpPr>
          <p:spPr bwMode="auto">
            <a:xfrm>
              <a:off x="8247778" y="3829970"/>
              <a:ext cx="0" cy="13176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Line 449">
              <a:extLst>
                <a:ext uri="{FF2B5EF4-FFF2-40B4-BE49-F238E27FC236}">
                  <a16:creationId xmlns:a16="http://schemas.microsoft.com/office/drawing/2014/main" id="{C477F6A8-E1BA-906B-E794-43A6843D304D}"/>
                </a:ext>
              </a:extLst>
            </p:cNvPr>
            <p:cNvSpPr>
              <a:spLocks noChangeShapeType="1"/>
            </p:cNvSpPr>
            <p:nvPr/>
          </p:nvSpPr>
          <p:spPr bwMode="auto">
            <a:xfrm flipV="1">
              <a:off x="7896666" y="4041107"/>
              <a:ext cx="168275"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0" name="Line 424">
              <a:extLst>
                <a:ext uri="{FF2B5EF4-FFF2-40B4-BE49-F238E27FC236}">
                  <a16:creationId xmlns:a16="http://schemas.microsoft.com/office/drawing/2014/main" id="{050BA66D-CAED-B868-3354-3AE9315E5F39}"/>
                </a:ext>
              </a:extLst>
            </p:cNvPr>
            <p:cNvSpPr>
              <a:spLocks noChangeShapeType="1"/>
            </p:cNvSpPr>
            <p:nvPr/>
          </p:nvSpPr>
          <p:spPr bwMode="auto">
            <a:xfrm flipV="1">
              <a:off x="8244554" y="4047456"/>
              <a:ext cx="969051"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21" name="Picture 778" descr="antenna_radiation_stylized">
              <a:extLst>
                <a:ext uri="{FF2B5EF4-FFF2-40B4-BE49-F238E27FC236}">
                  <a16:creationId xmlns:a16="http://schemas.microsoft.com/office/drawing/2014/main" id="{46369473-82AE-C38E-8A69-CE33B9545D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6" name="Picture 777" descr="access_point_stylized_small">
              <a:extLst>
                <a:ext uri="{FF2B5EF4-FFF2-40B4-BE49-F238E27FC236}">
                  <a16:creationId xmlns:a16="http://schemas.microsoft.com/office/drawing/2014/main" id="{A9F8BC5E-C63A-D6FB-2F90-5447ECE734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02" name="Group 601">
              <a:extLst>
                <a:ext uri="{FF2B5EF4-FFF2-40B4-BE49-F238E27FC236}">
                  <a16:creationId xmlns:a16="http://schemas.microsoft.com/office/drawing/2014/main" id="{6851E490-F58D-C7CC-25C4-F92864C0C416}"/>
                </a:ext>
              </a:extLst>
            </p:cNvPr>
            <p:cNvGrpSpPr/>
            <p:nvPr/>
          </p:nvGrpSpPr>
          <p:grpSpPr>
            <a:xfrm>
              <a:off x="9497138" y="3394032"/>
              <a:ext cx="367224" cy="240304"/>
              <a:chOff x="7493876" y="2774731"/>
              <a:chExt cx="1481958" cy="894622"/>
            </a:xfrm>
          </p:grpSpPr>
          <p:sp>
            <p:nvSpPr>
              <p:cNvPr id="603" name="Freeform 602">
                <a:extLst>
                  <a:ext uri="{FF2B5EF4-FFF2-40B4-BE49-F238E27FC236}">
                    <a16:creationId xmlns:a16="http://schemas.microsoft.com/office/drawing/2014/main" id="{7EEBFFBE-4E92-7D3C-2969-D41E9CA3159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04" name="Oval 603">
                <a:extLst>
                  <a:ext uri="{FF2B5EF4-FFF2-40B4-BE49-F238E27FC236}">
                    <a16:creationId xmlns:a16="http://schemas.microsoft.com/office/drawing/2014/main" id="{8E989183-681A-B2F7-C673-4786F93DA1B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05" name="Group 604">
                <a:extLst>
                  <a:ext uri="{FF2B5EF4-FFF2-40B4-BE49-F238E27FC236}">
                    <a16:creationId xmlns:a16="http://schemas.microsoft.com/office/drawing/2014/main" id="{A40325E5-842D-5DD1-312A-738BA1FBCF5E}"/>
                  </a:ext>
                </a:extLst>
              </p:cNvPr>
              <p:cNvGrpSpPr/>
              <p:nvPr/>
            </p:nvGrpSpPr>
            <p:grpSpPr>
              <a:xfrm>
                <a:off x="7713663" y="2848339"/>
                <a:ext cx="1042107" cy="425543"/>
                <a:chOff x="7786941" y="2884917"/>
                <a:chExt cx="897649" cy="353919"/>
              </a:xfrm>
            </p:grpSpPr>
            <p:sp>
              <p:nvSpPr>
                <p:cNvPr id="606" name="Freeform 605">
                  <a:extLst>
                    <a:ext uri="{FF2B5EF4-FFF2-40B4-BE49-F238E27FC236}">
                      <a16:creationId xmlns:a16="http://schemas.microsoft.com/office/drawing/2014/main" id="{D175117C-6E1B-284E-5142-4A5F0DFAB69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7" name="Freeform 606">
                  <a:extLst>
                    <a:ext uri="{FF2B5EF4-FFF2-40B4-BE49-F238E27FC236}">
                      <a16:creationId xmlns:a16="http://schemas.microsoft.com/office/drawing/2014/main" id="{CC548496-6CE7-9575-9BEF-D9458587B1B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8" name="Freeform 607">
                  <a:extLst>
                    <a:ext uri="{FF2B5EF4-FFF2-40B4-BE49-F238E27FC236}">
                      <a16:creationId xmlns:a16="http://schemas.microsoft.com/office/drawing/2014/main" id="{4FCAD91D-9519-D51A-18CD-48975E7BE6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9" name="Freeform 608">
                  <a:extLst>
                    <a:ext uri="{FF2B5EF4-FFF2-40B4-BE49-F238E27FC236}">
                      <a16:creationId xmlns:a16="http://schemas.microsoft.com/office/drawing/2014/main" id="{A441F31A-9C1C-77A6-D7E6-DB7E3D60653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656" name="Group 655">
              <a:extLst>
                <a:ext uri="{FF2B5EF4-FFF2-40B4-BE49-F238E27FC236}">
                  <a16:creationId xmlns:a16="http://schemas.microsoft.com/office/drawing/2014/main" id="{94235CB9-AE94-D235-01D3-4BF0F12D3BBA}"/>
                </a:ext>
              </a:extLst>
            </p:cNvPr>
            <p:cNvGrpSpPr/>
            <p:nvPr/>
          </p:nvGrpSpPr>
          <p:grpSpPr>
            <a:xfrm>
              <a:off x="7493518" y="3325424"/>
              <a:ext cx="857739" cy="583764"/>
              <a:chOff x="7487144" y="3296104"/>
              <a:chExt cx="857739" cy="583764"/>
            </a:xfrm>
          </p:grpSpPr>
          <p:grpSp>
            <p:nvGrpSpPr>
              <p:cNvPr id="657" name="Group 656">
                <a:extLst>
                  <a:ext uri="{FF2B5EF4-FFF2-40B4-BE49-F238E27FC236}">
                    <a16:creationId xmlns:a16="http://schemas.microsoft.com/office/drawing/2014/main" id="{9AF95F14-4D06-075F-8B41-99854900B4EC}"/>
                  </a:ext>
                </a:extLst>
              </p:cNvPr>
              <p:cNvGrpSpPr/>
              <p:nvPr/>
            </p:nvGrpSpPr>
            <p:grpSpPr>
              <a:xfrm>
                <a:off x="7487144" y="3389820"/>
                <a:ext cx="350807" cy="305517"/>
                <a:chOff x="7487144" y="3389820"/>
                <a:chExt cx="350807" cy="305517"/>
              </a:xfrm>
            </p:grpSpPr>
            <p:pic>
              <p:nvPicPr>
                <p:cNvPr id="664" name="Picture 1115" descr="antenna_stylized">
                  <a:extLst>
                    <a:ext uri="{FF2B5EF4-FFF2-40B4-BE49-F238E27FC236}">
                      <a16:creationId xmlns:a16="http://schemas.microsoft.com/office/drawing/2014/main" id="{2E0674AF-437F-4410-8C8A-285E2A2D18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 name="Picture 1116" descr="laptop_keyboard">
                  <a:extLst>
                    <a:ext uri="{FF2B5EF4-FFF2-40B4-BE49-F238E27FC236}">
                      <a16:creationId xmlns:a16="http://schemas.microsoft.com/office/drawing/2014/main" id="{85AA8B4A-E17F-2C9D-EAAA-AC33A7008D0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 name="Freeform 1117">
                  <a:extLst>
                    <a:ext uri="{FF2B5EF4-FFF2-40B4-BE49-F238E27FC236}">
                      <a16:creationId xmlns:a16="http://schemas.microsoft.com/office/drawing/2014/main" id="{5340431B-200B-9469-FB2A-6D5B0C766E9F}"/>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67" name="Picture 1118" descr="screen">
                  <a:extLst>
                    <a:ext uri="{FF2B5EF4-FFF2-40B4-BE49-F238E27FC236}">
                      <a16:creationId xmlns:a16="http://schemas.microsoft.com/office/drawing/2014/main" id="{EBBFF0BA-F0C0-BD74-36D2-48BEB486CB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8" name="Freeform 1119">
                  <a:extLst>
                    <a:ext uri="{FF2B5EF4-FFF2-40B4-BE49-F238E27FC236}">
                      <a16:creationId xmlns:a16="http://schemas.microsoft.com/office/drawing/2014/main" id="{187ABB20-422B-F2C2-9B8A-29B64996B956}"/>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9" name="Freeform 1120">
                  <a:extLst>
                    <a:ext uri="{FF2B5EF4-FFF2-40B4-BE49-F238E27FC236}">
                      <a16:creationId xmlns:a16="http://schemas.microsoft.com/office/drawing/2014/main" id="{E2DDEC6E-A596-F7CB-54E3-CE00E9C5EFD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0" name="Freeform 1121">
                  <a:extLst>
                    <a:ext uri="{FF2B5EF4-FFF2-40B4-BE49-F238E27FC236}">
                      <a16:creationId xmlns:a16="http://schemas.microsoft.com/office/drawing/2014/main" id="{37550A82-E27C-06A0-ED5E-42E47A98F54F}"/>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1" name="Freeform 1122">
                  <a:extLst>
                    <a:ext uri="{FF2B5EF4-FFF2-40B4-BE49-F238E27FC236}">
                      <a16:creationId xmlns:a16="http://schemas.microsoft.com/office/drawing/2014/main" id="{5BA195B8-0407-C0FF-F04F-2186A877F6A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2" name="Freeform 1123">
                  <a:extLst>
                    <a:ext uri="{FF2B5EF4-FFF2-40B4-BE49-F238E27FC236}">
                      <a16:creationId xmlns:a16="http://schemas.microsoft.com/office/drawing/2014/main" id="{5895AF77-9595-1965-B623-26BFB2D84CEA}"/>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3" name="Freeform 1124">
                  <a:extLst>
                    <a:ext uri="{FF2B5EF4-FFF2-40B4-BE49-F238E27FC236}">
                      <a16:creationId xmlns:a16="http://schemas.microsoft.com/office/drawing/2014/main" id="{B7955256-E269-31AE-9309-AE22D4F7B8D2}"/>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74" name="Group 1125">
                  <a:extLst>
                    <a:ext uri="{FF2B5EF4-FFF2-40B4-BE49-F238E27FC236}">
                      <a16:creationId xmlns:a16="http://schemas.microsoft.com/office/drawing/2014/main" id="{025E5496-31A5-2BD5-BB3E-59A6F23857BB}"/>
                    </a:ext>
                  </a:extLst>
                </p:cNvPr>
                <p:cNvGrpSpPr>
                  <a:grpSpLocks/>
                </p:cNvGrpSpPr>
                <p:nvPr/>
              </p:nvGrpSpPr>
              <p:grpSpPr bwMode="auto">
                <a:xfrm>
                  <a:off x="7593395" y="3625649"/>
                  <a:ext cx="64747" cy="27592"/>
                  <a:chOff x="1740" y="2642"/>
                  <a:chExt cx="752" cy="327"/>
                </a:xfrm>
              </p:grpSpPr>
              <p:sp>
                <p:nvSpPr>
                  <p:cNvPr id="681" name="Freeform 1126">
                    <a:extLst>
                      <a:ext uri="{FF2B5EF4-FFF2-40B4-BE49-F238E27FC236}">
                        <a16:creationId xmlns:a16="http://schemas.microsoft.com/office/drawing/2014/main" id="{4F2EAF35-53A6-718A-A5A0-9FFBB1499277}"/>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2" name="Freeform 1127">
                    <a:extLst>
                      <a:ext uri="{FF2B5EF4-FFF2-40B4-BE49-F238E27FC236}">
                        <a16:creationId xmlns:a16="http://schemas.microsoft.com/office/drawing/2014/main" id="{A36C1500-C09E-12EF-6125-BAEC306AC92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3" name="Freeform 1128">
                    <a:extLst>
                      <a:ext uri="{FF2B5EF4-FFF2-40B4-BE49-F238E27FC236}">
                        <a16:creationId xmlns:a16="http://schemas.microsoft.com/office/drawing/2014/main" id="{2C1A2E4A-DA62-9BBB-9FE0-709D67BA03F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4" name="Freeform 1129">
                    <a:extLst>
                      <a:ext uri="{FF2B5EF4-FFF2-40B4-BE49-F238E27FC236}">
                        <a16:creationId xmlns:a16="http://schemas.microsoft.com/office/drawing/2014/main" id="{1525DA31-0F92-8882-9EC0-E4BEFC0CFCE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5" name="Freeform 1130">
                    <a:extLst>
                      <a:ext uri="{FF2B5EF4-FFF2-40B4-BE49-F238E27FC236}">
                        <a16:creationId xmlns:a16="http://schemas.microsoft.com/office/drawing/2014/main" id="{255F71CB-B821-C700-6B26-059955E00AB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6" name="Freeform 1131">
                    <a:extLst>
                      <a:ext uri="{FF2B5EF4-FFF2-40B4-BE49-F238E27FC236}">
                        <a16:creationId xmlns:a16="http://schemas.microsoft.com/office/drawing/2014/main" id="{BCD3AB77-FA2E-F5C2-7BCA-37E861C43999}"/>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75" name="Freeform 1132">
                  <a:extLst>
                    <a:ext uri="{FF2B5EF4-FFF2-40B4-BE49-F238E27FC236}">
                      <a16:creationId xmlns:a16="http://schemas.microsoft.com/office/drawing/2014/main" id="{19BCEB05-E253-AB0F-333D-027D84580E4C}"/>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6" name="Freeform 1133">
                  <a:extLst>
                    <a:ext uri="{FF2B5EF4-FFF2-40B4-BE49-F238E27FC236}">
                      <a16:creationId xmlns:a16="http://schemas.microsoft.com/office/drawing/2014/main" id="{7C656453-D6DB-2597-1B0C-6F3F5929D667}"/>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7" name="Freeform 1134">
                  <a:extLst>
                    <a:ext uri="{FF2B5EF4-FFF2-40B4-BE49-F238E27FC236}">
                      <a16:creationId xmlns:a16="http://schemas.microsoft.com/office/drawing/2014/main" id="{D53EE7A3-B2FB-E4A9-3227-D7A629A67B1A}"/>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8" name="Freeform 1135">
                  <a:extLst>
                    <a:ext uri="{FF2B5EF4-FFF2-40B4-BE49-F238E27FC236}">
                      <a16:creationId xmlns:a16="http://schemas.microsoft.com/office/drawing/2014/main" id="{CD341D05-3452-1EDA-CEC6-2E29F848C685}"/>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9" name="Freeform 1136">
                  <a:extLst>
                    <a:ext uri="{FF2B5EF4-FFF2-40B4-BE49-F238E27FC236}">
                      <a16:creationId xmlns:a16="http://schemas.microsoft.com/office/drawing/2014/main" id="{4AB1F2EC-8AC9-DBA6-8839-6E234AFC9168}"/>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0" name="Freeform 1137">
                  <a:extLst>
                    <a:ext uri="{FF2B5EF4-FFF2-40B4-BE49-F238E27FC236}">
                      <a16:creationId xmlns:a16="http://schemas.microsoft.com/office/drawing/2014/main" id="{5A919973-1443-F9C0-7EC9-141EDE9ABB7B}"/>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8" name="Group 1139">
                <a:extLst>
                  <a:ext uri="{FF2B5EF4-FFF2-40B4-BE49-F238E27FC236}">
                    <a16:creationId xmlns:a16="http://schemas.microsoft.com/office/drawing/2014/main" id="{C1F8A8A6-320F-6F71-AF3D-1215252B5C28}"/>
                  </a:ext>
                </a:extLst>
              </p:cNvPr>
              <p:cNvGrpSpPr>
                <a:grpSpLocks/>
              </p:cNvGrpSpPr>
              <p:nvPr/>
            </p:nvGrpSpPr>
            <p:grpSpPr bwMode="auto">
              <a:xfrm flipH="1">
                <a:off x="7985622" y="3537823"/>
                <a:ext cx="359261" cy="342045"/>
                <a:chOff x="2839" y="3501"/>
                <a:chExt cx="755" cy="803"/>
              </a:xfrm>
            </p:grpSpPr>
            <p:pic>
              <p:nvPicPr>
                <p:cNvPr id="662" name="Picture 1140" descr="desktop_computer_stylized_medium">
                  <a:extLst>
                    <a:ext uri="{FF2B5EF4-FFF2-40B4-BE49-F238E27FC236}">
                      <a16:creationId xmlns:a16="http://schemas.microsoft.com/office/drawing/2014/main" id="{3E2A4BEC-317E-35CC-DDC9-74B7F0E9CE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3" name="Freeform 1141">
                  <a:extLst>
                    <a:ext uri="{FF2B5EF4-FFF2-40B4-BE49-F238E27FC236}">
                      <a16:creationId xmlns:a16="http://schemas.microsoft.com/office/drawing/2014/main" id="{F7AFBD32-4D29-FE56-659D-D9E459F7C7A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9" name="Group 658">
                <a:extLst>
                  <a:ext uri="{FF2B5EF4-FFF2-40B4-BE49-F238E27FC236}">
                    <a16:creationId xmlns:a16="http://schemas.microsoft.com/office/drawing/2014/main" id="{7BA208E1-4913-8A4D-4731-64A89EBCFADD}"/>
                  </a:ext>
                </a:extLst>
              </p:cNvPr>
              <p:cNvGrpSpPr/>
              <p:nvPr/>
            </p:nvGrpSpPr>
            <p:grpSpPr>
              <a:xfrm>
                <a:off x="7797061" y="3296104"/>
                <a:ext cx="347997" cy="396620"/>
                <a:chOff x="7797061" y="3296104"/>
                <a:chExt cx="347997" cy="396620"/>
              </a:xfrm>
            </p:grpSpPr>
            <p:pic>
              <p:nvPicPr>
                <p:cNvPr id="660" name="Picture 571" descr="fridge2.png">
                  <a:extLst>
                    <a:ext uri="{FF2B5EF4-FFF2-40B4-BE49-F238E27FC236}">
                      <a16:creationId xmlns:a16="http://schemas.microsoft.com/office/drawing/2014/main" id="{0BB87D3A-E53B-0758-FD44-14908DAE2A20}"/>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1" name="Picture 1115" descr="antenna_stylized">
                  <a:extLst>
                    <a:ext uri="{FF2B5EF4-FFF2-40B4-BE49-F238E27FC236}">
                      <a16:creationId xmlns:a16="http://schemas.microsoft.com/office/drawing/2014/main" id="{D3B98F1E-AC60-DCC6-7DE7-A257A678A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60" name="Group 859">
              <a:extLst>
                <a:ext uri="{FF2B5EF4-FFF2-40B4-BE49-F238E27FC236}">
                  <a16:creationId xmlns:a16="http://schemas.microsoft.com/office/drawing/2014/main" id="{A38E8B98-2C56-7BAD-BC29-72036BF353BB}"/>
                </a:ext>
              </a:extLst>
            </p:cNvPr>
            <p:cNvGrpSpPr/>
            <p:nvPr/>
          </p:nvGrpSpPr>
          <p:grpSpPr>
            <a:xfrm>
              <a:off x="9098788" y="3956624"/>
              <a:ext cx="367224" cy="240304"/>
              <a:chOff x="7493876" y="2774731"/>
              <a:chExt cx="1481958" cy="894622"/>
            </a:xfrm>
          </p:grpSpPr>
          <p:sp>
            <p:nvSpPr>
              <p:cNvPr id="861" name="Freeform 860">
                <a:extLst>
                  <a:ext uri="{FF2B5EF4-FFF2-40B4-BE49-F238E27FC236}">
                    <a16:creationId xmlns:a16="http://schemas.microsoft.com/office/drawing/2014/main" id="{16D3849D-3E47-24EF-5823-7CBAEC5DB9D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62" name="Oval 861">
                <a:extLst>
                  <a:ext uri="{FF2B5EF4-FFF2-40B4-BE49-F238E27FC236}">
                    <a16:creationId xmlns:a16="http://schemas.microsoft.com/office/drawing/2014/main" id="{64729257-5B11-35DE-E078-59AC64988CF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63" name="Group 862">
                <a:extLst>
                  <a:ext uri="{FF2B5EF4-FFF2-40B4-BE49-F238E27FC236}">
                    <a16:creationId xmlns:a16="http://schemas.microsoft.com/office/drawing/2014/main" id="{ED9A57C4-59D1-16BB-9999-1F4AACBA6997}"/>
                  </a:ext>
                </a:extLst>
              </p:cNvPr>
              <p:cNvGrpSpPr/>
              <p:nvPr/>
            </p:nvGrpSpPr>
            <p:grpSpPr>
              <a:xfrm>
                <a:off x="7713663" y="2848339"/>
                <a:ext cx="1042107" cy="425543"/>
                <a:chOff x="7786941" y="2884917"/>
                <a:chExt cx="897649" cy="353919"/>
              </a:xfrm>
            </p:grpSpPr>
            <p:sp>
              <p:nvSpPr>
                <p:cNvPr id="864" name="Freeform 863">
                  <a:extLst>
                    <a:ext uri="{FF2B5EF4-FFF2-40B4-BE49-F238E27FC236}">
                      <a16:creationId xmlns:a16="http://schemas.microsoft.com/office/drawing/2014/main" id="{C87B1011-5F05-B825-8608-4BA9EC92FF6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5" name="Freeform 864">
                  <a:extLst>
                    <a:ext uri="{FF2B5EF4-FFF2-40B4-BE49-F238E27FC236}">
                      <a16:creationId xmlns:a16="http://schemas.microsoft.com/office/drawing/2014/main" id="{FB8A9119-485A-64FE-F14A-850CB1F56F5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6" name="Freeform 865">
                  <a:extLst>
                    <a:ext uri="{FF2B5EF4-FFF2-40B4-BE49-F238E27FC236}">
                      <a16:creationId xmlns:a16="http://schemas.microsoft.com/office/drawing/2014/main" id="{5BE14736-7FEB-9DF2-DD30-A17D610CB7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7" name="Freeform 866">
                  <a:extLst>
                    <a:ext uri="{FF2B5EF4-FFF2-40B4-BE49-F238E27FC236}">
                      <a16:creationId xmlns:a16="http://schemas.microsoft.com/office/drawing/2014/main" id="{E55285C6-31B7-37B4-6CBA-2546778C320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868" name="Group 867">
              <a:extLst>
                <a:ext uri="{FF2B5EF4-FFF2-40B4-BE49-F238E27FC236}">
                  <a16:creationId xmlns:a16="http://schemas.microsoft.com/office/drawing/2014/main" id="{7B2A056A-9FA2-AC48-604F-96CBC6EEB53E}"/>
                </a:ext>
              </a:extLst>
            </p:cNvPr>
            <p:cNvGrpSpPr/>
            <p:nvPr/>
          </p:nvGrpSpPr>
          <p:grpSpPr>
            <a:xfrm>
              <a:off x="9601554" y="3999763"/>
              <a:ext cx="367224" cy="240304"/>
              <a:chOff x="7493876" y="2774731"/>
              <a:chExt cx="1481958" cy="894622"/>
            </a:xfrm>
          </p:grpSpPr>
          <p:sp>
            <p:nvSpPr>
              <p:cNvPr id="869" name="Freeform 868">
                <a:extLst>
                  <a:ext uri="{FF2B5EF4-FFF2-40B4-BE49-F238E27FC236}">
                    <a16:creationId xmlns:a16="http://schemas.microsoft.com/office/drawing/2014/main" id="{DFB0D7FA-A483-6EB7-1999-74383118EFE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70" name="Oval 869">
                <a:extLst>
                  <a:ext uri="{FF2B5EF4-FFF2-40B4-BE49-F238E27FC236}">
                    <a16:creationId xmlns:a16="http://schemas.microsoft.com/office/drawing/2014/main" id="{3323E89D-9535-E82B-813C-F3A61E3B678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71" name="Group 870">
                <a:extLst>
                  <a:ext uri="{FF2B5EF4-FFF2-40B4-BE49-F238E27FC236}">
                    <a16:creationId xmlns:a16="http://schemas.microsoft.com/office/drawing/2014/main" id="{86F43EFA-3C65-C199-1661-A1AC627AFED9}"/>
                  </a:ext>
                </a:extLst>
              </p:cNvPr>
              <p:cNvGrpSpPr/>
              <p:nvPr/>
            </p:nvGrpSpPr>
            <p:grpSpPr>
              <a:xfrm>
                <a:off x="7713663" y="2848339"/>
                <a:ext cx="1042107" cy="425543"/>
                <a:chOff x="7786941" y="2884917"/>
                <a:chExt cx="897649" cy="353919"/>
              </a:xfrm>
            </p:grpSpPr>
            <p:sp>
              <p:nvSpPr>
                <p:cNvPr id="872" name="Freeform 871">
                  <a:extLst>
                    <a:ext uri="{FF2B5EF4-FFF2-40B4-BE49-F238E27FC236}">
                      <a16:creationId xmlns:a16="http://schemas.microsoft.com/office/drawing/2014/main" id="{DD2BD0D8-239D-4211-B8F2-4F969E451C6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3" name="Freeform 872">
                  <a:extLst>
                    <a:ext uri="{FF2B5EF4-FFF2-40B4-BE49-F238E27FC236}">
                      <a16:creationId xmlns:a16="http://schemas.microsoft.com/office/drawing/2014/main" id="{6BB1F372-AB22-A6C6-21C1-88F2ED1A282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4" name="Freeform 873">
                  <a:extLst>
                    <a:ext uri="{FF2B5EF4-FFF2-40B4-BE49-F238E27FC236}">
                      <a16:creationId xmlns:a16="http://schemas.microsoft.com/office/drawing/2014/main" id="{B6340B6B-3246-A231-A31D-284BA4CF177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5" name="Freeform 874">
                  <a:extLst>
                    <a:ext uri="{FF2B5EF4-FFF2-40B4-BE49-F238E27FC236}">
                      <a16:creationId xmlns:a16="http://schemas.microsoft.com/office/drawing/2014/main" id="{810DB93F-922F-4B43-CCC5-D8D49786973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876" name="Group 875">
              <a:extLst>
                <a:ext uri="{FF2B5EF4-FFF2-40B4-BE49-F238E27FC236}">
                  <a16:creationId xmlns:a16="http://schemas.microsoft.com/office/drawing/2014/main" id="{D1B28408-53A6-A076-1440-F60C60EBA29A}"/>
                </a:ext>
              </a:extLst>
            </p:cNvPr>
            <p:cNvGrpSpPr/>
            <p:nvPr/>
          </p:nvGrpSpPr>
          <p:grpSpPr>
            <a:xfrm>
              <a:off x="8050070" y="3965994"/>
              <a:ext cx="354986" cy="175668"/>
              <a:chOff x="7493876" y="2774731"/>
              <a:chExt cx="1481958" cy="894622"/>
            </a:xfrm>
          </p:grpSpPr>
          <p:sp>
            <p:nvSpPr>
              <p:cNvPr id="877" name="Freeform 876">
                <a:extLst>
                  <a:ext uri="{FF2B5EF4-FFF2-40B4-BE49-F238E27FC236}">
                    <a16:creationId xmlns:a16="http://schemas.microsoft.com/office/drawing/2014/main" id="{2F5913D3-9D45-66EE-D3FF-208979BDF62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78" name="Oval 877">
                <a:extLst>
                  <a:ext uri="{FF2B5EF4-FFF2-40B4-BE49-F238E27FC236}">
                    <a16:creationId xmlns:a16="http://schemas.microsoft.com/office/drawing/2014/main" id="{D6E71A5C-5BDD-242F-7C3D-64497CFEF48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79" name="Group 878">
                <a:extLst>
                  <a:ext uri="{FF2B5EF4-FFF2-40B4-BE49-F238E27FC236}">
                    <a16:creationId xmlns:a16="http://schemas.microsoft.com/office/drawing/2014/main" id="{7C2F13A7-229C-C637-8A92-3FB7D9510304}"/>
                  </a:ext>
                </a:extLst>
              </p:cNvPr>
              <p:cNvGrpSpPr/>
              <p:nvPr/>
            </p:nvGrpSpPr>
            <p:grpSpPr>
              <a:xfrm>
                <a:off x="7713663" y="2848339"/>
                <a:ext cx="1042107" cy="425543"/>
                <a:chOff x="7786941" y="2884917"/>
                <a:chExt cx="897649" cy="353919"/>
              </a:xfrm>
            </p:grpSpPr>
            <p:sp>
              <p:nvSpPr>
                <p:cNvPr id="880" name="Freeform 879">
                  <a:extLst>
                    <a:ext uri="{FF2B5EF4-FFF2-40B4-BE49-F238E27FC236}">
                      <a16:creationId xmlns:a16="http://schemas.microsoft.com/office/drawing/2014/main" id="{3A808755-C3C4-25FD-4A6F-C18C84F1480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1" name="Freeform 880">
                  <a:extLst>
                    <a:ext uri="{FF2B5EF4-FFF2-40B4-BE49-F238E27FC236}">
                      <a16:creationId xmlns:a16="http://schemas.microsoft.com/office/drawing/2014/main" id="{70C340FF-AF08-4AC9-A6B0-97B1058BAA2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2" name="Freeform 881">
                  <a:extLst>
                    <a:ext uri="{FF2B5EF4-FFF2-40B4-BE49-F238E27FC236}">
                      <a16:creationId xmlns:a16="http://schemas.microsoft.com/office/drawing/2014/main" id="{428031C0-19E2-B060-D192-495639C7CB2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3" name="Freeform 882">
                  <a:extLst>
                    <a:ext uri="{FF2B5EF4-FFF2-40B4-BE49-F238E27FC236}">
                      <a16:creationId xmlns:a16="http://schemas.microsoft.com/office/drawing/2014/main" id="{88F87115-55A6-B588-B7CB-F00E7DC6FBC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900" name="Group 850">
              <a:extLst>
                <a:ext uri="{FF2B5EF4-FFF2-40B4-BE49-F238E27FC236}">
                  <a16:creationId xmlns:a16="http://schemas.microsoft.com/office/drawing/2014/main" id="{81ACB191-EB62-ED71-86E6-07F0CB75DD7D}"/>
                </a:ext>
              </a:extLst>
            </p:cNvPr>
            <p:cNvGrpSpPr>
              <a:grpSpLocks/>
            </p:cNvGrpSpPr>
            <p:nvPr/>
          </p:nvGrpSpPr>
          <p:grpSpPr bwMode="auto">
            <a:xfrm>
              <a:off x="7566349" y="3812814"/>
              <a:ext cx="496588" cy="96676"/>
              <a:chOff x="2199" y="955"/>
              <a:chExt cx="2547" cy="506"/>
            </a:xfrm>
          </p:grpSpPr>
          <p:sp>
            <p:nvSpPr>
              <p:cNvPr id="901" name="Freeform 851">
                <a:extLst>
                  <a:ext uri="{FF2B5EF4-FFF2-40B4-BE49-F238E27FC236}">
                    <a16:creationId xmlns:a16="http://schemas.microsoft.com/office/drawing/2014/main" id="{1D35EF32-05AD-869A-FB41-72E2A66E30B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2" name="Freeform 852">
                <a:extLst>
                  <a:ext uri="{FF2B5EF4-FFF2-40B4-BE49-F238E27FC236}">
                    <a16:creationId xmlns:a16="http://schemas.microsoft.com/office/drawing/2014/main" id="{7D7D42FF-0AFB-F847-9649-9DB9EE6C47E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3" name="Freeform 853">
                <a:extLst>
                  <a:ext uri="{FF2B5EF4-FFF2-40B4-BE49-F238E27FC236}">
                    <a16:creationId xmlns:a16="http://schemas.microsoft.com/office/drawing/2014/main" id="{2239401D-6000-5123-39B4-4404A7CD4380}"/>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4" name="Freeform 854">
                <a:extLst>
                  <a:ext uri="{FF2B5EF4-FFF2-40B4-BE49-F238E27FC236}">
                    <a16:creationId xmlns:a16="http://schemas.microsoft.com/office/drawing/2014/main" id="{18AAB4E0-49D2-9B80-5734-F45A5F6F9DB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5" name="Freeform 855">
                <a:extLst>
                  <a:ext uri="{FF2B5EF4-FFF2-40B4-BE49-F238E27FC236}">
                    <a16:creationId xmlns:a16="http://schemas.microsoft.com/office/drawing/2014/main" id="{D62B902E-A47C-B8AE-E75B-2ECD338F753B}"/>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6" name="Freeform 856">
                <a:extLst>
                  <a:ext uri="{FF2B5EF4-FFF2-40B4-BE49-F238E27FC236}">
                    <a16:creationId xmlns:a16="http://schemas.microsoft.com/office/drawing/2014/main" id="{D718A0C9-B88C-7C70-F47A-73E07B8C1209}"/>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07" name="Group 850">
              <a:extLst>
                <a:ext uri="{FF2B5EF4-FFF2-40B4-BE49-F238E27FC236}">
                  <a16:creationId xmlns:a16="http://schemas.microsoft.com/office/drawing/2014/main" id="{A4BEACB0-518B-3C71-9D21-7602A9390799}"/>
                </a:ext>
              </a:extLst>
            </p:cNvPr>
            <p:cNvGrpSpPr>
              <a:grpSpLocks/>
            </p:cNvGrpSpPr>
            <p:nvPr/>
          </p:nvGrpSpPr>
          <p:grpSpPr bwMode="auto">
            <a:xfrm>
              <a:off x="7801777" y="3327400"/>
              <a:ext cx="269073" cy="46492"/>
              <a:chOff x="2199" y="955"/>
              <a:chExt cx="2547" cy="506"/>
            </a:xfrm>
          </p:grpSpPr>
          <p:sp>
            <p:nvSpPr>
              <p:cNvPr id="908" name="Freeform 851">
                <a:extLst>
                  <a:ext uri="{FF2B5EF4-FFF2-40B4-BE49-F238E27FC236}">
                    <a16:creationId xmlns:a16="http://schemas.microsoft.com/office/drawing/2014/main" id="{A651B36C-97D0-A6CF-2867-469254212E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9" name="Freeform 852">
                <a:extLst>
                  <a:ext uri="{FF2B5EF4-FFF2-40B4-BE49-F238E27FC236}">
                    <a16:creationId xmlns:a16="http://schemas.microsoft.com/office/drawing/2014/main" id="{0880B423-9C70-FC0F-91E9-FC4E0EAF26EC}"/>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0" name="Freeform 853">
                <a:extLst>
                  <a:ext uri="{FF2B5EF4-FFF2-40B4-BE49-F238E27FC236}">
                    <a16:creationId xmlns:a16="http://schemas.microsoft.com/office/drawing/2014/main" id="{7BA268A5-7633-F514-1213-75BF2D236A8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1" name="Freeform 854">
                <a:extLst>
                  <a:ext uri="{FF2B5EF4-FFF2-40B4-BE49-F238E27FC236}">
                    <a16:creationId xmlns:a16="http://schemas.microsoft.com/office/drawing/2014/main" id="{C12E7BB4-08A2-48B7-B51A-75AEFD986934}"/>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2" name="Freeform 855">
                <a:extLst>
                  <a:ext uri="{FF2B5EF4-FFF2-40B4-BE49-F238E27FC236}">
                    <a16:creationId xmlns:a16="http://schemas.microsoft.com/office/drawing/2014/main" id="{4F563D42-6F9B-F9DA-CF5E-EFE05423DE9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3" name="Freeform 856">
                <a:extLst>
                  <a:ext uri="{FF2B5EF4-FFF2-40B4-BE49-F238E27FC236}">
                    <a16:creationId xmlns:a16="http://schemas.microsoft.com/office/drawing/2014/main" id="{32590A99-3536-E10D-9EC3-48BA580E9FA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14" name="Group 850">
              <a:extLst>
                <a:ext uri="{FF2B5EF4-FFF2-40B4-BE49-F238E27FC236}">
                  <a16:creationId xmlns:a16="http://schemas.microsoft.com/office/drawing/2014/main" id="{48E025E1-8AC9-641E-B831-EBF4031734BE}"/>
                </a:ext>
              </a:extLst>
            </p:cNvPr>
            <p:cNvGrpSpPr>
              <a:grpSpLocks/>
            </p:cNvGrpSpPr>
            <p:nvPr/>
          </p:nvGrpSpPr>
          <p:grpSpPr bwMode="auto">
            <a:xfrm>
              <a:off x="7493802" y="3422650"/>
              <a:ext cx="269073" cy="46492"/>
              <a:chOff x="2199" y="955"/>
              <a:chExt cx="2547" cy="506"/>
            </a:xfrm>
          </p:grpSpPr>
          <p:sp>
            <p:nvSpPr>
              <p:cNvPr id="915" name="Freeform 851">
                <a:extLst>
                  <a:ext uri="{FF2B5EF4-FFF2-40B4-BE49-F238E27FC236}">
                    <a16:creationId xmlns:a16="http://schemas.microsoft.com/office/drawing/2014/main" id="{462403A8-F898-FF39-849C-3D741FD2ED7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6" name="Freeform 852">
                <a:extLst>
                  <a:ext uri="{FF2B5EF4-FFF2-40B4-BE49-F238E27FC236}">
                    <a16:creationId xmlns:a16="http://schemas.microsoft.com/office/drawing/2014/main" id="{AC8C0C42-137C-566A-BA62-D0ADEDC8D49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7" name="Freeform 853">
                <a:extLst>
                  <a:ext uri="{FF2B5EF4-FFF2-40B4-BE49-F238E27FC236}">
                    <a16:creationId xmlns:a16="http://schemas.microsoft.com/office/drawing/2014/main" id="{5085223C-5E54-1AA8-66F4-869515051C12}"/>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8" name="Freeform 854">
                <a:extLst>
                  <a:ext uri="{FF2B5EF4-FFF2-40B4-BE49-F238E27FC236}">
                    <a16:creationId xmlns:a16="http://schemas.microsoft.com/office/drawing/2014/main" id="{6F7A31F6-99FA-60A7-00D9-4585C8DB234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9" name="Freeform 855">
                <a:extLst>
                  <a:ext uri="{FF2B5EF4-FFF2-40B4-BE49-F238E27FC236}">
                    <a16:creationId xmlns:a16="http://schemas.microsoft.com/office/drawing/2014/main" id="{A5487983-FC7E-F8DA-2754-ECDFFCD3E40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0" name="Freeform 856">
                <a:extLst>
                  <a:ext uri="{FF2B5EF4-FFF2-40B4-BE49-F238E27FC236}">
                    <a16:creationId xmlns:a16="http://schemas.microsoft.com/office/drawing/2014/main" id="{00BB2048-A0F0-8AAC-5D67-21D5FDA5968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007" name="Slide Number Placeholder 1006">
            <a:extLst>
              <a:ext uri="{FF2B5EF4-FFF2-40B4-BE49-F238E27FC236}">
                <a16:creationId xmlns:a16="http://schemas.microsoft.com/office/drawing/2014/main" id="{87BAF8FF-DC14-0A80-33C1-EF1AA456E2A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859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4">
                                            <p:txEl>
                                              <p:pRg st="2" end="2"/>
                                            </p:txEl>
                                          </p:spTgt>
                                        </p:tgtEl>
                                        <p:attrNameLst>
                                          <p:attrName>style.visibility</p:attrName>
                                        </p:attrNameLst>
                                      </p:cBhvr>
                                      <p:to>
                                        <p:strVal val="visible"/>
                                      </p:to>
                                    </p:set>
                                    <p:animEffect transition="in" filter="dissolve">
                                      <p:cBhvr>
                                        <p:cTn id="7" dur="500"/>
                                        <p:tgtEl>
                                          <p:spTgt spid="554">
                                            <p:txEl>
                                              <p:pRg st="2" end="2"/>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54">
                                            <p:txEl>
                                              <p:pRg st="3" end="3"/>
                                            </p:txEl>
                                          </p:spTgt>
                                        </p:tgtEl>
                                        <p:attrNameLst>
                                          <p:attrName>style.visibility</p:attrName>
                                        </p:attrNameLst>
                                      </p:cBhvr>
                                      <p:to>
                                        <p:strVal val="visible"/>
                                      </p:to>
                                    </p:set>
                                    <p:animEffect transition="in" filter="dissolve">
                                      <p:cBhvr>
                                        <p:cTn id="10" dur="500"/>
                                        <p:tgtEl>
                                          <p:spTgt spid="5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ight Arrow 26">
            <a:extLst>
              <a:ext uri="{FF2B5EF4-FFF2-40B4-BE49-F238E27FC236}">
                <a16:creationId xmlns:a16="http://schemas.microsoft.com/office/drawing/2014/main" id="{22110369-90D7-FD3A-62E5-02B5D6CA62D8}"/>
              </a:ext>
            </a:extLst>
          </p:cNvPr>
          <p:cNvSpPr/>
          <p:nvPr/>
        </p:nvSpPr>
        <p:spPr>
          <a:xfrm rot="8568869">
            <a:off x="1556718" y="3851119"/>
            <a:ext cx="3620733" cy="311693"/>
          </a:xfrm>
          <a:prstGeom prst="rightArrow">
            <a:avLst/>
          </a:prstGeom>
          <a:solidFill>
            <a:srgbClr val="02B7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ight Arrow 25">
            <a:extLst>
              <a:ext uri="{FF2B5EF4-FFF2-40B4-BE49-F238E27FC236}">
                <a16:creationId xmlns:a16="http://schemas.microsoft.com/office/drawing/2014/main" id="{93CF0A89-2AFE-E00F-B470-36CADBA49A97}"/>
              </a:ext>
            </a:extLst>
          </p:cNvPr>
          <p:cNvSpPr/>
          <p:nvPr/>
        </p:nvSpPr>
        <p:spPr>
          <a:xfrm>
            <a:off x="1915571" y="5996243"/>
            <a:ext cx="2743064" cy="285275"/>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Right Arrow 24">
            <a:extLst>
              <a:ext uri="{FF2B5EF4-FFF2-40B4-BE49-F238E27FC236}">
                <a16:creationId xmlns:a16="http://schemas.microsoft.com/office/drawing/2014/main" id="{51DF835B-4521-E928-3588-8395AE7E6FCD}"/>
              </a:ext>
            </a:extLst>
          </p:cNvPr>
          <p:cNvSpPr/>
          <p:nvPr/>
        </p:nvSpPr>
        <p:spPr>
          <a:xfrm>
            <a:off x="1745809" y="2305258"/>
            <a:ext cx="2743064" cy="285275"/>
          </a:xfrm>
          <a:prstGeom prst="rightArrow">
            <a:avLst/>
          </a:prstGeom>
          <a:solidFill>
            <a:srgbClr val="FB56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1EEB8D-02B5-AFF8-113A-C97C1A0FA0D4}"/>
              </a:ext>
            </a:extLst>
          </p:cNvPr>
          <p:cNvSpPr>
            <a:spLocks noGrp="1"/>
          </p:cNvSpPr>
          <p:nvPr>
            <p:ph type="title"/>
          </p:nvPr>
        </p:nvSpPr>
        <p:spPr/>
        <p:txBody>
          <a:bodyPr/>
          <a:lstStyle/>
          <a:p>
            <a:r>
              <a:rPr lang="en-US" dirty="0"/>
              <a:t>Transportation analogy</a:t>
            </a:r>
          </a:p>
        </p:txBody>
      </p:sp>
      <p:sp>
        <p:nvSpPr>
          <p:cNvPr id="6" name="Rectangle 4">
            <a:extLst>
              <a:ext uri="{FF2B5EF4-FFF2-40B4-BE49-F238E27FC236}">
                <a16:creationId xmlns:a16="http://schemas.microsoft.com/office/drawing/2014/main" id="{E1BB2F83-A8AB-8639-C991-4DE1912A567D}"/>
              </a:ext>
            </a:extLst>
          </p:cNvPr>
          <p:cNvSpPr txBox="1">
            <a:spLocks noChangeArrowheads="1"/>
          </p:cNvSpPr>
          <p:nvPr/>
        </p:nvSpPr>
        <p:spPr>
          <a:xfrm>
            <a:off x="6503296" y="1454430"/>
            <a:ext cx="4850504" cy="5171221"/>
          </a:xfrm>
          <a:prstGeom prst="rect">
            <a:avLst/>
          </a:prstGeom>
          <a:solidFill>
            <a:schemeClr val="bg1"/>
          </a:solidFill>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transportation analogy:</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trip from Princeton to Lausanne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limo: Princeton to JFK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plane: JFK to Geneva</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train: Geneva to Lausanne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tourist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datagram</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transport segment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communication link</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transportation mode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 link-layer protocol</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travel agent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routing algorithm</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000" b="0" i="0" u="none" strike="noStrike" kern="1200" cap="none" spc="0" normalizeH="0" baseline="0" noProof="0" dirty="0">
              <a:ln>
                <a:noFill/>
              </a:ln>
              <a:solidFill>
                <a:srgbClr val="CC0000"/>
              </a:solidFill>
              <a:effectLst/>
              <a:uLnTx/>
              <a:uFillTx/>
              <a:latin typeface="Gill Sans MT" charset="0"/>
              <a:ea typeface="+mn-ea"/>
              <a:cs typeface="+mn-cs"/>
            </a:endParaRPr>
          </a:p>
        </p:txBody>
      </p:sp>
      <p:pic>
        <p:nvPicPr>
          <p:cNvPr id="14" name="Picture 13" descr="A picture containing text, building, window&#10;&#10;Description automatically generated">
            <a:extLst>
              <a:ext uri="{FF2B5EF4-FFF2-40B4-BE49-F238E27FC236}">
                <a16:creationId xmlns:a16="http://schemas.microsoft.com/office/drawing/2014/main" id="{B1A494F2-345C-4FB1-C476-2FF09827935C}"/>
              </a:ext>
            </a:extLst>
          </p:cNvPr>
          <p:cNvPicPr>
            <a:picLocks noChangeAspect="1"/>
          </p:cNvPicPr>
          <p:nvPr/>
        </p:nvPicPr>
        <p:blipFill>
          <a:blip r:embed="rId2"/>
          <a:stretch>
            <a:fillRect/>
          </a:stretch>
        </p:blipFill>
        <p:spPr>
          <a:xfrm>
            <a:off x="4759064" y="5297248"/>
            <a:ext cx="929641" cy="929641"/>
          </a:xfrm>
          <a:prstGeom prst="rect">
            <a:avLst/>
          </a:prstGeom>
        </p:spPr>
      </p:pic>
      <p:pic>
        <p:nvPicPr>
          <p:cNvPr id="16" name="Picture 15" descr="A picture containing icon&#10;&#10;Description automatically generated">
            <a:extLst>
              <a:ext uri="{FF2B5EF4-FFF2-40B4-BE49-F238E27FC236}">
                <a16:creationId xmlns:a16="http://schemas.microsoft.com/office/drawing/2014/main" id="{BBD2942A-C840-B98D-F09E-97F36AA9252D}"/>
              </a:ext>
            </a:extLst>
          </p:cNvPr>
          <p:cNvPicPr>
            <a:picLocks noChangeAspect="1"/>
          </p:cNvPicPr>
          <p:nvPr/>
        </p:nvPicPr>
        <p:blipFill>
          <a:blip r:embed="rId3"/>
          <a:stretch>
            <a:fillRect/>
          </a:stretch>
        </p:blipFill>
        <p:spPr>
          <a:xfrm>
            <a:off x="4712725" y="1565892"/>
            <a:ext cx="1112982" cy="1112982"/>
          </a:xfrm>
          <a:prstGeom prst="rect">
            <a:avLst/>
          </a:prstGeom>
        </p:spPr>
      </p:pic>
      <p:pic>
        <p:nvPicPr>
          <p:cNvPr id="18" name="Picture 17" descr="Logo, icon&#10;&#10;Description automatically generated">
            <a:extLst>
              <a:ext uri="{FF2B5EF4-FFF2-40B4-BE49-F238E27FC236}">
                <a16:creationId xmlns:a16="http://schemas.microsoft.com/office/drawing/2014/main" id="{8FEC51B5-6931-3DC5-6D17-EED29B33E275}"/>
              </a:ext>
            </a:extLst>
          </p:cNvPr>
          <p:cNvPicPr>
            <a:picLocks noChangeAspect="1"/>
          </p:cNvPicPr>
          <p:nvPr/>
        </p:nvPicPr>
        <p:blipFill>
          <a:blip r:embed="rId4"/>
          <a:stretch>
            <a:fillRect/>
          </a:stretch>
        </p:blipFill>
        <p:spPr>
          <a:xfrm>
            <a:off x="662115" y="1714520"/>
            <a:ext cx="693138" cy="693138"/>
          </a:xfrm>
          <a:prstGeom prst="rect">
            <a:avLst/>
          </a:prstGeom>
        </p:spPr>
      </p:pic>
      <p:pic>
        <p:nvPicPr>
          <p:cNvPr id="8" name="Picture 7" descr="Icon&#10;&#10;Description automatically generated">
            <a:extLst>
              <a:ext uri="{FF2B5EF4-FFF2-40B4-BE49-F238E27FC236}">
                <a16:creationId xmlns:a16="http://schemas.microsoft.com/office/drawing/2014/main" id="{A0465E42-78C7-228E-51B9-6E11455AD317}"/>
              </a:ext>
            </a:extLst>
          </p:cNvPr>
          <p:cNvPicPr>
            <a:picLocks noChangeAspect="1"/>
          </p:cNvPicPr>
          <p:nvPr/>
        </p:nvPicPr>
        <p:blipFill>
          <a:blip r:embed="rId5"/>
          <a:stretch>
            <a:fillRect/>
          </a:stretch>
        </p:blipFill>
        <p:spPr>
          <a:xfrm>
            <a:off x="2166696" y="1454430"/>
            <a:ext cx="1601585" cy="1601585"/>
          </a:xfrm>
          <a:prstGeom prst="rect">
            <a:avLst/>
          </a:prstGeom>
        </p:spPr>
      </p:pic>
      <p:pic>
        <p:nvPicPr>
          <p:cNvPr id="10" name="Picture 9" descr="Icon&#10;&#10;Description automatically generated">
            <a:extLst>
              <a:ext uri="{FF2B5EF4-FFF2-40B4-BE49-F238E27FC236}">
                <a16:creationId xmlns:a16="http://schemas.microsoft.com/office/drawing/2014/main" id="{5CBC4C6E-1665-5CA9-1580-8C46FB62706A}"/>
              </a:ext>
            </a:extLst>
          </p:cNvPr>
          <p:cNvPicPr>
            <a:picLocks noChangeAspect="1"/>
          </p:cNvPicPr>
          <p:nvPr/>
        </p:nvPicPr>
        <p:blipFill>
          <a:blip r:embed="rId6"/>
          <a:stretch>
            <a:fillRect/>
          </a:stretch>
        </p:blipFill>
        <p:spPr>
          <a:xfrm rot="11242646">
            <a:off x="3089825" y="3385388"/>
            <a:ext cx="929640" cy="929640"/>
          </a:xfrm>
          <a:prstGeom prst="rect">
            <a:avLst/>
          </a:prstGeom>
        </p:spPr>
      </p:pic>
      <p:pic>
        <p:nvPicPr>
          <p:cNvPr id="19" name="Picture 18" descr="A picture containing icon&#10;&#10;Description automatically generated">
            <a:extLst>
              <a:ext uri="{FF2B5EF4-FFF2-40B4-BE49-F238E27FC236}">
                <a16:creationId xmlns:a16="http://schemas.microsoft.com/office/drawing/2014/main" id="{B58E758B-9E8E-E797-CD0A-5BC6BE2E7E77}"/>
              </a:ext>
            </a:extLst>
          </p:cNvPr>
          <p:cNvPicPr>
            <a:picLocks noChangeAspect="1"/>
          </p:cNvPicPr>
          <p:nvPr/>
        </p:nvPicPr>
        <p:blipFill>
          <a:blip r:embed="rId3"/>
          <a:stretch>
            <a:fillRect/>
          </a:stretch>
        </p:blipFill>
        <p:spPr>
          <a:xfrm>
            <a:off x="702160" y="5109885"/>
            <a:ext cx="1112982" cy="1112982"/>
          </a:xfrm>
          <a:prstGeom prst="rect">
            <a:avLst/>
          </a:prstGeom>
        </p:spPr>
      </p:pic>
      <p:pic>
        <p:nvPicPr>
          <p:cNvPr id="12" name="Picture 11" descr="Icon&#10;&#10;Description automatically generated with low confidence">
            <a:extLst>
              <a:ext uri="{FF2B5EF4-FFF2-40B4-BE49-F238E27FC236}">
                <a16:creationId xmlns:a16="http://schemas.microsoft.com/office/drawing/2014/main" id="{CA94E103-DEF4-F689-2EC2-2C36B53FA53A}"/>
              </a:ext>
            </a:extLst>
          </p:cNvPr>
          <p:cNvPicPr>
            <a:picLocks noChangeAspect="1"/>
          </p:cNvPicPr>
          <p:nvPr/>
        </p:nvPicPr>
        <p:blipFill>
          <a:blip r:embed="rId7"/>
          <a:stretch>
            <a:fillRect/>
          </a:stretch>
        </p:blipFill>
        <p:spPr>
          <a:xfrm>
            <a:off x="2779550" y="5422356"/>
            <a:ext cx="919779" cy="919779"/>
          </a:xfrm>
          <a:prstGeom prst="rect">
            <a:avLst/>
          </a:prstGeom>
        </p:spPr>
      </p:pic>
      <p:sp>
        <p:nvSpPr>
          <p:cNvPr id="21" name="TextBox 20">
            <a:extLst>
              <a:ext uri="{FF2B5EF4-FFF2-40B4-BE49-F238E27FC236}">
                <a16:creationId xmlns:a16="http://schemas.microsoft.com/office/drawing/2014/main" id="{568A98A8-5186-1E1D-A241-5F393F38D806}"/>
              </a:ext>
            </a:extLst>
          </p:cNvPr>
          <p:cNvSpPr txBox="1"/>
          <p:nvPr/>
        </p:nvSpPr>
        <p:spPr>
          <a:xfrm>
            <a:off x="569665" y="2407658"/>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Princeton</a:t>
            </a:r>
          </a:p>
        </p:txBody>
      </p:sp>
      <p:sp>
        <p:nvSpPr>
          <p:cNvPr id="22" name="TextBox 21">
            <a:extLst>
              <a:ext uri="{FF2B5EF4-FFF2-40B4-BE49-F238E27FC236}">
                <a16:creationId xmlns:a16="http://schemas.microsoft.com/office/drawing/2014/main" id="{AC775AA8-3E7E-9024-CDED-7BA9619EE9F6}"/>
              </a:ext>
            </a:extLst>
          </p:cNvPr>
          <p:cNvSpPr txBox="1"/>
          <p:nvPr/>
        </p:nvSpPr>
        <p:spPr>
          <a:xfrm>
            <a:off x="4988358" y="2713657"/>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JFK</a:t>
            </a:r>
          </a:p>
        </p:txBody>
      </p:sp>
      <p:sp>
        <p:nvSpPr>
          <p:cNvPr id="23" name="TextBox 22">
            <a:extLst>
              <a:ext uri="{FF2B5EF4-FFF2-40B4-BE49-F238E27FC236}">
                <a16:creationId xmlns:a16="http://schemas.microsoft.com/office/drawing/2014/main" id="{E11A3428-283A-BDA3-DA6D-ED346DC93A3E}"/>
              </a:ext>
            </a:extLst>
          </p:cNvPr>
          <p:cNvSpPr txBox="1"/>
          <p:nvPr/>
        </p:nvSpPr>
        <p:spPr>
          <a:xfrm>
            <a:off x="833318" y="6266343"/>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Geneva</a:t>
            </a:r>
          </a:p>
        </p:txBody>
      </p:sp>
      <p:sp>
        <p:nvSpPr>
          <p:cNvPr id="24" name="TextBox 23">
            <a:extLst>
              <a:ext uri="{FF2B5EF4-FFF2-40B4-BE49-F238E27FC236}">
                <a16:creationId xmlns:a16="http://schemas.microsoft.com/office/drawing/2014/main" id="{109F5271-71F6-B382-67F3-F23B3D05D618}"/>
              </a:ext>
            </a:extLst>
          </p:cNvPr>
          <p:cNvSpPr txBox="1"/>
          <p:nvPr/>
        </p:nvSpPr>
        <p:spPr>
          <a:xfrm>
            <a:off x="4725782" y="6280676"/>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Lausanne</a:t>
            </a:r>
          </a:p>
        </p:txBody>
      </p:sp>
      <p:pic>
        <p:nvPicPr>
          <p:cNvPr id="31" name="Picture 30" descr="Shape&#10;&#10;Description automatically generated with low confidence">
            <a:extLst>
              <a:ext uri="{FF2B5EF4-FFF2-40B4-BE49-F238E27FC236}">
                <a16:creationId xmlns:a16="http://schemas.microsoft.com/office/drawing/2014/main" id="{DBAE814F-348F-ED67-AEE5-46AB8100252D}"/>
              </a:ext>
            </a:extLst>
          </p:cNvPr>
          <p:cNvPicPr>
            <a:picLocks noChangeAspect="1"/>
          </p:cNvPicPr>
          <p:nvPr/>
        </p:nvPicPr>
        <p:blipFill>
          <a:blip r:embed="rId8"/>
          <a:stretch>
            <a:fillRect/>
          </a:stretch>
        </p:blipFill>
        <p:spPr>
          <a:xfrm>
            <a:off x="1255361" y="1817242"/>
            <a:ext cx="667867" cy="667867"/>
          </a:xfrm>
          <a:prstGeom prst="rect">
            <a:avLst/>
          </a:prstGeom>
        </p:spPr>
      </p:pic>
      <p:sp>
        <p:nvSpPr>
          <p:cNvPr id="34" name="Slide Number Placeholder 33">
            <a:extLst>
              <a:ext uri="{FF2B5EF4-FFF2-40B4-BE49-F238E27FC236}">
                <a16:creationId xmlns:a16="http://schemas.microsoft.com/office/drawing/2014/main" id="{1C0EF820-11F1-FC3C-1BCE-B76AC366AE36}"/>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02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62304" y="344016"/>
            <a:ext cx="10515600" cy="894622"/>
          </a:xfrm>
        </p:spPr>
        <p:txBody>
          <a:bodyPr>
            <a:normAutofit/>
          </a:bodyPr>
          <a:lstStyle/>
          <a:p>
            <a:r>
              <a:rPr lang="en-US" altLang="en-US" sz="5400" dirty="0">
                <a:cs typeface="Calibri" panose="020F0502020204030204" pitchFamily="34" charset="0"/>
              </a:rPr>
              <a:t>Link layer: services</a:t>
            </a:r>
            <a:endParaRPr lang="en-US" sz="5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903304" y="1425142"/>
            <a:ext cx="6529676" cy="515576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framing, link access:</a:t>
            </a:r>
            <a:r>
              <a:rPr kumimoji="0" lang="en-US" sz="3600" b="0" i="0" u="none" strike="noStrike" kern="1200" cap="none" spc="0" normalizeH="0" baseline="0" noProof="0" dirty="0">
                <a:ln>
                  <a:noFill/>
                </a:ln>
                <a:solidFill>
                  <a:srgbClr val="C00000"/>
                </a:solidFill>
                <a:effectLst/>
                <a:uLnTx/>
                <a:uFillTx/>
                <a:latin typeface="Calibri" panose="020F0502020204030204"/>
                <a:ea typeface="+mn-ea"/>
                <a:cs typeface="+mn-cs"/>
              </a:rPr>
              <a:t>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encapsulate datagram into frame, adding header, trailer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channel access if shared medium</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“MAC” addresses in frame headers identify source, destination (different from IP address!)</a:t>
            </a:r>
          </a:p>
          <a:p>
            <a:pPr marL="352425" marR="0" lvl="0" indent="-284163"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reliable delivery between adjacent nodes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we already know how to do this!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seldom used on low bit-error links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wireless links: high error rates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1" i="1" u="sng" strike="noStrike" kern="1200" cap="none" spc="0" normalizeH="0" baseline="0" noProof="0" dirty="0">
                <a:ln>
                  <a:noFill/>
                </a:ln>
                <a:solidFill>
                  <a:srgbClr val="0000A8"/>
                </a:solidFill>
                <a:effectLst/>
                <a:uLnTx/>
                <a:uFillTx/>
                <a:latin typeface="Calibri" panose="020F0502020204030204"/>
                <a:ea typeface="+mn-ea"/>
                <a:cs typeface="+mn-cs"/>
              </a:rPr>
              <a:t>Q:</a:t>
            </a:r>
            <a:r>
              <a:rPr kumimoji="0" lang="en-US" sz="2400" b="1" i="0" u="sng" strike="noStrike" kern="1200" cap="none" spc="0" normalizeH="0" baseline="0" noProof="0" dirty="0">
                <a:ln>
                  <a:noFill/>
                </a:ln>
                <a:solidFill>
                  <a:srgbClr val="0000A8"/>
                </a:solidFill>
                <a:effectLst/>
                <a:uLnTx/>
                <a:uFillTx/>
                <a:latin typeface="Calibri" panose="020F0502020204030204"/>
                <a:ea typeface="+mn-ea"/>
                <a:cs typeface="+mn-cs"/>
              </a:rPr>
              <a:t>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why both link-level and end-end reliability?</a:t>
            </a: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5" name="Group 24">
            <a:extLst>
              <a:ext uri="{FF2B5EF4-FFF2-40B4-BE49-F238E27FC236}">
                <a16:creationId xmlns:a16="http://schemas.microsoft.com/office/drawing/2014/main" id="{7D809199-2E5E-0C47-AF05-8522B171420A}"/>
              </a:ext>
            </a:extLst>
          </p:cNvPr>
          <p:cNvGrpSpPr/>
          <p:nvPr/>
        </p:nvGrpSpPr>
        <p:grpSpPr>
          <a:xfrm>
            <a:off x="7840518" y="1242873"/>
            <a:ext cx="4208607" cy="5116362"/>
            <a:chOff x="7840518" y="1242873"/>
            <a:chExt cx="4208607" cy="5116362"/>
          </a:xfrm>
        </p:grpSpPr>
        <p:grpSp>
          <p:nvGrpSpPr>
            <p:cNvPr id="5" name="Group 4">
              <a:extLst>
                <a:ext uri="{FF2B5EF4-FFF2-40B4-BE49-F238E27FC236}">
                  <a16:creationId xmlns:a16="http://schemas.microsoft.com/office/drawing/2014/main" id="{CC3D70D9-7861-1D4C-BBF3-3A5EAAD960EB}"/>
                </a:ext>
              </a:extLst>
            </p:cNvPr>
            <p:cNvGrpSpPr/>
            <p:nvPr/>
          </p:nvGrpSpPr>
          <p:grpSpPr>
            <a:xfrm>
              <a:off x="9022376" y="3275911"/>
              <a:ext cx="532171" cy="1016171"/>
              <a:chOff x="9022376" y="3275911"/>
              <a:chExt cx="615031" cy="1296090"/>
            </a:xfrm>
          </p:grpSpPr>
          <p:sp>
            <p:nvSpPr>
              <p:cNvPr id="99" name="Oval 800">
                <a:extLst>
                  <a:ext uri="{FF2B5EF4-FFF2-40B4-BE49-F238E27FC236}">
                    <a16:creationId xmlns:a16="http://schemas.microsoft.com/office/drawing/2014/main" id="{F837CB36-493B-5745-B9FD-E829379923E6}"/>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01" name="Group 817">
                <a:extLst>
                  <a:ext uri="{FF2B5EF4-FFF2-40B4-BE49-F238E27FC236}">
                    <a16:creationId xmlns:a16="http://schemas.microsoft.com/office/drawing/2014/main" id="{CA1E1C7E-A9E4-CF45-9133-2CC43B860D8B}"/>
                  </a:ext>
                </a:extLst>
              </p:cNvPr>
              <p:cNvGrpSpPr>
                <a:grpSpLocks/>
              </p:cNvGrpSpPr>
              <p:nvPr/>
            </p:nvGrpSpPr>
            <p:grpSpPr bwMode="auto">
              <a:xfrm>
                <a:off x="9022376" y="3275911"/>
                <a:ext cx="615031" cy="694531"/>
                <a:chOff x="2920" y="1424"/>
                <a:chExt cx="326" cy="320"/>
              </a:xfrm>
            </p:grpSpPr>
            <p:sp>
              <p:nvSpPr>
                <p:cNvPr id="102" name="Oval 818">
                  <a:extLst>
                    <a:ext uri="{FF2B5EF4-FFF2-40B4-BE49-F238E27FC236}">
                      <a16:creationId xmlns:a16="http://schemas.microsoft.com/office/drawing/2014/main" id="{CF63D940-213E-E04E-B278-9D3A7C64D0B1}"/>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3" name="Group 819">
                  <a:extLst>
                    <a:ext uri="{FF2B5EF4-FFF2-40B4-BE49-F238E27FC236}">
                      <a16:creationId xmlns:a16="http://schemas.microsoft.com/office/drawing/2014/main" id="{41FFEB08-147C-7842-AF61-E4B607AED1BF}"/>
                    </a:ext>
                  </a:extLst>
                </p:cNvPr>
                <p:cNvGrpSpPr>
                  <a:grpSpLocks/>
                </p:cNvGrpSpPr>
                <p:nvPr/>
              </p:nvGrpSpPr>
              <p:grpSpPr bwMode="auto">
                <a:xfrm>
                  <a:off x="2949" y="1424"/>
                  <a:ext cx="265" cy="280"/>
                  <a:chOff x="2949" y="1424"/>
                  <a:chExt cx="265" cy="280"/>
                </a:xfrm>
              </p:grpSpPr>
              <p:sp>
                <p:nvSpPr>
                  <p:cNvPr id="105" name="Oval 820">
                    <a:extLst>
                      <a:ext uri="{FF2B5EF4-FFF2-40B4-BE49-F238E27FC236}">
                        <a16:creationId xmlns:a16="http://schemas.microsoft.com/office/drawing/2014/main" id="{35CFE63C-F843-B949-AE7D-6F9539B56651}"/>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6" name="Oval 821">
                    <a:extLst>
                      <a:ext uri="{FF2B5EF4-FFF2-40B4-BE49-F238E27FC236}">
                        <a16:creationId xmlns:a16="http://schemas.microsoft.com/office/drawing/2014/main" id="{B892C53C-F2F4-CE4E-8F26-179F537FF29F}"/>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Oval 822">
                    <a:extLst>
                      <a:ext uri="{FF2B5EF4-FFF2-40B4-BE49-F238E27FC236}">
                        <a16:creationId xmlns:a16="http://schemas.microsoft.com/office/drawing/2014/main" id="{93D8ED6E-5A62-7746-B2FE-26FB2D124491}"/>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Oval 823">
                    <a:extLst>
                      <a:ext uri="{FF2B5EF4-FFF2-40B4-BE49-F238E27FC236}">
                        <a16:creationId xmlns:a16="http://schemas.microsoft.com/office/drawing/2014/main" id="{8B0BD3C8-F5CA-2F4E-ACAC-306F926E764D}"/>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Freeform 824">
                    <a:extLst>
                      <a:ext uri="{FF2B5EF4-FFF2-40B4-BE49-F238E27FC236}">
                        <a16:creationId xmlns:a16="http://schemas.microsoft.com/office/drawing/2014/main" id="{FB8F1236-6E4E-714D-83A5-42A9D509C744}"/>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 xmlns:a14="http://schemas.microsoft.com/office/drawing/2010/main" w="19050" cmpd="sng">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4" name="Freeform 825">
                  <a:extLst>
                    <a:ext uri="{FF2B5EF4-FFF2-40B4-BE49-F238E27FC236}">
                      <a16:creationId xmlns:a16="http://schemas.microsoft.com/office/drawing/2014/main" id="{C06E7111-B442-654D-93DE-DCB036DF81BA}"/>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10" name="Group 783">
                <a:extLst>
                  <a:ext uri="{FF2B5EF4-FFF2-40B4-BE49-F238E27FC236}">
                    <a16:creationId xmlns:a16="http://schemas.microsoft.com/office/drawing/2014/main" id="{4E159764-D53A-B343-8E61-238FD6ACF010}"/>
                  </a:ext>
                </a:extLst>
              </p:cNvPr>
              <p:cNvGrpSpPr>
                <a:grpSpLocks/>
              </p:cNvGrpSpPr>
              <p:nvPr/>
            </p:nvGrpSpPr>
            <p:grpSpPr bwMode="auto">
              <a:xfrm>
                <a:off x="9122147" y="3619387"/>
                <a:ext cx="432400" cy="952614"/>
                <a:chOff x="3130" y="3288"/>
                <a:chExt cx="410" cy="742"/>
              </a:xfrm>
            </p:grpSpPr>
            <p:sp>
              <p:nvSpPr>
                <p:cNvPr id="111" name="Line 270">
                  <a:extLst>
                    <a:ext uri="{FF2B5EF4-FFF2-40B4-BE49-F238E27FC236}">
                      <a16:creationId xmlns:a16="http://schemas.microsoft.com/office/drawing/2014/main" id="{EF393024-E96E-BC4A-AFC7-770CCF687250}"/>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2" name="Line 271">
                  <a:extLst>
                    <a:ext uri="{FF2B5EF4-FFF2-40B4-BE49-F238E27FC236}">
                      <a16:creationId xmlns:a16="http://schemas.microsoft.com/office/drawing/2014/main" id="{97A332F8-64CC-E54E-89A8-3A66296F2728}"/>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3" name="Line 272">
                  <a:extLst>
                    <a:ext uri="{FF2B5EF4-FFF2-40B4-BE49-F238E27FC236}">
                      <a16:creationId xmlns:a16="http://schemas.microsoft.com/office/drawing/2014/main" id="{B89CE5D8-6AD0-234A-A17D-F831C5189113}"/>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4" name="Line 273">
                  <a:extLst>
                    <a:ext uri="{FF2B5EF4-FFF2-40B4-BE49-F238E27FC236}">
                      <a16:creationId xmlns:a16="http://schemas.microsoft.com/office/drawing/2014/main" id="{9B5C3397-523D-9644-BC85-607D66CD109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5" name="Line 274">
                  <a:extLst>
                    <a:ext uri="{FF2B5EF4-FFF2-40B4-BE49-F238E27FC236}">
                      <a16:creationId xmlns:a16="http://schemas.microsoft.com/office/drawing/2014/main" id="{12645991-B70B-2B48-998E-16E93B522100}"/>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Line 275">
                  <a:extLst>
                    <a:ext uri="{FF2B5EF4-FFF2-40B4-BE49-F238E27FC236}">
                      <a16:creationId xmlns:a16="http://schemas.microsoft.com/office/drawing/2014/main" id="{7A8C4036-0BF2-9840-B003-74195473F313}"/>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7" name="Line 276">
                  <a:extLst>
                    <a:ext uri="{FF2B5EF4-FFF2-40B4-BE49-F238E27FC236}">
                      <a16:creationId xmlns:a16="http://schemas.microsoft.com/office/drawing/2014/main" id="{7CDA1E43-304C-074F-9E06-E93B37E49D15}"/>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8" name="Line 277">
                  <a:extLst>
                    <a:ext uri="{FF2B5EF4-FFF2-40B4-BE49-F238E27FC236}">
                      <a16:creationId xmlns:a16="http://schemas.microsoft.com/office/drawing/2014/main" id="{C7C89A76-158C-7E4B-9295-D1DFF6E09B9D}"/>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Line 278">
                  <a:extLst>
                    <a:ext uri="{FF2B5EF4-FFF2-40B4-BE49-F238E27FC236}">
                      <a16:creationId xmlns:a16="http://schemas.microsoft.com/office/drawing/2014/main" id="{2A9734CD-5DDC-B344-9909-F9F2B88967D1}"/>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0" name="Line 279">
                  <a:extLst>
                    <a:ext uri="{FF2B5EF4-FFF2-40B4-BE49-F238E27FC236}">
                      <a16:creationId xmlns:a16="http://schemas.microsoft.com/office/drawing/2014/main" id="{7977226D-E060-384A-8FB2-4D4BA87F4ED0}"/>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Line 280">
                  <a:extLst>
                    <a:ext uri="{FF2B5EF4-FFF2-40B4-BE49-F238E27FC236}">
                      <a16:creationId xmlns:a16="http://schemas.microsoft.com/office/drawing/2014/main" id="{7BC5632D-E9C7-C34C-B3D8-2D5EDB4FD1F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2" name="Line 281">
                  <a:extLst>
                    <a:ext uri="{FF2B5EF4-FFF2-40B4-BE49-F238E27FC236}">
                      <a16:creationId xmlns:a16="http://schemas.microsoft.com/office/drawing/2014/main" id="{784FC5BE-6C9B-1641-8647-96A953320DBC}"/>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3" name="Line 282">
                  <a:extLst>
                    <a:ext uri="{FF2B5EF4-FFF2-40B4-BE49-F238E27FC236}">
                      <a16:creationId xmlns:a16="http://schemas.microsoft.com/office/drawing/2014/main" id="{112A8FA7-D02F-1C4E-928A-458AE095C8B7}"/>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4" name="Line 283">
                  <a:extLst>
                    <a:ext uri="{FF2B5EF4-FFF2-40B4-BE49-F238E27FC236}">
                      <a16:creationId xmlns:a16="http://schemas.microsoft.com/office/drawing/2014/main" id="{62B98988-D94E-9445-99A1-BDC64235BA77}"/>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5" name="Line 284">
                  <a:extLst>
                    <a:ext uri="{FF2B5EF4-FFF2-40B4-BE49-F238E27FC236}">
                      <a16:creationId xmlns:a16="http://schemas.microsoft.com/office/drawing/2014/main" id="{A9D2D73A-3D78-1145-AB93-BA57A4EAEB5B}"/>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5" name="Group 524">
              <a:extLst>
                <a:ext uri="{FF2B5EF4-FFF2-40B4-BE49-F238E27FC236}">
                  <a16:creationId xmlns:a16="http://schemas.microsoft.com/office/drawing/2014/main" id="{D6838F16-4A3C-DD46-9087-E9BB27216267}"/>
                </a:ext>
              </a:extLst>
            </p:cNvPr>
            <p:cNvGrpSpPr/>
            <p:nvPr/>
          </p:nvGrpSpPr>
          <p:grpSpPr>
            <a:xfrm>
              <a:off x="8405402" y="3099042"/>
              <a:ext cx="527285" cy="593983"/>
              <a:chOff x="8328836" y="2202873"/>
              <a:chExt cx="527285" cy="593983"/>
            </a:xfrm>
          </p:grpSpPr>
          <p:pic>
            <p:nvPicPr>
              <p:cNvPr id="154" name="Picture 653" descr="iphone_stylized_small">
                <a:extLst>
                  <a:ext uri="{FF2B5EF4-FFF2-40B4-BE49-F238E27FC236}">
                    <a16:creationId xmlns:a16="http://schemas.microsoft.com/office/drawing/2014/main" id="{FA77DB9E-F75E-434C-9D9B-6786CCA70D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 name="Group 850">
                <a:extLst>
                  <a:ext uri="{FF2B5EF4-FFF2-40B4-BE49-F238E27FC236}">
                    <a16:creationId xmlns:a16="http://schemas.microsoft.com/office/drawing/2014/main" id="{0DD913BC-2375-CA41-B393-8196AC67CF5D}"/>
                  </a:ext>
                </a:extLst>
              </p:cNvPr>
              <p:cNvGrpSpPr>
                <a:grpSpLocks/>
              </p:cNvGrpSpPr>
              <p:nvPr/>
            </p:nvGrpSpPr>
            <p:grpSpPr bwMode="auto">
              <a:xfrm>
                <a:off x="8328836" y="2202873"/>
                <a:ext cx="527285" cy="118466"/>
                <a:chOff x="2199" y="955"/>
                <a:chExt cx="2547" cy="506"/>
              </a:xfrm>
            </p:grpSpPr>
            <p:sp>
              <p:nvSpPr>
                <p:cNvPr id="164" name="Freeform 851">
                  <a:extLst>
                    <a:ext uri="{FF2B5EF4-FFF2-40B4-BE49-F238E27FC236}">
                      <a16:creationId xmlns:a16="http://schemas.microsoft.com/office/drawing/2014/main" id="{0A3B2890-63C0-1440-A3F8-44AC4E0DB90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5" name="Freeform 852">
                  <a:extLst>
                    <a:ext uri="{FF2B5EF4-FFF2-40B4-BE49-F238E27FC236}">
                      <a16:creationId xmlns:a16="http://schemas.microsoft.com/office/drawing/2014/main" id="{A936340B-6216-054B-ABBB-93144592513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6" name="Freeform 853">
                  <a:extLst>
                    <a:ext uri="{FF2B5EF4-FFF2-40B4-BE49-F238E27FC236}">
                      <a16:creationId xmlns:a16="http://schemas.microsoft.com/office/drawing/2014/main" id="{BC6D110B-6A56-E645-8A6E-0EAE48C6FB4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7" name="Freeform 854">
                  <a:extLst>
                    <a:ext uri="{FF2B5EF4-FFF2-40B4-BE49-F238E27FC236}">
                      <a16:creationId xmlns:a16="http://schemas.microsoft.com/office/drawing/2014/main" id="{87BB582F-47C4-C14A-97F4-E44CFD9ADD8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8" name="Freeform 855">
                  <a:extLst>
                    <a:ext uri="{FF2B5EF4-FFF2-40B4-BE49-F238E27FC236}">
                      <a16:creationId xmlns:a16="http://schemas.microsoft.com/office/drawing/2014/main" id="{9C57A89C-CE02-E746-A809-CF43F922127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9" name="Freeform 856">
                  <a:extLst>
                    <a:ext uri="{FF2B5EF4-FFF2-40B4-BE49-F238E27FC236}">
                      <a16:creationId xmlns:a16="http://schemas.microsoft.com/office/drawing/2014/main" id="{FDBAE25A-BB84-9244-B180-D26AB923745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6" name="Group 525">
              <a:extLst>
                <a:ext uri="{FF2B5EF4-FFF2-40B4-BE49-F238E27FC236}">
                  <a16:creationId xmlns:a16="http://schemas.microsoft.com/office/drawing/2014/main" id="{9AA7F5F4-C3F0-DE47-B448-A0D5329BF8F8}"/>
                </a:ext>
              </a:extLst>
            </p:cNvPr>
            <p:cNvGrpSpPr/>
            <p:nvPr/>
          </p:nvGrpSpPr>
          <p:grpSpPr>
            <a:xfrm>
              <a:off x="7856376" y="3838205"/>
              <a:ext cx="1062340" cy="341909"/>
              <a:chOff x="9561515" y="2748013"/>
              <a:chExt cx="1120341" cy="347863"/>
            </a:xfrm>
          </p:grpSpPr>
          <p:pic>
            <p:nvPicPr>
              <p:cNvPr id="151" name="Picture 603" descr="car_icon_small">
                <a:extLst>
                  <a:ext uri="{FF2B5EF4-FFF2-40B4-BE49-F238E27FC236}">
                    <a16:creationId xmlns:a16="http://schemas.microsoft.com/office/drawing/2014/main" id="{33C39A1D-A80E-064C-8859-82219AD6D5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0" name="Group 850">
                <a:extLst>
                  <a:ext uri="{FF2B5EF4-FFF2-40B4-BE49-F238E27FC236}">
                    <a16:creationId xmlns:a16="http://schemas.microsoft.com/office/drawing/2014/main" id="{A59911D2-E46E-9348-A949-1DF1D38ED547}"/>
                  </a:ext>
                </a:extLst>
              </p:cNvPr>
              <p:cNvGrpSpPr>
                <a:grpSpLocks/>
              </p:cNvGrpSpPr>
              <p:nvPr/>
            </p:nvGrpSpPr>
            <p:grpSpPr bwMode="auto">
              <a:xfrm>
                <a:off x="9788587" y="2748013"/>
                <a:ext cx="527285" cy="118466"/>
                <a:chOff x="2199" y="955"/>
                <a:chExt cx="2547" cy="506"/>
              </a:xfrm>
            </p:grpSpPr>
            <p:sp>
              <p:nvSpPr>
                <p:cNvPr id="171" name="Freeform 851">
                  <a:extLst>
                    <a:ext uri="{FF2B5EF4-FFF2-40B4-BE49-F238E27FC236}">
                      <a16:creationId xmlns:a16="http://schemas.microsoft.com/office/drawing/2014/main" id="{0C14BB78-0294-D54F-9DD1-C6F2EDA49B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2" name="Freeform 852">
                  <a:extLst>
                    <a:ext uri="{FF2B5EF4-FFF2-40B4-BE49-F238E27FC236}">
                      <a16:creationId xmlns:a16="http://schemas.microsoft.com/office/drawing/2014/main" id="{55BB298B-A15C-B24A-B157-0358B866008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Freeform 853">
                  <a:extLst>
                    <a:ext uri="{FF2B5EF4-FFF2-40B4-BE49-F238E27FC236}">
                      <a16:creationId xmlns:a16="http://schemas.microsoft.com/office/drawing/2014/main" id="{141EB67B-0F7A-374E-96B4-A369EE44897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Freeform 854">
                  <a:extLst>
                    <a:ext uri="{FF2B5EF4-FFF2-40B4-BE49-F238E27FC236}">
                      <a16:creationId xmlns:a16="http://schemas.microsoft.com/office/drawing/2014/main" id="{ACA4D0C6-74D9-FD45-A60A-768D9689233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5" name="Freeform 855">
                  <a:extLst>
                    <a:ext uri="{FF2B5EF4-FFF2-40B4-BE49-F238E27FC236}">
                      <a16:creationId xmlns:a16="http://schemas.microsoft.com/office/drawing/2014/main" id="{2C29AE09-F70C-834E-81F1-8458E86CFB60}"/>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6" name="Freeform 856">
                  <a:extLst>
                    <a:ext uri="{FF2B5EF4-FFF2-40B4-BE49-F238E27FC236}">
                      <a16:creationId xmlns:a16="http://schemas.microsoft.com/office/drawing/2014/main" id="{7DF8543E-A029-FF4D-8570-1F1561369C6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14" name="Straight Connector 513">
                <a:extLst>
                  <a:ext uri="{FF2B5EF4-FFF2-40B4-BE49-F238E27FC236}">
                    <a16:creationId xmlns:a16="http://schemas.microsoft.com/office/drawing/2014/main" id="{D836A7FE-71EF-AE45-913D-6B411C646596}"/>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7" name="Group 516">
              <a:extLst>
                <a:ext uri="{FF2B5EF4-FFF2-40B4-BE49-F238E27FC236}">
                  <a16:creationId xmlns:a16="http://schemas.microsoft.com/office/drawing/2014/main" id="{AEC62089-4CCC-E141-AC3C-36C166B8E09C}"/>
                </a:ext>
              </a:extLst>
            </p:cNvPr>
            <p:cNvGrpSpPr/>
            <p:nvPr/>
          </p:nvGrpSpPr>
          <p:grpSpPr>
            <a:xfrm>
              <a:off x="9731765" y="3463179"/>
              <a:ext cx="502369" cy="512348"/>
              <a:chOff x="7341491" y="2307905"/>
              <a:chExt cx="509280" cy="439573"/>
            </a:xfrm>
          </p:grpSpPr>
          <p:grpSp>
            <p:nvGrpSpPr>
              <p:cNvPr id="126" name="Group 125">
                <a:extLst>
                  <a:ext uri="{FF2B5EF4-FFF2-40B4-BE49-F238E27FC236}">
                    <a16:creationId xmlns:a16="http://schemas.microsoft.com/office/drawing/2014/main" id="{DD901445-2578-E74A-AB6E-D336861DE9B9}"/>
                  </a:ext>
                </a:extLst>
              </p:cNvPr>
              <p:cNvGrpSpPr/>
              <p:nvPr/>
            </p:nvGrpSpPr>
            <p:grpSpPr>
              <a:xfrm>
                <a:off x="7341491" y="2426725"/>
                <a:ext cx="509280" cy="320753"/>
                <a:chOff x="7458407" y="2414528"/>
                <a:chExt cx="509280" cy="320753"/>
              </a:xfrm>
            </p:grpSpPr>
            <p:pic>
              <p:nvPicPr>
                <p:cNvPr id="128" name="Picture 1018" descr="laptop_keyboard">
                  <a:extLst>
                    <a:ext uri="{FF2B5EF4-FFF2-40B4-BE49-F238E27FC236}">
                      <a16:creationId xmlns:a16="http://schemas.microsoft.com/office/drawing/2014/main" id="{27AA9BC0-B9AF-FC45-AEDF-D414C68DEB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Freeform 1019">
                  <a:extLst>
                    <a:ext uri="{FF2B5EF4-FFF2-40B4-BE49-F238E27FC236}">
                      <a16:creationId xmlns:a16="http://schemas.microsoft.com/office/drawing/2014/main" id="{7176C226-BF44-6649-950B-948E667590BD}"/>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30" name="Picture 1020" descr="screen">
                  <a:extLst>
                    <a:ext uri="{FF2B5EF4-FFF2-40B4-BE49-F238E27FC236}">
                      <a16:creationId xmlns:a16="http://schemas.microsoft.com/office/drawing/2014/main" id="{A1384515-5D36-E044-BC1F-52436C5BCAB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 name="Freeform 1021">
                  <a:extLst>
                    <a:ext uri="{FF2B5EF4-FFF2-40B4-BE49-F238E27FC236}">
                      <a16:creationId xmlns:a16="http://schemas.microsoft.com/office/drawing/2014/main" id="{3598EC29-E280-F746-B36D-588439E6DCA9}"/>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2" name="Freeform 1022">
                  <a:extLst>
                    <a:ext uri="{FF2B5EF4-FFF2-40B4-BE49-F238E27FC236}">
                      <a16:creationId xmlns:a16="http://schemas.microsoft.com/office/drawing/2014/main" id="{F9DCA515-22F0-1E48-9019-A84C0C1F8085}"/>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3" name="Freeform 1023">
                  <a:extLst>
                    <a:ext uri="{FF2B5EF4-FFF2-40B4-BE49-F238E27FC236}">
                      <a16:creationId xmlns:a16="http://schemas.microsoft.com/office/drawing/2014/main" id="{8E442298-4994-1142-A6C6-3903018E7A64}"/>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Freeform 1024">
                  <a:extLst>
                    <a:ext uri="{FF2B5EF4-FFF2-40B4-BE49-F238E27FC236}">
                      <a16:creationId xmlns:a16="http://schemas.microsoft.com/office/drawing/2014/main" id="{8CC776D6-5663-BF46-A106-69B421106FE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5" name="Freeform 1025">
                  <a:extLst>
                    <a:ext uri="{FF2B5EF4-FFF2-40B4-BE49-F238E27FC236}">
                      <a16:creationId xmlns:a16="http://schemas.microsoft.com/office/drawing/2014/main" id="{D55E08AE-23F1-214A-8BD5-F87052809921}"/>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6" name="Freeform 1026">
                  <a:extLst>
                    <a:ext uri="{FF2B5EF4-FFF2-40B4-BE49-F238E27FC236}">
                      <a16:creationId xmlns:a16="http://schemas.microsoft.com/office/drawing/2014/main" id="{8CB649A3-8BDF-E747-A414-CDEA46401309}"/>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37" name="Group 1027">
                  <a:extLst>
                    <a:ext uri="{FF2B5EF4-FFF2-40B4-BE49-F238E27FC236}">
                      <a16:creationId xmlns:a16="http://schemas.microsoft.com/office/drawing/2014/main" id="{8424DCB7-60B5-7949-BF2B-46C1177C8DB3}"/>
                    </a:ext>
                  </a:extLst>
                </p:cNvPr>
                <p:cNvGrpSpPr>
                  <a:grpSpLocks/>
                </p:cNvGrpSpPr>
                <p:nvPr/>
              </p:nvGrpSpPr>
              <p:grpSpPr bwMode="auto">
                <a:xfrm>
                  <a:off x="7594735" y="2642220"/>
                  <a:ext cx="98740" cy="36846"/>
                  <a:chOff x="1740" y="2642"/>
                  <a:chExt cx="752" cy="327"/>
                </a:xfrm>
              </p:grpSpPr>
              <p:sp>
                <p:nvSpPr>
                  <p:cNvPr id="144" name="Freeform 1028">
                    <a:extLst>
                      <a:ext uri="{FF2B5EF4-FFF2-40B4-BE49-F238E27FC236}">
                        <a16:creationId xmlns:a16="http://schemas.microsoft.com/office/drawing/2014/main" id="{2FE98928-41C9-8D41-A287-45BCF42D0979}"/>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5" name="Freeform 1029">
                    <a:extLst>
                      <a:ext uri="{FF2B5EF4-FFF2-40B4-BE49-F238E27FC236}">
                        <a16:creationId xmlns:a16="http://schemas.microsoft.com/office/drawing/2014/main" id="{838D3DA7-E057-3346-864B-5082E4403A8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6" name="Freeform 1030">
                    <a:extLst>
                      <a:ext uri="{FF2B5EF4-FFF2-40B4-BE49-F238E27FC236}">
                        <a16:creationId xmlns:a16="http://schemas.microsoft.com/office/drawing/2014/main" id="{61E88B83-952F-C24F-8123-5FF21D78D06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7" name="Freeform 1031">
                    <a:extLst>
                      <a:ext uri="{FF2B5EF4-FFF2-40B4-BE49-F238E27FC236}">
                        <a16:creationId xmlns:a16="http://schemas.microsoft.com/office/drawing/2014/main" id="{12CA5741-2D5F-B242-8E25-CA7F3C179BD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8" name="Freeform 1032">
                    <a:extLst>
                      <a:ext uri="{FF2B5EF4-FFF2-40B4-BE49-F238E27FC236}">
                        <a16:creationId xmlns:a16="http://schemas.microsoft.com/office/drawing/2014/main" id="{6D94FDC2-2CEC-124C-9643-9FBD7AD07BB5}"/>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9" name="Freeform 1033">
                    <a:extLst>
                      <a:ext uri="{FF2B5EF4-FFF2-40B4-BE49-F238E27FC236}">
                        <a16:creationId xmlns:a16="http://schemas.microsoft.com/office/drawing/2014/main" id="{D7942E49-B3B0-2945-94EE-E8F1B6FCB0F4}"/>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8" name="Freeform 1034">
                  <a:extLst>
                    <a:ext uri="{FF2B5EF4-FFF2-40B4-BE49-F238E27FC236}">
                      <a16:creationId xmlns:a16="http://schemas.microsoft.com/office/drawing/2014/main" id="{FD3D4085-DD0A-D547-ABF1-A7510D1A4CFD}"/>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9" name="Freeform 1035">
                  <a:extLst>
                    <a:ext uri="{FF2B5EF4-FFF2-40B4-BE49-F238E27FC236}">
                      <a16:creationId xmlns:a16="http://schemas.microsoft.com/office/drawing/2014/main" id="{0BFDF49B-A9BF-934A-910F-F26A5134B366}"/>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0" name="Freeform 1036">
                  <a:extLst>
                    <a:ext uri="{FF2B5EF4-FFF2-40B4-BE49-F238E27FC236}">
                      <a16:creationId xmlns:a16="http://schemas.microsoft.com/office/drawing/2014/main" id="{21F4B59D-5D85-964E-BDDE-E5E86FF6961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Freeform 1037">
                  <a:extLst>
                    <a:ext uri="{FF2B5EF4-FFF2-40B4-BE49-F238E27FC236}">
                      <a16:creationId xmlns:a16="http://schemas.microsoft.com/office/drawing/2014/main" id="{298DF50A-C343-D34F-9CBE-3627C25C7211}"/>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2" name="Freeform 1038">
                  <a:extLst>
                    <a:ext uri="{FF2B5EF4-FFF2-40B4-BE49-F238E27FC236}">
                      <a16:creationId xmlns:a16="http://schemas.microsoft.com/office/drawing/2014/main" id="{CB753F3D-F63E-E249-8C26-0B99126FF2FD}"/>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Freeform 1039">
                  <a:extLst>
                    <a:ext uri="{FF2B5EF4-FFF2-40B4-BE49-F238E27FC236}">
                      <a16:creationId xmlns:a16="http://schemas.microsoft.com/office/drawing/2014/main" id="{6E91FD67-A892-364A-97CA-C6EE03DEF08C}"/>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56" name="Group 850">
                <a:extLst>
                  <a:ext uri="{FF2B5EF4-FFF2-40B4-BE49-F238E27FC236}">
                    <a16:creationId xmlns:a16="http://schemas.microsoft.com/office/drawing/2014/main" id="{02A8867F-D007-AE4F-B03F-660C78A1244E}"/>
                  </a:ext>
                </a:extLst>
              </p:cNvPr>
              <p:cNvGrpSpPr>
                <a:grpSpLocks/>
              </p:cNvGrpSpPr>
              <p:nvPr/>
            </p:nvGrpSpPr>
            <p:grpSpPr bwMode="auto">
              <a:xfrm>
                <a:off x="7408527" y="2307905"/>
                <a:ext cx="399726" cy="74090"/>
                <a:chOff x="2199" y="955"/>
                <a:chExt cx="2547" cy="506"/>
              </a:xfrm>
            </p:grpSpPr>
            <p:sp>
              <p:nvSpPr>
                <p:cNvPr id="157" name="Freeform 851">
                  <a:extLst>
                    <a:ext uri="{FF2B5EF4-FFF2-40B4-BE49-F238E27FC236}">
                      <a16:creationId xmlns:a16="http://schemas.microsoft.com/office/drawing/2014/main" id="{4460B147-19FD-ED40-A3B7-0F7EE0A57AAC}"/>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8" name="Freeform 852">
                  <a:extLst>
                    <a:ext uri="{FF2B5EF4-FFF2-40B4-BE49-F238E27FC236}">
                      <a16:creationId xmlns:a16="http://schemas.microsoft.com/office/drawing/2014/main" id="{13E6A2E8-520D-9749-9BFE-80F719C48DEA}"/>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9" name="Freeform 853">
                  <a:extLst>
                    <a:ext uri="{FF2B5EF4-FFF2-40B4-BE49-F238E27FC236}">
                      <a16:creationId xmlns:a16="http://schemas.microsoft.com/office/drawing/2014/main" id="{EE3C2BDD-616C-AB4F-B41E-A0418E3456D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0" name="Freeform 854">
                  <a:extLst>
                    <a:ext uri="{FF2B5EF4-FFF2-40B4-BE49-F238E27FC236}">
                      <a16:creationId xmlns:a16="http://schemas.microsoft.com/office/drawing/2014/main" id="{F4D786B4-49B0-364F-BC7F-0D534B21ED7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1" name="Freeform 855">
                  <a:extLst>
                    <a:ext uri="{FF2B5EF4-FFF2-40B4-BE49-F238E27FC236}">
                      <a16:creationId xmlns:a16="http://schemas.microsoft.com/office/drawing/2014/main" id="{DA18CE26-E66F-7A43-901C-8DB0512D754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2" name="Freeform 856">
                  <a:extLst>
                    <a:ext uri="{FF2B5EF4-FFF2-40B4-BE49-F238E27FC236}">
                      <a16:creationId xmlns:a16="http://schemas.microsoft.com/office/drawing/2014/main" id="{258D91CA-3C65-0945-B397-447D80E3D21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82" name="Straight Connector 181">
                <a:extLst>
                  <a:ext uri="{FF2B5EF4-FFF2-40B4-BE49-F238E27FC236}">
                    <a16:creationId xmlns:a16="http://schemas.microsoft.com/office/drawing/2014/main" id="{40D64F1E-CB1A-A646-B422-FB171B402306}"/>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88837365-7D27-2B4C-8382-E851F65D2180}"/>
                </a:ext>
              </a:extLst>
            </p:cNvPr>
            <p:cNvGrpSpPr/>
            <p:nvPr/>
          </p:nvGrpSpPr>
          <p:grpSpPr>
            <a:xfrm>
              <a:off x="10268203" y="3452676"/>
              <a:ext cx="1415984" cy="1643535"/>
              <a:chOff x="10249542" y="3676610"/>
              <a:chExt cx="1415984" cy="1643535"/>
            </a:xfrm>
          </p:grpSpPr>
          <p:sp>
            <p:nvSpPr>
              <p:cNvPr id="7" name="Line 435">
                <a:extLst>
                  <a:ext uri="{FF2B5EF4-FFF2-40B4-BE49-F238E27FC236}">
                    <a16:creationId xmlns:a16="http://schemas.microsoft.com/office/drawing/2014/main" id="{BDE1E373-F1A0-C247-A16F-51FD5086ACA0}"/>
                  </a:ext>
                </a:extLst>
              </p:cNvPr>
              <p:cNvSpPr>
                <a:spLocks noChangeShapeType="1"/>
              </p:cNvSpPr>
              <p:nvPr/>
            </p:nvSpPr>
            <p:spPr bwMode="auto">
              <a:xfrm flipH="1">
                <a:off x="11319747" y="4049486"/>
                <a:ext cx="7615" cy="35608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Line 436">
                <a:extLst>
                  <a:ext uri="{FF2B5EF4-FFF2-40B4-BE49-F238E27FC236}">
                    <a16:creationId xmlns:a16="http://schemas.microsoft.com/office/drawing/2014/main" id="{016BF512-7EEE-8E45-A51E-2C57B59762CA}"/>
                  </a:ext>
                </a:extLst>
              </p:cNvPr>
              <p:cNvSpPr>
                <a:spLocks noChangeShapeType="1"/>
              </p:cNvSpPr>
              <p:nvPr/>
            </p:nvSpPr>
            <p:spPr bwMode="auto">
              <a:xfrm flipV="1">
                <a:off x="10658519" y="4487840"/>
                <a:ext cx="518620" cy="173119"/>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439">
                <a:extLst>
                  <a:ext uri="{FF2B5EF4-FFF2-40B4-BE49-F238E27FC236}">
                    <a16:creationId xmlns:a16="http://schemas.microsoft.com/office/drawing/2014/main" id="{3EB85E7D-B15D-694B-9BA3-E67818C25BE0}"/>
                  </a:ext>
                </a:extLst>
              </p:cNvPr>
              <p:cNvSpPr>
                <a:spLocks noChangeShapeType="1"/>
              </p:cNvSpPr>
              <p:nvPr/>
            </p:nvSpPr>
            <p:spPr bwMode="auto">
              <a:xfrm flipH="1">
                <a:off x="11201006" y="4473187"/>
                <a:ext cx="127931" cy="52423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C4292F10-EFDE-C646-BCE0-43E3D3F0B73B}"/>
                  </a:ext>
                </a:extLst>
              </p:cNvPr>
              <p:cNvGrpSpPr/>
              <p:nvPr/>
            </p:nvGrpSpPr>
            <p:grpSpPr>
              <a:xfrm>
                <a:off x="11084522" y="4291738"/>
                <a:ext cx="581004" cy="299152"/>
                <a:chOff x="3668110" y="2448910"/>
                <a:chExt cx="3794234" cy="2165130"/>
              </a:xfrm>
            </p:grpSpPr>
            <p:sp>
              <p:nvSpPr>
                <p:cNvPr id="12" name="Rectangle 11">
                  <a:extLst>
                    <a:ext uri="{FF2B5EF4-FFF2-40B4-BE49-F238E27FC236}">
                      <a16:creationId xmlns:a16="http://schemas.microsoft.com/office/drawing/2014/main" id="{7072EAAC-2851-D649-B728-FC09C174985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13513B34-6DF2-0042-82EF-D16C2B12A3A9}"/>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4C14FCDE-EE37-724B-91B1-B35B8FBFB9DE}"/>
                    </a:ext>
                  </a:extLst>
                </p:cNvPr>
                <p:cNvGrpSpPr/>
                <p:nvPr/>
              </p:nvGrpSpPr>
              <p:grpSpPr>
                <a:xfrm>
                  <a:off x="3941378" y="2603243"/>
                  <a:ext cx="3202061" cy="1066110"/>
                  <a:chOff x="7939341" y="3037317"/>
                  <a:chExt cx="897649" cy="353919"/>
                </a:xfrm>
              </p:grpSpPr>
              <p:sp>
                <p:nvSpPr>
                  <p:cNvPr id="15" name="Freeform 14">
                    <a:extLst>
                      <a:ext uri="{FF2B5EF4-FFF2-40B4-BE49-F238E27FC236}">
                        <a16:creationId xmlns:a16="http://schemas.microsoft.com/office/drawing/2014/main" id="{9D758CB1-341F-F142-A3E4-0C5D7F4A1330}"/>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5">
                    <a:extLst>
                      <a:ext uri="{FF2B5EF4-FFF2-40B4-BE49-F238E27FC236}">
                        <a16:creationId xmlns:a16="http://schemas.microsoft.com/office/drawing/2014/main" id="{E96245B3-01A7-014E-9BA1-7FF47814682F}"/>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16">
                    <a:extLst>
                      <a:ext uri="{FF2B5EF4-FFF2-40B4-BE49-F238E27FC236}">
                        <a16:creationId xmlns:a16="http://schemas.microsoft.com/office/drawing/2014/main" id="{61DDD58F-B6AD-AD4C-B3E4-BAFA003044B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17">
                    <a:extLst>
                      <a:ext uri="{FF2B5EF4-FFF2-40B4-BE49-F238E27FC236}">
                        <a16:creationId xmlns:a16="http://schemas.microsoft.com/office/drawing/2014/main" id="{30F6942C-3B5A-C543-85D8-24BF9990A9C5}"/>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9" name="Group 590">
                <a:extLst>
                  <a:ext uri="{FF2B5EF4-FFF2-40B4-BE49-F238E27FC236}">
                    <a16:creationId xmlns:a16="http://schemas.microsoft.com/office/drawing/2014/main" id="{303C6DB6-B1E2-884C-BBB8-EC1A99AC6277}"/>
                  </a:ext>
                </a:extLst>
              </p:cNvPr>
              <p:cNvGrpSpPr>
                <a:grpSpLocks/>
              </p:cNvGrpSpPr>
              <p:nvPr/>
            </p:nvGrpSpPr>
            <p:grpSpPr bwMode="auto">
              <a:xfrm flipH="1">
                <a:off x="10917985" y="3676610"/>
                <a:ext cx="649485" cy="571200"/>
                <a:chOff x="2839" y="3501"/>
                <a:chExt cx="755" cy="803"/>
              </a:xfrm>
            </p:grpSpPr>
            <p:pic>
              <p:nvPicPr>
                <p:cNvPr id="20" name="Picture 591" descr="desktop_computer_stylized_medium">
                  <a:extLst>
                    <a:ext uri="{FF2B5EF4-FFF2-40B4-BE49-F238E27FC236}">
                      <a16:creationId xmlns:a16="http://schemas.microsoft.com/office/drawing/2014/main" id="{63D2D7F9-5192-C24A-82A4-B0EA6FAD6C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Freeform 592">
                  <a:extLst>
                    <a:ext uri="{FF2B5EF4-FFF2-40B4-BE49-F238E27FC236}">
                      <a16:creationId xmlns:a16="http://schemas.microsoft.com/office/drawing/2014/main" id="{CE876DBC-21CF-AE4B-919D-7AE28D5D03C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 name="Group 590">
                <a:extLst>
                  <a:ext uri="{FF2B5EF4-FFF2-40B4-BE49-F238E27FC236}">
                    <a16:creationId xmlns:a16="http://schemas.microsoft.com/office/drawing/2014/main" id="{91392431-0A58-5644-AA3F-947CE467E6FE}"/>
                  </a:ext>
                </a:extLst>
              </p:cNvPr>
              <p:cNvGrpSpPr>
                <a:grpSpLocks/>
              </p:cNvGrpSpPr>
              <p:nvPr/>
            </p:nvGrpSpPr>
            <p:grpSpPr bwMode="auto">
              <a:xfrm flipH="1">
                <a:off x="10249542" y="4410101"/>
                <a:ext cx="649485" cy="571200"/>
                <a:chOff x="2839" y="3501"/>
                <a:chExt cx="755" cy="803"/>
              </a:xfrm>
            </p:grpSpPr>
            <p:pic>
              <p:nvPicPr>
                <p:cNvPr id="23" name="Picture 591" descr="desktop_computer_stylized_medium">
                  <a:extLst>
                    <a:ext uri="{FF2B5EF4-FFF2-40B4-BE49-F238E27FC236}">
                      <a16:creationId xmlns:a16="http://schemas.microsoft.com/office/drawing/2014/main" id="{46FA0F11-EBA2-284F-8B1D-14AF3914585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592">
                  <a:extLst>
                    <a:ext uri="{FF2B5EF4-FFF2-40B4-BE49-F238E27FC236}">
                      <a16:creationId xmlns:a16="http://schemas.microsoft.com/office/drawing/2014/main" id="{52EF559D-DFC5-8447-AEA4-BC6B16E3FC3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86" name="Group 590">
                <a:extLst>
                  <a:ext uri="{FF2B5EF4-FFF2-40B4-BE49-F238E27FC236}">
                    <a16:creationId xmlns:a16="http://schemas.microsoft.com/office/drawing/2014/main" id="{F7641AD9-87D9-A44B-A42D-CB95A3432A41}"/>
                  </a:ext>
                </a:extLst>
              </p:cNvPr>
              <p:cNvGrpSpPr>
                <a:grpSpLocks/>
              </p:cNvGrpSpPr>
              <p:nvPr/>
            </p:nvGrpSpPr>
            <p:grpSpPr bwMode="auto">
              <a:xfrm flipH="1">
                <a:off x="10797829" y="4748945"/>
                <a:ext cx="649485" cy="571200"/>
                <a:chOff x="2839" y="3501"/>
                <a:chExt cx="755" cy="803"/>
              </a:xfrm>
            </p:grpSpPr>
            <p:pic>
              <p:nvPicPr>
                <p:cNvPr id="187" name="Picture 591" descr="desktop_computer_stylized_medium">
                  <a:extLst>
                    <a:ext uri="{FF2B5EF4-FFF2-40B4-BE49-F238E27FC236}">
                      <a16:creationId xmlns:a16="http://schemas.microsoft.com/office/drawing/2014/main" id="{30678A54-3E22-8B42-A81E-5CF5B995FA3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 name="Freeform 592">
                  <a:extLst>
                    <a:ext uri="{FF2B5EF4-FFF2-40B4-BE49-F238E27FC236}">
                      <a16:creationId xmlns:a16="http://schemas.microsoft.com/office/drawing/2014/main" id="{6D9A530E-D982-6948-B078-2A03FF1F3BE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0" name="Group 519">
              <a:extLst>
                <a:ext uri="{FF2B5EF4-FFF2-40B4-BE49-F238E27FC236}">
                  <a16:creationId xmlns:a16="http://schemas.microsoft.com/office/drawing/2014/main" id="{BCEAC609-53A3-DC4E-B9E6-B5176894A3B7}"/>
                </a:ext>
              </a:extLst>
            </p:cNvPr>
            <p:cNvGrpSpPr/>
            <p:nvPr/>
          </p:nvGrpSpPr>
          <p:grpSpPr>
            <a:xfrm>
              <a:off x="8229600" y="5199782"/>
              <a:ext cx="1923291" cy="1159453"/>
              <a:chOff x="9874069" y="4049856"/>
              <a:chExt cx="1165513" cy="683960"/>
            </a:xfrm>
          </p:grpSpPr>
          <p:pic>
            <p:nvPicPr>
              <p:cNvPr id="26" name="Picture 781" descr="antenna_radiation_stylized">
                <a:extLst>
                  <a:ext uri="{FF2B5EF4-FFF2-40B4-BE49-F238E27FC236}">
                    <a16:creationId xmlns:a16="http://schemas.microsoft.com/office/drawing/2014/main" id="{DB627E11-E099-EC41-BC25-0FB10F3B69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455" y="4053920"/>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780" descr="access_point_stylized_small">
                <a:extLst>
                  <a:ext uri="{FF2B5EF4-FFF2-40B4-BE49-F238E27FC236}">
                    <a16:creationId xmlns:a16="http://schemas.microsoft.com/office/drawing/2014/main" id="{A02A91D2-3E70-F042-A5F5-5B2635BF0B9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1992" y="4097214"/>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6" name="Group 850">
                <a:extLst>
                  <a:ext uri="{FF2B5EF4-FFF2-40B4-BE49-F238E27FC236}">
                    <a16:creationId xmlns:a16="http://schemas.microsoft.com/office/drawing/2014/main" id="{57E97886-C05F-6048-B731-37159BF97094}"/>
                  </a:ext>
                </a:extLst>
              </p:cNvPr>
              <p:cNvGrpSpPr>
                <a:grpSpLocks/>
              </p:cNvGrpSpPr>
              <p:nvPr/>
            </p:nvGrpSpPr>
            <p:grpSpPr bwMode="auto">
              <a:xfrm>
                <a:off x="10257306" y="4049856"/>
                <a:ext cx="450526" cy="96315"/>
                <a:chOff x="2199" y="955"/>
                <a:chExt cx="2547" cy="506"/>
              </a:xfrm>
            </p:grpSpPr>
            <p:sp>
              <p:nvSpPr>
                <p:cNvPr id="77" name="Freeform 851">
                  <a:extLst>
                    <a:ext uri="{FF2B5EF4-FFF2-40B4-BE49-F238E27FC236}">
                      <a16:creationId xmlns:a16="http://schemas.microsoft.com/office/drawing/2014/main" id="{B3924299-6BE1-3843-A764-2F95D9F82A3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Freeform 852">
                  <a:extLst>
                    <a:ext uri="{FF2B5EF4-FFF2-40B4-BE49-F238E27FC236}">
                      <a16:creationId xmlns:a16="http://schemas.microsoft.com/office/drawing/2014/main" id="{603A533B-82A1-6445-B323-DBB29F6A36A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9" name="Freeform 853">
                  <a:extLst>
                    <a:ext uri="{FF2B5EF4-FFF2-40B4-BE49-F238E27FC236}">
                      <a16:creationId xmlns:a16="http://schemas.microsoft.com/office/drawing/2014/main" id="{51E5D983-ADB0-114C-9834-F8276FDAF0E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Freeform 854">
                  <a:extLst>
                    <a:ext uri="{FF2B5EF4-FFF2-40B4-BE49-F238E27FC236}">
                      <a16:creationId xmlns:a16="http://schemas.microsoft.com/office/drawing/2014/main" id="{AD9CC5C5-8A1B-F443-B43A-D696211E811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Freeform 855">
                  <a:extLst>
                    <a:ext uri="{FF2B5EF4-FFF2-40B4-BE49-F238E27FC236}">
                      <a16:creationId xmlns:a16="http://schemas.microsoft.com/office/drawing/2014/main" id="{82118053-8C1C-C841-A495-DCB0EF345542}"/>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2" name="Freeform 856">
                  <a:extLst>
                    <a:ext uri="{FF2B5EF4-FFF2-40B4-BE49-F238E27FC236}">
                      <a16:creationId xmlns:a16="http://schemas.microsoft.com/office/drawing/2014/main" id="{DFA74633-0451-F848-A038-52B85B120BB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0" name="Group 189">
                <a:extLst>
                  <a:ext uri="{FF2B5EF4-FFF2-40B4-BE49-F238E27FC236}">
                    <a16:creationId xmlns:a16="http://schemas.microsoft.com/office/drawing/2014/main" id="{04A1B945-82CF-B24C-927F-7FD13A0C24C4}"/>
                  </a:ext>
                </a:extLst>
              </p:cNvPr>
              <p:cNvGrpSpPr/>
              <p:nvPr/>
            </p:nvGrpSpPr>
            <p:grpSpPr>
              <a:xfrm>
                <a:off x="9874069" y="4284324"/>
                <a:ext cx="406937" cy="372436"/>
                <a:chOff x="7341491" y="2307905"/>
                <a:chExt cx="509280" cy="439573"/>
              </a:xfrm>
            </p:grpSpPr>
            <p:grpSp>
              <p:nvGrpSpPr>
                <p:cNvPr id="191" name="Group 190">
                  <a:extLst>
                    <a:ext uri="{FF2B5EF4-FFF2-40B4-BE49-F238E27FC236}">
                      <a16:creationId xmlns:a16="http://schemas.microsoft.com/office/drawing/2014/main" id="{14BD4F1A-F69B-CC4E-9ADB-754A3C888DDB}"/>
                    </a:ext>
                  </a:extLst>
                </p:cNvPr>
                <p:cNvGrpSpPr/>
                <p:nvPr/>
              </p:nvGrpSpPr>
              <p:grpSpPr>
                <a:xfrm>
                  <a:off x="7341491" y="2426725"/>
                  <a:ext cx="509280" cy="320753"/>
                  <a:chOff x="7458407" y="2414528"/>
                  <a:chExt cx="509280" cy="320753"/>
                </a:xfrm>
              </p:grpSpPr>
              <p:pic>
                <p:nvPicPr>
                  <p:cNvPr id="200" name="Picture 1018" descr="laptop_keyboard">
                    <a:extLst>
                      <a:ext uri="{FF2B5EF4-FFF2-40B4-BE49-F238E27FC236}">
                        <a16:creationId xmlns:a16="http://schemas.microsoft.com/office/drawing/2014/main" id="{43A4C956-16BA-2749-B63E-A0735579E8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 name="Freeform 1019">
                    <a:extLst>
                      <a:ext uri="{FF2B5EF4-FFF2-40B4-BE49-F238E27FC236}">
                        <a16:creationId xmlns:a16="http://schemas.microsoft.com/office/drawing/2014/main" id="{FB9CB46A-3962-FA48-A49E-FC5678B7104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2" name="Picture 1020" descr="screen">
                    <a:extLst>
                      <a:ext uri="{FF2B5EF4-FFF2-40B4-BE49-F238E27FC236}">
                        <a16:creationId xmlns:a16="http://schemas.microsoft.com/office/drawing/2014/main" id="{546620B1-B43D-D44B-BDBF-CB7163856C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 name="Freeform 1021">
                    <a:extLst>
                      <a:ext uri="{FF2B5EF4-FFF2-40B4-BE49-F238E27FC236}">
                        <a16:creationId xmlns:a16="http://schemas.microsoft.com/office/drawing/2014/main" id="{3609018E-54F0-C545-8881-2F666AE77294}"/>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4" name="Freeform 1022">
                    <a:extLst>
                      <a:ext uri="{FF2B5EF4-FFF2-40B4-BE49-F238E27FC236}">
                        <a16:creationId xmlns:a16="http://schemas.microsoft.com/office/drawing/2014/main" id="{25B49A33-C4F2-BD48-B970-1F34E2623C4F}"/>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5" name="Freeform 1023">
                    <a:extLst>
                      <a:ext uri="{FF2B5EF4-FFF2-40B4-BE49-F238E27FC236}">
                        <a16:creationId xmlns:a16="http://schemas.microsoft.com/office/drawing/2014/main" id="{7A3CD4B0-7D22-AA45-8A15-E073D619536E}"/>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6" name="Freeform 1024">
                    <a:extLst>
                      <a:ext uri="{FF2B5EF4-FFF2-40B4-BE49-F238E27FC236}">
                        <a16:creationId xmlns:a16="http://schemas.microsoft.com/office/drawing/2014/main" id="{6A3B0A44-ABEE-F642-9AA1-40BC4C0AD4E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7" name="Freeform 1025">
                    <a:extLst>
                      <a:ext uri="{FF2B5EF4-FFF2-40B4-BE49-F238E27FC236}">
                        <a16:creationId xmlns:a16="http://schemas.microsoft.com/office/drawing/2014/main" id="{8E276300-85ED-F14E-BCE2-C7D4D59B3BD1}"/>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8" name="Freeform 1026">
                    <a:extLst>
                      <a:ext uri="{FF2B5EF4-FFF2-40B4-BE49-F238E27FC236}">
                        <a16:creationId xmlns:a16="http://schemas.microsoft.com/office/drawing/2014/main" id="{C5ADDBAC-F8C7-5846-8484-7E2ACCC04250}"/>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09" name="Group 1027">
                    <a:extLst>
                      <a:ext uri="{FF2B5EF4-FFF2-40B4-BE49-F238E27FC236}">
                        <a16:creationId xmlns:a16="http://schemas.microsoft.com/office/drawing/2014/main" id="{6244016C-85DB-4D44-A0FC-F42A9A7D3A3C}"/>
                      </a:ext>
                    </a:extLst>
                  </p:cNvPr>
                  <p:cNvGrpSpPr>
                    <a:grpSpLocks/>
                  </p:cNvGrpSpPr>
                  <p:nvPr/>
                </p:nvGrpSpPr>
                <p:grpSpPr bwMode="auto">
                  <a:xfrm>
                    <a:off x="7594735" y="2642220"/>
                    <a:ext cx="98740" cy="36846"/>
                    <a:chOff x="1740" y="2642"/>
                    <a:chExt cx="752" cy="327"/>
                  </a:xfrm>
                </p:grpSpPr>
                <p:sp>
                  <p:nvSpPr>
                    <p:cNvPr id="216" name="Freeform 1028">
                      <a:extLst>
                        <a:ext uri="{FF2B5EF4-FFF2-40B4-BE49-F238E27FC236}">
                          <a16:creationId xmlns:a16="http://schemas.microsoft.com/office/drawing/2014/main" id="{5AA16397-7098-9946-8BE9-C4651BB16E2B}"/>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7" name="Freeform 1029">
                      <a:extLst>
                        <a:ext uri="{FF2B5EF4-FFF2-40B4-BE49-F238E27FC236}">
                          <a16:creationId xmlns:a16="http://schemas.microsoft.com/office/drawing/2014/main" id="{384C7126-22CD-204D-ADC8-D47C75895768}"/>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8" name="Freeform 1030">
                      <a:extLst>
                        <a:ext uri="{FF2B5EF4-FFF2-40B4-BE49-F238E27FC236}">
                          <a16:creationId xmlns:a16="http://schemas.microsoft.com/office/drawing/2014/main" id="{988ADBF6-5CE8-D54F-9B1A-0CDD671EFC2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9" name="Freeform 1031">
                      <a:extLst>
                        <a:ext uri="{FF2B5EF4-FFF2-40B4-BE49-F238E27FC236}">
                          <a16:creationId xmlns:a16="http://schemas.microsoft.com/office/drawing/2014/main" id="{143CE67A-75D1-0648-A3F8-C441C79AD8D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0" name="Freeform 1032">
                      <a:extLst>
                        <a:ext uri="{FF2B5EF4-FFF2-40B4-BE49-F238E27FC236}">
                          <a16:creationId xmlns:a16="http://schemas.microsoft.com/office/drawing/2014/main" id="{D7D5A372-4E31-6F4C-AAB1-9DE01C704BF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1" name="Freeform 1033">
                      <a:extLst>
                        <a:ext uri="{FF2B5EF4-FFF2-40B4-BE49-F238E27FC236}">
                          <a16:creationId xmlns:a16="http://schemas.microsoft.com/office/drawing/2014/main" id="{0AF2083D-846C-A943-9458-9EF7685D4DE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10" name="Freeform 1034">
                    <a:extLst>
                      <a:ext uri="{FF2B5EF4-FFF2-40B4-BE49-F238E27FC236}">
                        <a16:creationId xmlns:a16="http://schemas.microsoft.com/office/drawing/2014/main" id="{3B1CD3A9-2A99-D943-AB31-0016D9DD7466}"/>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1" name="Freeform 1035">
                    <a:extLst>
                      <a:ext uri="{FF2B5EF4-FFF2-40B4-BE49-F238E27FC236}">
                        <a16:creationId xmlns:a16="http://schemas.microsoft.com/office/drawing/2014/main" id="{9DA1D7A0-F967-E74D-960A-4B56F22DD27D}"/>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2" name="Freeform 1036">
                    <a:extLst>
                      <a:ext uri="{FF2B5EF4-FFF2-40B4-BE49-F238E27FC236}">
                        <a16:creationId xmlns:a16="http://schemas.microsoft.com/office/drawing/2014/main" id="{950CCC8A-F414-9A41-9782-93A28378FB6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3" name="Freeform 1037">
                    <a:extLst>
                      <a:ext uri="{FF2B5EF4-FFF2-40B4-BE49-F238E27FC236}">
                        <a16:creationId xmlns:a16="http://schemas.microsoft.com/office/drawing/2014/main" id="{096C7422-F2A4-C441-8ACD-BCE2E662DB7A}"/>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4" name="Freeform 1038">
                    <a:extLst>
                      <a:ext uri="{FF2B5EF4-FFF2-40B4-BE49-F238E27FC236}">
                        <a16:creationId xmlns:a16="http://schemas.microsoft.com/office/drawing/2014/main" id="{62886C74-4755-1F49-916C-0FB17C421A31}"/>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5" name="Freeform 1039">
                    <a:extLst>
                      <a:ext uri="{FF2B5EF4-FFF2-40B4-BE49-F238E27FC236}">
                        <a16:creationId xmlns:a16="http://schemas.microsoft.com/office/drawing/2014/main" id="{83286882-3B59-2E4B-8F6B-0A559AFADE53}"/>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2" name="Group 850">
                  <a:extLst>
                    <a:ext uri="{FF2B5EF4-FFF2-40B4-BE49-F238E27FC236}">
                      <a16:creationId xmlns:a16="http://schemas.microsoft.com/office/drawing/2014/main" id="{19F8753D-AAD8-4949-A49B-6EC93DC27061}"/>
                    </a:ext>
                  </a:extLst>
                </p:cNvPr>
                <p:cNvGrpSpPr>
                  <a:grpSpLocks/>
                </p:cNvGrpSpPr>
                <p:nvPr/>
              </p:nvGrpSpPr>
              <p:grpSpPr bwMode="auto">
                <a:xfrm>
                  <a:off x="7408527" y="2307905"/>
                  <a:ext cx="399726" cy="74090"/>
                  <a:chOff x="2199" y="955"/>
                  <a:chExt cx="2547" cy="506"/>
                </a:xfrm>
              </p:grpSpPr>
              <p:sp>
                <p:nvSpPr>
                  <p:cNvPr id="194" name="Freeform 851">
                    <a:extLst>
                      <a:ext uri="{FF2B5EF4-FFF2-40B4-BE49-F238E27FC236}">
                        <a16:creationId xmlns:a16="http://schemas.microsoft.com/office/drawing/2014/main" id="{40AEBF74-7D40-DE48-B7FB-0E8992CB58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5" name="Freeform 852">
                    <a:extLst>
                      <a:ext uri="{FF2B5EF4-FFF2-40B4-BE49-F238E27FC236}">
                        <a16:creationId xmlns:a16="http://schemas.microsoft.com/office/drawing/2014/main" id="{CD6F1594-3FE4-F94F-ACC7-0D901861F35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6" name="Freeform 853">
                    <a:extLst>
                      <a:ext uri="{FF2B5EF4-FFF2-40B4-BE49-F238E27FC236}">
                        <a16:creationId xmlns:a16="http://schemas.microsoft.com/office/drawing/2014/main" id="{D17F9977-9E37-8741-B482-D64778F67146}"/>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7" name="Freeform 854">
                    <a:extLst>
                      <a:ext uri="{FF2B5EF4-FFF2-40B4-BE49-F238E27FC236}">
                        <a16:creationId xmlns:a16="http://schemas.microsoft.com/office/drawing/2014/main" id="{9CA9F277-24FA-3940-B16C-D12B7BB4F34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8" name="Freeform 855">
                    <a:extLst>
                      <a:ext uri="{FF2B5EF4-FFF2-40B4-BE49-F238E27FC236}">
                        <a16:creationId xmlns:a16="http://schemas.microsoft.com/office/drawing/2014/main" id="{42D0BD36-F52A-EA4F-8E56-673822F5935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9" name="Freeform 856">
                    <a:extLst>
                      <a:ext uri="{FF2B5EF4-FFF2-40B4-BE49-F238E27FC236}">
                        <a16:creationId xmlns:a16="http://schemas.microsoft.com/office/drawing/2014/main" id="{DE032556-7636-804E-906F-97BBD0B9C96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93" name="Straight Connector 192">
                  <a:extLst>
                    <a:ext uri="{FF2B5EF4-FFF2-40B4-BE49-F238E27FC236}">
                      <a16:creationId xmlns:a16="http://schemas.microsoft.com/office/drawing/2014/main" id="{E327019D-1905-154A-8E85-6EC04E77529B}"/>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2" name="Group 221">
                <a:extLst>
                  <a:ext uri="{FF2B5EF4-FFF2-40B4-BE49-F238E27FC236}">
                    <a16:creationId xmlns:a16="http://schemas.microsoft.com/office/drawing/2014/main" id="{25857B5F-442D-6547-97DC-F5378BA1C438}"/>
                  </a:ext>
                </a:extLst>
              </p:cNvPr>
              <p:cNvGrpSpPr/>
              <p:nvPr/>
            </p:nvGrpSpPr>
            <p:grpSpPr>
              <a:xfrm>
                <a:off x="10632645" y="4361380"/>
                <a:ext cx="406937" cy="372436"/>
                <a:chOff x="7341491" y="2307905"/>
                <a:chExt cx="509280" cy="439573"/>
              </a:xfrm>
            </p:grpSpPr>
            <p:grpSp>
              <p:nvGrpSpPr>
                <p:cNvPr id="223" name="Group 222">
                  <a:extLst>
                    <a:ext uri="{FF2B5EF4-FFF2-40B4-BE49-F238E27FC236}">
                      <a16:creationId xmlns:a16="http://schemas.microsoft.com/office/drawing/2014/main" id="{76DB35A4-9E1B-4E44-8D0F-D270CF67063A}"/>
                    </a:ext>
                  </a:extLst>
                </p:cNvPr>
                <p:cNvGrpSpPr/>
                <p:nvPr/>
              </p:nvGrpSpPr>
              <p:grpSpPr>
                <a:xfrm>
                  <a:off x="7341491" y="2426725"/>
                  <a:ext cx="509280" cy="320753"/>
                  <a:chOff x="7458407" y="2414528"/>
                  <a:chExt cx="509280" cy="320753"/>
                </a:xfrm>
              </p:grpSpPr>
              <p:pic>
                <p:nvPicPr>
                  <p:cNvPr id="232" name="Picture 1018" descr="laptop_keyboard">
                    <a:extLst>
                      <a:ext uri="{FF2B5EF4-FFF2-40B4-BE49-F238E27FC236}">
                        <a16:creationId xmlns:a16="http://schemas.microsoft.com/office/drawing/2014/main" id="{4F4F48BB-0250-D44A-9BC4-81D3641D24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1019">
                    <a:extLst>
                      <a:ext uri="{FF2B5EF4-FFF2-40B4-BE49-F238E27FC236}">
                        <a16:creationId xmlns:a16="http://schemas.microsoft.com/office/drawing/2014/main" id="{2AF3E33D-CD8C-2F48-81D3-778B4B41A7D2}"/>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34" name="Picture 1020" descr="screen">
                    <a:extLst>
                      <a:ext uri="{FF2B5EF4-FFF2-40B4-BE49-F238E27FC236}">
                        <a16:creationId xmlns:a16="http://schemas.microsoft.com/office/drawing/2014/main" id="{8DF7014D-CFBA-C245-B0BD-DE0B172F72E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021">
                    <a:extLst>
                      <a:ext uri="{FF2B5EF4-FFF2-40B4-BE49-F238E27FC236}">
                        <a16:creationId xmlns:a16="http://schemas.microsoft.com/office/drawing/2014/main" id="{511E93A6-2D52-5346-8CB6-B5B1DF37F792}"/>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6" name="Freeform 1022">
                    <a:extLst>
                      <a:ext uri="{FF2B5EF4-FFF2-40B4-BE49-F238E27FC236}">
                        <a16:creationId xmlns:a16="http://schemas.microsoft.com/office/drawing/2014/main" id="{1D625A85-B0E0-4145-AF39-6DB0D9E0CBF4}"/>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7" name="Freeform 1023">
                    <a:extLst>
                      <a:ext uri="{FF2B5EF4-FFF2-40B4-BE49-F238E27FC236}">
                        <a16:creationId xmlns:a16="http://schemas.microsoft.com/office/drawing/2014/main" id="{ABD8107C-127C-8B4C-956D-D2038C947A11}"/>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8" name="Freeform 1024">
                    <a:extLst>
                      <a:ext uri="{FF2B5EF4-FFF2-40B4-BE49-F238E27FC236}">
                        <a16:creationId xmlns:a16="http://schemas.microsoft.com/office/drawing/2014/main" id="{523BA87F-7AE2-F34A-B701-BE0CF79FE0D6}"/>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9" name="Freeform 1025">
                    <a:extLst>
                      <a:ext uri="{FF2B5EF4-FFF2-40B4-BE49-F238E27FC236}">
                        <a16:creationId xmlns:a16="http://schemas.microsoft.com/office/drawing/2014/main" id="{F6F11968-F7C7-7148-A094-57D4B6F7A6AE}"/>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0" name="Freeform 1026">
                    <a:extLst>
                      <a:ext uri="{FF2B5EF4-FFF2-40B4-BE49-F238E27FC236}">
                        <a16:creationId xmlns:a16="http://schemas.microsoft.com/office/drawing/2014/main" id="{9CE419CC-6653-D64F-826C-2A3B663DD5E5}"/>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1" name="Group 1027">
                    <a:extLst>
                      <a:ext uri="{FF2B5EF4-FFF2-40B4-BE49-F238E27FC236}">
                        <a16:creationId xmlns:a16="http://schemas.microsoft.com/office/drawing/2014/main" id="{B79A86C8-03B9-3742-B3E1-C3C4870A9B65}"/>
                      </a:ext>
                    </a:extLst>
                  </p:cNvPr>
                  <p:cNvGrpSpPr>
                    <a:grpSpLocks/>
                  </p:cNvGrpSpPr>
                  <p:nvPr/>
                </p:nvGrpSpPr>
                <p:grpSpPr bwMode="auto">
                  <a:xfrm>
                    <a:off x="7594735" y="2642220"/>
                    <a:ext cx="98740" cy="36846"/>
                    <a:chOff x="1740" y="2642"/>
                    <a:chExt cx="752" cy="327"/>
                  </a:xfrm>
                </p:grpSpPr>
                <p:sp>
                  <p:nvSpPr>
                    <p:cNvPr id="248" name="Freeform 1028">
                      <a:extLst>
                        <a:ext uri="{FF2B5EF4-FFF2-40B4-BE49-F238E27FC236}">
                          <a16:creationId xmlns:a16="http://schemas.microsoft.com/office/drawing/2014/main" id="{294DD880-2083-8645-945D-9844B406081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9" name="Freeform 1029">
                      <a:extLst>
                        <a:ext uri="{FF2B5EF4-FFF2-40B4-BE49-F238E27FC236}">
                          <a16:creationId xmlns:a16="http://schemas.microsoft.com/office/drawing/2014/main" id="{AE3490FA-748F-B64C-A3DB-5C327A8281BF}"/>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0" name="Freeform 1030">
                      <a:extLst>
                        <a:ext uri="{FF2B5EF4-FFF2-40B4-BE49-F238E27FC236}">
                          <a16:creationId xmlns:a16="http://schemas.microsoft.com/office/drawing/2014/main" id="{2A46627B-BBEF-1943-8288-EC0F71CA7D37}"/>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1" name="Freeform 1031">
                      <a:extLst>
                        <a:ext uri="{FF2B5EF4-FFF2-40B4-BE49-F238E27FC236}">
                          <a16:creationId xmlns:a16="http://schemas.microsoft.com/office/drawing/2014/main" id="{6DF5FBDA-FAE1-B241-90C6-B93B7090DBE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2" name="Freeform 1032">
                      <a:extLst>
                        <a:ext uri="{FF2B5EF4-FFF2-40B4-BE49-F238E27FC236}">
                          <a16:creationId xmlns:a16="http://schemas.microsoft.com/office/drawing/2014/main" id="{7FA684E5-78AC-0C46-8D3D-012C1F74500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3" name="Freeform 1033">
                      <a:extLst>
                        <a:ext uri="{FF2B5EF4-FFF2-40B4-BE49-F238E27FC236}">
                          <a16:creationId xmlns:a16="http://schemas.microsoft.com/office/drawing/2014/main" id="{B3FCEF67-D6F1-984D-8779-21AC52CA9C5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42" name="Freeform 1034">
                    <a:extLst>
                      <a:ext uri="{FF2B5EF4-FFF2-40B4-BE49-F238E27FC236}">
                        <a16:creationId xmlns:a16="http://schemas.microsoft.com/office/drawing/2014/main" id="{236DF0FE-8B0C-254C-9AE3-B73153B830A0}"/>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3" name="Freeform 1035">
                    <a:extLst>
                      <a:ext uri="{FF2B5EF4-FFF2-40B4-BE49-F238E27FC236}">
                        <a16:creationId xmlns:a16="http://schemas.microsoft.com/office/drawing/2014/main" id="{CD69B965-4D92-7C44-AB07-D51C40C35600}"/>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4" name="Freeform 1036">
                    <a:extLst>
                      <a:ext uri="{FF2B5EF4-FFF2-40B4-BE49-F238E27FC236}">
                        <a16:creationId xmlns:a16="http://schemas.microsoft.com/office/drawing/2014/main" id="{7F88CD3B-8D3F-944F-93A0-3272A6EC0FC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5" name="Freeform 1037">
                    <a:extLst>
                      <a:ext uri="{FF2B5EF4-FFF2-40B4-BE49-F238E27FC236}">
                        <a16:creationId xmlns:a16="http://schemas.microsoft.com/office/drawing/2014/main" id="{96F1BC2D-3CA4-2C4F-9D40-5E252F8EF9BC}"/>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6" name="Freeform 1038">
                    <a:extLst>
                      <a:ext uri="{FF2B5EF4-FFF2-40B4-BE49-F238E27FC236}">
                        <a16:creationId xmlns:a16="http://schemas.microsoft.com/office/drawing/2014/main" id="{0907C174-E6C0-5642-A505-58A08DD18AB9}"/>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7" name="Freeform 1039">
                    <a:extLst>
                      <a:ext uri="{FF2B5EF4-FFF2-40B4-BE49-F238E27FC236}">
                        <a16:creationId xmlns:a16="http://schemas.microsoft.com/office/drawing/2014/main" id="{1CDC6E2D-A772-3B49-8439-D3D891518374}"/>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4" name="Group 850">
                  <a:extLst>
                    <a:ext uri="{FF2B5EF4-FFF2-40B4-BE49-F238E27FC236}">
                      <a16:creationId xmlns:a16="http://schemas.microsoft.com/office/drawing/2014/main" id="{C7FC9F56-C4B9-CB4F-871F-27598301F431}"/>
                    </a:ext>
                  </a:extLst>
                </p:cNvPr>
                <p:cNvGrpSpPr>
                  <a:grpSpLocks/>
                </p:cNvGrpSpPr>
                <p:nvPr/>
              </p:nvGrpSpPr>
              <p:grpSpPr bwMode="auto">
                <a:xfrm>
                  <a:off x="7408527" y="2307905"/>
                  <a:ext cx="399726" cy="74090"/>
                  <a:chOff x="2199" y="955"/>
                  <a:chExt cx="2547" cy="506"/>
                </a:xfrm>
              </p:grpSpPr>
              <p:sp>
                <p:nvSpPr>
                  <p:cNvPr id="226" name="Freeform 851">
                    <a:extLst>
                      <a:ext uri="{FF2B5EF4-FFF2-40B4-BE49-F238E27FC236}">
                        <a16:creationId xmlns:a16="http://schemas.microsoft.com/office/drawing/2014/main" id="{C78362AD-12BA-544F-9449-4E99CFE45F8C}"/>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7" name="Freeform 852">
                    <a:extLst>
                      <a:ext uri="{FF2B5EF4-FFF2-40B4-BE49-F238E27FC236}">
                        <a16:creationId xmlns:a16="http://schemas.microsoft.com/office/drawing/2014/main" id="{D7D5F371-6CB2-754F-B423-4A735A9DB5C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8" name="Freeform 853">
                    <a:extLst>
                      <a:ext uri="{FF2B5EF4-FFF2-40B4-BE49-F238E27FC236}">
                        <a16:creationId xmlns:a16="http://schemas.microsoft.com/office/drawing/2014/main" id="{8BA4DE9D-2F75-6549-9A25-7FB763FE554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9" name="Freeform 854">
                    <a:extLst>
                      <a:ext uri="{FF2B5EF4-FFF2-40B4-BE49-F238E27FC236}">
                        <a16:creationId xmlns:a16="http://schemas.microsoft.com/office/drawing/2014/main" id="{9C6E88C6-1471-3640-9C83-836DB2672C7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0" name="Freeform 855">
                    <a:extLst>
                      <a:ext uri="{FF2B5EF4-FFF2-40B4-BE49-F238E27FC236}">
                        <a16:creationId xmlns:a16="http://schemas.microsoft.com/office/drawing/2014/main" id="{CDF7241E-AB35-CB4E-AC37-D40F82656D3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1" name="Freeform 856">
                    <a:extLst>
                      <a:ext uri="{FF2B5EF4-FFF2-40B4-BE49-F238E27FC236}">
                        <a16:creationId xmlns:a16="http://schemas.microsoft.com/office/drawing/2014/main" id="{1F147BC7-3E05-0248-B4B8-53FE858D23E7}"/>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25" name="Straight Connector 224">
                  <a:extLst>
                    <a:ext uri="{FF2B5EF4-FFF2-40B4-BE49-F238E27FC236}">
                      <a16:creationId xmlns:a16="http://schemas.microsoft.com/office/drawing/2014/main" id="{3BA573AA-F2AE-334C-B328-9F37A8FF4532}"/>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28" name="Group 527">
              <a:extLst>
                <a:ext uri="{FF2B5EF4-FFF2-40B4-BE49-F238E27FC236}">
                  <a16:creationId xmlns:a16="http://schemas.microsoft.com/office/drawing/2014/main" id="{B503E439-945A-A344-AB60-2A65A7023FC4}"/>
                </a:ext>
              </a:extLst>
            </p:cNvPr>
            <p:cNvGrpSpPr/>
            <p:nvPr/>
          </p:nvGrpSpPr>
          <p:grpSpPr>
            <a:xfrm>
              <a:off x="7840518" y="1242873"/>
              <a:ext cx="4037013" cy="1377421"/>
              <a:chOff x="7785100" y="730250"/>
              <a:chExt cx="4037013" cy="1377421"/>
            </a:xfrm>
          </p:grpSpPr>
          <p:grpSp>
            <p:nvGrpSpPr>
              <p:cNvPr id="273" name="Group 117">
                <a:extLst>
                  <a:ext uri="{FF2B5EF4-FFF2-40B4-BE49-F238E27FC236}">
                    <a16:creationId xmlns:a16="http://schemas.microsoft.com/office/drawing/2014/main" id="{D45AA40C-B22D-9946-9473-ECEF602BD97D}"/>
                  </a:ext>
                </a:extLst>
              </p:cNvPr>
              <p:cNvGrpSpPr>
                <a:grpSpLocks/>
              </p:cNvGrpSpPr>
              <p:nvPr/>
            </p:nvGrpSpPr>
            <p:grpSpPr bwMode="auto">
              <a:xfrm>
                <a:off x="7785100" y="736600"/>
                <a:ext cx="850900" cy="527050"/>
                <a:chOff x="-490" y="1664"/>
                <a:chExt cx="1429" cy="842"/>
              </a:xfrm>
            </p:grpSpPr>
            <p:sp>
              <p:nvSpPr>
                <p:cNvPr id="274" name="AutoShape 111">
                  <a:extLst>
                    <a:ext uri="{FF2B5EF4-FFF2-40B4-BE49-F238E27FC236}">
                      <a16:creationId xmlns:a16="http://schemas.microsoft.com/office/drawing/2014/main" id="{19FECEC5-DE0E-784A-9583-2B6FFC9B7B03}"/>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275" name="Group 116">
                  <a:extLst>
                    <a:ext uri="{FF2B5EF4-FFF2-40B4-BE49-F238E27FC236}">
                      <a16:creationId xmlns:a16="http://schemas.microsoft.com/office/drawing/2014/main" id="{CB83F8A1-1FC2-3B4D-8C09-DF5C80183588}"/>
                    </a:ext>
                  </a:extLst>
                </p:cNvPr>
                <p:cNvGrpSpPr>
                  <a:grpSpLocks/>
                </p:cNvGrpSpPr>
                <p:nvPr/>
              </p:nvGrpSpPr>
              <p:grpSpPr bwMode="auto">
                <a:xfrm>
                  <a:off x="-427" y="1737"/>
                  <a:ext cx="1217" cy="769"/>
                  <a:chOff x="-427" y="1737"/>
                  <a:chExt cx="1217" cy="769"/>
                </a:xfrm>
              </p:grpSpPr>
              <p:sp>
                <p:nvSpPr>
                  <p:cNvPr id="276" name="Rectangle 99">
                    <a:extLst>
                      <a:ext uri="{FF2B5EF4-FFF2-40B4-BE49-F238E27FC236}">
                        <a16:creationId xmlns:a16="http://schemas.microsoft.com/office/drawing/2014/main" id="{A2734C67-F9AC-2F44-B35F-38E877473CE5}"/>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7" name="Line 7">
                    <a:extLst>
                      <a:ext uri="{FF2B5EF4-FFF2-40B4-BE49-F238E27FC236}">
                        <a16:creationId xmlns:a16="http://schemas.microsoft.com/office/drawing/2014/main" id="{C66E4941-F9C5-1E4F-8B84-AFF95C6698DA}"/>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78" name="Group 103">
                    <a:extLst>
                      <a:ext uri="{FF2B5EF4-FFF2-40B4-BE49-F238E27FC236}">
                        <a16:creationId xmlns:a16="http://schemas.microsoft.com/office/drawing/2014/main" id="{7CB4606E-327A-1A44-A907-2660A56372FA}"/>
                      </a:ext>
                    </a:extLst>
                  </p:cNvPr>
                  <p:cNvGrpSpPr>
                    <a:grpSpLocks/>
                  </p:cNvGrpSpPr>
                  <p:nvPr/>
                </p:nvGrpSpPr>
                <p:grpSpPr bwMode="auto">
                  <a:xfrm>
                    <a:off x="68" y="2192"/>
                    <a:ext cx="387" cy="139"/>
                    <a:chOff x="322" y="890"/>
                    <a:chExt cx="872" cy="339"/>
                  </a:xfrm>
                </p:grpSpPr>
                <p:sp>
                  <p:nvSpPr>
                    <p:cNvPr id="284" name="Rectangle 104">
                      <a:extLst>
                        <a:ext uri="{FF2B5EF4-FFF2-40B4-BE49-F238E27FC236}">
                          <a16:creationId xmlns:a16="http://schemas.microsoft.com/office/drawing/2014/main" id="{A99A3752-5DF1-1C4E-BD45-602755ADFAE1}"/>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5" name="Rectangle 105">
                      <a:extLst>
                        <a:ext uri="{FF2B5EF4-FFF2-40B4-BE49-F238E27FC236}">
                          <a16:creationId xmlns:a16="http://schemas.microsoft.com/office/drawing/2014/main" id="{AC49E6EB-2EDA-8B47-AE75-BB9901D4F95E}"/>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6" name="Rectangle 106">
                      <a:extLst>
                        <a:ext uri="{FF2B5EF4-FFF2-40B4-BE49-F238E27FC236}">
                          <a16:creationId xmlns:a16="http://schemas.microsoft.com/office/drawing/2014/main" id="{651CC5C2-CB72-6C43-B103-BE4D703728D0}"/>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7" name="Rectangle 107">
                      <a:extLst>
                        <a:ext uri="{FF2B5EF4-FFF2-40B4-BE49-F238E27FC236}">
                          <a16:creationId xmlns:a16="http://schemas.microsoft.com/office/drawing/2014/main" id="{1DE97946-179C-8D42-A61A-D83CE594619F}"/>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8" name="Rectangle 108">
                      <a:extLst>
                        <a:ext uri="{FF2B5EF4-FFF2-40B4-BE49-F238E27FC236}">
                          <a16:creationId xmlns:a16="http://schemas.microsoft.com/office/drawing/2014/main" id="{04A1C1EF-E526-1F41-A47F-D1260D32ED04}"/>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9" name="AutoShape 109">
                      <a:extLst>
                        <a:ext uri="{FF2B5EF4-FFF2-40B4-BE49-F238E27FC236}">
                          <a16:creationId xmlns:a16="http://schemas.microsoft.com/office/drawing/2014/main" id="{DAE4B7E4-EF46-4D47-BE30-6BDF7FC9D9FC}"/>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279" name="Picture 110" descr="desktop_computer_stylized_small">
                    <a:extLst>
                      <a:ext uri="{FF2B5EF4-FFF2-40B4-BE49-F238E27FC236}">
                        <a16:creationId xmlns:a16="http://schemas.microsoft.com/office/drawing/2014/main" id="{DDDBC1EE-FFD8-AA47-90A3-58C691D12C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0" name="Rectangle 112">
                    <a:extLst>
                      <a:ext uri="{FF2B5EF4-FFF2-40B4-BE49-F238E27FC236}">
                        <a16:creationId xmlns:a16="http://schemas.microsoft.com/office/drawing/2014/main" id="{1ABA220B-E12D-014F-A57E-FF99A7E82320}"/>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1" name="Freeform 113">
                    <a:extLst>
                      <a:ext uri="{FF2B5EF4-FFF2-40B4-BE49-F238E27FC236}">
                        <a16:creationId xmlns:a16="http://schemas.microsoft.com/office/drawing/2014/main" id="{D421ED9C-7EE2-4245-A767-1000693F38B4}"/>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83" name="Picture 115" descr="tv">
                    <a:extLst>
                      <a:ext uri="{FF2B5EF4-FFF2-40B4-BE49-F238E27FC236}">
                        <a16:creationId xmlns:a16="http://schemas.microsoft.com/office/drawing/2014/main" id="{DA3CD424-6F2B-A64F-BB99-BFCEFC77DBA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41" name="Line 169">
                <a:extLst>
                  <a:ext uri="{FF2B5EF4-FFF2-40B4-BE49-F238E27FC236}">
                    <a16:creationId xmlns:a16="http://schemas.microsoft.com/office/drawing/2014/main" id="{0ED8CDDF-16E6-9949-AE23-AEA42EA9F9D5}"/>
                  </a:ext>
                </a:extLst>
              </p:cNvPr>
              <p:cNvSpPr>
                <a:spLocks noChangeShapeType="1"/>
              </p:cNvSpPr>
              <p:nvPr/>
            </p:nvSpPr>
            <p:spPr bwMode="auto">
              <a:xfrm>
                <a:off x="8423564" y="1479550"/>
                <a:ext cx="2593686"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9" name="Text Box 204">
                <a:extLst>
                  <a:ext uri="{FF2B5EF4-FFF2-40B4-BE49-F238E27FC236}">
                    <a16:creationId xmlns:a16="http://schemas.microsoft.com/office/drawing/2014/main" id="{9EB94DD9-4B0C-9F40-A9C8-055FEE1AEF50}"/>
                  </a:ext>
                </a:extLst>
              </p:cNvPr>
              <p:cNvSpPr txBox="1">
                <a:spLocks noChangeArrowheads="1"/>
              </p:cNvSpPr>
              <p:nvPr/>
            </p:nvSpPr>
            <p:spPr bwMode="auto">
              <a:xfrm>
                <a:off x="9439275" y="808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nvGrpSpPr>
              <p:cNvPr id="524" name="Group 523">
                <a:extLst>
                  <a:ext uri="{FF2B5EF4-FFF2-40B4-BE49-F238E27FC236}">
                    <a16:creationId xmlns:a16="http://schemas.microsoft.com/office/drawing/2014/main" id="{94702E13-DA68-4543-AB4F-AD4BC76B53EB}"/>
                  </a:ext>
                </a:extLst>
              </p:cNvPr>
              <p:cNvGrpSpPr/>
              <p:nvPr/>
            </p:nvGrpSpPr>
            <p:grpSpPr>
              <a:xfrm>
                <a:off x="7872413" y="1479550"/>
                <a:ext cx="850900" cy="623888"/>
                <a:chOff x="7872413" y="1479550"/>
                <a:chExt cx="850900" cy="623888"/>
              </a:xfrm>
            </p:grpSpPr>
            <p:grpSp>
              <p:nvGrpSpPr>
                <p:cNvPr id="307" name="Group 135">
                  <a:extLst>
                    <a:ext uri="{FF2B5EF4-FFF2-40B4-BE49-F238E27FC236}">
                      <a16:creationId xmlns:a16="http://schemas.microsoft.com/office/drawing/2014/main" id="{18C2718F-6489-3842-866B-C6083D9124ED}"/>
                    </a:ext>
                  </a:extLst>
                </p:cNvPr>
                <p:cNvGrpSpPr>
                  <a:grpSpLocks/>
                </p:cNvGrpSpPr>
                <p:nvPr/>
              </p:nvGrpSpPr>
              <p:grpSpPr bwMode="auto">
                <a:xfrm>
                  <a:off x="7872413" y="1576388"/>
                  <a:ext cx="850900" cy="527050"/>
                  <a:chOff x="-490" y="1664"/>
                  <a:chExt cx="1429" cy="842"/>
                </a:xfrm>
              </p:grpSpPr>
              <p:sp>
                <p:nvSpPr>
                  <p:cNvPr id="308" name="AutoShape 136">
                    <a:extLst>
                      <a:ext uri="{FF2B5EF4-FFF2-40B4-BE49-F238E27FC236}">
                        <a16:creationId xmlns:a16="http://schemas.microsoft.com/office/drawing/2014/main" id="{06A4920B-716F-6440-A4A4-D28120C1641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09" name="Group 137">
                    <a:extLst>
                      <a:ext uri="{FF2B5EF4-FFF2-40B4-BE49-F238E27FC236}">
                        <a16:creationId xmlns:a16="http://schemas.microsoft.com/office/drawing/2014/main" id="{D5BBEB23-7774-4344-9031-57B565E6285C}"/>
                      </a:ext>
                    </a:extLst>
                  </p:cNvPr>
                  <p:cNvGrpSpPr>
                    <a:grpSpLocks/>
                  </p:cNvGrpSpPr>
                  <p:nvPr/>
                </p:nvGrpSpPr>
                <p:grpSpPr bwMode="auto">
                  <a:xfrm>
                    <a:off x="-427" y="1737"/>
                    <a:ext cx="1217" cy="769"/>
                    <a:chOff x="-427" y="1737"/>
                    <a:chExt cx="1217" cy="769"/>
                  </a:xfrm>
                </p:grpSpPr>
                <p:sp>
                  <p:nvSpPr>
                    <p:cNvPr id="310" name="Rectangle 138">
                      <a:extLst>
                        <a:ext uri="{FF2B5EF4-FFF2-40B4-BE49-F238E27FC236}">
                          <a16:creationId xmlns:a16="http://schemas.microsoft.com/office/drawing/2014/main" id="{8FC71A6F-1303-3A46-848F-ED88E09D463E}"/>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1" name="Line 7">
                      <a:extLst>
                        <a:ext uri="{FF2B5EF4-FFF2-40B4-BE49-F238E27FC236}">
                          <a16:creationId xmlns:a16="http://schemas.microsoft.com/office/drawing/2014/main" id="{74A21E63-C3A9-BE46-B55D-249D7B73ACE3}"/>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12" name="Group 140">
                      <a:extLst>
                        <a:ext uri="{FF2B5EF4-FFF2-40B4-BE49-F238E27FC236}">
                          <a16:creationId xmlns:a16="http://schemas.microsoft.com/office/drawing/2014/main" id="{F6600432-E3DE-234E-9D32-F2444455478A}"/>
                        </a:ext>
                      </a:extLst>
                    </p:cNvPr>
                    <p:cNvGrpSpPr>
                      <a:grpSpLocks/>
                    </p:cNvGrpSpPr>
                    <p:nvPr/>
                  </p:nvGrpSpPr>
                  <p:grpSpPr bwMode="auto">
                    <a:xfrm>
                      <a:off x="68" y="2192"/>
                      <a:ext cx="387" cy="139"/>
                      <a:chOff x="322" y="890"/>
                      <a:chExt cx="872" cy="339"/>
                    </a:xfrm>
                  </p:grpSpPr>
                  <p:sp>
                    <p:nvSpPr>
                      <p:cNvPr id="318" name="Rectangle 141">
                        <a:extLst>
                          <a:ext uri="{FF2B5EF4-FFF2-40B4-BE49-F238E27FC236}">
                            <a16:creationId xmlns:a16="http://schemas.microsoft.com/office/drawing/2014/main" id="{0AC9502F-C0FF-034A-B159-81DCA48F8147}"/>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9" name="Rectangle 142">
                        <a:extLst>
                          <a:ext uri="{FF2B5EF4-FFF2-40B4-BE49-F238E27FC236}">
                            <a16:creationId xmlns:a16="http://schemas.microsoft.com/office/drawing/2014/main" id="{1836D0E5-A637-3645-ADFC-9E3F1C734453}"/>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0" name="Rectangle 143">
                        <a:extLst>
                          <a:ext uri="{FF2B5EF4-FFF2-40B4-BE49-F238E27FC236}">
                            <a16:creationId xmlns:a16="http://schemas.microsoft.com/office/drawing/2014/main" id="{033C6F2A-0F65-6040-8A3C-BAD90C628B94}"/>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1" name="Rectangle 144">
                        <a:extLst>
                          <a:ext uri="{FF2B5EF4-FFF2-40B4-BE49-F238E27FC236}">
                            <a16:creationId xmlns:a16="http://schemas.microsoft.com/office/drawing/2014/main" id="{513E5FB6-D7F9-9343-82C8-9BB80CB7FF95}"/>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2" name="Rectangle 145">
                        <a:extLst>
                          <a:ext uri="{FF2B5EF4-FFF2-40B4-BE49-F238E27FC236}">
                            <a16:creationId xmlns:a16="http://schemas.microsoft.com/office/drawing/2014/main" id="{700456BA-BDB8-784C-999D-644E2C79FCD6}"/>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3" name="AutoShape 146">
                        <a:extLst>
                          <a:ext uri="{FF2B5EF4-FFF2-40B4-BE49-F238E27FC236}">
                            <a16:creationId xmlns:a16="http://schemas.microsoft.com/office/drawing/2014/main" id="{902212FC-7256-754F-AFD4-8BD64D83D2D9}"/>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13" name="Picture 147" descr="desktop_computer_stylized_small">
                      <a:extLst>
                        <a:ext uri="{FF2B5EF4-FFF2-40B4-BE49-F238E27FC236}">
                          <a16:creationId xmlns:a16="http://schemas.microsoft.com/office/drawing/2014/main" id="{6749D4B2-638E-3247-895E-C38F81C6A1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4" name="Rectangle 148">
                      <a:extLst>
                        <a:ext uri="{FF2B5EF4-FFF2-40B4-BE49-F238E27FC236}">
                          <a16:creationId xmlns:a16="http://schemas.microsoft.com/office/drawing/2014/main" id="{11D92BD6-CE36-634D-9F1B-6CBED16DB889}"/>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5" name="Freeform 149">
                      <a:extLst>
                        <a:ext uri="{FF2B5EF4-FFF2-40B4-BE49-F238E27FC236}">
                          <a16:creationId xmlns:a16="http://schemas.microsoft.com/office/drawing/2014/main" id="{FA61DEAA-1D6D-3A4B-9DD2-2633E3EF3298}"/>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17" name="Picture 151" descr="tv">
                      <a:extLst>
                        <a:ext uri="{FF2B5EF4-FFF2-40B4-BE49-F238E27FC236}">
                          <a16:creationId xmlns:a16="http://schemas.microsoft.com/office/drawing/2014/main" id="{94763A90-FA83-6D43-A436-F13917DEDD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64" name="Freeform 209">
                  <a:extLst>
                    <a:ext uri="{FF2B5EF4-FFF2-40B4-BE49-F238E27FC236}">
                      <a16:creationId xmlns:a16="http://schemas.microsoft.com/office/drawing/2014/main" id="{EFB2345E-45BF-0345-9876-16ED4A0CBD60}"/>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65" name="Rectangle 44">
                <a:extLst>
                  <a:ext uri="{FF2B5EF4-FFF2-40B4-BE49-F238E27FC236}">
                    <a16:creationId xmlns:a16="http://schemas.microsoft.com/office/drawing/2014/main" id="{7ABEC7AC-0CF9-7740-88E7-0E43CF01748F}"/>
                  </a:ext>
                </a:extLst>
              </p:cNvPr>
              <p:cNvSpPr>
                <a:spLocks noChangeArrowheads="1"/>
              </p:cNvSpPr>
              <p:nvPr/>
            </p:nvSpPr>
            <p:spPr bwMode="auto">
              <a:xfrm>
                <a:off x="10755313" y="1054100"/>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367" name="Freeform 216">
                <a:extLst>
                  <a:ext uri="{FF2B5EF4-FFF2-40B4-BE49-F238E27FC236}">
                    <a16:creationId xmlns:a16="http://schemas.microsoft.com/office/drawing/2014/main" id="{D74A0656-120C-2348-A152-8E46A643DE11}"/>
                  </a:ext>
                </a:extLst>
              </p:cNvPr>
              <p:cNvSpPr>
                <a:spLocks/>
              </p:cNvSpPr>
              <p:nvPr/>
            </p:nvSpPr>
            <p:spPr bwMode="auto">
              <a:xfrm>
                <a:off x="11012488" y="1236663"/>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99000">
                    <a:srgbClr val="E40000"/>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217">
                <a:extLst>
                  <a:ext uri="{FF2B5EF4-FFF2-40B4-BE49-F238E27FC236}">
                    <a16:creationId xmlns:a16="http://schemas.microsoft.com/office/drawing/2014/main" id="{B21EE085-803A-FB4A-83BD-700B68E7F645}"/>
                  </a:ext>
                </a:extLst>
              </p:cNvPr>
              <p:cNvSpPr>
                <a:spLocks/>
              </p:cNvSpPr>
              <p:nvPr/>
            </p:nvSpPr>
            <p:spPr bwMode="auto">
              <a:xfrm>
                <a:off x="11009842" y="1167342"/>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C00000"/>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Line 218">
                <a:extLst>
                  <a:ext uri="{FF2B5EF4-FFF2-40B4-BE49-F238E27FC236}">
                    <a16:creationId xmlns:a16="http://schemas.microsoft.com/office/drawing/2014/main" id="{662CF9DC-48CB-3C4D-B5DD-565FE580BE40}"/>
                  </a:ext>
                </a:extLst>
              </p:cNvPr>
              <p:cNvSpPr>
                <a:spLocks noChangeShapeType="1"/>
              </p:cNvSpPr>
              <p:nvPr/>
            </p:nvSpPr>
            <p:spPr bwMode="auto">
              <a:xfrm flipH="1">
                <a:off x="11339513" y="1295400"/>
                <a:ext cx="34925" cy="6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0" name="Line 219">
                <a:extLst>
                  <a:ext uri="{FF2B5EF4-FFF2-40B4-BE49-F238E27FC236}">
                    <a16:creationId xmlns:a16="http://schemas.microsoft.com/office/drawing/2014/main" id="{7C5780A1-D001-8344-837A-3397C4576A2A}"/>
                  </a:ext>
                </a:extLst>
              </p:cNvPr>
              <p:cNvSpPr>
                <a:spLocks noChangeShapeType="1"/>
              </p:cNvSpPr>
              <p:nvPr/>
            </p:nvSpPr>
            <p:spPr bwMode="auto">
              <a:xfrm>
                <a:off x="11041063" y="1466850"/>
                <a:ext cx="26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1" name="Freeform 220">
                <a:extLst>
                  <a:ext uri="{FF2B5EF4-FFF2-40B4-BE49-F238E27FC236}">
                    <a16:creationId xmlns:a16="http://schemas.microsoft.com/office/drawing/2014/main" id="{6C59CA65-50C3-0443-8B37-EE986EE2D328}"/>
                  </a:ext>
                </a:extLst>
              </p:cNvPr>
              <p:cNvSpPr>
                <a:spLocks/>
              </p:cNvSpPr>
              <p:nvPr/>
            </p:nvSpPr>
            <p:spPr bwMode="auto">
              <a:xfrm>
                <a:off x="11034713" y="1290638"/>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221">
                <a:extLst>
                  <a:ext uri="{FF2B5EF4-FFF2-40B4-BE49-F238E27FC236}">
                    <a16:creationId xmlns:a16="http://schemas.microsoft.com/office/drawing/2014/main" id="{7556E69F-3BCD-2B4F-A17A-81BBDE0EEFC2}"/>
                  </a:ext>
                </a:extLst>
              </p:cNvPr>
              <p:cNvSpPr>
                <a:spLocks/>
              </p:cNvSpPr>
              <p:nvPr/>
            </p:nvSpPr>
            <p:spPr bwMode="auto">
              <a:xfrm flipV="1">
                <a:off x="11034713" y="1527175"/>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AutoShape 225">
                <a:extLst>
                  <a:ext uri="{FF2B5EF4-FFF2-40B4-BE49-F238E27FC236}">
                    <a16:creationId xmlns:a16="http://schemas.microsoft.com/office/drawing/2014/main" id="{9DD28501-C345-2745-849B-87EB75970D3E}"/>
                  </a:ext>
                </a:extLst>
              </p:cNvPr>
              <p:cNvSpPr>
                <a:spLocks noChangeArrowheads="1"/>
              </p:cNvSpPr>
              <p:nvPr/>
            </p:nvSpPr>
            <p:spPr bwMode="auto">
              <a:xfrm>
                <a:off x="10615613" y="790575"/>
                <a:ext cx="1206500" cy="261938"/>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523" name="Group 522">
                <a:extLst>
                  <a:ext uri="{FF2B5EF4-FFF2-40B4-BE49-F238E27FC236}">
                    <a16:creationId xmlns:a16="http://schemas.microsoft.com/office/drawing/2014/main" id="{983BDABC-49F0-F642-9544-FC51657A2E15}"/>
                  </a:ext>
                </a:extLst>
              </p:cNvPr>
              <p:cNvGrpSpPr/>
              <p:nvPr/>
            </p:nvGrpSpPr>
            <p:grpSpPr>
              <a:xfrm>
                <a:off x="8699500" y="730250"/>
                <a:ext cx="850900" cy="755650"/>
                <a:chOff x="8699500" y="730250"/>
                <a:chExt cx="850900" cy="755650"/>
              </a:xfrm>
            </p:grpSpPr>
            <p:grpSp>
              <p:nvGrpSpPr>
                <p:cNvPr id="393" name="Group 117">
                  <a:extLst>
                    <a:ext uri="{FF2B5EF4-FFF2-40B4-BE49-F238E27FC236}">
                      <a16:creationId xmlns:a16="http://schemas.microsoft.com/office/drawing/2014/main" id="{D54CFC43-9C44-9741-8C04-D80CE4756997}"/>
                    </a:ext>
                  </a:extLst>
                </p:cNvPr>
                <p:cNvGrpSpPr>
                  <a:grpSpLocks/>
                </p:cNvGrpSpPr>
                <p:nvPr/>
              </p:nvGrpSpPr>
              <p:grpSpPr bwMode="auto">
                <a:xfrm>
                  <a:off x="8699500" y="730250"/>
                  <a:ext cx="850900" cy="527050"/>
                  <a:chOff x="-490" y="1664"/>
                  <a:chExt cx="1429" cy="842"/>
                </a:xfrm>
              </p:grpSpPr>
              <p:sp>
                <p:nvSpPr>
                  <p:cNvPr id="394" name="AutoShape 111">
                    <a:extLst>
                      <a:ext uri="{FF2B5EF4-FFF2-40B4-BE49-F238E27FC236}">
                        <a16:creationId xmlns:a16="http://schemas.microsoft.com/office/drawing/2014/main" id="{97DF7804-CC88-1F42-B8F9-051351FE8089}"/>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95" name="Group 116">
                    <a:extLst>
                      <a:ext uri="{FF2B5EF4-FFF2-40B4-BE49-F238E27FC236}">
                        <a16:creationId xmlns:a16="http://schemas.microsoft.com/office/drawing/2014/main" id="{62D463CD-C41B-EB42-B714-BE7DEB8C5A05}"/>
                      </a:ext>
                    </a:extLst>
                  </p:cNvPr>
                  <p:cNvGrpSpPr>
                    <a:grpSpLocks/>
                  </p:cNvGrpSpPr>
                  <p:nvPr/>
                </p:nvGrpSpPr>
                <p:grpSpPr bwMode="auto">
                  <a:xfrm>
                    <a:off x="-427" y="1737"/>
                    <a:ext cx="1217" cy="769"/>
                    <a:chOff x="-427" y="1737"/>
                    <a:chExt cx="1217" cy="769"/>
                  </a:xfrm>
                </p:grpSpPr>
                <p:sp>
                  <p:nvSpPr>
                    <p:cNvPr id="396" name="Rectangle 99">
                      <a:extLst>
                        <a:ext uri="{FF2B5EF4-FFF2-40B4-BE49-F238E27FC236}">
                          <a16:creationId xmlns:a16="http://schemas.microsoft.com/office/drawing/2014/main" id="{C882ED75-ED21-974A-90AC-D2ADE1E07E38}"/>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7" name="Line 7">
                      <a:extLst>
                        <a:ext uri="{FF2B5EF4-FFF2-40B4-BE49-F238E27FC236}">
                          <a16:creationId xmlns:a16="http://schemas.microsoft.com/office/drawing/2014/main" id="{1BB2D968-610B-184F-A2CF-14B33B3A9572}"/>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98" name="Group 103">
                      <a:extLst>
                        <a:ext uri="{FF2B5EF4-FFF2-40B4-BE49-F238E27FC236}">
                          <a16:creationId xmlns:a16="http://schemas.microsoft.com/office/drawing/2014/main" id="{4D4CE61C-8983-B647-864F-F470C03A070F}"/>
                        </a:ext>
                      </a:extLst>
                    </p:cNvPr>
                    <p:cNvGrpSpPr>
                      <a:grpSpLocks/>
                    </p:cNvGrpSpPr>
                    <p:nvPr/>
                  </p:nvGrpSpPr>
                  <p:grpSpPr bwMode="auto">
                    <a:xfrm>
                      <a:off x="68" y="2192"/>
                      <a:ext cx="387" cy="139"/>
                      <a:chOff x="322" y="890"/>
                      <a:chExt cx="872" cy="339"/>
                    </a:xfrm>
                  </p:grpSpPr>
                  <p:sp>
                    <p:nvSpPr>
                      <p:cNvPr id="403" name="Rectangle 104">
                        <a:extLst>
                          <a:ext uri="{FF2B5EF4-FFF2-40B4-BE49-F238E27FC236}">
                            <a16:creationId xmlns:a16="http://schemas.microsoft.com/office/drawing/2014/main" id="{F0C7BF96-DC9B-8F46-A1CD-DF23ED3B114D}"/>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4" name="Rectangle 105">
                        <a:extLst>
                          <a:ext uri="{FF2B5EF4-FFF2-40B4-BE49-F238E27FC236}">
                            <a16:creationId xmlns:a16="http://schemas.microsoft.com/office/drawing/2014/main" id="{31A36EA8-D658-AB47-BE82-801AA588F5B0}"/>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5" name="Rectangle 106">
                        <a:extLst>
                          <a:ext uri="{FF2B5EF4-FFF2-40B4-BE49-F238E27FC236}">
                            <a16:creationId xmlns:a16="http://schemas.microsoft.com/office/drawing/2014/main" id="{5DDEAC47-056C-384C-B89F-5A42C8379AD9}"/>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6" name="Rectangle 107">
                        <a:extLst>
                          <a:ext uri="{FF2B5EF4-FFF2-40B4-BE49-F238E27FC236}">
                            <a16:creationId xmlns:a16="http://schemas.microsoft.com/office/drawing/2014/main" id="{5FAEA790-B08D-2741-A24E-F6C8966DFA2D}"/>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7" name="Rectangle 108">
                        <a:extLst>
                          <a:ext uri="{FF2B5EF4-FFF2-40B4-BE49-F238E27FC236}">
                            <a16:creationId xmlns:a16="http://schemas.microsoft.com/office/drawing/2014/main" id="{C8681A97-C9D1-FE48-BB82-818A99CB0B4D}"/>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8" name="AutoShape 109">
                        <a:extLst>
                          <a:ext uri="{FF2B5EF4-FFF2-40B4-BE49-F238E27FC236}">
                            <a16:creationId xmlns:a16="http://schemas.microsoft.com/office/drawing/2014/main" id="{CFB36D93-5244-FD4C-BD34-FB641007F596}"/>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99" name="Picture 110" descr="desktop_computer_stylized_small">
                      <a:extLst>
                        <a:ext uri="{FF2B5EF4-FFF2-40B4-BE49-F238E27FC236}">
                          <a16:creationId xmlns:a16="http://schemas.microsoft.com/office/drawing/2014/main" id="{9B404C1F-048E-7044-BE69-14D8C09F81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 name="Rectangle 112">
                      <a:extLst>
                        <a:ext uri="{FF2B5EF4-FFF2-40B4-BE49-F238E27FC236}">
                          <a16:creationId xmlns:a16="http://schemas.microsoft.com/office/drawing/2014/main" id="{93620211-30D2-A74F-85D8-3CCB3BB54C29}"/>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1" name="Freeform 113">
                      <a:extLst>
                        <a:ext uri="{FF2B5EF4-FFF2-40B4-BE49-F238E27FC236}">
                          <a16:creationId xmlns:a16="http://schemas.microsoft.com/office/drawing/2014/main" id="{EAB132C2-BF16-0F4B-B306-8B5A4C1C07AA}"/>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02" name="Picture 115" descr="tv">
                      <a:extLst>
                        <a:ext uri="{FF2B5EF4-FFF2-40B4-BE49-F238E27FC236}">
                          <a16:creationId xmlns:a16="http://schemas.microsoft.com/office/drawing/2014/main" id="{E56F1C09-456F-6945-AACA-76354A8314E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522" name="Straight Connector 521">
                  <a:extLst>
                    <a:ext uri="{FF2B5EF4-FFF2-40B4-BE49-F238E27FC236}">
                      <a16:creationId xmlns:a16="http://schemas.microsoft.com/office/drawing/2014/main" id="{CEADDDE2-F07E-2048-90F3-56476774EC97}"/>
                    </a:ext>
                  </a:extLst>
                </p:cNvPr>
                <p:cNvCxnSpPr/>
                <p:nvPr/>
              </p:nvCxnSpPr>
              <p:spPr>
                <a:xfrm>
                  <a:off x="9334500" y="1147233"/>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cxnSp>
            <p:nvCxnSpPr>
              <p:cNvPr id="412" name="Straight Connector 411">
                <a:extLst>
                  <a:ext uri="{FF2B5EF4-FFF2-40B4-BE49-F238E27FC236}">
                    <a16:creationId xmlns:a16="http://schemas.microsoft.com/office/drawing/2014/main" id="{2E6A914D-56E6-6144-8A5D-B26042233D49}"/>
                  </a:ext>
                </a:extLst>
              </p:cNvPr>
              <p:cNvCxnSpPr/>
              <p:nvPr/>
            </p:nvCxnSpPr>
            <p:spPr>
              <a:xfrm>
                <a:off x="8428567" y="1151466"/>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nvGrpSpPr>
              <p:cNvPr id="415" name="Group 414">
                <a:extLst>
                  <a:ext uri="{FF2B5EF4-FFF2-40B4-BE49-F238E27FC236}">
                    <a16:creationId xmlns:a16="http://schemas.microsoft.com/office/drawing/2014/main" id="{EA667DB5-3322-4A46-B5FA-A070FD5DC154}"/>
                  </a:ext>
                </a:extLst>
              </p:cNvPr>
              <p:cNvGrpSpPr/>
              <p:nvPr/>
            </p:nvGrpSpPr>
            <p:grpSpPr>
              <a:xfrm>
                <a:off x="8795279" y="1483783"/>
                <a:ext cx="850900" cy="623888"/>
                <a:chOff x="7872413" y="1479550"/>
                <a:chExt cx="850900" cy="623888"/>
              </a:xfrm>
            </p:grpSpPr>
            <p:grpSp>
              <p:nvGrpSpPr>
                <p:cNvPr id="416" name="Group 135">
                  <a:extLst>
                    <a:ext uri="{FF2B5EF4-FFF2-40B4-BE49-F238E27FC236}">
                      <a16:creationId xmlns:a16="http://schemas.microsoft.com/office/drawing/2014/main" id="{85DFD946-B194-774B-88CB-2C0D2F0CAAAB}"/>
                    </a:ext>
                  </a:extLst>
                </p:cNvPr>
                <p:cNvGrpSpPr>
                  <a:grpSpLocks/>
                </p:cNvGrpSpPr>
                <p:nvPr/>
              </p:nvGrpSpPr>
              <p:grpSpPr bwMode="auto">
                <a:xfrm>
                  <a:off x="7872413" y="1576388"/>
                  <a:ext cx="850900" cy="527050"/>
                  <a:chOff x="-490" y="1664"/>
                  <a:chExt cx="1429" cy="842"/>
                </a:xfrm>
              </p:grpSpPr>
              <p:sp>
                <p:nvSpPr>
                  <p:cNvPr id="418" name="AutoShape 136">
                    <a:extLst>
                      <a:ext uri="{FF2B5EF4-FFF2-40B4-BE49-F238E27FC236}">
                        <a16:creationId xmlns:a16="http://schemas.microsoft.com/office/drawing/2014/main" id="{F297B945-74B3-CB4B-878C-7C02A4889F1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419" name="Group 137">
                    <a:extLst>
                      <a:ext uri="{FF2B5EF4-FFF2-40B4-BE49-F238E27FC236}">
                        <a16:creationId xmlns:a16="http://schemas.microsoft.com/office/drawing/2014/main" id="{E4CF7180-96A2-CD40-B8A0-45AE98BA1F1E}"/>
                      </a:ext>
                    </a:extLst>
                  </p:cNvPr>
                  <p:cNvGrpSpPr>
                    <a:grpSpLocks/>
                  </p:cNvGrpSpPr>
                  <p:nvPr/>
                </p:nvGrpSpPr>
                <p:grpSpPr bwMode="auto">
                  <a:xfrm>
                    <a:off x="-427" y="1737"/>
                    <a:ext cx="1217" cy="769"/>
                    <a:chOff x="-427" y="1737"/>
                    <a:chExt cx="1217" cy="769"/>
                  </a:xfrm>
                </p:grpSpPr>
                <p:sp>
                  <p:nvSpPr>
                    <p:cNvPr id="420" name="Rectangle 138">
                      <a:extLst>
                        <a:ext uri="{FF2B5EF4-FFF2-40B4-BE49-F238E27FC236}">
                          <a16:creationId xmlns:a16="http://schemas.microsoft.com/office/drawing/2014/main" id="{E728FEDA-C496-A141-8FEA-14AAB825DF0A}"/>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1" name="Line 7">
                      <a:extLst>
                        <a:ext uri="{FF2B5EF4-FFF2-40B4-BE49-F238E27FC236}">
                          <a16:creationId xmlns:a16="http://schemas.microsoft.com/office/drawing/2014/main" id="{94947D33-1E0B-FE40-8CAB-CBBDC0D6E22A}"/>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22" name="Group 140">
                      <a:extLst>
                        <a:ext uri="{FF2B5EF4-FFF2-40B4-BE49-F238E27FC236}">
                          <a16:creationId xmlns:a16="http://schemas.microsoft.com/office/drawing/2014/main" id="{394E883E-EC3D-5D4A-AEA2-4725F7F2DBF7}"/>
                        </a:ext>
                      </a:extLst>
                    </p:cNvPr>
                    <p:cNvGrpSpPr>
                      <a:grpSpLocks/>
                    </p:cNvGrpSpPr>
                    <p:nvPr/>
                  </p:nvGrpSpPr>
                  <p:grpSpPr bwMode="auto">
                    <a:xfrm>
                      <a:off x="68" y="2192"/>
                      <a:ext cx="387" cy="139"/>
                      <a:chOff x="322" y="890"/>
                      <a:chExt cx="872" cy="339"/>
                    </a:xfrm>
                  </p:grpSpPr>
                  <p:sp>
                    <p:nvSpPr>
                      <p:cNvPr id="427" name="Rectangle 141">
                        <a:extLst>
                          <a:ext uri="{FF2B5EF4-FFF2-40B4-BE49-F238E27FC236}">
                            <a16:creationId xmlns:a16="http://schemas.microsoft.com/office/drawing/2014/main" id="{448655B1-0992-6F4B-815F-913E06606CB8}"/>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8" name="Rectangle 142">
                        <a:extLst>
                          <a:ext uri="{FF2B5EF4-FFF2-40B4-BE49-F238E27FC236}">
                            <a16:creationId xmlns:a16="http://schemas.microsoft.com/office/drawing/2014/main" id="{968409F2-F7DA-2446-B315-0CF4D05EAD1C}"/>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9" name="Rectangle 143">
                        <a:extLst>
                          <a:ext uri="{FF2B5EF4-FFF2-40B4-BE49-F238E27FC236}">
                            <a16:creationId xmlns:a16="http://schemas.microsoft.com/office/drawing/2014/main" id="{0362FF3B-ADD9-5744-8ACA-3EFADB83225A}"/>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0" name="Rectangle 144">
                        <a:extLst>
                          <a:ext uri="{FF2B5EF4-FFF2-40B4-BE49-F238E27FC236}">
                            <a16:creationId xmlns:a16="http://schemas.microsoft.com/office/drawing/2014/main" id="{C40AA11A-DFD4-8F42-897F-82FED599B224}"/>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1" name="Rectangle 145">
                        <a:extLst>
                          <a:ext uri="{FF2B5EF4-FFF2-40B4-BE49-F238E27FC236}">
                            <a16:creationId xmlns:a16="http://schemas.microsoft.com/office/drawing/2014/main" id="{8A810F1B-6E62-5742-8139-F7E89D3E1CE1}"/>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2" name="AutoShape 146">
                        <a:extLst>
                          <a:ext uri="{FF2B5EF4-FFF2-40B4-BE49-F238E27FC236}">
                            <a16:creationId xmlns:a16="http://schemas.microsoft.com/office/drawing/2014/main" id="{F9E0BEC6-A98D-274B-80FC-89A044339232}"/>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423" name="Picture 147" descr="desktop_computer_stylized_small">
                      <a:extLst>
                        <a:ext uri="{FF2B5EF4-FFF2-40B4-BE49-F238E27FC236}">
                          <a16:creationId xmlns:a16="http://schemas.microsoft.com/office/drawing/2014/main" id="{0A91A55F-2043-9E4B-99F9-AFA78F5A81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4" name="Rectangle 148">
                      <a:extLst>
                        <a:ext uri="{FF2B5EF4-FFF2-40B4-BE49-F238E27FC236}">
                          <a16:creationId xmlns:a16="http://schemas.microsoft.com/office/drawing/2014/main" id="{F8AF0B05-119A-0146-852E-B3BD3225EC1D}"/>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5" name="Freeform 149">
                      <a:extLst>
                        <a:ext uri="{FF2B5EF4-FFF2-40B4-BE49-F238E27FC236}">
                          <a16:creationId xmlns:a16="http://schemas.microsoft.com/office/drawing/2014/main" id="{AB1B2319-3B1A-4844-AE46-5CB41DCFDC2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26" name="Picture 151" descr="tv">
                      <a:extLst>
                        <a:ext uri="{FF2B5EF4-FFF2-40B4-BE49-F238E27FC236}">
                          <a16:creationId xmlns:a16="http://schemas.microsoft.com/office/drawing/2014/main" id="{FBF03B14-5AED-7E49-8E18-C9D52DD066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417" name="Freeform 209">
                  <a:extLst>
                    <a:ext uri="{FF2B5EF4-FFF2-40B4-BE49-F238E27FC236}">
                      <a16:creationId xmlns:a16="http://schemas.microsoft.com/office/drawing/2014/main" id="{0B7484A0-57B4-9D4F-88D9-C1C31B000066}"/>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33" name="Text Box 204">
                <a:extLst>
                  <a:ext uri="{FF2B5EF4-FFF2-40B4-BE49-F238E27FC236}">
                    <a16:creationId xmlns:a16="http://schemas.microsoft.com/office/drawing/2014/main" id="{3C38ADF6-8694-1144-9C3F-327CA8736409}"/>
                  </a:ext>
                </a:extLst>
              </p:cNvPr>
              <p:cNvSpPr txBox="1">
                <a:spLocks noChangeArrowheads="1"/>
              </p:cNvSpPr>
              <p:nvPr/>
            </p:nvSpPr>
            <p:spPr bwMode="auto">
              <a:xfrm>
                <a:off x="9744075" y="134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sp>
          <p:nvSpPr>
            <p:cNvPr id="4" name="Rectangle 3">
              <a:extLst>
                <a:ext uri="{FF2B5EF4-FFF2-40B4-BE49-F238E27FC236}">
                  <a16:creationId xmlns:a16="http://schemas.microsoft.com/office/drawing/2014/main" id="{9FF01AC7-2E5B-D84F-AB90-A83570071E30}"/>
                </a:ext>
              </a:extLst>
            </p:cNvPr>
            <p:cNvSpPr/>
            <p:nvPr/>
          </p:nvSpPr>
          <p:spPr>
            <a:xfrm>
              <a:off x="9880298" y="2315290"/>
              <a:ext cx="14959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Cable access</a:t>
              </a:r>
            </a:p>
          </p:txBody>
        </p:sp>
        <p:sp>
          <p:nvSpPr>
            <p:cNvPr id="262" name="Rectangle 261">
              <a:extLst>
                <a:ext uri="{FF2B5EF4-FFF2-40B4-BE49-F238E27FC236}">
                  <a16:creationId xmlns:a16="http://schemas.microsoft.com/office/drawing/2014/main" id="{459E104B-0656-AD45-8B15-E06794D0179B}"/>
                </a:ext>
              </a:extLst>
            </p:cNvPr>
            <p:cNvSpPr/>
            <p:nvPr/>
          </p:nvSpPr>
          <p:spPr>
            <a:xfrm>
              <a:off x="8838380" y="4315152"/>
              <a:ext cx="94769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cellular</a:t>
              </a:r>
            </a:p>
          </p:txBody>
        </p:sp>
        <p:sp>
          <p:nvSpPr>
            <p:cNvPr id="263" name="Rectangle 262">
              <a:extLst>
                <a:ext uri="{FF2B5EF4-FFF2-40B4-BE49-F238E27FC236}">
                  <a16:creationId xmlns:a16="http://schemas.microsoft.com/office/drawing/2014/main" id="{23043AC6-1FBA-CA4A-90DB-571BBB799190}"/>
                </a:ext>
              </a:extLst>
            </p:cNvPr>
            <p:cNvSpPr/>
            <p:nvPr/>
          </p:nvSpPr>
          <p:spPr>
            <a:xfrm>
              <a:off x="8860151" y="5885806"/>
              <a:ext cx="6495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WiFi</a:t>
              </a:r>
            </a:p>
          </p:txBody>
        </p:sp>
        <p:sp>
          <p:nvSpPr>
            <p:cNvPr id="265" name="Rectangle 264">
              <a:extLst>
                <a:ext uri="{FF2B5EF4-FFF2-40B4-BE49-F238E27FC236}">
                  <a16:creationId xmlns:a16="http://schemas.microsoft.com/office/drawing/2014/main" id="{26AA65EC-3CE2-F045-85D4-2A946CC3BFE5}"/>
                </a:ext>
              </a:extLst>
            </p:cNvPr>
            <p:cNvSpPr/>
            <p:nvPr/>
          </p:nvSpPr>
          <p:spPr>
            <a:xfrm>
              <a:off x="10374820" y="5030500"/>
              <a:ext cx="16743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Ethernet LANs</a:t>
              </a:r>
            </a:p>
          </p:txBody>
        </p:sp>
      </p:grpSp>
      <p:sp>
        <p:nvSpPr>
          <p:cNvPr id="30" name="Slide Number Placeholder 29">
            <a:extLst>
              <a:ext uri="{FF2B5EF4-FFF2-40B4-BE49-F238E27FC236}">
                <a16:creationId xmlns:a16="http://schemas.microsoft.com/office/drawing/2014/main" id="{1D0657B2-9D8B-CF92-BE48-D98FDD0CABC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33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dissolve">
                                      <p:cBhvr>
                                        <p:cTn id="7" dur="500"/>
                                        <p:tgtEl>
                                          <p:spTgt spid="6">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dissolve">
                                      <p:cBhvr>
                                        <p:cTn id="10" dur="500"/>
                                        <p:tgtEl>
                                          <p:spTgt spid="6">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dissolve">
                                      <p:cBhvr>
                                        <p:cTn id="13" dur="500"/>
                                        <p:tgtEl>
                                          <p:spTgt spid="6">
                                            <p:txEl>
                                              <p:pRg st="6" end="6"/>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6">
                                            <p:txEl>
                                              <p:pRg st="7" end="7"/>
                                            </p:txEl>
                                          </p:spTgt>
                                        </p:tgtEl>
                                        <p:attrNameLst>
                                          <p:attrName>style.visibility</p:attrName>
                                        </p:attrNameLst>
                                      </p:cBhvr>
                                      <p:to>
                                        <p:strVal val="visible"/>
                                      </p:to>
                                    </p:set>
                                    <p:animEffect transition="in" filter="dissolve">
                                      <p:cBhvr>
                                        <p:cTn id="16" dur="500"/>
                                        <p:tgtEl>
                                          <p:spTgt spid="6">
                                            <p:txEl>
                                              <p:pRg st="7" end="7"/>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animEffect transition="in" filter="dissolve">
                                      <p:cBhvr>
                                        <p:cTn id="1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18288" y="362678"/>
            <a:ext cx="10515600" cy="894622"/>
          </a:xfrm>
        </p:spPr>
        <p:txBody>
          <a:bodyPr>
            <a:normAutofit/>
          </a:bodyPr>
          <a:lstStyle/>
          <a:p>
            <a:r>
              <a:rPr lang="en-US" altLang="en-US" sz="5400" dirty="0">
                <a:cs typeface="Calibri" panose="020F0502020204030204" pitchFamily="34" charset="0"/>
              </a:rPr>
              <a:t>Link layer: services (more)</a:t>
            </a:r>
            <a:endParaRPr lang="en-US" sz="5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1007706" y="1476885"/>
            <a:ext cx="6591653" cy="5155766"/>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pacing between adjacent sending and receiving nodes</a:t>
            </a:r>
          </a:p>
          <a:p>
            <a:pPr marL="344488" marR="0" lvl="0" indent="-2762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error detection: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errors caused by signal attenuation, noise.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detects errors, signals retransmission, or drops frame </a:t>
            </a:r>
          </a:p>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error correction: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identifies </a:t>
            </a:r>
            <a:r>
              <a:rPr kumimoji="0" lang="en-US" sz="2400" b="0" i="1" u="none" strike="noStrike" kern="1200" cap="none" spc="0" normalizeH="0" baseline="0" noProof="0" dirty="0">
                <a:ln>
                  <a:noFill/>
                </a:ln>
                <a:solidFill>
                  <a:srgbClr val="0000A8"/>
                </a:solidFill>
                <a:effectLst/>
                <a:uLnTx/>
                <a:uFillTx/>
                <a:latin typeface="Calibri" panose="020F0502020204030204"/>
                <a:ea typeface="+mn-ea"/>
                <a:cs typeface="+mn-cs"/>
              </a:rPr>
              <a:t>and corrects</a:t>
            </a: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bit error(s) without retransmission</a:t>
            </a:r>
          </a:p>
          <a:p>
            <a:pPr marL="344488" marR="0" lvl="0" indent="-3317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half-duplex and full-duplex:</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with half duplex, nodes at both ends of link can transmit, but not at same time</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259">
            <a:extLst>
              <a:ext uri="{FF2B5EF4-FFF2-40B4-BE49-F238E27FC236}">
                <a16:creationId xmlns:a16="http://schemas.microsoft.com/office/drawing/2014/main" id="{F18DD465-5678-7F46-88CD-A9C8241C43A8}"/>
              </a:ext>
            </a:extLst>
          </p:cNvPr>
          <p:cNvGrpSpPr/>
          <p:nvPr/>
        </p:nvGrpSpPr>
        <p:grpSpPr>
          <a:xfrm>
            <a:off x="7840518" y="1242873"/>
            <a:ext cx="4208607" cy="5116362"/>
            <a:chOff x="7840518" y="1242873"/>
            <a:chExt cx="4208607" cy="5116362"/>
          </a:xfrm>
        </p:grpSpPr>
        <p:grpSp>
          <p:nvGrpSpPr>
            <p:cNvPr id="261" name="Group 260">
              <a:extLst>
                <a:ext uri="{FF2B5EF4-FFF2-40B4-BE49-F238E27FC236}">
                  <a16:creationId xmlns:a16="http://schemas.microsoft.com/office/drawing/2014/main" id="{525656D4-B7A0-C048-90DD-116180563E05}"/>
                </a:ext>
              </a:extLst>
            </p:cNvPr>
            <p:cNvGrpSpPr/>
            <p:nvPr/>
          </p:nvGrpSpPr>
          <p:grpSpPr>
            <a:xfrm>
              <a:off x="9022376" y="3275911"/>
              <a:ext cx="532171" cy="1016171"/>
              <a:chOff x="9022376" y="3275911"/>
              <a:chExt cx="615031" cy="1296090"/>
            </a:xfrm>
          </p:grpSpPr>
          <p:sp>
            <p:nvSpPr>
              <p:cNvPr id="583" name="Oval 800">
                <a:extLst>
                  <a:ext uri="{FF2B5EF4-FFF2-40B4-BE49-F238E27FC236}">
                    <a16:creationId xmlns:a16="http://schemas.microsoft.com/office/drawing/2014/main" id="{F687B44D-8D4B-A74D-8F58-0F188DCC6954}"/>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584" name="Group 817">
                <a:extLst>
                  <a:ext uri="{FF2B5EF4-FFF2-40B4-BE49-F238E27FC236}">
                    <a16:creationId xmlns:a16="http://schemas.microsoft.com/office/drawing/2014/main" id="{D6E2B641-9D17-2347-9494-752FEC79FEF9}"/>
                  </a:ext>
                </a:extLst>
              </p:cNvPr>
              <p:cNvGrpSpPr>
                <a:grpSpLocks/>
              </p:cNvGrpSpPr>
              <p:nvPr/>
            </p:nvGrpSpPr>
            <p:grpSpPr bwMode="auto">
              <a:xfrm>
                <a:off x="9022376" y="3275911"/>
                <a:ext cx="615031" cy="694531"/>
                <a:chOff x="2920" y="1424"/>
                <a:chExt cx="326" cy="320"/>
              </a:xfrm>
            </p:grpSpPr>
            <p:sp>
              <p:nvSpPr>
                <p:cNvPr id="601" name="Oval 818">
                  <a:extLst>
                    <a:ext uri="{FF2B5EF4-FFF2-40B4-BE49-F238E27FC236}">
                      <a16:creationId xmlns:a16="http://schemas.microsoft.com/office/drawing/2014/main" id="{D7B3FADD-EEE2-3743-8F0A-E01E2C3F4256}"/>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02" name="Group 819">
                  <a:extLst>
                    <a:ext uri="{FF2B5EF4-FFF2-40B4-BE49-F238E27FC236}">
                      <a16:creationId xmlns:a16="http://schemas.microsoft.com/office/drawing/2014/main" id="{8B3464A8-E853-A64B-9712-FC16795F7738}"/>
                    </a:ext>
                  </a:extLst>
                </p:cNvPr>
                <p:cNvGrpSpPr>
                  <a:grpSpLocks/>
                </p:cNvGrpSpPr>
                <p:nvPr/>
              </p:nvGrpSpPr>
              <p:grpSpPr bwMode="auto">
                <a:xfrm>
                  <a:off x="2949" y="1424"/>
                  <a:ext cx="265" cy="280"/>
                  <a:chOff x="2949" y="1424"/>
                  <a:chExt cx="265" cy="280"/>
                </a:xfrm>
              </p:grpSpPr>
              <p:sp>
                <p:nvSpPr>
                  <p:cNvPr id="604" name="Oval 820">
                    <a:extLst>
                      <a:ext uri="{FF2B5EF4-FFF2-40B4-BE49-F238E27FC236}">
                        <a16:creationId xmlns:a16="http://schemas.microsoft.com/office/drawing/2014/main" id="{F6774F0C-90C9-204B-B18E-4E9469E21E8E}"/>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Oval 821">
                    <a:extLst>
                      <a:ext uri="{FF2B5EF4-FFF2-40B4-BE49-F238E27FC236}">
                        <a16:creationId xmlns:a16="http://schemas.microsoft.com/office/drawing/2014/main" id="{075DBCC1-6C56-F64C-AC66-773FFA666EB5}"/>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Oval 822">
                    <a:extLst>
                      <a:ext uri="{FF2B5EF4-FFF2-40B4-BE49-F238E27FC236}">
                        <a16:creationId xmlns:a16="http://schemas.microsoft.com/office/drawing/2014/main" id="{2688E6EC-A9AC-8542-9ABA-5D70150C8E59}"/>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Oval 823">
                    <a:extLst>
                      <a:ext uri="{FF2B5EF4-FFF2-40B4-BE49-F238E27FC236}">
                        <a16:creationId xmlns:a16="http://schemas.microsoft.com/office/drawing/2014/main" id="{C2CA4C50-60D7-1242-AF37-D86F543CEF0A}"/>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Freeform 824">
                    <a:extLst>
                      <a:ext uri="{FF2B5EF4-FFF2-40B4-BE49-F238E27FC236}">
                        <a16:creationId xmlns:a16="http://schemas.microsoft.com/office/drawing/2014/main" id="{A8DDFFF3-CE51-9B42-9E5F-D541D5414B87}"/>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 xmlns:a14="http://schemas.microsoft.com/office/drawing/2010/main" w="19050" cmpd="sng">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03" name="Freeform 825">
                  <a:extLst>
                    <a:ext uri="{FF2B5EF4-FFF2-40B4-BE49-F238E27FC236}">
                      <a16:creationId xmlns:a16="http://schemas.microsoft.com/office/drawing/2014/main" id="{1259158D-5FC5-2E48-AA91-E37CD0405D1D}"/>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85" name="Group 783">
                <a:extLst>
                  <a:ext uri="{FF2B5EF4-FFF2-40B4-BE49-F238E27FC236}">
                    <a16:creationId xmlns:a16="http://schemas.microsoft.com/office/drawing/2014/main" id="{A5401281-C010-FA40-ACD7-EDAB7C8101A2}"/>
                  </a:ext>
                </a:extLst>
              </p:cNvPr>
              <p:cNvGrpSpPr>
                <a:grpSpLocks/>
              </p:cNvGrpSpPr>
              <p:nvPr/>
            </p:nvGrpSpPr>
            <p:grpSpPr bwMode="auto">
              <a:xfrm>
                <a:off x="9122147" y="3619387"/>
                <a:ext cx="432400" cy="952614"/>
                <a:chOff x="3130" y="3288"/>
                <a:chExt cx="410" cy="742"/>
              </a:xfrm>
            </p:grpSpPr>
            <p:sp>
              <p:nvSpPr>
                <p:cNvPr id="586" name="Line 270">
                  <a:extLst>
                    <a:ext uri="{FF2B5EF4-FFF2-40B4-BE49-F238E27FC236}">
                      <a16:creationId xmlns:a16="http://schemas.microsoft.com/office/drawing/2014/main" id="{0CF128C2-09AA-7048-BF4A-CAD7299FDADA}"/>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7" name="Line 271">
                  <a:extLst>
                    <a:ext uri="{FF2B5EF4-FFF2-40B4-BE49-F238E27FC236}">
                      <a16:creationId xmlns:a16="http://schemas.microsoft.com/office/drawing/2014/main" id="{353BD8ED-04F8-604B-9852-A4031B864CAB}"/>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8" name="Line 272">
                  <a:extLst>
                    <a:ext uri="{FF2B5EF4-FFF2-40B4-BE49-F238E27FC236}">
                      <a16:creationId xmlns:a16="http://schemas.microsoft.com/office/drawing/2014/main" id="{9BE7E3A0-CCBA-0B4D-8E2B-0A951A511788}"/>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9" name="Line 273">
                  <a:extLst>
                    <a:ext uri="{FF2B5EF4-FFF2-40B4-BE49-F238E27FC236}">
                      <a16:creationId xmlns:a16="http://schemas.microsoft.com/office/drawing/2014/main" id="{86C9D0F3-E069-8A49-A72E-CF4AF5BB18F5}"/>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0" name="Line 274">
                  <a:extLst>
                    <a:ext uri="{FF2B5EF4-FFF2-40B4-BE49-F238E27FC236}">
                      <a16:creationId xmlns:a16="http://schemas.microsoft.com/office/drawing/2014/main" id="{D649354C-9195-7F49-BB05-EE2A053B5807}"/>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1" name="Line 275">
                  <a:extLst>
                    <a:ext uri="{FF2B5EF4-FFF2-40B4-BE49-F238E27FC236}">
                      <a16:creationId xmlns:a16="http://schemas.microsoft.com/office/drawing/2014/main" id="{7EBCC3C8-43FB-D746-AC83-38FDE50FFA1D}"/>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2" name="Line 276">
                  <a:extLst>
                    <a:ext uri="{FF2B5EF4-FFF2-40B4-BE49-F238E27FC236}">
                      <a16:creationId xmlns:a16="http://schemas.microsoft.com/office/drawing/2014/main" id="{72689539-26BE-064E-9437-B9456BEE7780}"/>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3" name="Line 277">
                  <a:extLst>
                    <a:ext uri="{FF2B5EF4-FFF2-40B4-BE49-F238E27FC236}">
                      <a16:creationId xmlns:a16="http://schemas.microsoft.com/office/drawing/2014/main" id="{EA7F379A-F606-D84A-B561-3DA5257E316A}"/>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4" name="Line 278">
                  <a:extLst>
                    <a:ext uri="{FF2B5EF4-FFF2-40B4-BE49-F238E27FC236}">
                      <a16:creationId xmlns:a16="http://schemas.microsoft.com/office/drawing/2014/main" id="{AD0E3F60-40A4-E249-9B7A-3F4C5CB08DE8}"/>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5" name="Line 279">
                  <a:extLst>
                    <a:ext uri="{FF2B5EF4-FFF2-40B4-BE49-F238E27FC236}">
                      <a16:creationId xmlns:a16="http://schemas.microsoft.com/office/drawing/2014/main" id="{3A20EB55-5F53-8D4A-B15F-D4BDF5B95713}"/>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6" name="Line 280">
                  <a:extLst>
                    <a:ext uri="{FF2B5EF4-FFF2-40B4-BE49-F238E27FC236}">
                      <a16:creationId xmlns:a16="http://schemas.microsoft.com/office/drawing/2014/main" id="{09B1AE77-ABC6-A543-9BD3-1B79AEE5485D}"/>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7" name="Line 281">
                  <a:extLst>
                    <a:ext uri="{FF2B5EF4-FFF2-40B4-BE49-F238E27FC236}">
                      <a16:creationId xmlns:a16="http://schemas.microsoft.com/office/drawing/2014/main" id="{C9E2F43C-BF37-C043-9B9F-9B871CC21255}"/>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Line 282">
                  <a:extLst>
                    <a:ext uri="{FF2B5EF4-FFF2-40B4-BE49-F238E27FC236}">
                      <a16:creationId xmlns:a16="http://schemas.microsoft.com/office/drawing/2014/main" id="{5E154FF5-2885-3B45-AA84-B8A439A0494E}"/>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9" name="Line 283">
                  <a:extLst>
                    <a:ext uri="{FF2B5EF4-FFF2-40B4-BE49-F238E27FC236}">
                      <a16:creationId xmlns:a16="http://schemas.microsoft.com/office/drawing/2014/main" id="{F5561895-586A-9C4D-B794-5F38CF92B592}"/>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Line 284">
                  <a:extLst>
                    <a:ext uri="{FF2B5EF4-FFF2-40B4-BE49-F238E27FC236}">
                      <a16:creationId xmlns:a16="http://schemas.microsoft.com/office/drawing/2014/main" id="{530EB7CE-EDFC-7A4B-8A20-743CB2980406}"/>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2" name="Group 261">
              <a:extLst>
                <a:ext uri="{FF2B5EF4-FFF2-40B4-BE49-F238E27FC236}">
                  <a16:creationId xmlns:a16="http://schemas.microsoft.com/office/drawing/2014/main" id="{A75D495D-C255-814F-AC70-A857D9CADE9E}"/>
                </a:ext>
              </a:extLst>
            </p:cNvPr>
            <p:cNvGrpSpPr/>
            <p:nvPr/>
          </p:nvGrpSpPr>
          <p:grpSpPr>
            <a:xfrm>
              <a:off x="8405402" y="3099042"/>
              <a:ext cx="527285" cy="593983"/>
              <a:chOff x="8328836" y="2202873"/>
              <a:chExt cx="527285" cy="593983"/>
            </a:xfrm>
          </p:grpSpPr>
          <p:pic>
            <p:nvPicPr>
              <p:cNvPr id="575" name="Picture 653" descr="iphone_stylized_small">
                <a:extLst>
                  <a:ext uri="{FF2B5EF4-FFF2-40B4-BE49-F238E27FC236}">
                    <a16:creationId xmlns:a16="http://schemas.microsoft.com/office/drawing/2014/main" id="{26EE1846-03D3-3F42-8334-610B30AB2D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6" name="Group 850">
                <a:extLst>
                  <a:ext uri="{FF2B5EF4-FFF2-40B4-BE49-F238E27FC236}">
                    <a16:creationId xmlns:a16="http://schemas.microsoft.com/office/drawing/2014/main" id="{866E8245-505E-3D4A-BEA8-C37EF27B338B}"/>
                  </a:ext>
                </a:extLst>
              </p:cNvPr>
              <p:cNvGrpSpPr>
                <a:grpSpLocks/>
              </p:cNvGrpSpPr>
              <p:nvPr/>
            </p:nvGrpSpPr>
            <p:grpSpPr bwMode="auto">
              <a:xfrm>
                <a:off x="8328836" y="2202873"/>
                <a:ext cx="527285" cy="118466"/>
                <a:chOff x="2199" y="955"/>
                <a:chExt cx="2547" cy="506"/>
              </a:xfrm>
            </p:grpSpPr>
            <p:sp>
              <p:nvSpPr>
                <p:cNvPr id="577" name="Freeform 851">
                  <a:extLst>
                    <a:ext uri="{FF2B5EF4-FFF2-40B4-BE49-F238E27FC236}">
                      <a16:creationId xmlns:a16="http://schemas.microsoft.com/office/drawing/2014/main" id="{43658B60-BEC0-2940-B4D2-1C6DF40A234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8" name="Freeform 852">
                  <a:extLst>
                    <a:ext uri="{FF2B5EF4-FFF2-40B4-BE49-F238E27FC236}">
                      <a16:creationId xmlns:a16="http://schemas.microsoft.com/office/drawing/2014/main" id="{57F7CCE4-09AA-0F4A-97AC-1F000557143E}"/>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9" name="Freeform 853">
                  <a:extLst>
                    <a:ext uri="{FF2B5EF4-FFF2-40B4-BE49-F238E27FC236}">
                      <a16:creationId xmlns:a16="http://schemas.microsoft.com/office/drawing/2014/main" id="{08300E6E-FB45-764B-92BB-C176A3322E60}"/>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0" name="Freeform 854">
                  <a:extLst>
                    <a:ext uri="{FF2B5EF4-FFF2-40B4-BE49-F238E27FC236}">
                      <a16:creationId xmlns:a16="http://schemas.microsoft.com/office/drawing/2014/main" id="{48F0C5EB-B463-1941-A973-B8AF6D57BF3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1" name="Freeform 855">
                  <a:extLst>
                    <a:ext uri="{FF2B5EF4-FFF2-40B4-BE49-F238E27FC236}">
                      <a16:creationId xmlns:a16="http://schemas.microsoft.com/office/drawing/2014/main" id="{D46B24E5-B89E-144F-BA23-B0F52882123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2" name="Freeform 856">
                  <a:extLst>
                    <a:ext uri="{FF2B5EF4-FFF2-40B4-BE49-F238E27FC236}">
                      <a16:creationId xmlns:a16="http://schemas.microsoft.com/office/drawing/2014/main" id="{4E35544A-3DDA-974E-9C4C-694B4E35FCE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3" name="Group 262">
              <a:extLst>
                <a:ext uri="{FF2B5EF4-FFF2-40B4-BE49-F238E27FC236}">
                  <a16:creationId xmlns:a16="http://schemas.microsoft.com/office/drawing/2014/main" id="{32C545ED-43BF-7B4E-8160-E564ACA96044}"/>
                </a:ext>
              </a:extLst>
            </p:cNvPr>
            <p:cNvGrpSpPr/>
            <p:nvPr/>
          </p:nvGrpSpPr>
          <p:grpSpPr>
            <a:xfrm>
              <a:off x="7856376" y="3838205"/>
              <a:ext cx="1062340" cy="341909"/>
              <a:chOff x="9561515" y="2748013"/>
              <a:chExt cx="1120341" cy="347863"/>
            </a:xfrm>
          </p:grpSpPr>
          <p:pic>
            <p:nvPicPr>
              <p:cNvPr id="566" name="Picture 603" descr="car_icon_small">
                <a:extLst>
                  <a:ext uri="{FF2B5EF4-FFF2-40B4-BE49-F238E27FC236}">
                    <a16:creationId xmlns:a16="http://schemas.microsoft.com/office/drawing/2014/main" id="{9069160E-81B3-814E-BC7A-543EA448AC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7" name="Group 850">
                <a:extLst>
                  <a:ext uri="{FF2B5EF4-FFF2-40B4-BE49-F238E27FC236}">
                    <a16:creationId xmlns:a16="http://schemas.microsoft.com/office/drawing/2014/main" id="{FDD85375-764E-1A4D-AAC3-B4572E6A466E}"/>
                  </a:ext>
                </a:extLst>
              </p:cNvPr>
              <p:cNvGrpSpPr>
                <a:grpSpLocks/>
              </p:cNvGrpSpPr>
              <p:nvPr/>
            </p:nvGrpSpPr>
            <p:grpSpPr bwMode="auto">
              <a:xfrm>
                <a:off x="9788587" y="2748013"/>
                <a:ext cx="527285" cy="118466"/>
                <a:chOff x="2199" y="955"/>
                <a:chExt cx="2547" cy="506"/>
              </a:xfrm>
            </p:grpSpPr>
            <p:sp>
              <p:nvSpPr>
                <p:cNvPr id="569" name="Freeform 851">
                  <a:extLst>
                    <a:ext uri="{FF2B5EF4-FFF2-40B4-BE49-F238E27FC236}">
                      <a16:creationId xmlns:a16="http://schemas.microsoft.com/office/drawing/2014/main" id="{A627EE87-50B4-EA4B-9EAF-9300F60936E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0" name="Freeform 852">
                  <a:extLst>
                    <a:ext uri="{FF2B5EF4-FFF2-40B4-BE49-F238E27FC236}">
                      <a16:creationId xmlns:a16="http://schemas.microsoft.com/office/drawing/2014/main" id="{E110E52C-6DC7-D449-86DF-2909C92828F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1" name="Freeform 853">
                  <a:extLst>
                    <a:ext uri="{FF2B5EF4-FFF2-40B4-BE49-F238E27FC236}">
                      <a16:creationId xmlns:a16="http://schemas.microsoft.com/office/drawing/2014/main" id="{1CBD7BA2-89D1-8D42-9BFD-5738BAD3AE1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2" name="Freeform 854">
                  <a:extLst>
                    <a:ext uri="{FF2B5EF4-FFF2-40B4-BE49-F238E27FC236}">
                      <a16:creationId xmlns:a16="http://schemas.microsoft.com/office/drawing/2014/main" id="{73CEC12A-17BA-9F45-B7BF-12FFD085363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3" name="Freeform 855">
                  <a:extLst>
                    <a:ext uri="{FF2B5EF4-FFF2-40B4-BE49-F238E27FC236}">
                      <a16:creationId xmlns:a16="http://schemas.microsoft.com/office/drawing/2014/main" id="{DCD2F1BD-FE5C-AA4E-9F72-36A5532E2EC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4" name="Freeform 856">
                  <a:extLst>
                    <a:ext uri="{FF2B5EF4-FFF2-40B4-BE49-F238E27FC236}">
                      <a16:creationId xmlns:a16="http://schemas.microsoft.com/office/drawing/2014/main" id="{447254F4-B1F8-FF42-A10D-AD0109927774}"/>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68" name="Straight Connector 567">
                <a:extLst>
                  <a:ext uri="{FF2B5EF4-FFF2-40B4-BE49-F238E27FC236}">
                    <a16:creationId xmlns:a16="http://schemas.microsoft.com/office/drawing/2014/main" id="{A5FA3456-E7C2-5346-90DA-566DF6B7CE52}"/>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4" name="Group 263">
              <a:extLst>
                <a:ext uri="{FF2B5EF4-FFF2-40B4-BE49-F238E27FC236}">
                  <a16:creationId xmlns:a16="http://schemas.microsoft.com/office/drawing/2014/main" id="{DE6D2425-80FB-B94E-B01C-00CDE34C0ABE}"/>
                </a:ext>
              </a:extLst>
            </p:cNvPr>
            <p:cNvGrpSpPr/>
            <p:nvPr/>
          </p:nvGrpSpPr>
          <p:grpSpPr>
            <a:xfrm>
              <a:off x="9731765" y="3463179"/>
              <a:ext cx="502369" cy="512348"/>
              <a:chOff x="7341491" y="2307905"/>
              <a:chExt cx="509280" cy="439573"/>
            </a:xfrm>
          </p:grpSpPr>
          <p:grpSp>
            <p:nvGrpSpPr>
              <p:cNvPr id="535" name="Group 534">
                <a:extLst>
                  <a:ext uri="{FF2B5EF4-FFF2-40B4-BE49-F238E27FC236}">
                    <a16:creationId xmlns:a16="http://schemas.microsoft.com/office/drawing/2014/main" id="{62E2EB96-BBDF-1B42-BD81-8F2EA9EEB029}"/>
                  </a:ext>
                </a:extLst>
              </p:cNvPr>
              <p:cNvGrpSpPr/>
              <p:nvPr/>
            </p:nvGrpSpPr>
            <p:grpSpPr>
              <a:xfrm>
                <a:off x="7341491" y="2426725"/>
                <a:ext cx="509280" cy="320753"/>
                <a:chOff x="7458407" y="2414528"/>
                <a:chExt cx="509280" cy="320753"/>
              </a:xfrm>
            </p:grpSpPr>
            <p:pic>
              <p:nvPicPr>
                <p:cNvPr id="544" name="Picture 1018" descr="laptop_keyboard">
                  <a:extLst>
                    <a:ext uri="{FF2B5EF4-FFF2-40B4-BE49-F238E27FC236}">
                      <a16:creationId xmlns:a16="http://schemas.microsoft.com/office/drawing/2014/main" id="{B26BC03B-36B5-C240-9509-5FC2687DAF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5" name="Freeform 1019">
                  <a:extLst>
                    <a:ext uri="{FF2B5EF4-FFF2-40B4-BE49-F238E27FC236}">
                      <a16:creationId xmlns:a16="http://schemas.microsoft.com/office/drawing/2014/main" id="{7184219E-4513-AD47-A6B5-6C820B45E6F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46" name="Picture 1020" descr="screen">
                  <a:extLst>
                    <a:ext uri="{FF2B5EF4-FFF2-40B4-BE49-F238E27FC236}">
                      <a16:creationId xmlns:a16="http://schemas.microsoft.com/office/drawing/2014/main" id="{7C9A828A-3FA8-DA44-B0BB-660CED5B6C5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7" name="Freeform 1021">
                  <a:extLst>
                    <a:ext uri="{FF2B5EF4-FFF2-40B4-BE49-F238E27FC236}">
                      <a16:creationId xmlns:a16="http://schemas.microsoft.com/office/drawing/2014/main" id="{360E1912-E990-EF4A-A168-97D62A042CC7}"/>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8" name="Freeform 1022">
                  <a:extLst>
                    <a:ext uri="{FF2B5EF4-FFF2-40B4-BE49-F238E27FC236}">
                      <a16:creationId xmlns:a16="http://schemas.microsoft.com/office/drawing/2014/main" id="{AB2F9DCB-7D0E-CF4F-B534-CD48B0FF5888}"/>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9" name="Freeform 1023">
                  <a:extLst>
                    <a:ext uri="{FF2B5EF4-FFF2-40B4-BE49-F238E27FC236}">
                      <a16:creationId xmlns:a16="http://schemas.microsoft.com/office/drawing/2014/main" id="{D2275662-6913-B342-8D4F-B54B1FD732B1}"/>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1024">
                  <a:extLst>
                    <a:ext uri="{FF2B5EF4-FFF2-40B4-BE49-F238E27FC236}">
                      <a16:creationId xmlns:a16="http://schemas.microsoft.com/office/drawing/2014/main" id="{624D1F43-BEC1-0B42-B4B4-9C8B31E7829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Freeform 1025">
                  <a:extLst>
                    <a:ext uri="{FF2B5EF4-FFF2-40B4-BE49-F238E27FC236}">
                      <a16:creationId xmlns:a16="http://schemas.microsoft.com/office/drawing/2014/main" id="{4D03BFA9-5625-7048-80AD-E11761123C3A}"/>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2" name="Freeform 1026">
                  <a:extLst>
                    <a:ext uri="{FF2B5EF4-FFF2-40B4-BE49-F238E27FC236}">
                      <a16:creationId xmlns:a16="http://schemas.microsoft.com/office/drawing/2014/main" id="{CBA0000F-3C26-4F47-ADF0-3A42BEB73824}"/>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53" name="Group 1027">
                  <a:extLst>
                    <a:ext uri="{FF2B5EF4-FFF2-40B4-BE49-F238E27FC236}">
                      <a16:creationId xmlns:a16="http://schemas.microsoft.com/office/drawing/2014/main" id="{B7A6EF01-4E6C-7747-9568-00D99B7B7EE9}"/>
                    </a:ext>
                  </a:extLst>
                </p:cNvPr>
                <p:cNvGrpSpPr>
                  <a:grpSpLocks/>
                </p:cNvGrpSpPr>
                <p:nvPr/>
              </p:nvGrpSpPr>
              <p:grpSpPr bwMode="auto">
                <a:xfrm>
                  <a:off x="7594735" y="2642220"/>
                  <a:ext cx="98740" cy="36846"/>
                  <a:chOff x="1740" y="2642"/>
                  <a:chExt cx="752" cy="327"/>
                </a:xfrm>
              </p:grpSpPr>
              <p:sp>
                <p:nvSpPr>
                  <p:cNvPr id="560" name="Freeform 1028">
                    <a:extLst>
                      <a:ext uri="{FF2B5EF4-FFF2-40B4-BE49-F238E27FC236}">
                        <a16:creationId xmlns:a16="http://schemas.microsoft.com/office/drawing/2014/main" id="{3B534C3F-FFD2-AF49-A1B8-E3812FAAA7A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1" name="Freeform 1029">
                    <a:extLst>
                      <a:ext uri="{FF2B5EF4-FFF2-40B4-BE49-F238E27FC236}">
                        <a16:creationId xmlns:a16="http://schemas.microsoft.com/office/drawing/2014/main" id="{9E7AA977-F639-2A46-8045-57318488DCE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2" name="Freeform 1030">
                    <a:extLst>
                      <a:ext uri="{FF2B5EF4-FFF2-40B4-BE49-F238E27FC236}">
                        <a16:creationId xmlns:a16="http://schemas.microsoft.com/office/drawing/2014/main" id="{31170FBC-FBB9-9247-A3E8-2C725CFE0A2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3" name="Freeform 1031">
                    <a:extLst>
                      <a:ext uri="{FF2B5EF4-FFF2-40B4-BE49-F238E27FC236}">
                        <a16:creationId xmlns:a16="http://schemas.microsoft.com/office/drawing/2014/main" id="{F2F08FC2-75AB-2044-AF2A-8DBF41C8914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4" name="Freeform 1032">
                    <a:extLst>
                      <a:ext uri="{FF2B5EF4-FFF2-40B4-BE49-F238E27FC236}">
                        <a16:creationId xmlns:a16="http://schemas.microsoft.com/office/drawing/2014/main" id="{8A6DE604-E047-5745-BA1E-D445993F735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5" name="Freeform 1033">
                    <a:extLst>
                      <a:ext uri="{FF2B5EF4-FFF2-40B4-BE49-F238E27FC236}">
                        <a16:creationId xmlns:a16="http://schemas.microsoft.com/office/drawing/2014/main" id="{9EC5A2BD-8AB7-CD4E-A1C6-691DC9E0B1B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54" name="Freeform 1034">
                  <a:extLst>
                    <a:ext uri="{FF2B5EF4-FFF2-40B4-BE49-F238E27FC236}">
                      <a16:creationId xmlns:a16="http://schemas.microsoft.com/office/drawing/2014/main" id="{EDD0CD04-14F2-E64D-ADFB-1F9D962A8E7F}"/>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5" name="Freeform 1035">
                  <a:extLst>
                    <a:ext uri="{FF2B5EF4-FFF2-40B4-BE49-F238E27FC236}">
                      <a16:creationId xmlns:a16="http://schemas.microsoft.com/office/drawing/2014/main" id="{344BEA7E-1D99-474C-BA43-D36AFF0778B0}"/>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6" name="Freeform 1036">
                  <a:extLst>
                    <a:ext uri="{FF2B5EF4-FFF2-40B4-BE49-F238E27FC236}">
                      <a16:creationId xmlns:a16="http://schemas.microsoft.com/office/drawing/2014/main" id="{7D014298-3FAC-E74C-A3C6-FEF113FAB77A}"/>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7" name="Freeform 1037">
                  <a:extLst>
                    <a:ext uri="{FF2B5EF4-FFF2-40B4-BE49-F238E27FC236}">
                      <a16:creationId xmlns:a16="http://schemas.microsoft.com/office/drawing/2014/main" id="{AA24228A-3940-C047-9862-E4276C8F81E0}"/>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8" name="Freeform 1038">
                  <a:extLst>
                    <a:ext uri="{FF2B5EF4-FFF2-40B4-BE49-F238E27FC236}">
                      <a16:creationId xmlns:a16="http://schemas.microsoft.com/office/drawing/2014/main" id="{AC5F707D-F324-E146-9AAE-13C53B2E5546}"/>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9" name="Freeform 1039">
                  <a:extLst>
                    <a:ext uri="{FF2B5EF4-FFF2-40B4-BE49-F238E27FC236}">
                      <a16:creationId xmlns:a16="http://schemas.microsoft.com/office/drawing/2014/main" id="{DFBBB30B-9ADB-4B44-ACEE-D908F7C4BB2B}"/>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36" name="Group 850">
                <a:extLst>
                  <a:ext uri="{FF2B5EF4-FFF2-40B4-BE49-F238E27FC236}">
                    <a16:creationId xmlns:a16="http://schemas.microsoft.com/office/drawing/2014/main" id="{A1F9CDC2-7601-9A40-82D3-151D8B9396CA}"/>
                  </a:ext>
                </a:extLst>
              </p:cNvPr>
              <p:cNvGrpSpPr>
                <a:grpSpLocks/>
              </p:cNvGrpSpPr>
              <p:nvPr/>
            </p:nvGrpSpPr>
            <p:grpSpPr bwMode="auto">
              <a:xfrm>
                <a:off x="7408527" y="2307905"/>
                <a:ext cx="399726" cy="74090"/>
                <a:chOff x="2199" y="955"/>
                <a:chExt cx="2547" cy="506"/>
              </a:xfrm>
            </p:grpSpPr>
            <p:sp>
              <p:nvSpPr>
                <p:cNvPr id="538" name="Freeform 851">
                  <a:extLst>
                    <a:ext uri="{FF2B5EF4-FFF2-40B4-BE49-F238E27FC236}">
                      <a16:creationId xmlns:a16="http://schemas.microsoft.com/office/drawing/2014/main" id="{E3901ADE-3D2F-0F40-83EC-1E343D4A44D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9" name="Freeform 852">
                  <a:extLst>
                    <a:ext uri="{FF2B5EF4-FFF2-40B4-BE49-F238E27FC236}">
                      <a16:creationId xmlns:a16="http://schemas.microsoft.com/office/drawing/2014/main" id="{1133C005-DAE0-2547-A349-A2A7FF6C1171}"/>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0" name="Freeform 853">
                  <a:extLst>
                    <a:ext uri="{FF2B5EF4-FFF2-40B4-BE49-F238E27FC236}">
                      <a16:creationId xmlns:a16="http://schemas.microsoft.com/office/drawing/2014/main" id="{2AD9129D-0B75-2846-BD83-FE4B88FD3564}"/>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1" name="Freeform 854">
                  <a:extLst>
                    <a:ext uri="{FF2B5EF4-FFF2-40B4-BE49-F238E27FC236}">
                      <a16:creationId xmlns:a16="http://schemas.microsoft.com/office/drawing/2014/main" id="{89EE6BAC-FF86-2E45-A4A6-6F964118A50A}"/>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2" name="Freeform 855">
                  <a:extLst>
                    <a:ext uri="{FF2B5EF4-FFF2-40B4-BE49-F238E27FC236}">
                      <a16:creationId xmlns:a16="http://schemas.microsoft.com/office/drawing/2014/main" id="{49C009EA-4F9B-6947-B5F3-9089B1E1159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3" name="Freeform 856">
                  <a:extLst>
                    <a:ext uri="{FF2B5EF4-FFF2-40B4-BE49-F238E27FC236}">
                      <a16:creationId xmlns:a16="http://schemas.microsoft.com/office/drawing/2014/main" id="{D470AE7F-9904-7444-8C91-6124A0D96A7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37" name="Straight Connector 536">
                <a:extLst>
                  <a:ext uri="{FF2B5EF4-FFF2-40B4-BE49-F238E27FC236}">
                    <a16:creationId xmlns:a16="http://schemas.microsoft.com/office/drawing/2014/main" id="{B2CA645B-4B20-E445-A3FB-1A5DFFB64F6E}"/>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5" name="Group 264">
              <a:extLst>
                <a:ext uri="{FF2B5EF4-FFF2-40B4-BE49-F238E27FC236}">
                  <a16:creationId xmlns:a16="http://schemas.microsoft.com/office/drawing/2014/main" id="{420CA967-C6FF-AF49-B120-4A1B63029159}"/>
                </a:ext>
              </a:extLst>
            </p:cNvPr>
            <p:cNvGrpSpPr/>
            <p:nvPr/>
          </p:nvGrpSpPr>
          <p:grpSpPr>
            <a:xfrm>
              <a:off x="10268203" y="3452676"/>
              <a:ext cx="1415984" cy="1643535"/>
              <a:chOff x="10249542" y="3676610"/>
              <a:chExt cx="1415984" cy="1643535"/>
            </a:xfrm>
          </p:grpSpPr>
          <p:sp>
            <p:nvSpPr>
              <p:cNvPr id="506" name="Line 435">
                <a:extLst>
                  <a:ext uri="{FF2B5EF4-FFF2-40B4-BE49-F238E27FC236}">
                    <a16:creationId xmlns:a16="http://schemas.microsoft.com/office/drawing/2014/main" id="{45BD382F-8E79-AF42-8D83-102728C2DEB2}"/>
                  </a:ext>
                </a:extLst>
              </p:cNvPr>
              <p:cNvSpPr>
                <a:spLocks noChangeShapeType="1"/>
              </p:cNvSpPr>
              <p:nvPr/>
            </p:nvSpPr>
            <p:spPr bwMode="auto">
              <a:xfrm flipH="1">
                <a:off x="11319747" y="4049486"/>
                <a:ext cx="7615" cy="35608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7" name="Line 436">
                <a:extLst>
                  <a:ext uri="{FF2B5EF4-FFF2-40B4-BE49-F238E27FC236}">
                    <a16:creationId xmlns:a16="http://schemas.microsoft.com/office/drawing/2014/main" id="{36B815AF-C2C5-F142-8D82-327977AB2FAE}"/>
                  </a:ext>
                </a:extLst>
              </p:cNvPr>
              <p:cNvSpPr>
                <a:spLocks noChangeShapeType="1"/>
              </p:cNvSpPr>
              <p:nvPr/>
            </p:nvSpPr>
            <p:spPr bwMode="auto">
              <a:xfrm flipV="1">
                <a:off x="10658519" y="4487840"/>
                <a:ext cx="518620" cy="173119"/>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8" name="Line 439">
                <a:extLst>
                  <a:ext uri="{FF2B5EF4-FFF2-40B4-BE49-F238E27FC236}">
                    <a16:creationId xmlns:a16="http://schemas.microsoft.com/office/drawing/2014/main" id="{8CF8E9E2-D971-6849-8B2D-5DDA78B1E51C}"/>
                  </a:ext>
                </a:extLst>
              </p:cNvPr>
              <p:cNvSpPr>
                <a:spLocks noChangeShapeType="1"/>
              </p:cNvSpPr>
              <p:nvPr/>
            </p:nvSpPr>
            <p:spPr bwMode="auto">
              <a:xfrm flipH="1">
                <a:off x="11201006" y="4473187"/>
                <a:ext cx="127931" cy="52423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09" name="Group 508">
                <a:extLst>
                  <a:ext uri="{FF2B5EF4-FFF2-40B4-BE49-F238E27FC236}">
                    <a16:creationId xmlns:a16="http://schemas.microsoft.com/office/drawing/2014/main" id="{1D2F9153-D8C3-0C4A-81B7-9BB2A5A7EECD}"/>
                  </a:ext>
                </a:extLst>
              </p:cNvPr>
              <p:cNvGrpSpPr/>
              <p:nvPr/>
            </p:nvGrpSpPr>
            <p:grpSpPr>
              <a:xfrm>
                <a:off x="11084522" y="4291738"/>
                <a:ext cx="581004" cy="299152"/>
                <a:chOff x="3668110" y="2448910"/>
                <a:chExt cx="3794234" cy="2165130"/>
              </a:xfrm>
            </p:grpSpPr>
            <p:sp>
              <p:nvSpPr>
                <p:cNvPr id="527" name="Rectangle 526">
                  <a:extLst>
                    <a:ext uri="{FF2B5EF4-FFF2-40B4-BE49-F238E27FC236}">
                      <a16:creationId xmlns:a16="http://schemas.microsoft.com/office/drawing/2014/main" id="{9107DBC8-859E-8D40-B5B6-C4AA2C8FB9B3}"/>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9" name="Freeform 528">
                  <a:extLst>
                    <a:ext uri="{FF2B5EF4-FFF2-40B4-BE49-F238E27FC236}">
                      <a16:creationId xmlns:a16="http://schemas.microsoft.com/office/drawing/2014/main" id="{202521BE-D707-0F40-92B9-1CF932599427}"/>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0" name="Group 529">
                  <a:extLst>
                    <a:ext uri="{FF2B5EF4-FFF2-40B4-BE49-F238E27FC236}">
                      <a16:creationId xmlns:a16="http://schemas.microsoft.com/office/drawing/2014/main" id="{386B2BB7-4B70-9E41-90D4-D3BA3A243DE5}"/>
                    </a:ext>
                  </a:extLst>
                </p:cNvPr>
                <p:cNvGrpSpPr/>
                <p:nvPr/>
              </p:nvGrpSpPr>
              <p:grpSpPr>
                <a:xfrm>
                  <a:off x="3941378" y="2603243"/>
                  <a:ext cx="3202061" cy="1066110"/>
                  <a:chOff x="7939341" y="3037317"/>
                  <a:chExt cx="897649" cy="353919"/>
                </a:xfrm>
              </p:grpSpPr>
              <p:sp>
                <p:nvSpPr>
                  <p:cNvPr id="531" name="Freeform 530">
                    <a:extLst>
                      <a:ext uri="{FF2B5EF4-FFF2-40B4-BE49-F238E27FC236}">
                        <a16:creationId xmlns:a16="http://schemas.microsoft.com/office/drawing/2014/main" id="{D068C3A0-7999-2F4F-AD40-DCE41D95256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2" name="Freeform 531">
                    <a:extLst>
                      <a:ext uri="{FF2B5EF4-FFF2-40B4-BE49-F238E27FC236}">
                        <a16:creationId xmlns:a16="http://schemas.microsoft.com/office/drawing/2014/main" id="{5639C0F5-5081-3B41-B9D2-1EEDEA67E903}"/>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3" name="Freeform 532">
                    <a:extLst>
                      <a:ext uri="{FF2B5EF4-FFF2-40B4-BE49-F238E27FC236}">
                        <a16:creationId xmlns:a16="http://schemas.microsoft.com/office/drawing/2014/main" id="{58E7AD86-18B1-D04C-A608-C2C2C32D302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4" name="Freeform 533">
                    <a:extLst>
                      <a:ext uri="{FF2B5EF4-FFF2-40B4-BE49-F238E27FC236}">
                        <a16:creationId xmlns:a16="http://schemas.microsoft.com/office/drawing/2014/main" id="{5F37FABE-0C5E-BE4B-816C-434CDEF518C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10" name="Group 590">
                <a:extLst>
                  <a:ext uri="{FF2B5EF4-FFF2-40B4-BE49-F238E27FC236}">
                    <a16:creationId xmlns:a16="http://schemas.microsoft.com/office/drawing/2014/main" id="{D433E483-6A63-3749-A0B5-CDE5F0937038}"/>
                  </a:ext>
                </a:extLst>
              </p:cNvPr>
              <p:cNvGrpSpPr>
                <a:grpSpLocks/>
              </p:cNvGrpSpPr>
              <p:nvPr/>
            </p:nvGrpSpPr>
            <p:grpSpPr bwMode="auto">
              <a:xfrm flipH="1">
                <a:off x="10917985" y="3676610"/>
                <a:ext cx="649485" cy="571200"/>
                <a:chOff x="2839" y="3501"/>
                <a:chExt cx="755" cy="803"/>
              </a:xfrm>
            </p:grpSpPr>
            <p:pic>
              <p:nvPicPr>
                <p:cNvPr id="519" name="Picture 591" descr="desktop_computer_stylized_medium">
                  <a:extLst>
                    <a:ext uri="{FF2B5EF4-FFF2-40B4-BE49-F238E27FC236}">
                      <a16:creationId xmlns:a16="http://schemas.microsoft.com/office/drawing/2014/main" id="{872C8DF8-FDD2-1F45-920A-9065DA104B4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1" name="Freeform 592">
                  <a:extLst>
                    <a:ext uri="{FF2B5EF4-FFF2-40B4-BE49-F238E27FC236}">
                      <a16:creationId xmlns:a16="http://schemas.microsoft.com/office/drawing/2014/main" id="{B68FB3B0-1F09-9B49-ACA9-BE55166AFEE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1" name="Group 590">
                <a:extLst>
                  <a:ext uri="{FF2B5EF4-FFF2-40B4-BE49-F238E27FC236}">
                    <a16:creationId xmlns:a16="http://schemas.microsoft.com/office/drawing/2014/main" id="{E3C29E7E-5870-D04F-802F-276AABC35A7D}"/>
                  </a:ext>
                </a:extLst>
              </p:cNvPr>
              <p:cNvGrpSpPr>
                <a:grpSpLocks/>
              </p:cNvGrpSpPr>
              <p:nvPr/>
            </p:nvGrpSpPr>
            <p:grpSpPr bwMode="auto">
              <a:xfrm flipH="1">
                <a:off x="10249542" y="4410101"/>
                <a:ext cx="649485" cy="571200"/>
                <a:chOff x="2839" y="3501"/>
                <a:chExt cx="755" cy="803"/>
              </a:xfrm>
            </p:grpSpPr>
            <p:pic>
              <p:nvPicPr>
                <p:cNvPr id="516" name="Picture 591" descr="desktop_computer_stylized_medium">
                  <a:extLst>
                    <a:ext uri="{FF2B5EF4-FFF2-40B4-BE49-F238E27FC236}">
                      <a16:creationId xmlns:a16="http://schemas.microsoft.com/office/drawing/2014/main" id="{4E2E3CDB-8AAD-1C43-BC56-67106497837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 name="Freeform 592">
                  <a:extLst>
                    <a:ext uri="{FF2B5EF4-FFF2-40B4-BE49-F238E27FC236}">
                      <a16:creationId xmlns:a16="http://schemas.microsoft.com/office/drawing/2014/main" id="{CED3A19C-2D17-F345-AF9E-396B480DA48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2" name="Group 590">
                <a:extLst>
                  <a:ext uri="{FF2B5EF4-FFF2-40B4-BE49-F238E27FC236}">
                    <a16:creationId xmlns:a16="http://schemas.microsoft.com/office/drawing/2014/main" id="{6F4F6FB6-D521-2547-A64E-23DBD821A6F5}"/>
                  </a:ext>
                </a:extLst>
              </p:cNvPr>
              <p:cNvGrpSpPr>
                <a:grpSpLocks/>
              </p:cNvGrpSpPr>
              <p:nvPr/>
            </p:nvGrpSpPr>
            <p:grpSpPr bwMode="auto">
              <a:xfrm flipH="1">
                <a:off x="10797829" y="4748945"/>
                <a:ext cx="649485" cy="571200"/>
                <a:chOff x="2839" y="3501"/>
                <a:chExt cx="755" cy="803"/>
              </a:xfrm>
            </p:grpSpPr>
            <p:pic>
              <p:nvPicPr>
                <p:cNvPr id="513" name="Picture 591" descr="desktop_computer_stylized_medium">
                  <a:extLst>
                    <a:ext uri="{FF2B5EF4-FFF2-40B4-BE49-F238E27FC236}">
                      <a16:creationId xmlns:a16="http://schemas.microsoft.com/office/drawing/2014/main" id="{259939A2-EF0D-0849-87E5-C30B512ABCC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5" name="Freeform 592">
                  <a:extLst>
                    <a:ext uri="{FF2B5EF4-FFF2-40B4-BE49-F238E27FC236}">
                      <a16:creationId xmlns:a16="http://schemas.microsoft.com/office/drawing/2014/main" id="{969549B6-E8D9-F346-B4D3-531B6A248E8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6" name="Group 265">
              <a:extLst>
                <a:ext uri="{FF2B5EF4-FFF2-40B4-BE49-F238E27FC236}">
                  <a16:creationId xmlns:a16="http://schemas.microsoft.com/office/drawing/2014/main" id="{CED303F0-222E-5244-A993-7309936A6DDE}"/>
                </a:ext>
              </a:extLst>
            </p:cNvPr>
            <p:cNvGrpSpPr/>
            <p:nvPr/>
          </p:nvGrpSpPr>
          <p:grpSpPr>
            <a:xfrm>
              <a:off x="8229600" y="5199782"/>
              <a:ext cx="1923291" cy="1159453"/>
              <a:chOff x="9874069" y="4049856"/>
              <a:chExt cx="1165513" cy="683960"/>
            </a:xfrm>
          </p:grpSpPr>
          <p:pic>
            <p:nvPicPr>
              <p:cNvPr id="414" name="Picture 781" descr="antenna_radiation_stylized">
                <a:extLst>
                  <a:ext uri="{FF2B5EF4-FFF2-40B4-BE49-F238E27FC236}">
                    <a16:creationId xmlns:a16="http://schemas.microsoft.com/office/drawing/2014/main" id="{A7825C18-3A75-0543-A6DF-CD0EBCC848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455" y="4053920"/>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4" name="Picture 780" descr="access_point_stylized_small">
                <a:extLst>
                  <a:ext uri="{FF2B5EF4-FFF2-40B4-BE49-F238E27FC236}">
                    <a16:creationId xmlns:a16="http://schemas.microsoft.com/office/drawing/2014/main" id="{00B2B9D6-136E-8F44-9D1F-73D9678EE5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1992" y="4097214"/>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5" name="Group 850">
                <a:extLst>
                  <a:ext uri="{FF2B5EF4-FFF2-40B4-BE49-F238E27FC236}">
                    <a16:creationId xmlns:a16="http://schemas.microsoft.com/office/drawing/2014/main" id="{55D7AFE3-491A-0F41-845E-73BE57A57999}"/>
                  </a:ext>
                </a:extLst>
              </p:cNvPr>
              <p:cNvGrpSpPr>
                <a:grpSpLocks/>
              </p:cNvGrpSpPr>
              <p:nvPr/>
            </p:nvGrpSpPr>
            <p:grpSpPr bwMode="auto">
              <a:xfrm>
                <a:off x="10257306" y="4049856"/>
                <a:ext cx="450526" cy="96315"/>
                <a:chOff x="2199" y="955"/>
                <a:chExt cx="2547" cy="506"/>
              </a:xfrm>
            </p:grpSpPr>
            <p:sp>
              <p:nvSpPr>
                <p:cNvPr id="500" name="Freeform 851">
                  <a:extLst>
                    <a:ext uri="{FF2B5EF4-FFF2-40B4-BE49-F238E27FC236}">
                      <a16:creationId xmlns:a16="http://schemas.microsoft.com/office/drawing/2014/main" id="{F966C65E-4602-0C4E-BE21-449A027F523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Freeform 852">
                  <a:extLst>
                    <a:ext uri="{FF2B5EF4-FFF2-40B4-BE49-F238E27FC236}">
                      <a16:creationId xmlns:a16="http://schemas.microsoft.com/office/drawing/2014/main" id="{F970640B-3A9E-5441-BC12-EE66BC8489A0}"/>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2" name="Freeform 853">
                  <a:extLst>
                    <a:ext uri="{FF2B5EF4-FFF2-40B4-BE49-F238E27FC236}">
                      <a16:creationId xmlns:a16="http://schemas.microsoft.com/office/drawing/2014/main" id="{4D1F8A5D-B984-3941-8162-CBC784976CF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Freeform 854">
                  <a:extLst>
                    <a:ext uri="{FF2B5EF4-FFF2-40B4-BE49-F238E27FC236}">
                      <a16:creationId xmlns:a16="http://schemas.microsoft.com/office/drawing/2014/main" id="{81F815F2-BBBE-F048-946C-E2F160ACF985}"/>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4" name="Freeform 855">
                  <a:extLst>
                    <a:ext uri="{FF2B5EF4-FFF2-40B4-BE49-F238E27FC236}">
                      <a16:creationId xmlns:a16="http://schemas.microsoft.com/office/drawing/2014/main" id="{401DE888-B65E-C948-AFD1-FE211E0E5201}"/>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5" name="Freeform 856">
                  <a:extLst>
                    <a:ext uri="{FF2B5EF4-FFF2-40B4-BE49-F238E27FC236}">
                      <a16:creationId xmlns:a16="http://schemas.microsoft.com/office/drawing/2014/main" id="{0BF51E83-E31D-B44F-B45E-8F5E16572F5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6" name="Group 435">
                <a:extLst>
                  <a:ext uri="{FF2B5EF4-FFF2-40B4-BE49-F238E27FC236}">
                    <a16:creationId xmlns:a16="http://schemas.microsoft.com/office/drawing/2014/main" id="{D5751695-2861-FD47-8A0E-1F97388A9181}"/>
                  </a:ext>
                </a:extLst>
              </p:cNvPr>
              <p:cNvGrpSpPr/>
              <p:nvPr/>
            </p:nvGrpSpPr>
            <p:grpSpPr>
              <a:xfrm>
                <a:off x="9874069" y="4284324"/>
                <a:ext cx="406937" cy="372436"/>
                <a:chOff x="7341491" y="2307905"/>
                <a:chExt cx="509280" cy="439573"/>
              </a:xfrm>
            </p:grpSpPr>
            <p:grpSp>
              <p:nvGrpSpPr>
                <p:cNvPr id="469" name="Group 468">
                  <a:extLst>
                    <a:ext uri="{FF2B5EF4-FFF2-40B4-BE49-F238E27FC236}">
                      <a16:creationId xmlns:a16="http://schemas.microsoft.com/office/drawing/2014/main" id="{3E4EB07F-3B58-EF40-B44B-DA38BC38CDFE}"/>
                    </a:ext>
                  </a:extLst>
                </p:cNvPr>
                <p:cNvGrpSpPr/>
                <p:nvPr/>
              </p:nvGrpSpPr>
              <p:grpSpPr>
                <a:xfrm>
                  <a:off x="7341491" y="2426725"/>
                  <a:ext cx="509280" cy="320753"/>
                  <a:chOff x="7458407" y="2414528"/>
                  <a:chExt cx="509280" cy="320753"/>
                </a:xfrm>
              </p:grpSpPr>
              <p:pic>
                <p:nvPicPr>
                  <p:cNvPr id="478" name="Picture 1018" descr="laptop_keyboard">
                    <a:extLst>
                      <a:ext uri="{FF2B5EF4-FFF2-40B4-BE49-F238E27FC236}">
                        <a16:creationId xmlns:a16="http://schemas.microsoft.com/office/drawing/2014/main" id="{032DC61A-E49E-4941-A6AB-575FC7F2D3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9" name="Freeform 1019">
                    <a:extLst>
                      <a:ext uri="{FF2B5EF4-FFF2-40B4-BE49-F238E27FC236}">
                        <a16:creationId xmlns:a16="http://schemas.microsoft.com/office/drawing/2014/main" id="{741AEBEB-99B3-BB43-8D71-9C2929E135A6}"/>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80" name="Picture 1020" descr="screen">
                    <a:extLst>
                      <a:ext uri="{FF2B5EF4-FFF2-40B4-BE49-F238E27FC236}">
                        <a16:creationId xmlns:a16="http://schemas.microsoft.com/office/drawing/2014/main" id="{1B4123BB-C943-744C-8B67-89E26681824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 name="Freeform 1021">
                    <a:extLst>
                      <a:ext uri="{FF2B5EF4-FFF2-40B4-BE49-F238E27FC236}">
                        <a16:creationId xmlns:a16="http://schemas.microsoft.com/office/drawing/2014/main" id="{FF6D3575-1FD0-4546-8B92-CA8E53118260}"/>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2" name="Freeform 1022">
                    <a:extLst>
                      <a:ext uri="{FF2B5EF4-FFF2-40B4-BE49-F238E27FC236}">
                        <a16:creationId xmlns:a16="http://schemas.microsoft.com/office/drawing/2014/main" id="{B870A336-D5A4-2A40-9246-48263F1165FB}"/>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3" name="Freeform 1023">
                    <a:extLst>
                      <a:ext uri="{FF2B5EF4-FFF2-40B4-BE49-F238E27FC236}">
                        <a16:creationId xmlns:a16="http://schemas.microsoft.com/office/drawing/2014/main" id="{1422FA6F-B293-CC47-8035-BFAEE2036193}"/>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4" name="Freeform 1024">
                    <a:extLst>
                      <a:ext uri="{FF2B5EF4-FFF2-40B4-BE49-F238E27FC236}">
                        <a16:creationId xmlns:a16="http://schemas.microsoft.com/office/drawing/2014/main" id="{977DE91F-7E9A-CD4C-BBFE-1E362481F537}"/>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5" name="Freeform 1025">
                    <a:extLst>
                      <a:ext uri="{FF2B5EF4-FFF2-40B4-BE49-F238E27FC236}">
                        <a16:creationId xmlns:a16="http://schemas.microsoft.com/office/drawing/2014/main" id="{46DCAA87-03AE-994A-92BC-C124AFA107BF}"/>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Freeform 1026">
                    <a:extLst>
                      <a:ext uri="{FF2B5EF4-FFF2-40B4-BE49-F238E27FC236}">
                        <a16:creationId xmlns:a16="http://schemas.microsoft.com/office/drawing/2014/main" id="{DC0CE329-95EE-8144-9875-DA4FBB32ACFB}"/>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87" name="Group 1027">
                    <a:extLst>
                      <a:ext uri="{FF2B5EF4-FFF2-40B4-BE49-F238E27FC236}">
                        <a16:creationId xmlns:a16="http://schemas.microsoft.com/office/drawing/2014/main" id="{06F6AD5D-84F9-3648-9E54-96448E76BA13}"/>
                      </a:ext>
                    </a:extLst>
                  </p:cNvPr>
                  <p:cNvGrpSpPr>
                    <a:grpSpLocks/>
                  </p:cNvGrpSpPr>
                  <p:nvPr/>
                </p:nvGrpSpPr>
                <p:grpSpPr bwMode="auto">
                  <a:xfrm>
                    <a:off x="7594735" y="2642220"/>
                    <a:ext cx="98740" cy="36846"/>
                    <a:chOff x="1740" y="2642"/>
                    <a:chExt cx="752" cy="327"/>
                  </a:xfrm>
                </p:grpSpPr>
                <p:sp>
                  <p:nvSpPr>
                    <p:cNvPr id="494" name="Freeform 1028">
                      <a:extLst>
                        <a:ext uri="{FF2B5EF4-FFF2-40B4-BE49-F238E27FC236}">
                          <a16:creationId xmlns:a16="http://schemas.microsoft.com/office/drawing/2014/main" id="{0CBABEAE-3A8F-1E43-8427-3CE7367D0AA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5" name="Freeform 1029">
                      <a:extLst>
                        <a:ext uri="{FF2B5EF4-FFF2-40B4-BE49-F238E27FC236}">
                          <a16:creationId xmlns:a16="http://schemas.microsoft.com/office/drawing/2014/main" id="{530EEDCA-EC9D-9E43-B7E2-EACE522D532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6" name="Freeform 1030">
                      <a:extLst>
                        <a:ext uri="{FF2B5EF4-FFF2-40B4-BE49-F238E27FC236}">
                          <a16:creationId xmlns:a16="http://schemas.microsoft.com/office/drawing/2014/main" id="{F8981A58-6D1F-0A4D-8713-5E3C5AC2A4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7" name="Freeform 1031">
                      <a:extLst>
                        <a:ext uri="{FF2B5EF4-FFF2-40B4-BE49-F238E27FC236}">
                          <a16:creationId xmlns:a16="http://schemas.microsoft.com/office/drawing/2014/main" id="{DD0C1F2E-4615-CF43-A943-A9418DAC9F9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8" name="Freeform 1032">
                      <a:extLst>
                        <a:ext uri="{FF2B5EF4-FFF2-40B4-BE49-F238E27FC236}">
                          <a16:creationId xmlns:a16="http://schemas.microsoft.com/office/drawing/2014/main" id="{808B9297-AFFC-984F-B0AC-13FB540AF556}"/>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9" name="Freeform 1033">
                      <a:extLst>
                        <a:ext uri="{FF2B5EF4-FFF2-40B4-BE49-F238E27FC236}">
                          <a16:creationId xmlns:a16="http://schemas.microsoft.com/office/drawing/2014/main" id="{6C71B69D-A351-8643-B6E6-F4536269D8F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88" name="Freeform 1034">
                    <a:extLst>
                      <a:ext uri="{FF2B5EF4-FFF2-40B4-BE49-F238E27FC236}">
                        <a16:creationId xmlns:a16="http://schemas.microsoft.com/office/drawing/2014/main" id="{EE840DC1-0BE8-6646-8DEB-5C4EA94966F6}"/>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Freeform 1035">
                    <a:extLst>
                      <a:ext uri="{FF2B5EF4-FFF2-40B4-BE49-F238E27FC236}">
                        <a16:creationId xmlns:a16="http://schemas.microsoft.com/office/drawing/2014/main" id="{BABA7F00-DA52-2E49-BB76-B5A5F5595AC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0" name="Freeform 1036">
                    <a:extLst>
                      <a:ext uri="{FF2B5EF4-FFF2-40B4-BE49-F238E27FC236}">
                        <a16:creationId xmlns:a16="http://schemas.microsoft.com/office/drawing/2014/main" id="{A21E46CA-0E1F-2E4E-8894-6A9675A749A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1" name="Freeform 1037">
                    <a:extLst>
                      <a:ext uri="{FF2B5EF4-FFF2-40B4-BE49-F238E27FC236}">
                        <a16:creationId xmlns:a16="http://schemas.microsoft.com/office/drawing/2014/main" id="{F41B4260-C5B0-DC41-92A3-C9AABDF866F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2" name="Freeform 1038">
                    <a:extLst>
                      <a:ext uri="{FF2B5EF4-FFF2-40B4-BE49-F238E27FC236}">
                        <a16:creationId xmlns:a16="http://schemas.microsoft.com/office/drawing/2014/main" id="{7BD35E16-08BD-5744-8C23-DC1C1F54C1E6}"/>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3" name="Freeform 1039">
                    <a:extLst>
                      <a:ext uri="{FF2B5EF4-FFF2-40B4-BE49-F238E27FC236}">
                        <a16:creationId xmlns:a16="http://schemas.microsoft.com/office/drawing/2014/main" id="{BE751657-56F1-4448-866D-BF6DD807075E}"/>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70" name="Group 850">
                  <a:extLst>
                    <a:ext uri="{FF2B5EF4-FFF2-40B4-BE49-F238E27FC236}">
                      <a16:creationId xmlns:a16="http://schemas.microsoft.com/office/drawing/2014/main" id="{41FF5206-8939-DB4A-AFCB-28FE4AFEC2A6}"/>
                    </a:ext>
                  </a:extLst>
                </p:cNvPr>
                <p:cNvGrpSpPr>
                  <a:grpSpLocks/>
                </p:cNvGrpSpPr>
                <p:nvPr/>
              </p:nvGrpSpPr>
              <p:grpSpPr bwMode="auto">
                <a:xfrm>
                  <a:off x="7408527" y="2307905"/>
                  <a:ext cx="399726" cy="74090"/>
                  <a:chOff x="2199" y="955"/>
                  <a:chExt cx="2547" cy="506"/>
                </a:xfrm>
              </p:grpSpPr>
              <p:sp>
                <p:nvSpPr>
                  <p:cNvPr id="472" name="Freeform 851">
                    <a:extLst>
                      <a:ext uri="{FF2B5EF4-FFF2-40B4-BE49-F238E27FC236}">
                        <a16:creationId xmlns:a16="http://schemas.microsoft.com/office/drawing/2014/main" id="{5806E134-9C32-BD43-BDEE-5A50AA482EB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3" name="Freeform 852">
                    <a:extLst>
                      <a:ext uri="{FF2B5EF4-FFF2-40B4-BE49-F238E27FC236}">
                        <a16:creationId xmlns:a16="http://schemas.microsoft.com/office/drawing/2014/main" id="{E2541107-0F31-9F40-BEA1-F0066A99871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4" name="Freeform 853">
                    <a:extLst>
                      <a:ext uri="{FF2B5EF4-FFF2-40B4-BE49-F238E27FC236}">
                        <a16:creationId xmlns:a16="http://schemas.microsoft.com/office/drawing/2014/main" id="{1D6522D4-EE2C-4A4A-93B4-B2C4D1FCD6A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5" name="Freeform 854">
                    <a:extLst>
                      <a:ext uri="{FF2B5EF4-FFF2-40B4-BE49-F238E27FC236}">
                        <a16:creationId xmlns:a16="http://schemas.microsoft.com/office/drawing/2014/main" id="{367EDD77-F978-3741-A187-EE6953F51E7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6" name="Freeform 855">
                    <a:extLst>
                      <a:ext uri="{FF2B5EF4-FFF2-40B4-BE49-F238E27FC236}">
                        <a16:creationId xmlns:a16="http://schemas.microsoft.com/office/drawing/2014/main" id="{2846515E-1CE9-AC41-8FE7-268F5CECE48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7" name="Freeform 856">
                    <a:extLst>
                      <a:ext uri="{FF2B5EF4-FFF2-40B4-BE49-F238E27FC236}">
                        <a16:creationId xmlns:a16="http://schemas.microsoft.com/office/drawing/2014/main" id="{33E043C0-9EF6-BE46-9846-4D601F5ADA7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71" name="Straight Connector 470">
                  <a:extLst>
                    <a:ext uri="{FF2B5EF4-FFF2-40B4-BE49-F238E27FC236}">
                      <a16:creationId xmlns:a16="http://schemas.microsoft.com/office/drawing/2014/main" id="{CB69F864-8FB5-E041-9129-AC195EDCC60C}"/>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7" name="Group 436">
                <a:extLst>
                  <a:ext uri="{FF2B5EF4-FFF2-40B4-BE49-F238E27FC236}">
                    <a16:creationId xmlns:a16="http://schemas.microsoft.com/office/drawing/2014/main" id="{C2AA1ADC-DA20-0446-A617-23E1618DB1E1}"/>
                  </a:ext>
                </a:extLst>
              </p:cNvPr>
              <p:cNvGrpSpPr/>
              <p:nvPr/>
            </p:nvGrpSpPr>
            <p:grpSpPr>
              <a:xfrm>
                <a:off x="10632645" y="4361380"/>
                <a:ext cx="406937" cy="372436"/>
                <a:chOff x="7341491" y="2307905"/>
                <a:chExt cx="509280" cy="439573"/>
              </a:xfrm>
            </p:grpSpPr>
            <p:grpSp>
              <p:nvGrpSpPr>
                <p:cNvPr id="438" name="Group 437">
                  <a:extLst>
                    <a:ext uri="{FF2B5EF4-FFF2-40B4-BE49-F238E27FC236}">
                      <a16:creationId xmlns:a16="http://schemas.microsoft.com/office/drawing/2014/main" id="{76BCDA8E-D15E-A74A-8ADE-A687CEE3E3C8}"/>
                    </a:ext>
                  </a:extLst>
                </p:cNvPr>
                <p:cNvGrpSpPr/>
                <p:nvPr/>
              </p:nvGrpSpPr>
              <p:grpSpPr>
                <a:xfrm>
                  <a:off x="7341491" y="2426725"/>
                  <a:ext cx="509280" cy="320753"/>
                  <a:chOff x="7458407" y="2414528"/>
                  <a:chExt cx="509280" cy="320753"/>
                </a:xfrm>
              </p:grpSpPr>
              <p:pic>
                <p:nvPicPr>
                  <p:cNvPr id="447" name="Picture 1018" descr="laptop_keyboard">
                    <a:extLst>
                      <a:ext uri="{FF2B5EF4-FFF2-40B4-BE49-F238E27FC236}">
                        <a16:creationId xmlns:a16="http://schemas.microsoft.com/office/drawing/2014/main" id="{8164BC6B-27AC-F543-BC9A-5144C3FE81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8" name="Freeform 1019">
                    <a:extLst>
                      <a:ext uri="{FF2B5EF4-FFF2-40B4-BE49-F238E27FC236}">
                        <a16:creationId xmlns:a16="http://schemas.microsoft.com/office/drawing/2014/main" id="{8CCC328C-1513-4C4F-BA81-A6778643676D}"/>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49" name="Picture 1020" descr="screen">
                    <a:extLst>
                      <a:ext uri="{FF2B5EF4-FFF2-40B4-BE49-F238E27FC236}">
                        <a16:creationId xmlns:a16="http://schemas.microsoft.com/office/drawing/2014/main" id="{DDA06ED4-53B0-1B48-9119-46F36D48C88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 name="Freeform 1021">
                    <a:extLst>
                      <a:ext uri="{FF2B5EF4-FFF2-40B4-BE49-F238E27FC236}">
                        <a16:creationId xmlns:a16="http://schemas.microsoft.com/office/drawing/2014/main" id="{BA9F220B-5659-2A42-847E-A563796C3192}"/>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1" name="Freeform 1022">
                    <a:extLst>
                      <a:ext uri="{FF2B5EF4-FFF2-40B4-BE49-F238E27FC236}">
                        <a16:creationId xmlns:a16="http://schemas.microsoft.com/office/drawing/2014/main" id="{7A53E173-94E0-9A45-A5EB-06BAE70B4597}"/>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2" name="Freeform 1023">
                    <a:extLst>
                      <a:ext uri="{FF2B5EF4-FFF2-40B4-BE49-F238E27FC236}">
                        <a16:creationId xmlns:a16="http://schemas.microsoft.com/office/drawing/2014/main" id="{1AE4308B-5274-7E4E-8319-3DCEAF641AA8}"/>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3" name="Freeform 1024">
                    <a:extLst>
                      <a:ext uri="{FF2B5EF4-FFF2-40B4-BE49-F238E27FC236}">
                        <a16:creationId xmlns:a16="http://schemas.microsoft.com/office/drawing/2014/main" id="{0AFBA2BB-6C86-F343-AEFA-24E9DAA9DA0B}"/>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4" name="Freeform 1025">
                    <a:extLst>
                      <a:ext uri="{FF2B5EF4-FFF2-40B4-BE49-F238E27FC236}">
                        <a16:creationId xmlns:a16="http://schemas.microsoft.com/office/drawing/2014/main" id="{30D94257-9C5E-3E45-9F36-5D972F3CA4F8}"/>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5" name="Freeform 1026">
                    <a:extLst>
                      <a:ext uri="{FF2B5EF4-FFF2-40B4-BE49-F238E27FC236}">
                        <a16:creationId xmlns:a16="http://schemas.microsoft.com/office/drawing/2014/main" id="{E9457D97-2948-DB40-A085-56B4906D1EA6}"/>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56" name="Group 1027">
                    <a:extLst>
                      <a:ext uri="{FF2B5EF4-FFF2-40B4-BE49-F238E27FC236}">
                        <a16:creationId xmlns:a16="http://schemas.microsoft.com/office/drawing/2014/main" id="{3D852EFB-5B6C-2344-BBE3-31D62F7A86BE}"/>
                      </a:ext>
                    </a:extLst>
                  </p:cNvPr>
                  <p:cNvGrpSpPr>
                    <a:grpSpLocks/>
                  </p:cNvGrpSpPr>
                  <p:nvPr/>
                </p:nvGrpSpPr>
                <p:grpSpPr bwMode="auto">
                  <a:xfrm>
                    <a:off x="7594735" y="2642220"/>
                    <a:ext cx="98740" cy="36846"/>
                    <a:chOff x="1740" y="2642"/>
                    <a:chExt cx="752" cy="327"/>
                  </a:xfrm>
                </p:grpSpPr>
                <p:sp>
                  <p:nvSpPr>
                    <p:cNvPr id="463" name="Freeform 1028">
                      <a:extLst>
                        <a:ext uri="{FF2B5EF4-FFF2-40B4-BE49-F238E27FC236}">
                          <a16:creationId xmlns:a16="http://schemas.microsoft.com/office/drawing/2014/main" id="{B9B98FA7-C99E-C74B-A8AB-A9637F89C8F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4" name="Freeform 1029">
                      <a:extLst>
                        <a:ext uri="{FF2B5EF4-FFF2-40B4-BE49-F238E27FC236}">
                          <a16:creationId xmlns:a16="http://schemas.microsoft.com/office/drawing/2014/main" id="{F702DC6C-29FF-CF47-9F8F-0E0186426894}"/>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5" name="Freeform 1030">
                      <a:extLst>
                        <a:ext uri="{FF2B5EF4-FFF2-40B4-BE49-F238E27FC236}">
                          <a16:creationId xmlns:a16="http://schemas.microsoft.com/office/drawing/2014/main" id="{CBC32426-3508-7746-B721-84A333EF294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6" name="Freeform 1031">
                      <a:extLst>
                        <a:ext uri="{FF2B5EF4-FFF2-40B4-BE49-F238E27FC236}">
                          <a16:creationId xmlns:a16="http://schemas.microsoft.com/office/drawing/2014/main" id="{A502E851-76CC-D944-B6BF-AEA62F4B7FA6}"/>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7" name="Freeform 1032">
                      <a:extLst>
                        <a:ext uri="{FF2B5EF4-FFF2-40B4-BE49-F238E27FC236}">
                          <a16:creationId xmlns:a16="http://schemas.microsoft.com/office/drawing/2014/main" id="{9EF53E4B-1A3E-B340-981B-10DCC78EDF0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8" name="Freeform 1033">
                      <a:extLst>
                        <a:ext uri="{FF2B5EF4-FFF2-40B4-BE49-F238E27FC236}">
                          <a16:creationId xmlns:a16="http://schemas.microsoft.com/office/drawing/2014/main" id="{7AD8F7A7-416B-4E4B-B3E9-7BAB69D2CD3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57" name="Freeform 1034">
                    <a:extLst>
                      <a:ext uri="{FF2B5EF4-FFF2-40B4-BE49-F238E27FC236}">
                        <a16:creationId xmlns:a16="http://schemas.microsoft.com/office/drawing/2014/main" id="{AFB20872-AFCC-4D45-AFDB-876C97DAF0C7}"/>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8" name="Freeform 1035">
                    <a:extLst>
                      <a:ext uri="{FF2B5EF4-FFF2-40B4-BE49-F238E27FC236}">
                        <a16:creationId xmlns:a16="http://schemas.microsoft.com/office/drawing/2014/main" id="{884A6080-45F5-1D41-97E8-A1E4D9BD5AFD}"/>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9" name="Freeform 1036">
                    <a:extLst>
                      <a:ext uri="{FF2B5EF4-FFF2-40B4-BE49-F238E27FC236}">
                        <a16:creationId xmlns:a16="http://schemas.microsoft.com/office/drawing/2014/main" id="{D9AB2866-286A-324B-A617-3FD7D7A508AE}"/>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0" name="Freeform 1037">
                    <a:extLst>
                      <a:ext uri="{FF2B5EF4-FFF2-40B4-BE49-F238E27FC236}">
                        <a16:creationId xmlns:a16="http://schemas.microsoft.com/office/drawing/2014/main" id="{4F862B12-01C2-394B-BD64-EF5B294C927F}"/>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1" name="Freeform 1038">
                    <a:extLst>
                      <a:ext uri="{FF2B5EF4-FFF2-40B4-BE49-F238E27FC236}">
                        <a16:creationId xmlns:a16="http://schemas.microsoft.com/office/drawing/2014/main" id="{9F56D63D-1051-4947-BFE8-AC99905DBF77}"/>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2" name="Freeform 1039">
                    <a:extLst>
                      <a:ext uri="{FF2B5EF4-FFF2-40B4-BE49-F238E27FC236}">
                        <a16:creationId xmlns:a16="http://schemas.microsoft.com/office/drawing/2014/main" id="{F5A7C9DF-5755-EF45-8744-FDD1C5EEB842}"/>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9" name="Group 850">
                  <a:extLst>
                    <a:ext uri="{FF2B5EF4-FFF2-40B4-BE49-F238E27FC236}">
                      <a16:creationId xmlns:a16="http://schemas.microsoft.com/office/drawing/2014/main" id="{0E19DCC2-5C17-114A-AA3B-AB1F761F3E07}"/>
                    </a:ext>
                  </a:extLst>
                </p:cNvPr>
                <p:cNvGrpSpPr>
                  <a:grpSpLocks/>
                </p:cNvGrpSpPr>
                <p:nvPr/>
              </p:nvGrpSpPr>
              <p:grpSpPr bwMode="auto">
                <a:xfrm>
                  <a:off x="7408527" y="2307905"/>
                  <a:ext cx="399726" cy="74090"/>
                  <a:chOff x="2199" y="955"/>
                  <a:chExt cx="2547" cy="506"/>
                </a:xfrm>
              </p:grpSpPr>
              <p:sp>
                <p:nvSpPr>
                  <p:cNvPr id="441" name="Freeform 851">
                    <a:extLst>
                      <a:ext uri="{FF2B5EF4-FFF2-40B4-BE49-F238E27FC236}">
                        <a16:creationId xmlns:a16="http://schemas.microsoft.com/office/drawing/2014/main" id="{BBA6444B-A512-F544-B52F-56EFEF8735D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2" name="Freeform 852">
                    <a:extLst>
                      <a:ext uri="{FF2B5EF4-FFF2-40B4-BE49-F238E27FC236}">
                        <a16:creationId xmlns:a16="http://schemas.microsoft.com/office/drawing/2014/main" id="{3C1ADE30-986F-D446-A0E8-E55FDC5C3637}"/>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3" name="Freeform 853">
                    <a:extLst>
                      <a:ext uri="{FF2B5EF4-FFF2-40B4-BE49-F238E27FC236}">
                        <a16:creationId xmlns:a16="http://schemas.microsoft.com/office/drawing/2014/main" id="{5421D839-7A32-BE47-B2AE-97D6E019C23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4" name="Freeform 854">
                    <a:extLst>
                      <a:ext uri="{FF2B5EF4-FFF2-40B4-BE49-F238E27FC236}">
                        <a16:creationId xmlns:a16="http://schemas.microsoft.com/office/drawing/2014/main" id="{6265BB06-F570-694B-835C-CBFAFCDB7333}"/>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5" name="Freeform 855">
                    <a:extLst>
                      <a:ext uri="{FF2B5EF4-FFF2-40B4-BE49-F238E27FC236}">
                        <a16:creationId xmlns:a16="http://schemas.microsoft.com/office/drawing/2014/main" id="{80300F44-8884-9342-8458-52213EFA1F0A}"/>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6" name="Freeform 856">
                    <a:extLst>
                      <a:ext uri="{FF2B5EF4-FFF2-40B4-BE49-F238E27FC236}">
                        <a16:creationId xmlns:a16="http://schemas.microsoft.com/office/drawing/2014/main" id="{C20B7147-F177-2244-A300-85310EEFDE6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40" name="Straight Connector 439">
                  <a:extLst>
                    <a:ext uri="{FF2B5EF4-FFF2-40B4-BE49-F238E27FC236}">
                      <a16:creationId xmlns:a16="http://schemas.microsoft.com/office/drawing/2014/main" id="{BC94D261-B269-5947-A948-0F102BE96F71}"/>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67" name="Group 266">
              <a:extLst>
                <a:ext uri="{FF2B5EF4-FFF2-40B4-BE49-F238E27FC236}">
                  <a16:creationId xmlns:a16="http://schemas.microsoft.com/office/drawing/2014/main" id="{61065D64-FFA0-D845-B229-AD586B66C3BA}"/>
                </a:ext>
              </a:extLst>
            </p:cNvPr>
            <p:cNvGrpSpPr/>
            <p:nvPr/>
          </p:nvGrpSpPr>
          <p:grpSpPr>
            <a:xfrm>
              <a:off x="7840518" y="1242873"/>
              <a:ext cx="4037013" cy="1377421"/>
              <a:chOff x="7785100" y="730250"/>
              <a:chExt cx="4037013" cy="1377421"/>
            </a:xfrm>
          </p:grpSpPr>
          <p:grpSp>
            <p:nvGrpSpPr>
              <p:cNvPr id="272" name="Group 117">
                <a:extLst>
                  <a:ext uri="{FF2B5EF4-FFF2-40B4-BE49-F238E27FC236}">
                    <a16:creationId xmlns:a16="http://schemas.microsoft.com/office/drawing/2014/main" id="{DA8F2ABF-024D-5644-A618-D1554772AAFE}"/>
                  </a:ext>
                </a:extLst>
              </p:cNvPr>
              <p:cNvGrpSpPr>
                <a:grpSpLocks/>
              </p:cNvGrpSpPr>
              <p:nvPr/>
            </p:nvGrpSpPr>
            <p:grpSpPr bwMode="auto">
              <a:xfrm>
                <a:off x="7785100" y="736600"/>
                <a:ext cx="850900" cy="527050"/>
                <a:chOff x="-490" y="1664"/>
                <a:chExt cx="1429" cy="842"/>
              </a:xfrm>
            </p:grpSpPr>
            <p:sp>
              <p:nvSpPr>
                <p:cNvPr id="382" name="AutoShape 111">
                  <a:extLst>
                    <a:ext uri="{FF2B5EF4-FFF2-40B4-BE49-F238E27FC236}">
                      <a16:creationId xmlns:a16="http://schemas.microsoft.com/office/drawing/2014/main" id="{4F7D0D8B-AE92-DF48-837E-38F90CA8909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83" name="Group 116">
                  <a:extLst>
                    <a:ext uri="{FF2B5EF4-FFF2-40B4-BE49-F238E27FC236}">
                      <a16:creationId xmlns:a16="http://schemas.microsoft.com/office/drawing/2014/main" id="{4A654723-8B5D-FE4C-BF2B-514CD235A1D6}"/>
                    </a:ext>
                  </a:extLst>
                </p:cNvPr>
                <p:cNvGrpSpPr>
                  <a:grpSpLocks/>
                </p:cNvGrpSpPr>
                <p:nvPr/>
              </p:nvGrpSpPr>
              <p:grpSpPr bwMode="auto">
                <a:xfrm>
                  <a:off x="-427" y="1737"/>
                  <a:ext cx="1217" cy="769"/>
                  <a:chOff x="-427" y="1737"/>
                  <a:chExt cx="1217" cy="769"/>
                </a:xfrm>
              </p:grpSpPr>
              <p:sp>
                <p:nvSpPr>
                  <p:cNvPr id="384" name="Rectangle 99">
                    <a:extLst>
                      <a:ext uri="{FF2B5EF4-FFF2-40B4-BE49-F238E27FC236}">
                        <a16:creationId xmlns:a16="http://schemas.microsoft.com/office/drawing/2014/main" id="{A4AFDABA-F0DD-F64F-8D40-C82C98855D26}"/>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5" name="Line 7">
                    <a:extLst>
                      <a:ext uri="{FF2B5EF4-FFF2-40B4-BE49-F238E27FC236}">
                        <a16:creationId xmlns:a16="http://schemas.microsoft.com/office/drawing/2014/main" id="{68D767C0-B1CD-734F-8B29-6BF22590B0B3}"/>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86" name="Group 103">
                    <a:extLst>
                      <a:ext uri="{FF2B5EF4-FFF2-40B4-BE49-F238E27FC236}">
                        <a16:creationId xmlns:a16="http://schemas.microsoft.com/office/drawing/2014/main" id="{97E7E30C-8EEE-5042-A3E2-1D8BBB9A553B}"/>
                      </a:ext>
                    </a:extLst>
                  </p:cNvPr>
                  <p:cNvGrpSpPr>
                    <a:grpSpLocks/>
                  </p:cNvGrpSpPr>
                  <p:nvPr/>
                </p:nvGrpSpPr>
                <p:grpSpPr bwMode="auto">
                  <a:xfrm>
                    <a:off x="68" y="2192"/>
                    <a:ext cx="387" cy="139"/>
                    <a:chOff x="322" y="890"/>
                    <a:chExt cx="872" cy="339"/>
                  </a:xfrm>
                </p:grpSpPr>
                <p:sp>
                  <p:nvSpPr>
                    <p:cNvPr id="391" name="Rectangle 104">
                      <a:extLst>
                        <a:ext uri="{FF2B5EF4-FFF2-40B4-BE49-F238E27FC236}">
                          <a16:creationId xmlns:a16="http://schemas.microsoft.com/office/drawing/2014/main" id="{843E43FE-69ED-704E-A9F4-273EFC499F32}"/>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2" name="Rectangle 105">
                      <a:extLst>
                        <a:ext uri="{FF2B5EF4-FFF2-40B4-BE49-F238E27FC236}">
                          <a16:creationId xmlns:a16="http://schemas.microsoft.com/office/drawing/2014/main" id="{670D1F7B-0520-4C41-B14C-44928D44AB53}"/>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9" name="Rectangle 106">
                      <a:extLst>
                        <a:ext uri="{FF2B5EF4-FFF2-40B4-BE49-F238E27FC236}">
                          <a16:creationId xmlns:a16="http://schemas.microsoft.com/office/drawing/2014/main" id="{6930B14E-463C-3148-9063-193BCF9C1DBE}"/>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0" name="Rectangle 107">
                      <a:extLst>
                        <a:ext uri="{FF2B5EF4-FFF2-40B4-BE49-F238E27FC236}">
                          <a16:creationId xmlns:a16="http://schemas.microsoft.com/office/drawing/2014/main" id="{E611E401-F46E-7546-90FD-D90E19B2D639}"/>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1" name="Rectangle 108">
                      <a:extLst>
                        <a:ext uri="{FF2B5EF4-FFF2-40B4-BE49-F238E27FC236}">
                          <a16:creationId xmlns:a16="http://schemas.microsoft.com/office/drawing/2014/main" id="{0AC6AB71-4D2D-914E-8DE4-E34FB6CE7211}"/>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3" name="AutoShape 109">
                      <a:extLst>
                        <a:ext uri="{FF2B5EF4-FFF2-40B4-BE49-F238E27FC236}">
                          <a16:creationId xmlns:a16="http://schemas.microsoft.com/office/drawing/2014/main" id="{C5E21FF9-2515-9749-8D1B-9918E78C4597}"/>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87" name="Picture 110" descr="desktop_computer_stylized_small">
                    <a:extLst>
                      <a:ext uri="{FF2B5EF4-FFF2-40B4-BE49-F238E27FC236}">
                        <a16:creationId xmlns:a16="http://schemas.microsoft.com/office/drawing/2014/main" id="{904301F2-7241-4647-A30F-B93D8AE8E0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Rectangle 112">
                    <a:extLst>
                      <a:ext uri="{FF2B5EF4-FFF2-40B4-BE49-F238E27FC236}">
                        <a16:creationId xmlns:a16="http://schemas.microsoft.com/office/drawing/2014/main" id="{E4B6BA92-C28D-DC47-9D36-BABDA3F6B6BA}"/>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9" name="Freeform 113">
                    <a:extLst>
                      <a:ext uri="{FF2B5EF4-FFF2-40B4-BE49-F238E27FC236}">
                        <a16:creationId xmlns:a16="http://schemas.microsoft.com/office/drawing/2014/main" id="{B4A54A71-C2C4-FD44-A968-22FCFF1C2CA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0" name="Picture 115" descr="tv">
                    <a:extLst>
                      <a:ext uri="{FF2B5EF4-FFF2-40B4-BE49-F238E27FC236}">
                        <a16:creationId xmlns:a16="http://schemas.microsoft.com/office/drawing/2014/main" id="{CB5F76B1-AA8E-F243-ACB3-EE63F5787A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82" name="Line 169">
                <a:extLst>
                  <a:ext uri="{FF2B5EF4-FFF2-40B4-BE49-F238E27FC236}">
                    <a16:creationId xmlns:a16="http://schemas.microsoft.com/office/drawing/2014/main" id="{683925C6-A420-AC4A-98EC-BC48D9B42EFB}"/>
                  </a:ext>
                </a:extLst>
              </p:cNvPr>
              <p:cNvSpPr>
                <a:spLocks noChangeShapeType="1"/>
              </p:cNvSpPr>
              <p:nvPr/>
            </p:nvSpPr>
            <p:spPr bwMode="auto">
              <a:xfrm>
                <a:off x="8423564" y="1479550"/>
                <a:ext cx="2593686"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0" name="Text Box 204">
                <a:extLst>
                  <a:ext uri="{FF2B5EF4-FFF2-40B4-BE49-F238E27FC236}">
                    <a16:creationId xmlns:a16="http://schemas.microsoft.com/office/drawing/2014/main" id="{606A13BF-006E-E64F-B419-78E6F90CC993}"/>
                  </a:ext>
                </a:extLst>
              </p:cNvPr>
              <p:cNvSpPr txBox="1">
                <a:spLocks noChangeArrowheads="1"/>
              </p:cNvSpPr>
              <p:nvPr/>
            </p:nvSpPr>
            <p:spPr bwMode="auto">
              <a:xfrm>
                <a:off x="9439275" y="808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nvGrpSpPr>
              <p:cNvPr id="291" name="Group 290">
                <a:extLst>
                  <a:ext uri="{FF2B5EF4-FFF2-40B4-BE49-F238E27FC236}">
                    <a16:creationId xmlns:a16="http://schemas.microsoft.com/office/drawing/2014/main" id="{74823287-6077-6446-AF55-57CFE46FE077}"/>
                  </a:ext>
                </a:extLst>
              </p:cNvPr>
              <p:cNvGrpSpPr/>
              <p:nvPr/>
            </p:nvGrpSpPr>
            <p:grpSpPr>
              <a:xfrm>
                <a:off x="7872413" y="1479550"/>
                <a:ext cx="850900" cy="623888"/>
                <a:chOff x="7872413" y="1479550"/>
                <a:chExt cx="850900" cy="623888"/>
              </a:xfrm>
            </p:grpSpPr>
            <p:grpSp>
              <p:nvGrpSpPr>
                <p:cNvPr id="355" name="Group 135">
                  <a:extLst>
                    <a:ext uri="{FF2B5EF4-FFF2-40B4-BE49-F238E27FC236}">
                      <a16:creationId xmlns:a16="http://schemas.microsoft.com/office/drawing/2014/main" id="{8ADD54EE-7A0D-674F-A2BD-E5C03262C60C}"/>
                    </a:ext>
                  </a:extLst>
                </p:cNvPr>
                <p:cNvGrpSpPr>
                  <a:grpSpLocks/>
                </p:cNvGrpSpPr>
                <p:nvPr/>
              </p:nvGrpSpPr>
              <p:grpSpPr bwMode="auto">
                <a:xfrm>
                  <a:off x="7872413" y="1576388"/>
                  <a:ext cx="850900" cy="527050"/>
                  <a:chOff x="-490" y="1664"/>
                  <a:chExt cx="1429" cy="842"/>
                </a:xfrm>
              </p:grpSpPr>
              <p:sp>
                <p:nvSpPr>
                  <p:cNvPr id="357" name="AutoShape 136">
                    <a:extLst>
                      <a:ext uri="{FF2B5EF4-FFF2-40B4-BE49-F238E27FC236}">
                        <a16:creationId xmlns:a16="http://schemas.microsoft.com/office/drawing/2014/main" id="{0118FE48-1B9C-3C4A-9E1A-9DDFA75F5B21}"/>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58" name="Group 137">
                    <a:extLst>
                      <a:ext uri="{FF2B5EF4-FFF2-40B4-BE49-F238E27FC236}">
                        <a16:creationId xmlns:a16="http://schemas.microsoft.com/office/drawing/2014/main" id="{6B86DF99-CBED-144A-94EC-2756704E1A90}"/>
                      </a:ext>
                    </a:extLst>
                  </p:cNvPr>
                  <p:cNvGrpSpPr>
                    <a:grpSpLocks/>
                  </p:cNvGrpSpPr>
                  <p:nvPr/>
                </p:nvGrpSpPr>
                <p:grpSpPr bwMode="auto">
                  <a:xfrm>
                    <a:off x="-427" y="1737"/>
                    <a:ext cx="1217" cy="769"/>
                    <a:chOff x="-427" y="1737"/>
                    <a:chExt cx="1217" cy="769"/>
                  </a:xfrm>
                </p:grpSpPr>
                <p:sp>
                  <p:nvSpPr>
                    <p:cNvPr id="360" name="Rectangle 138">
                      <a:extLst>
                        <a:ext uri="{FF2B5EF4-FFF2-40B4-BE49-F238E27FC236}">
                          <a16:creationId xmlns:a16="http://schemas.microsoft.com/office/drawing/2014/main" id="{E2F83C1F-2DCD-404E-AE4F-63E99CDF36D8}"/>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61" name="Line 7">
                      <a:extLst>
                        <a:ext uri="{FF2B5EF4-FFF2-40B4-BE49-F238E27FC236}">
                          <a16:creationId xmlns:a16="http://schemas.microsoft.com/office/drawing/2014/main" id="{C055AFF3-0D0C-BC48-A997-2C34FB897E23}"/>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62" name="Group 140">
                      <a:extLst>
                        <a:ext uri="{FF2B5EF4-FFF2-40B4-BE49-F238E27FC236}">
                          <a16:creationId xmlns:a16="http://schemas.microsoft.com/office/drawing/2014/main" id="{7854FAEA-62F7-A14F-97B1-D2E9BCDE4C20}"/>
                        </a:ext>
                      </a:extLst>
                    </p:cNvPr>
                    <p:cNvGrpSpPr>
                      <a:grpSpLocks/>
                    </p:cNvGrpSpPr>
                    <p:nvPr/>
                  </p:nvGrpSpPr>
                  <p:grpSpPr bwMode="auto">
                    <a:xfrm>
                      <a:off x="68" y="2192"/>
                      <a:ext cx="387" cy="139"/>
                      <a:chOff x="322" y="890"/>
                      <a:chExt cx="872" cy="339"/>
                    </a:xfrm>
                  </p:grpSpPr>
                  <p:sp>
                    <p:nvSpPr>
                      <p:cNvPr id="376" name="Rectangle 141">
                        <a:extLst>
                          <a:ext uri="{FF2B5EF4-FFF2-40B4-BE49-F238E27FC236}">
                            <a16:creationId xmlns:a16="http://schemas.microsoft.com/office/drawing/2014/main" id="{8D61C38E-17AA-8B46-82C3-68045A533E8D}"/>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7" name="Rectangle 142">
                        <a:extLst>
                          <a:ext uri="{FF2B5EF4-FFF2-40B4-BE49-F238E27FC236}">
                            <a16:creationId xmlns:a16="http://schemas.microsoft.com/office/drawing/2014/main" id="{34E63E9C-CE7A-5740-9F5A-EBBD524BEC54}"/>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8" name="Rectangle 143">
                        <a:extLst>
                          <a:ext uri="{FF2B5EF4-FFF2-40B4-BE49-F238E27FC236}">
                            <a16:creationId xmlns:a16="http://schemas.microsoft.com/office/drawing/2014/main" id="{BF6F6A45-7BFD-4A43-A1FE-C35037B8B859}"/>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9" name="Rectangle 144">
                        <a:extLst>
                          <a:ext uri="{FF2B5EF4-FFF2-40B4-BE49-F238E27FC236}">
                            <a16:creationId xmlns:a16="http://schemas.microsoft.com/office/drawing/2014/main" id="{90500725-1B45-9C46-BC6F-F7ECDE38FA96}"/>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0" name="Rectangle 145">
                        <a:extLst>
                          <a:ext uri="{FF2B5EF4-FFF2-40B4-BE49-F238E27FC236}">
                            <a16:creationId xmlns:a16="http://schemas.microsoft.com/office/drawing/2014/main" id="{0AACC607-A52B-6045-BF20-AB80915FCA89}"/>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1" name="AutoShape 146">
                        <a:extLst>
                          <a:ext uri="{FF2B5EF4-FFF2-40B4-BE49-F238E27FC236}">
                            <a16:creationId xmlns:a16="http://schemas.microsoft.com/office/drawing/2014/main" id="{4C6EB161-0B24-DB45-ABCC-5C6B6893FAC2}"/>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63" name="Picture 147" descr="desktop_computer_stylized_small">
                      <a:extLst>
                        <a:ext uri="{FF2B5EF4-FFF2-40B4-BE49-F238E27FC236}">
                          <a16:creationId xmlns:a16="http://schemas.microsoft.com/office/drawing/2014/main" id="{F585443D-9525-E14B-8AA4-E5AE4121EC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6" name="Rectangle 148">
                      <a:extLst>
                        <a:ext uri="{FF2B5EF4-FFF2-40B4-BE49-F238E27FC236}">
                          <a16:creationId xmlns:a16="http://schemas.microsoft.com/office/drawing/2014/main" id="{CAA6C040-9D81-E941-9947-DDE3881D43CF}"/>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4" name="Freeform 149">
                      <a:extLst>
                        <a:ext uri="{FF2B5EF4-FFF2-40B4-BE49-F238E27FC236}">
                          <a16:creationId xmlns:a16="http://schemas.microsoft.com/office/drawing/2014/main" id="{1402F0C5-D459-E247-A664-0B7AB05001F0}"/>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75" name="Picture 151" descr="tv">
                      <a:extLst>
                        <a:ext uri="{FF2B5EF4-FFF2-40B4-BE49-F238E27FC236}">
                          <a16:creationId xmlns:a16="http://schemas.microsoft.com/office/drawing/2014/main" id="{C4452B7F-EFA4-E84E-842E-D50C26DBB49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56" name="Freeform 209">
                  <a:extLst>
                    <a:ext uri="{FF2B5EF4-FFF2-40B4-BE49-F238E27FC236}">
                      <a16:creationId xmlns:a16="http://schemas.microsoft.com/office/drawing/2014/main" id="{11B3A7AD-BBDA-7044-AF36-AB803F847905}"/>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2" name="Rectangle 44">
                <a:extLst>
                  <a:ext uri="{FF2B5EF4-FFF2-40B4-BE49-F238E27FC236}">
                    <a16:creationId xmlns:a16="http://schemas.microsoft.com/office/drawing/2014/main" id="{EDF3CEBF-6311-104C-B1C2-DDE49663E340}"/>
                  </a:ext>
                </a:extLst>
              </p:cNvPr>
              <p:cNvSpPr>
                <a:spLocks noChangeArrowheads="1"/>
              </p:cNvSpPr>
              <p:nvPr/>
            </p:nvSpPr>
            <p:spPr bwMode="auto">
              <a:xfrm>
                <a:off x="10755313" y="1054100"/>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293" name="Freeform 216">
                <a:extLst>
                  <a:ext uri="{FF2B5EF4-FFF2-40B4-BE49-F238E27FC236}">
                    <a16:creationId xmlns:a16="http://schemas.microsoft.com/office/drawing/2014/main" id="{568B9560-555E-104B-962D-8C1735FCC610}"/>
                  </a:ext>
                </a:extLst>
              </p:cNvPr>
              <p:cNvSpPr>
                <a:spLocks/>
              </p:cNvSpPr>
              <p:nvPr/>
            </p:nvSpPr>
            <p:spPr bwMode="auto">
              <a:xfrm>
                <a:off x="11012488" y="1236663"/>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99000">
                    <a:srgbClr val="E40000"/>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217">
                <a:extLst>
                  <a:ext uri="{FF2B5EF4-FFF2-40B4-BE49-F238E27FC236}">
                    <a16:creationId xmlns:a16="http://schemas.microsoft.com/office/drawing/2014/main" id="{DA2971D4-FEBA-E244-9839-37C7EE346C16}"/>
                  </a:ext>
                </a:extLst>
              </p:cNvPr>
              <p:cNvSpPr>
                <a:spLocks/>
              </p:cNvSpPr>
              <p:nvPr/>
            </p:nvSpPr>
            <p:spPr bwMode="auto">
              <a:xfrm>
                <a:off x="11009842" y="1167342"/>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C00000"/>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Line 218">
                <a:extLst>
                  <a:ext uri="{FF2B5EF4-FFF2-40B4-BE49-F238E27FC236}">
                    <a16:creationId xmlns:a16="http://schemas.microsoft.com/office/drawing/2014/main" id="{1BD09D89-8D3D-0A4A-892A-15FDA5DBDCFD}"/>
                  </a:ext>
                </a:extLst>
              </p:cNvPr>
              <p:cNvSpPr>
                <a:spLocks noChangeShapeType="1"/>
              </p:cNvSpPr>
              <p:nvPr/>
            </p:nvSpPr>
            <p:spPr bwMode="auto">
              <a:xfrm flipH="1">
                <a:off x="11339513" y="1295400"/>
                <a:ext cx="34925" cy="6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Line 219">
                <a:extLst>
                  <a:ext uri="{FF2B5EF4-FFF2-40B4-BE49-F238E27FC236}">
                    <a16:creationId xmlns:a16="http://schemas.microsoft.com/office/drawing/2014/main" id="{135D1CBC-9B94-1746-A89B-2A44F9EF289C}"/>
                  </a:ext>
                </a:extLst>
              </p:cNvPr>
              <p:cNvSpPr>
                <a:spLocks noChangeShapeType="1"/>
              </p:cNvSpPr>
              <p:nvPr/>
            </p:nvSpPr>
            <p:spPr bwMode="auto">
              <a:xfrm>
                <a:off x="11041063" y="1466850"/>
                <a:ext cx="26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7" name="Freeform 220">
                <a:extLst>
                  <a:ext uri="{FF2B5EF4-FFF2-40B4-BE49-F238E27FC236}">
                    <a16:creationId xmlns:a16="http://schemas.microsoft.com/office/drawing/2014/main" id="{68BA57F7-BBEA-274C-9D12-9DD3172CB764}"/>
                  </a:ext>
                </a:extLst>
              </p:cNvPr>
              <p:cNvSpPr>
                <a:spLocks/>
              </p:cNvSpPr>
              <p:nvPr/>
            </p:nvSpPr>
            <p:spPr bwMode="auto">
              <a:xfrm>
                <a:off x="11034713" y="1290638"/>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8" name="Freeform 221">
                <a:extLst>
                  <a:ext uri="{FF2B5EF4-FFF2-40B4-BE49-F238E27FC236}">
                    <a16:creationId xmlns:a16="http://schemas.microsoft.com/office/drawing/2014/main" id="{F332205B-8DCF-B445-AB10-02D71F7374E5}"/>
                  </a:ext>
                </a:extLst>
              </p:cNvPr>
              <p:cNvSpPr>
                <a:spLocks/>
              </p:cNvSpPr>
              <p:nvPr/>
            </p:nvSpPr>
            <p:spPr bwMode="auto">
              <a:xfrm flipV="1">
                <a:off x="11034713" y="1527175"/>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AutoShape 225">
                <a:extLst>
                  <a:ext uri="{FF2B5EF4-FFF2-40B4-BE49-F238E27FC236}">
                    <a16:creationId xmlns:a16="http://schemas.microsoft.com/office/drawing/2014/main" id="{CEA8A387-526F-5044-B9B1-E20B96341E65}"/>
                  </a:ext>
                </a:extLst>
              </p:cNvPr>
              <p:cNvSpPr>
                <a:spLocks noChangeArrowheads="1"/>
              </p:cNvSpPr>
              <p:nvPr/>
            </p:nvSpPr>
            <p:spPr bwMode="auto">
              <a:xfrm>
                <a:off x="10615613" y="790575"/>
                <a:ext cx="1206500" cy="261938"/>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00" name="Group 299">
                <a:extLst>
                  <a:ext uri="{FF2B5EF4-FFF2-40B4-BE49-F238E27FC236}">
                    <a16:creationId xmlns:a16="http://schemas.microsoft.com/office/drawing/2014/main" id="{E7752F08-A19A-8444-9EA8-BB81552EC212}"/>
                  </a:ext>
                </a:extLst>
              </p:cNvPr>
              <p:cNvGrpSpPr/>
              <p:nvPr/>
            </p:nvGrpSpPr>
            <p:grpSpPr>
              <a:xfrm>
                <a:off x="8699500" y="730250"/>
                <a:ext cx="850900" cy="755650"/>
                <a:chOff x="8699500" y="730250"/>
                <a:chExt cx="850900" cy="755650"/>
              </a:xfrm>
            </p:grpSpPr>
            <p:grpSp>
              <p:nvGrpSpPr>
                <p:cNvPr id="337" name="Group 117">
                  <a:extLst>
                    <a:ext uri="{FF2B5EF4-FFF2-40B4-BE49-F238E27FC236}">
                      <a16:creationId xmlns:a16="http://schemas.microsoft.com/office/drawing/2014/main" id="{D5D8D43D-BB3B-1E46-A705-D0683F8779EE}"/>
                    </a:ext>
                  </a:extLst>
                </p:cNvPr>
                <p:cNvGrpSpPr>
                  <a:grpSpLocks/>
                </p:cNvGrpSpPr>
                <p:nvPr/>
              </p:nvGrpSpPr>
              <p:grpSpPr bwMode="auto">
                <a:xfrm>
                  <a:off x="8699500" y="730250"/>
                  <a:ext cx="850900" cy="527050"/>
                  <a:chOff x="-490" y="1664"/>
                  <a:chExt cx="1429" cy="842"/>
                </a:xfrm>
              </p:grpSpPr>
              <p:sp>
                <p:nvSpPr>
                  <p:cNvPr id="339" name="AutoShape 111">
                    <a:extLst>
                      <a:ext uri="{FF2B5EF4-FFF2-40B4-BE49-F238E27FC236}">
                        <a16:creationId xmlns:a16="http://schemas.microsoft.com/office/drawing/2014/main" id="{4E171CC9-165E-404A-82A8-88DB35A3FCC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40" name="Group 116">
                    <a:extLst>
                      <a:ext uri="{FF2B5EF4-FFF2-40B4-BE49-F238E27FC236}">
                        <a16:creationId xmlns:a16="http://schemas.microsoft.com/office/drawing/2014/main" id="{4731C3F0-ADAE-4F46-8E65-7A67411D05EC}"/>
                      </a:ext>
                    </a:extLst>
                  </p:cNvPr>
                  <p:cNvGrpSpPr>
                    <a:grpSpLocks/>
                  </p:cNvGrpSpPr>
                  <p:nvPr/>
                </p:nvGrpSpPr>
                <p:grpSpPr bwMode="auto">
                  <a:xfrm>
                    <a:off x="-427" y="1737"/>
                    <a:ext cx="1217" cy="769"/>
                    <a:chOff x="-427" y="1737"/>
                    <a:chExt cx="1217" cy="769"/>
                  </a:xfrm>
                </p:grpSpPr>
                <p:sp>
                  <p:nvSpPr>
                    <p:cNvPr id="342" name="Rectangle 99">
                      <a:extLst>
                        <a:ext uri="{FF2B5EF4-FFF2-40B4-BE49-F238E27FC236}">
                          <a16:creationId xmlns:a16="http://schemas.microsoft.com/office/drawing/2014/main" id="{6A738239-04CC-EA45-B43F-0D611B5F6B2F}"/>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3" name="Line 7">
                      <a:extLst>
                        <a:ext uri="{FF2B5EF4-FFF2-40B4-BE49-F238E27FC236}">
                          <a16:creationId xmlns:a16="http://schemas.microsoft.com/office/drawing/2014/main" id="{12D690B9-43E5-984D-AB1A-C277E3A92291}"/>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44" name="Group 103">
                      <a:extLst>
                        <a:ext uri="{FF2B5EF4-FFF2-40B4-BE49-F238E27FC236}">
                          <a16:creationId xmlns:a16="http://schemas.microsoft.com/office/drawing/2014/main" id="{76729020-C881-2043-AA09-0BACB55C063B}"/>
                        </a:ext>
                      </a:extLst>
                    </p:cNvPr>
                    <p:cNvGrpSpPr>
                      <a:grpSpLocks/>
                    </p:cNvGrpSpPr>
                    <p:nvPr/>
                  </p:nvGrpSpPr>
                  <p:grpSpPr bwMode="auto">
                    <a:xfrm>
                      <a:off x="68" y="2192"/>
                      <a:ext cx="387" cy="139"/>
                      <a:chOff x="322" y="890"/>
                      <a:chExt cx="872" cy="339"/>
                    </a:xfrm>
                  </p:grpSpPr>
                  <p:sp>
                    <p:nvSpPr>
                      <p:cNvPr id="349" name="Rectangle 104">
                        <a:extLst>
                          <a:ext uri="{FF2B5EF4-FFF2-40B4-BE49-F238E27FC236}">
                            <a16:creationId xmlns:a16="http://schemas.microsoft.com/office/drawing/2014/main" id="{948BF2D7-6F8B-D840-B1F5-D2DDF651756A}"/>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0" name="Rectangle 105">
                        <a:extLst>
                          <a:ext uri="{FF2B5EF4-FFF2-40B4-BE49-F238E27FC236}">
                            <a16:creationId xmlns:a16="http://schemas.microsoft.com/office/drawing/2014/main" id="{3A905019-5DD9-F745-A36A-1D482CD071E2}"/>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1" name="Rectangle 106">
                        <a:extLst>
                          <a:ext uri="{FF2B5EF4-FFF2-40B4-BE49-F238E27FC236}">
                            <a16:creationId xmlns:a16="http://schemas.microsoft.com/office/drawing/2014/main" id="{4C645A2A-31FB-1246-B39B-7B7919FC739F}"/>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2" name="Rectangle 107">
                        <a:extLst>
                          <a:ext uri="{FF2B5EF4-FFF2-40B4-BE49-F238E27FC236}">
                            <a16:creationId xmlns:a16="http://schemas.microsoft.com/office/drawing/2014/main" id="{1BA77B0A-5598-544E-B486-65012F7DAB64}"/>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3" name="Rectangle 108">
                        <a:extLst>
                          <a:ext uri="{FF2B5EF4-FFF2-40B4-BE49-F238E27FC236}">
                            <a16:creationId xmlns:a16="http://schemas.microsoft.com/office/drawing/2014/main" id="{195D0D72-2864-3B4F-AD0C-8D2AA5145DA2}"/>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4" name="AutoShape 109">
                        <a:extLst>
                          <a:ext uri="{FF2B5EF4-FFF2-40B4-BE49-F238E27FC236}">
                            <a16:creationId xmlns:a16="http://schemas.microsoft.com/office/drawing/2014/main" id="{E55B99DE-0597-3145-81BC-98E1EC4B3FD1}"/>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45" name="Picture 110" descr="desktop_computer_stylized_small">
                      <a:extLst>
                        <a:ext uri="{FF2B5EF4-FFF2-40B4-BE49-F238E27FC236}">
                          <a16:creationId xmlns:a16="http://schemas.microsoft.com/office/drawing/2014/main" id="{5FB8C145-7ACE-E648-BBB7-20201870A70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6" name="Rectangle 112">
                      <a:extLst>
                        <a:ext uri="{FF2B5EF4-FFF2-40B4-BE49-F238E27FC236}">
                          <a16:creationId xmlns:a16="http://schemas.microsoft.com/office/drawing/2014/main" id="{F2003DEA-0401-1F4E-AD90-AC69AA3E7E5B}"/>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7" name="Freeform 113">
                      <a:extLst>
                        <a:ext uri="{FF2B5EF4-FFF2-40B4-BE49-F238E27FC236}">
                          <a16:creationId xmlns:a16="http://schemas.microsoft.com/office/drawing/2014/main" id="{F3EA5308-B706-C143-97C3-FEBF11F1F8B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48" name="Picture 115" descr="tv">
                      <a:extLst>
                        <a:ext uri="{FF2B5EF4-FFF2-40B4-BE49-F238E27FC236}">
                          <a16:creationId xmlns:a16="http://schemas.microsoft.com/office/drawing/2014/main" id="{EABA3C7B-C202-794D-A3FB-3B29837291A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338" name="Straight Connector 337">
                  <a:extLst>
                    <a:ext uri="{FF2B5EF4-FFF2-40B4-BE49-F238E27FC236}">
                      <a16:creationId xmlns:a16="http://schemas.microsoft.com/office/drawing/2014/main" id="{74AF2BF7-B943-A746-B252-2B443091B823}"/>
                    </a:ext>
                  </a:extLst>
                </p:cNvPr>
                <p:cNvCxnSpPr/>
                <p:nvPr/>
              </p:nvCxnSpPr>
              <p:spPr>
                <a:xfrm>
                  <a:off x="9334500" y="1147233"/>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cxnSp>
            <p:nvCxnSpPr>
              <p:cNvPr id="301" name="Straight Connector 300">
                <a:extLst>
                  <a:ext uri="{FF2B5EF4-FFF2-40B4-BE49-F238E27FC236}">
                    <a16:creationId xmlns:a16="http://schemas.microsoft.com/office/drawing/2014/main" id="{EE38AA63-EC11-9F42-9745-2278EB109853}"/>
                  </a:ext>
                </a:extLst>
              </p:cNvPr>
              <p:cNvCxnSpPr/>
              <p:nvPr/>
            </p:nvCxnSpPr>
            <p:spPr>
              <a:xfrm>
                <a:off x="8428567" y="1151466"/>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nvGrpSpPr>
              <p:cNvPr id="302" name="Group 301">
                <a:extLst>
                  <a:ext uri="{FF2B5EF4-FFF2-40B4-BE49-F238E27FC236}">
                    <a16:creationId xmlns:a16="http://schemas.microsoft.com/office/drawing/2014/main" id="{F319704F-B982-7B4D-9960-D57CBFDB553F}"/>
                  </a:ext>
                </a:extLst>
              </p:cNvPr>
              <p:cNvGrpSpPr/>
              <p:nvPr/>
            </p:nvGrpSpPr>
            <p:grpSpPr>
              <a:xfrm>
                <a:off x="8795279" y="1483783"/>
                <a:ext cx="850900" cy="623888"/>
                <a:chOff x="7872413" y="1479550"/>
                <a:chExt cx="850900" cy="623888"/>
              </a:xfrm>
            </p:grpSpPr>
            <p:grpSp>
              <p:nvGrpSpPr>
                <p:cNvPr id="304" name="Group 135">
                  <a:extLst>
                    <a:ext uri="{FF2B5EF4-FFF2-40B4-BE49-F238E27FC236}">
                      <a16:creationId xmlns:a16="http://schemas.microsoft.com/office/drawing/2014/main" id="{25279E9E-A15B-1F48-A106-9A2AB09A14BA}"/>
                    </a:ext>
                  </a:extLst>
                </p:cNvPr>
                <p:cNvGrpSpPr>
                  <a:grpSpLocks/>
                </p:cNvGrpSpPr>
                <p:nvPr/>
              </p:nvGrpSpPr>
              <p:grpSpPr bwMode="auto">
                <a:xfrm>
                  <a:off x="7872413" y="1576388"/>
                  <a:ext cx="850900" cy="527050"/>
                  <a:chOff x="-490" y="1664"/>
                  <a:chExt cx="1429" cy="842"/>
                </a:xfrm>
              </p:grpSpPr>
              <p:sp>
                <p:nvSpPr>
                  <p:cNvPr id="306" name="AutoShape 136">
                    <a:extLst>
                      <a:ext uri="{FF2B5EF4-FFF2-40B4-BE49-F238E27FC236}">
                        <a16:creationId xmlns:a16="http://schemas.microsoft.com/office/drawing/2014/main" id="{31F27311-5038-7743-9C67-00780D22F6CA}"/>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16" name="Group 137">
                    <a:extLst>
                      <a:ext uri="{FF2B5EF4-FFF2-40B4-BE49-F238E27FC236}">
                        <a16:creationId xmlns:a16="http://schemas.microsoft.com/office/drawing/2014/main" id="{0DC431F1-4E78-FF44-A0B3-E4CCCE9F61B3}"/>
                      </a:ext>
                    </a:extLst>
                  </p:cNvPr>
                  <p:cNvGrpSpPr>
                    <a:grpSpLocks/>
                  </p:cNvGrpSpPr>
                  <p:nvPr/>
                </p:nvGrpSpPr>
                <p:grpSpPr bwMode="auto">
                  <a:xfrm>
                    <a:off x="-427" y="1737"/>
                    <a:ext cx="1217" cy="769"/>
                    <a:chOff x="-427" y="1737"/>
                    <a:chExt cx="1217" cy="769"/>
                  </a:xfrm>
                </p:grpSpPr>
                <p:sp>
                  <p:nvSpPr>
                    <p:cNvPr id="324" name="Rectangle 138">
                      <a:extLst>
                        <a:ext uri="{FF2B5EF4-FFF2-40B4-BE49-F238E27FC236}">
                          <a16:creationId xmlns:a16="http://schemas.microsoft.com/office/drawing/2014/main" id="{B31BF9B4-3AD6-DB46-BEA2-A277446CE80D}"/>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5" name="Line 7">
                      <a:extLst>
                        <a:ext uri="{FF2B5EF4-FFF2-40B4-BE49-F238E27FC236}">
                          <a16:creationId xmlns:a16="http://schemas.microsoft.com/office/drawing/2014/main" id="{ED6DCD2B-F4B4-3346-9C82-FF6E1841BA88}"/>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26" name="Group 140">
                      <a:extLst>
                        <a:ext uri="{FF2B5EF4-FFF2-40B4-BE49-F238E27FC236}">
                          <a16:creationId xmlns:a16="http://schemas.microsoft.com/office/drawing/2014/main" id="{FE6AB543-1E1A-3F4E-BF6C-AB32B91A3EF9}"/>
                        </a:ext>
                      </a:extLst>
                    </p:cNvPr>
                    <p:cNvGrpSpPr>
                      <a:grpSpLocks/>
                    </p:cNvGrpSpPr>
                    <p:nvPr/>
                  </p:nvGrpSpPr>
                  <p:grpSpPr bwMode="auto">
                    <a:xfrm>
                      <a:off x="68" y="2192"/>
                      <a:ext cx="387" cy="139"/>
                      <a:chOff x="322" y="890"/>
                      <a:chExt cx="872" cy="339"/>
                    </a:xfrm>
                  </p:grpSpPr>
                  <p:sp>
                    <p:nvSpPr>
                      <p:cNvPr id="331" name="Rectangle 141">
                        <a:extLst>
                          <a:ext uri="{FF2B5EF4-FFF2-40B4-BE49-F238E27FC236}">
                            <a16:creationId xmlns:a16="http://schemas.microsoft.com/office/drawing/2014/main" id="{43F7A185-841B-254E-88BA-634FCF053371}"/>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42">
                        <a:extLst>
                          <a:ext uri="{FF2B5EF4-FFF2-40B4-BE49-F238E27FC236}">
                            <a16:creationId xmlns:a16="http://schemas.microsoft.com/office/drawing/2014/main" id="{8A58443C-B792-E24E-AA24-833037BC1BB1}"/>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3" name="Rectangle 143">
                        <a:extLst>
                          <a:ext uri="{FF2B5EF4-FFF2-40B4-BE49-F238E27FC236}">
                            <a16:creationId xmlns:a16="http://schemas.microsoft.com/office/drawing/2014/main" id="{67841AAD-A67A-984C-890C-27238DC611E7}"/>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4" name="Rectangle 144">
                        <a:extLst>
                          <a:ext uri="{FF2B5EF4-FFF2-40B4-BE49-F238E27FC236}">
                            <a16:creationId xmlns:a16="http://schemas.microsoft.com/office/drawing/2014/main" id="{99B12CCF-6A8E-4C42-8428-5EC80E492DC0}"/>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5" name="Rectangle 145">
                        <a:extLst>
                          <a:ext uri="{FF2B5EF4-FFF2-40B4-BE49-F238E27FC236}">
                            <a16:creationId xmlns:a16="http://schemas.microsoft.com/office/drawing/2014/main" id="{F9E3231A-CC81-7547-98A2-FE89100B475A}"/>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6" name="AutoShape 146">
                        <a:extLst>
                          <a:ext uri="{FF2B5EF4-FFF2-40B4-BE49-F238E27FC236}">
                            <a16:creationId xmlns:a16="http://schemas.microsoft.com/office/drawing/2014/main" id="{5B95490B-2DF2-6741-B079-E04BA01E8EF4}"/>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27" name="Picture 147" descr="desktop_computer_stylized_small">
                      <a:extLst>
                        <a:ext uri="{FF2B5EF4-FFF2-40B4-BE49-F238E27FC236}">
                          <a16:creationId xmlns:a16="http://schemas.microsoft.com/office/drawing/2014/main" id="{16BF7DB0-B14B-734E-9E1E-81765A3EE20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 name="Rectangle 148">
                      <a:extLst>
                        <a:ext uri="{FF2B5EF4-FFF2-40B4-BE49-F238E27FC236}">
                          <a16:creationId xmlns:a16="http://schemas.microsoft.com/office/drawing/2014/main" id="{1D40FD0F-29C0-E047-B7D4-F8FE1FD0DD8A}"/>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9" name="Freeform 149">
                      <a:extLst>
                        <a:ext uri="{FF2B5EF4-FFF2-40B4-BE49-F238E27FC236}">
                          <a16:creationId xmlns:a16="http://schemas.microsoft.com/office/drawing/2014/main" id="{76837186-3492-A340-AA78-C880936144C4}"/>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30" name="Picture 151" descr="tv">
                      <a:extLst>
                        <a:ext uri="{FF2B5EF4-FFF2-40B4-BE49-F238E27FC236}">
                          <a16:creationId xmlns:a16="http://schemas.microsoft.com/office/drawing/2014/main" id="{188B66AB-AF8D-EE40-89A6-279EED0305B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05" name="Freeform 209">
                  <a:extLst>
                    <a:ext uri="{FF2B5EF4-FFF2-40B4-BE49-F238E27FC236}">
                      <a16:creationId xmlns:a16="http://schemas.microsoft.com/office/drawing/2014/main" id="{0379BC1E-CE8C-9E41-9C56-6EEF0F79BA85}"/>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3" name="Text Box 204">
                <a:extLst>
                  <a:ext uri="{FF2B5EF4-FFF2-40B4-BE49-F238E27FC236}">
                    <a16:creationId xmlns:a16="http://schemas.microsoft.com/office/drawing/2014/main" id="{8B2B579D-D385-BD4B-A1C0-247155B70CCA}"/>
                  </a:ext>
                </a:extLst>
              </p:cNvPr>
              <p:cNvSpPr txBox="1">
                <a:spLocks noChangeArrowheads="1"/>
              </p:cNvSpPr>
              <p:nvPr/>
            </p:nvSpPr>
            <p:spPr bwMode="auto">
              <a:xfrm>
                <a:off x="9744075" y="134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sp>
          <p:nvSpPr>
            <p:cNvPr id="268" name="Rectangle 267">
              <a:extLst>
                <a:ext uri="{FF2B5EF4-FFF2-40B4-BE49-F238E27FC236}">
                  <a16:creationId xmlns:a16="http://schemas.microsoft.com/office/drawing/2014/main" id="{090757EC-D70E-864B-8D4F-700F97AB7D0B}"/>
                </a:ext>
              </a:extLst>
            </p:cNvPr>
            <p:cNvSpPr/>
            <p:nvPr/>
          </p:nvSpPr>
          <p:spPr>
            <a:xfrm>
              <a:off x="9880298" y="2315290"/>
              <a:ext cx="14959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Cable access</a:t>
              </a:r>
            </a:p>
          </p:txBody>
        </p:sp>
        <p:sp>
          <p:nvSpPr>
            <p:cNvPr id="269" name="Rectangle 268">
              <a:extLst>
                <a:ext uri="{FF2B5EF4-FFF2-40B4-BE49-F238E27FC236}">
                  <a16:creationId xmlns:a16="http://schemas.microsoft.com/office/drawing/2014/main" id="{CF8093FE-FD2F-B44E-8C52-4793A76CE340}"/>
                </a:ext>
              </a:extLst>
            </p:cNvPr>
            <p:cNvSpPr/>
            <p:nvPr/>
          </p:nvSpPr>
          <p:spPr>
            <a:xfrm>
              <a:off x="8838380" y="4315152"/>
              <a:ext cx="94769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cellular</a:t>
              </a:r>
            </a:p>
          </p:txBody>
        </p:sp>
        <p:sp>
          <p:nvSpPr>
            <p:cNvPr id="270" name="Rectangle 269">
              <a:extLst>
                <a:ext uri="{FF2B5EF4-FFF2-40B4-BE49-F238E27FC236}">
                  <a16:creationId xmlns:a16="http://schemas.microsoft.com/office/drawing/2014/main" id="{E8BF0FE3-AED7-624C-818A-35B66237BBB1}"/>
                </a:ext>
              </a:extLst>
            </p:cNvPr>
            <p:cNvSpPr/>
            <p:nvPr/>
          </p:nvSpPr>
          <p:spPr>
            <a:xfrm>
              <a:off x="8860151" y="5885806"/>
              <a:ext cx="6495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WiFi</a:t>
              </a:r>
            </a:p>
          </p:txBody>
        </p:sp>
        <p:sp>
          <p:nvSpPr>
            <p:cNvPr id="271" name="Rectangle 270">
              <a:extLst>
                <a:ext uri="{FF2B5EF4-FFF2-40B4-BE49-F238E27FC236}">
                  <a16:creationId xmlns:a16="http://schemas.microsoft.com/office/drawing/2014/main" id="{E76A483E-074E-EF4A-8E9D-CA190F5929FE}"/>
                </a:ext>
              </a:extLst>
            </p:cNvPr>
            <p:cNvSpPr/>
            <p:nvPr/>
          </p:nvSpPr>
          <p:spPr>
            <a:xfrm>
              <a:off x="10374820" y="5030500"/>
              <a:ext cx="16743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Ethernet LANs</a:t>
              </a:r>
            </a:p>
          </p:txBody>
        </p:sp>
      </p:grpSp>
      <p:sp>
        <p:nvSpPr>
          <p:cNvPr id="7" name="Slide Number Placeholder 6">
            <a:extLst>
              <a:ext uri="{FF2B5EF4-FFF2-40B4-BE49-F238E27FC236}">
                <a16:creationId xmlns:a16="http://schemas.microsoft.com/office/drawing/2014/main" id="{0D4F203A-B923-5494-2493-49A90E8E97E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788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dissolve">
                                      <p:cBhvr>
                                        <p:cTn id="7" dur="500"/>
                                        <p:tgtEl>
                                          <p:spTgt spid="6">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dissolve">
                                      <p:cBhvr>
                                        <p:cTn id="10" dur="500"/>
                                        <p:tgtEl>
                                          <p:spTgt spid="6">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dissolv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dissolve">
                                      <p:cBhvr>
                                        <p:cTn id="18" dur="500"/>
                                        <p:tgtEl>
                                          <p:spTgt spid="6">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dissolve">
                                      <p:cBhvr>
                                        <p:cTn id="21" dur="500"/>
                                        <p:tgtEl>
                                          <p:spTgt spid="6">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dissolve">
                                      <p:cBhvr>
                                        <p:cTn id="26" dur="500"/>
                                        <p:tgtEl>
                                          <p:spTgt spid="6">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dissolve">
                                      <p:cBhvr>
                                        <p:cTn id="2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Freeform 111">
            <a:extLst>
              <a:ext uri="{FF2B5EF4-FFF2-40B4-BE49-F238E27FC236}">
                <a16:creationId xmlns:a16="http://schemas.microsoft.com/office/drawing/2014/main" id="{7F51B7E6-A68F-BE4A-979C-15563FEEBA73}"/>
              </a:ext>
            </a:extLst>
          </p:cNvPr>
          <p:cNvSpPr/>
          <p:nvPr/>
        </p:nvSpPr>
        <p:spPr>
          <a:xfrm>
            <a:off x="2093843" y="2862471"/>
            <a:ext cx="596348" cy="2902226"/>
          </a:xfrm>
          <a:custGeom>
            <a:avLst/>
            <a:gdLst>
              <a:gd name="connsiteX0" fmla="*/ 0 w 596348"/>
              <a:gd name="connsiteY0" fmla="*/ 0 h 2796209"/>
              <a:gd name="connsiteX1" fmla="*/ 0 w 596348"/>
              <a:gd name="connsiteY1" fmla="*/ 2796209 h 2796209"/>
              <a:gd name="connsiteX2" fmla="*/ 596348 w 596348"/>
              <a:gd name="connsiteY2" fmla="*/ 2796209 h 2796209"/>
            </a:gdLst>
            <a:ahLst/>
            <a:cxnLst>
              <a:cxn ang="0">
                <a:pos x="connsiteX0" y="connsiteY0"/>
              </a:cxn>
              <a:cxn ang="0">
                <a:pos x="connsiteX1" y="connsiteY1"/>
              </a:cxn>
              <a:cxn ang="0">
                <a:pos x="connsiteX2" y="connsiteY2"/>
              </a:cxn>
            </a:cxnLst>
            <a:rect l="l" t="t" r="r" b="b"/>
            <a:pathLst>
              <a:path w="596348" h="2796209">
                <a:moveTo>
                  <a:pt x="0" y="0"/>
                </a:moveTo>
                <a:lnTo>
                  <a:pt x="0" y="2796209"/>
                </a:lnTo>
                <a:lnTo>
                  <a:pt x="596348" y="2796209"/>
                </a:lnTo>
              </a:path>
            </a:pathLst>
          </a:custGeom>
          <a:noFill/>
          <a:ln w="31750">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7D6B27-2D57-4249-8EF3-5AC82165CFC6}"/>
              </a:ext>
            </a:extLst>
          </p:cNvPr>
          <p:cNvSpPr>
            <a:spLocks noGrp="1"/>
          </p:cNvSpPr>
          <p:nvPr>
            <p:ph type="title"/>
          </p:nvPr>
        </p:nvSpPr>
        <p:spPr/>
        <p:txBody>
          <a:bodyPr/>
          <a:lstStyle/>
          <a:p>
            <a:r>
              <a:rPr lang="en-US" b="0" dirty="0">
                <a:latin typeface="+mn-lt"/>
              </a:rPr>
              <a:t>Error detection</a:t>
            </a:r>
          </a:p>
        </p:txBody>
      </p:sp>
      <p:sp>
        <p:nvSpPr>
          <p:cNvPr id="7" name="Text Box 4">
            <a:extLst>
              <a:ext uri="{FF2B5EF4-FFF2-40B4-BE49-F238E27FC236}">
                <a16:creationId xmlns:a16="http://schemas.microsoft.com/office/drawing/2014/main" id="{B317981B-FC40-9845-ACEA-8C6C14F5CA2D}"/>
              </a:ext>
            </a:extLst>
          </p:cNvPr>
          <p:cNvSpPr txBox="1">
            <a:spLocks noChangeArrowheads="1"/>
          </p:cNvSpPr>
          <p:nvPr/>
        </p:nvSpPr>
        <p:spPr bwMode="auto">
          <a:xfrm>
            <a:off x="1089990" y="1500049"/>
            <a:ext cx="9869558"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EDC: error detection and correction bits (e.g., redundancy)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  data protected by error checking, may include header fields </a:t>
            </a:r>
          </a:p>
        </p:txBody>
      </p:sp>
      <p:sp>
        <p:nvSpPr>
          <p:cNvPr id="10" name="Text Box 4">
            <a:extLst>
              <a:ext uri="{FF2B5EF4-FFF2-40B4-BE49-F238E27FC236}">
                <a16:creationId xmlns:a16="http://schemas.microsoft.com/office/drawing/2014/main" id="{81B18EEE-2CFF-5B46-9EEA-5C16983039DC}"/>
              </a:ext>
            </a:extLst>
          </p:cNvPr>
          <p:cNvSpPr txBox="1">
            <a:spLocks noChangeArrowheads="1"/>
          </p:cNvSpPr>
          <p:nvPr/>
        </p:nvSpPr>
        <p:spPr bwMode="auto">
          <a:xfrm>
            <a:off x="8080513" y="3028121"/>
            <a:ext cx="3448878" cy="2677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Error detection not 100% reliable!</a:t>
            </a:r>
          </a:p>
          <a:p>
            <a:pPr marL="404813" marR="0" lvl="1" indent="-287338"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protocol may miss some errors, but rarely</a:t>
            </a:r>
          </a:p>
          <a:p>
            <a:pPr marL="404813" marR="0" lvl="1" indent="-287338"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larger EDC field yields better detection and correction</a:t>
            </a:r>
          </a:p>
        </p:txBody>
      </p:sp>
      <p:grpSp>
        <p:nvGrpSpPr>
          <p:cNvPr id="13" name="Group 12">
            <a:extLst>
              <a:ext uri="{FF2B5EF4-FFF2-40B4-BE49-F238E27FC236}">
                <a16:creationId xmlns:a16="http://schemas.microsoft.com/office/drawing/2014/main" id="{E47F3614-B8B3-7B47-811B-B113DE71CD9C}"/>
              </a:ext>
            </a:extLst>
          </p:cNvPr>
          <p:cNvGrpSpPr/>
          <p:nvPr/>
        </p:nvGrpSpPr>
        <p:grpSpPr>
          <a:xfrm>
            <a:off x="1550505" y="3048001"/>
            <a:ext cx="1656522" cy="400110"/>
            <a:chOff x="437322" y="2637183"/>
            <a:chExt cx="1656522" cy="400110"/>
          </a:xfrm>
        </p:grpSpPr>
        <p:sp>
          <p:nvSpPr>
            <p:cNvPr id="11" name="Rectangle 10">
              <a:extLst>
                <a:ext uri="{FF2B5EF4-FFF2-40B4-BE49-F238E27FC236}">
                  <a16:creationId xmlns:a16="http://schemas.microsoft.com/office/drawing/2014/main" id="{0B25B757-9F36-8547-AD5E-F5695EE4E0A3}"/>
                </a:ext>
              </a:extLst>
            </p:cNvPr>
            <p:cNvSpPr/>
            <p:nvPr/>
          </p:nvSpPr>
          <p:spPr>
            <a:xfrm>
              <a:off x="437322" y="2690191"/>
              <a:ext cx="1656522"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0F86D0A8-FCC7-6B4C-9159-12132B3971BD}"/>
                </a:ext>
              </a:extLst>
            </p:cNvPr>
            <p:cNvSpPr txBox="1"/>
            <p:nvPr/>
          </p:nvSpPr>
          <p:spPr>
            <a:xfrm>
              <a:off x="675860" y="2637183"/>
              <a:ext cx="11805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12561F8A-1D0B-DE40-8B84-1CA6B5491E56}"/>
              </a:ext>
            </a:extLst>
          </p:cNvPr>
          <p:cNvGrpSpPr/>
          <p:nvPr/>
        </p:nvGrpSpPr>
        <p:grpSpPr>
          <a:xfrm>
            <a:off x="1567043" y="4446000"/>
            <a:ext cx="2325599" cy="862266"/>
            <a:chOff x="1567043" y="4446000"/>
            <a:chExt cx="2325599" cy="862266"/>
          </a:xfrm>
        </p:grpSpPr>
        <p:grpSp>
          <p:nvGrpSpPr>
            <p:cNvPr id="23" name="Group 22">
              <a:extLst>
                <a:ext uri="{FF2B5EF4-FFF2-40B4-BE49-F238E27FC236}">
                  <a16:creationId xmlns:a16="http://schemas.microsoft.com/office/drawing/2014/main" id="{9D1423F0-A1BA-FF4F-A8D3-75659E8A0BA4}"/>
                </a:ext>
              </a:extLst>
            </p:cNvPr>
            <p:cNvGrpSpPr/>
            <p:nvPr/>
          </p:nvGrpSpPr>
          <p:grpSpPr>
            <a:xfrm>
              <a:off x="1567043" y="4905756"/>
              <a:ext cx="2325599" cy="402510"/>
              <a:chOff x="1904400" y="5169547"/>
              <a:chExt cx="2325599" cy="402510"/>
            </a:xfrm>
          </p:grpSpPr>
          <p:sp>
            <p:nvSpPr>
              <p:cNvPr id="18" name="Rectangle 17">
                <a:extLst>
                  <a:ext uri="{FF2B5EF4-FFF2-40B4-BE49-F238E27FC236}">
                    <a16:creationId xmlns:a16="http://schemas.microsoft.com/office/drawing/2014/main" id="{8204CD8F-DCEE-174F-9DDC-16378D58D91B}"/>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7402CF49-30A4-064E-AFB1-FC182192C60C}"/>
                  </a:ext>
                </a:extLst>
              </p:cNvPr>
              <p:cNvSpPr txBox="1"/>
              <p:nvPr/>
            </p:nvSpPr>
            <p:spPr>
              <a:xfrm>
                <a:off x="2617147" y="5171947"/>
                <a:ext cx="3417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CE71317C-4216-4C43-B388-15C367B65BB8}"/>
                  </a:ext>
                </a:extLst>
              </p:cNvPr>
              <p:cNvSpPr txBox="1"/>
              <p:nvPr/>
            </p:nvSpPr>
            <p:spPr>
              <a:xfrm>
                <a:off x="3549850" y="5169547"/>
                <a:ext cx="60305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5ABCC57A-846B-9445-8EC5-198834858081}"/>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5373B4EB-E4C9-6D47-8A33-AAF8C5FB5BC5}"/>
                </a:ext>
              </a:extLst>
            </p:cNvPr>
            <p:cNvGrpSpPr/>
            <p:nvPr/>
          </p:nvGrpSpPr>
          <p:grpSpPr>
            <a:xfrm>
              <a:off x="1571947" y="4446000"/>
              <a:ext cx="1645200" cy="400110"/>
              <a:chOff x="1897200" y="4446000"/>
              <a:chExt cx="1645200" cy="400110"/>
            </a:xfrm>
          </p:grpSpPr>
          <p:cxnSp>
            <p:nvCxnSpPr>
              <p:cNvPr id="26" name="Straight Arrow Connector 25">
                <a:extLst>
                  <a:ext uri="{FF2B5EF4-FFF2-40B4-BE49-F238E27FC236}">
                    <a16:creationId xmlns:a16="http://schemas.microsoft.com/office/drawing/2014/main" id="{30EFBDBE-EA98-A040-A650-F657EBD89B49}"/>
                  </a:ext>
                </a:extLst>
              </p:cNvPr>
              <p:cNvCxnSpPr/>
              <p:nvPr/>
            </p:nvCxnSpPr>
            <p:spPr>
              <a:xfrm>
                <a:off x="1897200" y="4665600"/>
                <a:ext cx="1638000"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5EEAD09-901F-734E-87E5-21A3AC7FEB6F}"/>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0D39C20D-EAD3-2B47-9B8D-073C1688C2E3}"/>
                  </a:ext>
                </a:extLst>
              </p:cNvPr>
              <p:cNvSpPr txBox="1"/>
              <p:nvPr/>
            </p:nvSpPr>
            <p:spPr>
              <a:xfrm>
                <a:off x="2088000" y="4446000"/>
                <a:ext cx="1278812"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data bits</a:t>
                </a:r>
              </a:p>
            </p:txBody>
          </p:sp>
          <p:cxnSp>
            <p:nvCxnSpPr>
              <p:cNvPr id="29" name="Straight Connector 28">
                <a:extLst>
                  <a:ext uri="{FF2B5EF4-FFF2-40B4-BE49-F238E27FC236}">
                    <a16:creationId xmlns:a16="http://schemas.microsoft.com/office/drawing/2014/main" id="{3DA25F4C-C4F2-1145-882F-8365320D7B57}"/>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3742D6-A287-9242-A316-ACB86B5DE59A}"/>
                  </a:ext>
                </a:extLst>
              </p:cNvPr>
              <p:cNvCxnSpPr/>
              <p:nvPr/>
            </p:nvCxnSpPr>
            <p:spPr>
              <a:xfrm>
                <a:off x="1902000"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9" name="Group 108">
            <a:extLst>
              <a:ext uri="{FF2B5EF4-FFF2-40B4-BE49-F238E27FC236}">
                <a16:creationId xmlns:a16="http://schemas.microsoft.com/office/drawing/2014/main" id="{1EAA84A3-6E3A-7849-BCAA-4977D967CF20}"/>
              </a:ext>
            </a:extLst>
          </p:cNvPr>
          <p:cNvGrpSpPr/>
          <p:nvPr/>
        </p:nvGrpSpPr>
        <p:grpSpPr>
          <a:xfrm>
            <a:off x="2714378" y="5528580"/>
            <a:ext cx="2679258" cy="434898"/>
            <a:chOff x="3244465" y="6071919"/>
            <a:chExt cx="2679258" cy="434898"/>
          </a:xfrm>
        </p:grpSpPr>
        <p:grpSp>
          <p:nvGrpSpPr>
            <p:cNvPr id="108" name="Group 107">
              <a:extLst>
                <a:ext uri="{FF2B5EF4-FFF2-40B4-BE49-F238E27FC236}">
                  <a16:creationId xmlns:a16="http://schemas.microsoft.com/office/drawing/2014/main" id="{D9E3893F-ACB5-AD40-A8E9-EAFB99935222}"/>
                </a:ext>
              </a:extLst>
            </p:cNvPr>
            <p:cNvGrpSpPr/>
            <p:nvPr/>
          </p:nvGrpSpPr>
          <p:grpSpPr>
            <a:xfrm>
              <a:off x="3244465" y="6071919"/>
              <a:ext cx="2679258" cy="434898"/>
              <a:chOff x="3244464" y="6071919"/>
              <a:chExt cx="2864787" cy="434898"/>
            </a:xfrm>
          </p:grpSpPr>
          <p:sp>
            <p:nvSpPr>
              <p:cNvPr id="62" name="Rectangle 61">
                <a:extLst>
                  <a:ext uri="{FF2B5EF4-FFF2-40B4-BE49-F238E27FC236}">
                    <a16:creationId xmlns:a16="http://schemas.microsoft.com/office/drawing/2014/main" id="{608EC3E2-ECED-4F4A-AA94-8EC7D14E1C96}"/>
                  </a:ext>
                </a:extLst>
              </p:cNvPr>
              <p:cNvSpPr/>
              <p:nvPr/>
            </p:nvSpPr>
            <p:spPr>
              <a:xfrm>
                <a:off x="3320909" y="6071919"/>
                <a:ext cx="2711898" cy="434898"/>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8D0958D5-2A1C-BB4F-9037-EF68A07E340F}"/>
                  </a:ext>
                </a:extLst>
              </p:cNvPr>
              <p:cNvSpPr/>
              <p:nvPr/>
            </p:nvSpPr>
            <p:spPr>
              <a:xfrm>
                <a:off x="3244464" y="6071919"/>
                <a:ext cx="152890" cy="434896"/>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48D02393-68D8-2B41-B21C-E454A7B124E0}"/>
                  </a:ext>
                </a:extLst>
              </p:cNvPr>
              <p:cNvSpPr/>
              <p:nvPr/>
            </p:nvSpPr>
            <p:spPr>
              <a:xfrm>
                <a:off x="5956361" y="6071919"/>
                <a:ext cx="152890" cy="434896"/>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07898BB2-AD26-6D40-9691-3F368167B652}"/>
                  </a:ext>
                </a:extLst>
              </p:cNvPr>
              <p:cNvSpPr/>
              <p:nvPr/>
            </p:nvSpPr>
            <p:spPr>
              <a:xfrm>
                <a:off x="5752507" y="6071919"/>
                <a:ext cx="280299" cy="434896"/>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1" name="TextBox 60">
              <a:extLst>
                <a:ext uri="{FF2B5EF4-FFF2-40B4-BE49-F238E27FC236}">
                  <a16:creationId xmlns:a16="http://schemas.microsoft.com/office/drawing/2014/main" id="{D503C8C1-772E-0A43-A380-E4B70DBD5FAE}"/>
                </a:ext>
              </a:extLst>
            </p:cNvPr>
            <p:cNvSpPr txBox="1"/>
            <p:nvPr/>
          </p:nvSpPr>
          <p:spPr>
            <a:xfrm>
              <a:off x="3568996" y="6078283"/>
              <a:ext cx="213725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bit-error prone link</a:t>
              </a:r>
            </a:p>
          </p:txBody>
        </p:sp>
      </p:grpSp>
      <p:grpSp>
        <p:nvGrpSpPr>
          <p:cNvPr id="134" name="Group 133">
            <a:extLst>
              <a:ext uri="{FF2B5EF4-FFF2-40B4-BE49-F238E27FC236}">
                <a16:creationId xmlns:a16="http://schemas.microsoft.com/office/drawing/2014/main" id="{16C5B5BB-AE5C-774A-A52D-9FA9A80A5C3B}"/>
              </a:ext>
            </a:extLst>
          </p:cNvPr>
          <p:cNvGrpSpPr/>
          <p:nvPr/>
        </p:nvGrpSpPr>
        <p:grpSpPr>
          <a:xfrm>
            <a:off x="4661425" y="4717774"/>
            <a:ext cx="2325599" cy="1033670"/>
            <a:chOff x="4661425" y="4717774"/>
            <a:chExt cx="2325599" cy="1033670"/>
          </a:xfrm>
        </p:grpSpPr>
        <p:sp>
          <p:nvSpPr>
            <p:cNvPr id="113" name="Freeform 112">
              <a:extLst>
                <a:ext uri="{FF2B5EF4-FFF2-40B4-BE49-F238E27FC236}">
                  <a16:creationId xmlns:a16="http://schemas.microsoft.com/office/drawing/2014/main" id="{F835B0D2-C006-D94E-8669-286F102B1A07}"/>
                </a:ext>
              </a:extLst>
            </p:cNvPr>
            <p:cNvSpPr/>
            <p:nvPr/>
          </p:nvSpPr>
          <p:spPr>
            <a:xfrm>
              <a:off x="5486400" y="4717774"/>
              <a:ext cx="238539" cy="1033670"/>
            </a:xfrm>
            <a:custGeom>
              <a:avLst/>
              <a:gdLst>
                <a:gd name="connsiteX0" fmla="*/ 0 w 238539"/>
                <a:gd name="connsiteY0" fmla="*/ 1033670 h 1033670"/>
                <a:gd name="connsiteX1" fmla="*/ 238539 w 238539"/>
                <a:gd name="connsiteY1" fmla="*/ 1033670 h 1033670"/>
                <a:gd name="connsiteX2" fmla="*/ 238539 w 238539"/>
                <a:gd name="connsiteY2" fmla="*/ 0 h 1033670"/>
              </a:gdLst>
              <a:ahLst/>
              <a:cxnLst>
                <a:cxn ang="0">
                  <a:pos x="connsiteX0" y="connsiteY0"/>
                </a:cxn>
                <a:cxn ang="0">
                  <a:pos x="connsiteX1" y="connsiteY1"/>
                </a:cxn>
                <a:cxn ang="0">
                  <a:pos x="connsiteX2" y="connsiteY2"/>
                </a:cxn>
              </a:cxnLst>
              <a:rect l="l" t="t" r="r" b="b"/>
              <a:pathLst>
                <a:path w="238539" h="1033670">
                  <a:moveTo>
                    <a:pt x="0" y="1033670"/>
                  </a:moveTo>
                  <a:lnTo>
                    <a:pt x="238539" y="1033670"/>
                  </a:lnTo>
                  <a:lnTo>
                    <a:pt x="238539" y="0"/>
                  </a:lnTo>
                </a:path>
              </a:pathLst>
            </a:custGeom>
            <a:noFill/>
            <a:ln w="28575">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6" name="Group 115">
              <a:extLst>
                <a:ext uri="{FF2B5EF4-FFF2-40B4-BE49-F238E27FC236}">
                  <a16:creationId xmlns:a16="http://schemas.microsoft.com/office/drawing/2014/main" id="{D6E86C6F-6BC6-244B-8ECE-6E6E56AD43C2}"/>
                </a:ext>
              </a:extLst>
            </p:cNvPr>
            <p:cNvGrpSpPr/>
            <p:nvPr/>
          </p:nvGrpSpPr>
          <p:grpSpPr>
            <a:xfrm>
              <a:off x="4661425" y="4890052"/>
              <a:ext cx="2325599" cy="402510"/>
              <a:chOff x="1904400" y="5169547"/>
              <a:chExt cx="2325599" cy="402510"/>
            </a:xfrm>
          </p:grpSpPr>
          <p:sp>
            <p:nvSpPr>
              <p:cNvPr id="117" name="Rectangle 116">
                <a:extLst>
                  <a:ext uri="{FF2B5EF4-FFF2-40B4-BE49-F238E27FC236}">
                    <a16:creationId xmlns:a16="http://schemas.microsoft.com/office/drawing/2014/main" id="{E4A7AA7B-0175-DB46-B3C6-ACC0A348568C}"/>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8" name="TextBox 117">
                <a:extLst>
                  <a:ext uri="{FF2B5EF4-FFF2-40B4-BE49-F238E27FC236}">
                    <a16:creationId xmlns:a16="http://schemas.microsoft.com/office/drawing/2014/main" id="{B3B62150-9929-094D-8252-E74930AA6ADF}"/>
                  </a:ext>
                </a:extLst>
              </p:cNvPr>
              <p:cNvSpPr txBox="1"/>
              <p:nvPr/>
            </p:nvSpPr>
            <p:spPr>
              <a:xfrm>
                <a:off x="2617147" y="5171947"/>
                <a:ext cx="40626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TextBox 118">
                <a:extLst>
                  <a:ext uri="{FF2B5EF4-FFF2-40B4-BE49-F238E27FC236}">
                    <a16:creationId xmlns:a16="http://schemas.microsoft.com/office/drawing/2014/main" id="{B04AB006-6F9E-2C4F-8C02-58009DF0B39D}"/>
                  </a:ext>
                </a:extLst>
              </p:cNvPr>
              <p:cNvSpPr txBox="1"/>
              <p:nvPr/>
            </p:nvSpPr>
            <p:spPr>
              <a:xfrm>
                <a:off x="3549850" y="5169547"/>
                <a:ext cx="6783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0" name="Straight Connector 119">
                <a:extLst>
                  <a:ext uri="{FF2B5EF4-FFF2-40B4-BE49-F238E27FC236}">
                    <a16:creationId xmlns:a16="http://schemas.microsoft.com/office/drawing/2014/main" id="{9B0DF45A-EDEF-A04A-AC62-14DB9CE04992}"/>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5" name="Group 134">
            <a:extLst>
              <a:ext uri="{FF2B5EF4-FFF2-40B4-BE49-F238E27FC236}">
                <a16:creationId xmlns:a16="http://schemas.microsoft.com/office/drawing/2014/main" id="{77477719-8F6B-0B49-9CE6-E154E3E98AC3}"/>
              </a:ext>
            </a:extLst>
          </p:cNvPr>
          <p:cNvGrpSpPr/>
          <p:nvPr/>
        </p:nvGrpSpPr>
        <p:grpSpPr>
          <a:xfrm>
            <a:off x="4996068" y="3670851"/>
            <a:ext cx="2457775" cy="1037317"/>
            <a:chOff x="4996068" y="3670851"/>
            <a:chExt cx="2457775" cy="1037317"/>
          </a:xfrm>
        </p:grpSpPr>
        <p:grpSp>
          <p:nvGrpSpPr>
            <p:cNvPr id="124" name="Group 123">
              <a:extLst>
                <a:ext uri="{FF2B5EF4-FFF2-40B4-BE49-F238E27FC236}">
                  <a16:creationId xmlns:a16="http://schemas.microsoft.com/office/drawing/2014/main" id="{ECD2F859-5B67-AD47-A017-0D9D677086AC}"/>
                </a:ext>
              </a:extLst>
            </p:cNvPr>
            <p:cNvGrpSpPr/>
            <p:nvPr/>
          </p:nvGrpSpPr>
          <p:grpSpPr>
            <a:xfrm>
              <a:off x="4996068" y="3670851"/>
              <a:ext cx="1431235" cy="1037317"/>
              <a:chOff x="6718851" y="5632173"/>
              <a:chExt cx="1431235" cy="1037317"/>
            </a:xfrm>
          </p:grpSpPr>
          <p:sp>
            <p:nvSpPr>
              <p:cNvPr id="122" name="Diamond 121">
                <a:extLst>
                  <a:ext uri="{FF2B5EF4-FFF2-40B4-BE49-F238E27FC236}">
                    <a16:creationId xmlns:a16="http://schemas.microsoft.com/office/drawing/2014/main" id="{77C3078E-D70D-1947-AB61-5F3F5BA57ECC}"/>
                  </a:ext>
                </a:extLst>
              </p:cNvPr>
              <p:cNvSpPr/>
              <p:nvPr/>
            </p:nvSpPr>
            <p:spPr>
              <a:xfrm>
                <a:off x="6718851" y="5632173"/>
                <a:ext cx="1431235" cy="993913"/>
              </a:xfrm>
              <a:prstGeom prst="diamond">
                <a:avLst/>
              </a:prstGeom>
              <a:solidFill>
                <a:schemeClr val="bg1"/>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3" name="TextBox 122">
                <a:extLst>
                  <a:ext uri="{FF2B5EF4-FFF2-40B4-BE49-F238E27FC236}">
                    <a16:creationId xmlns:a16="http://schemas.microsoft.com/office/drawing/2014/main" id="{F9534033-F306-E14B-A719-79E2267ED6B6}"/>
                  </a:ext>
                </a:extLst>
              </p:cNvPr>
              <p:cNvSpPr txBox="1"/>
              <p:nvPr/>
            </p:nvSpPr>
            <p:spPr>
              <a:xfrm>
                <a:off x="6932490" y="5737183"/>
                <a:ext cx="1007327" cy="932307"/>
              </a:xfrm>
              <a:prstGeom prst="rect">
                <a:avLst/>
              </a:prstGeom>
              <a:noFill/>
            </p:spPr>
            <p:txBody>
              <a:bodyPr wrap="none" rtlCol="0">
                <a:spAutoFit/>
              </a:bodyPr>
              <a:lstStyle/>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all</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bits in D’</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OK</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128" name="TextBox 127">
              <a:extLst>
                <a:ext uri="{FF2B5EF4-FFF2-40B4-BE49-F238E27FC236}">
                  <a16:creationId xmlns:a16="http://schemas.microsoft.com/office/drawing/2014/main" id="{2021AD68-3E2D-D64B-A328-B57D61FCD5C4}"/>
                </a:ext>
              </a:extLst>
            </p:cNvPr>
            <p:cNvSpPr txBox="1"/>
            <p:nvPr/>
          </p:nvSpPr>
          <p:spPr>
            <a:xfrm>
              <a:off x="6440556" y="3843131"/>
              <a:ext cx="34977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 name="TextBox 128">
              <a:extLst>
                <a:ext uri="{FF2B5EF4-FFF2-40B4-BE49-F238E27FC236}">
                  <a16:creationId xmlns:a16="http://schemas.microsoft.com/office/drawing/2014/main" id="{6B0E09AF-3DA9-004F-B45F-5B25A613D13D}"/>
                </a:ext>
              </a:extLst>
            </p:cNvPr>
            <p:cNvSpPr txBox="1"/>
            <p:nvPr/>
          </p:nvSpPr>
          <p:spPr>
            <a:xfrm>
              <a:off x="6380921" y="4207566"/>
              <a:ext cx="1072922" cy="492571"/>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detected </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1" name="Straight Arrow Connector 130">
              <a:extLst>
                <a:ext uri="{FF2B5EF4-FFF2-40B4-BE49-F238E27FC236}">
                  <a16:creationId xmlns:a16="http://schemas.microsoft.com/office/drawing/2014/main" id="{F01D339A-38B5-234B-AAEE-DB7358965F0D}"/>
                </a:ext>
              </a:extLst>
            </p:cNvPr>
            <p:cNvCxnSpPr/>
            <p:nvPr/>
          </p:nvCxnSpPr>
          <p:spPr>
            <a:xfrm>
              <a:off x="6440557" y="4161183"/>
              <a:ext cx="715618" cy="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B7A71D88-0E4D-8640-B2F7-F9EA635D4AEB}"/>
              </a:ext>
            </a:extLst>
          </p:cNvPr>
          <p:cNvGrpSpPr/>
          <p:nvPr/>
        </p:nvGrpSpPr>
        <p:grpSpPr>
          <a:xfrm>
            <a:off x="4684642" y="2888974"/>
            <a:ext cx="1656522" cy="845626"/>
            <a:chOff x="4658138" y="2928730"/>
            <a:chExt cx="1656522" cy="845626"/>
          </a:xfrm>
        </p:grpSpPr>
        <p:sp>
          <p:nvSpPr>
            <p:cNvPr id="8" name="Rectangle 6">
              <a:extLst>
                <a:ext uri="{FF2B5EF4-FFF2-40B4-BE49-F238E27FC236}">
                  <a16:creationId xmlns:a16="http://schemas.microsoft.com/office/drawing/2014/main" id="{E464D525-07D1-0C4E-9322-3E346C68FF46}"/>
                </a:ext>
              </a:extLst>
            </p:cNvPr>
            <p:cNvSpPr>
              <a:spLocks noChangeArrowheads="1"/>
            </p:cNvSpPr>
            <p:nvPr/>
          </p:nvSpPr>
          <p:spPr bwMode="auto">
            <a:xfrm>
              <a:off x="5437808" y="3492294"/>
              <a:ext cx="176213" cy="1936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5" name="Straight Arrow Connector 114">
              <a:extLst>
                <a:ext uri="{FF2B5EF4-FFF2-40B4-BE49-F238E27FC236}">
                  <a16:creationId xmlns:a16="http://schemas.microsoft.com/office/drawing/2014/main" id="{AE07FFAD-256D-DD4C-A8F2-98E5BA8111F5}"/>
                </a:ext>
              </a:extLst>
            </p:cNvPr>
            <p:cNvCxnSpPr/>
            <p:nvPr/>
          </p:nvCxnSpPr>
          <p:spPr>
            <a:xfrm flipV="1">
              <a:off x="5685182" y="2928730"/>
              <a:ext cx="0" cy="72887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77ACBF32-D0BC-034B-96C6-CAF273BAE74C}"/>
                </a:ext>
              </a:extLst>
            </p:cNvPr>
            <p:cNvSpPr txBox="1"/>
            <p:nvPr/>
          </p:nvSpPr>
          <p:spPr>
            <a:xfrm>
              <a:off x="4696239" y="3498575"/>
              <a:ext cx="1022524" cy="275781"/>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otherwise</a:t>
              </a:r>
            </a:p>
          </p:txBody>
        </p:sp>
        <p:grpSp>
          <p:nvGrpSpPr>
            <p:cNvPr id="14" name="Group 13">
              <a:extLst>
                <a:ext uri="{FF2B5EF4-FFF2-40B4-BE49-F238E27FC236}">
                  <a16:creationId xmlns:a16="http://schemas.microsoft.com/office/drawing/2014/main" id="{D8FC1D4C-50F1-EC40-9F28-B36E987206D4}"/>
                </a:ext>
              </a:extLst>
            </p:cNvPr>
            <p:cNvGrpSpPr/>
            <p:nvPr/>
          </p:nvGrpSpPr>
          <p:grpSpPr>
            <a:xfrm>
              <a:off x="4658138" y="3028123"/>
              <a:ext cx="1656522" cy="400110"/>
              <a:chOff x="437322" y="2637183"/>
              <a:chExt cx="1656522" cy="400110"/>
            </a:xfrm>
          </p:grpSpPr>
          <p:sp>
            <p:nvSpPr>
              <p:cNvPr id="15" name="Rectangle 14">
                <a:extLst>
                  <a:ext uri="{FF2B5EF4-FFF2-40B4-BE49-F238E27FC236}">
                    <a16:creationId xmlns:a16="http://schemas.microsoft.com/office/drawing/2014/main" id="{9BFD95C2-2A13-AB48-A445-E8C6B69B2D0C}"/>
                  </a:ext>
                </a:extLst>
              </p:cNvPr>
              <p:cNvSpPr/>
              <p:nvPr/>
            </p:nvSpPr>
            <p:spPr>
              <a:xfrm>
                <a:off x="437322" y="2690191"/>
                <a:ext cx="1656522" cy="291548"/>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42D69FDB-BEE6-4247-8A0A-7662AB11262C}"/>
                  </a:ext>
                </a:extLst>
              </p:cNvPr>
              <p:cNvSpPr txBox="1"/>
              <p:nvPr/>
            </p:nvSpPr>
            <p:spPr>
              <a:xfrm>
                <a:off x="675860" y="2637183"/>
                <a:ext cx="11805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6" name="Slide Number Placeholder 5">
            <a:extLst>
              <a:ext uri="{FF2B5EF4-FFF2-40B4-BE49-F238E27FC236}">
                <a16:creationId xmlns:a16="http://schemas.microsoft.com/office/drawing/2014/main" id="{EF7F6B26-9485-6714-73D6-FA1C3BC5775E}"/>
              </a:ext>
            </a:extLst>
          </p:cNvPr>
          <p:cNvSpPr>
            <a:spLocks noGrp="1"/>
          </p:cNvSpPr>
          <p:nvPr>
            <p:ph type="sldNum" sz="quarter" idx="4"/>
          </p:nvPr>
        </p:nvSpPr>
        <p:spPr/>
        <p:txBody>
          <a:bodyPr/>
          <a:lstStyle/>
          <a:p>
            <a:r>
              <a:rPr lang="en-US" dirty="0"/>
              <a:t>Link Layer </a:t>
            </a:r>
            <a:fld id="{C4204591-24BD-A542-B9D5-F8D8A88D2FEE}" type="slidenum">
              <a:rPr lang="en-US" smtClean="0"/>
              <a:pPr/>
              <a:t>7</a:t>
            </a:fld>
            <a:endParaRPr lang="en-US" dirty="0"/>
          </a:p>
        </p:txBody>
      </p:sp>
    </p:spTree>
    <p:extLst>
      <p:ext uri="{BB962C8B-B14F-4D97-AF65-F5344CB8AC3E}">
        <p14:creationId xmlns:p14="http://schemas.microsoft.com/office/powerpoint/2010/main" val="357345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dissolve">
                                      <p:cBhvr>
                                        <p:cTn id="12" dur="5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dissolve">
                                      <p:cBhvr>
                                        <p:cTn id="17" dur="500"/>
                                        <p:tgtEl>
                                          <p:spTgt spid="13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dissolve">
                                      <p:cBhvr>
                                        <p:cTn id="22" dur="500"/>
                                        <p:tgtEl>
                                          <p:spTgt spid="13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6B27-2D57-4249-8EF3-5AC82165CFC6}"/>
              </a:ext>
            </a:extLst>
          </p:cNvPr>
          <p:cNvSpPr>
            <a:spLocks noGrp="1"/>
          </p:cNvSpPr>
          <p:nvPr>
            <p:ph type="title"/>
          </p:nvPr>
        </p:nvSpPr>
        <p:spPr/>
        <p:txBody>
          <a:bodyPr/>
          <a:lstStyle/>
          <a:p>
            <a:r>
              <a:rPr lang="en-US" b="0" dirty="0">
                <a:latin typeface="+mn-lt"/>
              </a:rPr>
              <a:t>Parity checking</a:t>
            </a:r>
          </a:p>
        </p:txBody>
      </p:sp>
      <p:sp>
        <p:nvSpPr>
          <p:cNvPr id="51" name="Text Box 4">
            <a:extLst>
              <a:ext uri="{FF2B5EF4-FFF2-40B4-BE49-F238E27FC236}">
                <a16:creationId xmlns:a16="http://schemas.microsoft.com/office/drawing/2014/main" id="{9E977DCF-A5D5-D941-A85F-41D595E749E5}"/>
              </a:ext>
            </a:extLst>
          </p:cNvPr>
          <p:cNvSpPr txBox="1">
            <a:spLocks noChangeArrowheads="1"/>
          </p:cNvSpPr>
          <p:nvPr/>
        </p:nvSpPr>
        <p:spPr bwMode="auto">
          <a:xfrm>
            <a:off x="850830" y="1311689"/>
            <a:ext cx="3366673" cy="8925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233363" indent="-233363">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233363" marR="0" lvl="0" indent="-233363"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single bit parity</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800" b="1"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a:t>
            </a:r>
          </a:p>
          <a:p>
            <a:pPr marL="342900" marR="0" lvl="0" indent="-225425" algn="l" defTabSz="914400" rtl="0" eaLnBrk="1" fontAlgn="auto" latinLnBrk="0" hangingPunct="1">
              <a:lnSpc>
                <a:spcPct val="100000"/>
              </a:lnSpc>
              <a:spcBef>
                <a:spcPts val="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detect single bit errors</a:t>
            </a:r>
          </a:p>
        </p:txBody>
      </p:sp>
      <p:sp>
        <p:nvSpPr>
          <p:cNvPr id="4" name="Rectangle 3">
            <a:extLst>
              <a:ext uri="{FF2B5EF4-FFF2-40B4-BE49-F238E27FC236}">
                <a16:creationId xmlns:a16="http://schemas.microsoft.com/office/drawing/2014/main" id="{DE4A8807-E53F-544F-951E-4EEC55AED5AF}"/>
              </a:ext>
            </a:extLst>
          </p:cNvPr>
          <p:cNvSpPr/>
          <p:nvPr/>
        </p:nvSpPr>
        <p:spPr>
          <a:xfrm>
            <a:off x="946392" y="2320933"/>
            <a:ext cx="2407444" cy="382191"/>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C43EB88-53EC-9343-A0EB-51B17E90A4BE}"/>
              </a:ext>
            </a:extLst>
          </p:cNvPr>
          <p:cNvSpPr txBox="1"/>
          <p:nvPr/>
        </p:nvSpPr>
        <p:spPr>
          <a:xfrm>
            <a:off x="985682" y="2328077"/>
            <a:ext cx="205697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0111000110101011</a:t>
            </a:r>
          </a:p>
        </p:txBody>
      </p:sp>
      <p:cxnSp>
        <p:nvCxnSpPr>
          <p:cNvPr id="58" name="Straight Arrow Connector 57">
            <a:extLst>
              <a:ext uri="{FF2B5EF4-FFF2-40B4-BE49-F238E27FC236}">
                <a16:creationId xmlns:a16="http://schemas.microsoft.com/office/drawing/2014/main" id="{7D6C8C67-D55F-4949-8CB8-AA48957614DA}"/>
              </a:ext>
            </a:extLst>
          </p:cNvPr>
          <p:cNvCxnSpPr>
            <a:cxnSpLocks/>
          </p:cNvCxnSpPr>
          <p:nvPr/>
        </p:nvCxnSpPr>
        <p:spPr>
          <a:xfrm>
            <a:off x="925903" y="2939909"/>
            <a:ext cx="2077615"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496D49-E042-0042-963F-F4D7F6508310}"/>
              </a:ext>
            </a:extLst>
          </p:cNvPr>
          <p:cNvCxnSpPr/>
          <p:nvPr/>
        </p:nvCxnSpPr>
        <p:spPr>
          <a:xfrm>
            <a:off x="3013295" y="284630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4B9B26C-C48D-D541-B0C4-CE8674EAC315}"/>
              </a:ext>
            </a:extLst>
          </p:cNvPr>
          <p:cNvCxnSpPr/>
          <p:nvPr/>
        </p:nvCxnSpPr>
        <p:spPr>
          <a:xfrm>
            <a:off x="931949" y="284390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06E17DF6-8FA0-3248-ACFA-3B0441E6E0F7}"/>
              </a:ext>
            </a:extLst>
          </p:cNvPr>
          <p:cNvGrpSpPr/>
          <p:nvPr/>
        </p:nvGrpSpPr>
        <p:grpSpPr>
          <a:xfrm>
            <a:off x="2902279" y="2326886"/>
            <a:ext cx="1803071" cy="1201960"/>
            <a:chOff x="2978479" y="2669786"/>
            <a:chExt cx="1803071" cy="1201960"/>
          </a:xfrm>
        </p:grpSpPr>
        <p:sp>
          <p:nvSpPr>
            <p:cNvPr id="53" name="TextBox 52">
              <a:extLst>
                <a:ext uri="{FF2B5EF4-FFF2-40B4-BE49-F238E27FC236}">
                  <a16:creationId xmlns:a16="http://schemas.microsoft.com/office/drawing/2014/main" id="{A77D1C61-D575-204F-B00C-8AF81CED2FA8}"/>
                </a:ext>
              </a:extLst>
            </p:cNvPr>
            <p:cNvSpPr txBox="1"/>
            <p:nvPr/>
          </p:nvSpPr>
          <p:spPr>
            <a:xfrm>
              <a:off x="3093089" y="266978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60" name="TextBox 59">
              <a:extLst>
                <a:ext uri="{FF2B5EF4-FFF2-40B4-BE49-F238E27FC236}">
                  <a16:creationId xmlns:a16="http://schemas.microsoft.com/office/drawing/2014/main" id="{B63440E5-B865-5441-BB06-030B90DDD147}"/>
                </a:ext>
              </a:extLst>
            </p:cNvPr>
            <p:cNvSpPr txBox="1"/>
            <p:nvPr/>
          </p:nvSpPr>
          <p:spPr>
            <a:xfrm>
              <a:off x="2978479" y="3527036"/>
              <a:ext cx="1803071" cy="3447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en-US" sz="2000" dirty="0">
                  <a:solidFill>
                    <a:prstClr val="black"/>
                  </a:solidFill>
                  <a:latin typeface="Calibri" panose="020F0502020204030204"/>
                </a:rPr>
                <a:t>p</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arity bit</a:t>
              </a:r>
            </a:p>
          </p:txBody>
        </p:sp>
        <p:cxnSp>
          <p:nvCxnSpPr>
            <p:cNvPr id="9" name="Straight Connector 8">
              <a:extLst>
                <a:ext uri="{FF2B5EF4-FFF2-40B4-BE49-F238E27FC236}">
                  <a16:creationId xmlns:a16="http://schemas.microsoft.com/office/drawing/2014/main" id="{E88AC37A-7C69-2A4B-A29F-A98AFD09B784}"/>
                </a:ext>
              </a:extLst>
            </p:cNvPr>
            <p:cNvCxnSpPr/>
            <p:nvPr/>
          </p:nvCxnSpPr>
          <p:spPr>
            <a:xfrm>
              <a:off x="3244610" y="3167702"/>
              <a:ext cx="0" cy="4247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a:extLst>
              <a:ext uri="{FF2B5EF4-FFF2-40B4-BE49-F238E27FC236}">
                <a16:creationId xmlns:a16="http://schemas.microsoft.com/office/drawing/2014/main" id="{0971D3D2-CCCB-5845-A95B-3738A1C04862}"/>
              </a:ext>
            </a:extLst>
          </p:cNvPr>
          <p:cNvCxnSpPr>
            <a:cxnSpLocks/>
          </p:cNvCxnSpPr>
          <p:nvPr/>
        </p:nvCxnSpPr>
        <p:spPr>
          <a:xfrm>
            <a:off x="3016010" y="2322631"/>
            <a:ext cx="0" cy="3872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3842BAE3-D3AC-CD49-9147-12EDA7BFAFE5}"/>
              </a:ext>
            </a:extLst>
          </p:cNvPr>
          <p:cNvSpPr txBox="1"/>
          <p:nvPr/>
        </p:nvSpPr>
        <p:spPr>
          <a:xfrm>
            <a:off x="1358401" y="2779945"/>
            <a:ext cx="1354981" cy="3447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000" i="1"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data bits</a:t>
            </a:r>
          </a:p>
        </p:txBody>
      </p:sp>
      <p:sp>
        <p:nvSpPr>
          <p:cNvPr id="77" name="Text Box 6">
            <a:extLst>
              <a:ext uri="{FF2B5EF4-FFF2-40B4-BE49-F238E27FC236}">
                <a16:creationId xmlns:a16="http://schemas.microsoft.com/office/drawing/2014/main" id="{51CC5DA7-C934-BA4D-AD2C-59DF1BDF99F6}"/>
              </a:ext>
            </a:extLst>
          </p:cNvPr>
          <p:cNvSpPr txBox="1">
            <a:spLocks noChangeArrowheads="1"/>
          </p:cNvSpPr>
          <p:nvPr/>
        </p:nvSpPr>
        <p:spPr bwMode="auto">
          <a:xfrm>
            <a:off x="6448623" y="736681"/>
            <a:ext cx="4543227" cy="16927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effectLst/>
                <a:uLnTx/>
                <a:uFillTx/>
                <a:latin typeface="Calibri" panose="020F0502020204030204"/>
                <a:ea typeface="ＭＳ Ｐゴシック" charset="0"/>
                <a:cs typeface="+mn-cs"/>
              </a:rPr>
              <a:t>Can detect </a:t>
            </a:r>
            <a:r>
              <a:rPr kumimoji="0" lang="en-US" sz="2800" b="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and</a:t>
            </a:r>
            <a:r>
              <a:rPr kumimoji="0" lang="en-US" sz="2800" b="0" i="0" u="none" strike="noStrike" kern="1200" cap="none" spc="0" normalizeH="0" baseline="0" noProof="0" dirty="0">
                <a:ln>
                  <a:noFill/>
                </a:ln>
                <a:effectLst/>
                <a:uLnTx/>
                <a:uFillTx/>
                <a:latin typeface="Calibri" panose="020F0502020204030204"/>
                <a:ea typeface="ＭＳ Ｐゴシック" charset="0"/>
                <a:cs typeface="+mn-cs"/>
              </a:rPr>
              <a:t> correct errors (without</a:t>
            </a:r>
            <a:r>
              <a:rPr kumimoji="0" lang="en-US" sz="2800" b="0" i="0" u="none" strike="noStrike" kern="1200" cap="none" spc="0" normalizeH="0" noProof="0" dirty="0">
                <a:ln>
                  <a:noFill/>
                </a:ln>
                <a:effectLst/>
                <a:uLnTx/>
                <a:uFillTx/>
                <a:latin typeface="Calibri" panose="020F0502020204030204"/>
                <a:ea typeface="ＭＳ Ｐゴシック" charset="0"/>
                <a:cs typeface="+mn-cs"/>
              </a:rPr>
              <a:t> </a:t>
            </a:r>
            <a:r>
              <a:rPr kumimoji="0" lang="en-US" sz="2800" b="0" i="0" u="none" strike="noStrike" kern="1200" cap="none" spc="0" normalizeH="0" baseline="0" noProof="0" dirty="0">
                <a:ln>
                  <a:noFill/>
                </a:ln>
                <a:effectLst/>
                <a:uLnTx/>
                <a:uFillTx/>
                <a:latin typeface="Calibri" panose="020F0502020204030204"/>
                <a:ea typeface="ＭＳ Ｐゴシック" charset="0"/>
                <a:cs typeface="+mn-cs"/>
              </a:rPr>
              <a:t> retransmission!)</a:t>
            </a:r>
          </a:p>
          <a:p>
            <a:pPr marL="287338" marR="0" lvl="0" indent="-169863" algn="l" defTabSz="914400" rtl="0" eaLnBrk="1" fontAlgn="auto" latinLnBrk="0" hangingPunct="1">
              <a:lnSpc>
                <a:spcPct val="100000"/>
              </a:lnSpc>
              <a:spcBef>
                <a:spcPts val="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two-</a:t>
            </a:r>
            <a:r>
              <a:rPr lang="en-US" sz="2400" i="0" dirty="0">
                <a:solidFill>
                  <a:prstClr val="black"/>
                </a:solidFill>
                <a:latin typeface="Calibri" panose="020F0502020204030204"/>
              </a:rPr>
              <a:t>dimensional parity: </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detect </a:t>
            </a:r>
            <a:r>
              <a:rPr kumimoji="0" lang="en-US" sz="2400" b="0" i="1" u="none" strike="noStrike" kern="1200" cap="none" spc="0" normalizeH="0" baseline="0" noProof="0" dirty="0">
                <a:ln>
                  <a:noFill/>
                </a:ln>
                <a:solidFill>
                  <a:srgbClr val="0000A8"/>
                </a:solidFill>
                <a:effectLst/>
                <a:uLnTx/>
                <a:uFillTx/>
                <a:latin typeface="Calibri" panose="020F0502020204030204"/>
                <a:ea typeface="ＭＳ Ｐゴシック" charset="0"/>
                <a:cs typeface="+mn-cs"/>
              </a:rPr>
              <a:t>and correct </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single bit errors</a:t>
            </a:r>
          </a:p>
        </p:txBody>
      </p:sp>
      <p:grpSp>
        <p:nvGrpSpPr>
          <p:cNvPr id="48" name="Group 47">
            <a:extLst>
              <a:ext uri="{FF2B5EF4-FFF2-40B4-BE49-F238E27FC236}">
                <a16:creationId xmlns:a16="http://schemas.microsoft.com/office/drawing/2014/main" id="{BC8C37ED-BA12-F647-B652-095F6C8D89DE}"/>
              </a:ext>
            </a:extLst>
          </p:cNvPr>
          <p:cNvGrpSpPr/>
          <p:nvPr/>
        </p:nvGrpSpPr>
        <p:grpSpPr>
          <a:xfrm>
            <a:off x="6724651" y="2387877"/>
            <a:ext cx="3683372" cy="2054406"/>
            <a:chOff x="7427845" y="2584175"/>
            <a:chExt cx="3683372" cy="2054406"/>
          </a:xfrm>
        </p:grpSpPr>
        <p:grpSp>
          <p:nvGrpSpPr>
            <p:cNvPr id="36" name="Group 35">
              <a:extLst>
                <a:ext uri="{FF2B5EF4-FFF2-40B4-BE49-F238E27FC236}">
                  <a16:creationId xmlns:a16="http://schemas.microsoft.com/office/drawing/2014/main" id="{EDE48D5F-A407-C04B-A9C2-E5D98B0C44D3}"/>
                </a:ext>
              </a:extLst>
            </p:cNvPr>
            <p:cNvGrpSpPr/>
            <p:nvPr/>
          </p:nvGrpSpPr>
          <p:grpSpPr>
            <a:xfrm>
              <a:off x="8263305" y="2908577"/>
              <a:ext cx="697811" cy="1261499"/>
              <a:chOff x="6586330" y="2915478"/>
              <a:chExt cx="697811" cy="1261499"/>
            </a:xfrm>
          </p:grpSpPr>
          <p:sp>
            <p:nvSpPr>
              <p:cNvPr id="33" name="TextBox 32">
                <a:extLst>
                  <a:ext uri="{FF2B5EF4-FFF2-40B4-BE49-F238E27FC236}">
                    <a16:creationId xmlns:a16="http://schemas.microsoft.com/office/drawing/2014/main" id="{C944698D-E6CC-C449-A789-8924D0498FBB}"/>
                  </a:ext>
                </a:extLst>
              </p:cNvPr>
              <p:cNvSpPr txBox="1"/>
              <p:nvPr/>
            </p:nvSpPr>
            <p:spPr>
              <a:xfrm>
                <a:off x="6586330" y="2915478"/>
                <a:ext cx="53572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1,1</a:t>
                </a:r>
              </a:p>
            </p:txBody>
          </p:sp>
          <p:sp>
            <p:nvSpPr>
              <p:cNvPr id="80" name="TextBox 79">
                <a:extLst>
                  <a:ext uri="{FF2B5EF4-FFF2-40B4-BE49-F238E27FC236}">
                    <a16:creationId xmlns:a16="http://schemas.microsoft.com/office/drawing/2014/main" id="{2D039C23-D73F-5448-A103-2F2CF92B8164}"/>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2,1</a:t>
                </a:r>
              </a:p>
            </p:txBody>
          </p:sp>
          <p:sp>
            <p:nvSpPr>
              <p:cNvPr id="81" name="TextBox 80">
                <a:extLst>
                  <a:ext uri="{FF2B5EF4-FFF2-40B4-BE49-F238E27FC236}">
                    <a16:creationId xmlns:a16="http://schemas.microsoft.com/office/drawing/2014/main" id="{BA2BF1DC-83F3-C249-9145-C7CA5434E98C}"/>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a:t>
                </a:r>
              </a:p>
            </p:txBody>
          </p:sp>
          <p:sp>
            <p:nvSpPr>
              <p:cNvPr id="34" name="TextBox 33">
                <a:extLst>
                  <a:ext uri="{FF2B5EF4-FFF2-40B4-BE49-F238E27FC236}">
                    <a16:creationId xmlns:a16="http://schemas.microsoft.com/office/drawing/2014/main" id="{46D22450-166D-9C48-8C6B-D1175FAF9404}"/>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85" name="Group 84">
              <a:extLst>
                <a:ext uri="{FF2B5EF4-FFF2-40B4-BE49-F238E27FC236}">
                  <a16:creationId xmlns:a16="http://schemas.microsoft.com/office/drawing/2014/main" id="{ECBE1618-E8B9-6748-BC30-FB0ED8C27B44}"/>
                </a:ext>
              </a:extLst>
            </p:cNvPr>
            <p:cNvGrpSpPr/>
            <p:nvPr/>
          </p:nvGrpSpPr>
          <p:grpSpPr>
            <a:xfrm>
              <a:off x="10324987" y="2929914"/>
              <a:ext cx="697811" cy="1261499"/>
              <a:chOff x="6586330" y="2915478"/>
              <a:chExt cx="697811" cy="1261499"/>
            </a:xfrm>
          </p:grpSpPr>
          <p:sp>
            <p:nvSpPr>
              <p:cNvPr id="86" name="TextBox 85">
                <a:extLst>
                  <a:ext uri="{FF2B5EF4-FFF2-40B4-BE49-F238E27FC236}">
                    <a16:creationId xmlns:a16="http://schemas.microsoft.com/office/drawing/2014/main" id="{540664BB-FF10-8E40-9786-2DB15D82D03E}"/>
                  </a:ext>
                </a:extLst>
              </p:cNvPr>
              <p:cNvSpPr txBox="1"/>
              <p:nvPr/>
            </p:nvSpPr>
            <p:spPr>
              <a:xfrm>
                <a:off x="6586330" y="2915478"/>
                <a:ext cx="66236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1,j+1</a:t>
                </a:r>
              </a:p>
            </p:txBody>
          </p:sp>
          <p:sp>
            <p:nvSpPr>
              <p:cNvPr id="87" name="TextBox 86">
                <a:extLst>
                  <a:ext uri="{FF2B5EF4-FFF2-40B4-BE49-F238E27FC236}">
                    <a16:creationId xmlns:a16="http://schemas.microsoft.com/office/drawing/2014/main" id="{1757CDDD-B6F5-CB41-9A45-7536B85F31BC}"/>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2,j+1</a:t>
                </a:r>
              </a:p>
            </p:txBody>
          </p:sp>
          <p:sp>
            <p:nvSpPr>
              <p:cNvPr id="88" name="TextBox 87">
                <a:extLst>
                  <a:ext uri="{FF2B5EF4-FFF2-40B4-BE49-F238E27FC236}">
                    <a16:creationId xmlns:a16="http://schemas.microsoft.com/office/drawing/2014/main" id="{8A09D6BC-B9C0-F343-90A3-B758C9CDE995}"/>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i,j+1</a:t>
                </a:r>
              </a:p>
            </p:txBody>
          </p:sp>
          <p:sp>
            <p:nvSpPr>
              <p:cNvPr id="89" name="TextBox 88">
                <a:extLst>
                  <a:ext uri="{FF2B5EF4-FFF2-40B4-BE49-F238E27FC236}">
                    <a16:creationId xmlns:a16="http://schemas.microsoft.com/office/drawing/2014/main" id="{B439B942-1521-4148-92A1-4DF98667A5C4}"/>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sp>
          <p:nvSpPr>
            <p:cNvPr id="94" name="TextBox 93">
              <a:extLst>
                <a:ext uri="{FF2B5EF4-FFF2-40B4-BE49-F238E27FC236}">
                  <a16:creationId xmlns:a16="http://schemas.microsoft.com/office/drawing/2014/main" id="{A237B252-F326-3D41-A273-920CA835FE83}"/>
                </a:ext>
              </a:extLst>
            </p:cNvPr>
            <p:cNvSpPr txBox="1"/>
            <p:nvPr/>
          </p:nvSpPr>
          <p:spPr>
            <a:xfrm>
              <a:off x="9118145" y="417731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nvGrpSpPr>
            <p:cNvPr id="99" name="Group 98">
              <a:extLst>
                <a:ext uri="{FF2B5EF4-FFF2-40B4-BE49-F238E27FC236}">
                  <a16:creationId xmlns:a16="http://schemas.microsoft.com/office/drawing/2014/main" id="{871CB392-B504-9D4B-B190-2D8CE6EC381B}"/>
                </a:ext>
              </a:extLst>
            </p:cNvPr>
            <p:cNvGrpSpPr/>
            <p:nvPr/>
          </p:nvGrpSpPr>
          <p:grpSpPr>
            <a:xfrm>
              <a:off x="9722377" y="2910339"/>
              <a:ext cx="697811" cy="1261499"/>
              <a:chOff x="6586330" y="2915478"/>
              <a:chExt cx="697811" cy="1261499"/>
            </a:xfrm>
          </p:grpSpPr>
          <p:sp>
            <p:nvSpPr>
              <p:cNvPr id="101" name="TextBox 100">
                <a:extLst>
                  <a:ext uri="{FF2B5EF4-FFF2-40B4-BE49-F238E27FC236}">
                    <a16:creationId xmlns:a16="http://schemas.microsoft.com/office/drawing/2014/main" id="{613C2A54-86CC-EE45-930A-2F1B5F76F1C6}"/>
                  </a:ext>
                </a:extLst>
              </p:cNvPr>
              <p:cNvSpPr txBox="1"/>
              <p:nvPr/>
            </p:nvSpPr>
            <p:spPr>
              <a:xfrm>
                <a:off x="6586330" y="2915478"/>
                <a:ext cx="49084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1,j</a:t>
                </a:r>
              </a:p>
            </p:txBody>
          </p:sp>
          <p:sp>
            <p:nvSpPr>
              <p:cNvPr id="102" name="TextBox 101">
                <a:extLst>
                  <a:ext uri="{FF2B5EF4-FFF2-40B4-BE49-F238E27FC236}">
                    <a16:creationId xmlns:a16="http://schemas.microsoft.com/office/drawing/2014/main" id="{2D2317C2-620E-B441-B816-82ABFCA865CE}"/>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2,j</a:t>
                </a:r>
              </a:p>
            </p:txBody>
          </p:sp>
          <p:sp>
            <p:nvSpPr>
              <p:cNvPr id="103" name="TextBox 102">
                <a:extLst>
                  <a:ext uri="{FF2B5EF4-FFF2-40B4-BE49-F238E27FC236}">
                    <a16:creationId xmlns:a16="http://schemas.microsoft.com/office/drawing/2014/main" id="{83E4A7B0-DEC7-9840-9098-E16CFD3E48DB}"/>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err="1">
                    <a:ln>
                      <a:noFill/>
                    </a:ln>
                    <a:solidFill>
                      <a:prstClr val="black"/>
                    </a:solidFill>
                    <a:effectLst/>
                    <a:uLnTx/>
                    <a:uFillTx/>
                    <a:latin typeface="Calibri" panose="020F0502020204030204"/>
                    <a:ea typeface="+mn-ea"/>
                    <a:cs typeface="+mn-cs"/>
                  </a:rPr>
                  <a:t>i,j</a:t>
                </a:r>
                <a:endPar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
            <p:nvSpPr>
              <p:cNvPr id="104" name="TextBox 103">
                <a:extLst>
                  <a:ext uri="{FF2B5EF4-FFF2-40B4-BE49-F238E27FC236}">
                    <a16:creationId xmlns:a16="http://schemas.microsoft.com/office/drawing/2014/main" id="{6AD0FFBC-3E5D-B747-A2D9-8C7CCF8AF033}"/>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40" name="Group 39">
              <a:extLst>
                <a:ext uri="{FF2B5EF4-FFF2-40B4-BE49-F238E27FC236}">
                  <a16:creationId xmlns:a16="http://schemas.microsoft.com/office/drawing/2014/main" id="{A8299630-3B5D-FA41-BE50-0635687D6C07}"/>
                </a:ext>
              </a:extLst>
            </p:cNvPr>
            <p:cNvGrpSpPr/>
            <p:nvPr/>
          </p:nvGrpSpPr>
          <p:grpSpPr>
            <a:xfrm>
              <a:off x="8262620" y="4202830"/>
              <a:ext cx="2848597" cy="435751"/>
              <a:chOff x="8262620" y="4431427"/>
              <a:chExt cx="2848597" cy="435751"/>
            </a:xfrm>
          </p:grpSpPr>
          <p:sp>
            <p:nvSpPr>
              <p:cNvPr id="91" name="TextBox 90">
                <a:extLst>
                  <a:ext uri="{FF2B5EF4-FFF2-40B4-BE49-F238E27FC236}">
                    <a16:creationId xmlns:a16="http://schemas.microsoft.com/office/drawing/2014/main" id="{B9FC4B06-FE86-0241-A54D-2E39511522A6}"/>
                  </a:ext>
                </a:extLst>
              </p:cNvPr>
              <p:cNvSpPr txBox="1"/>
              <p:nvPr/>
            </p:nvSpPr>
            <p:spPr>
              <a:xfrm>
                <a:off x="8262620" y="4431427"/>
                <a:ext cx="68159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i+1,1</a:t>
                </a:r>
              </a:p>
            </p:txBody>
          </p:sp>
          <p:sp>
            <p:nvSpPr>
              <p:cNvPr id="92" name="TextBox 91">
                <a:extLst>
                  <a:ext uri="{FF2B5EF4-FFF2-40B4-BE49-F238E27FC236}">
                    <a16:creationId xmlns:a16="http://schemas.microsoft.com/office/drawing/2014/main" id="{081BBA99-E820-A847-ADAB-D0C1352EF8AF}"/>
                  </a:ext>
                </a:extLst>
              </p:cNvPr>
              <p:cNvSpPr txBox="1"/>
              <p:nvPr/>
            </p:nvSpPr>
            <p:spPr>
              <a:xfrm>
                <a:off x="10329998" y="4467068"/>
                <a:ext cx="7812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i+1,j+1</a:t>
                </a:r>
              </a:p>
            </p:txBody>
          </p:sp>
          <p:sp>
            <p:nvSpPr>
              <p:cNvPr id="100" name="TextBox 99">
                <a:extLst>
                  <a:ext uri="{FF2B5EF4-FFF2-40B4-BE49-F238E27FC236}">
                    <a16:creationId xmlns:a16="http://schemas.microsoft.com/office/drawing/2014/main" id="{63A70BE1-4344-514A-9FD8-EEDB3D90BE1F}"/>
                  </a:ext>
                </a:extLst>
              </p:cNvPr>
              <p:cNvSpPr txBox="1"/>
              <p:nvPr/>
            </p:nvSpPr>
            <p:spPr>
              <a:xfrm>
                <a:off x="9727388" y="4447493"/>
                <a:ext cx="7812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i+1,j</a:t>
                </a:r>
              </a:p>
            </p:txBody>
          </p:sp>
        </p:grpSp>
        <p:cxnSp>
          <p:nvCxnSpPr>
            <p:cNvPr id="42" name="Straight Connector 41">
              <a:extLst>
                <a:ext uri="{FF2B5EF4-FFF2-40B4-BE49-F238E27FC236}">
                  <a16:creationId xmlns:a16="http://schemas.microsoft.com/office/drawing/2014/main" id="{EA192B66-3D53-C344-8E15-4A113F550BCC}"/>
                </a:ext>
              </a:extLst>
            </p:cNvPr>
            <p:cNvCxnSpPr>
              <a:cxnSpLocks/>
            </p:cNvCxnSpPr>
            <p:nvPr/>
          </p:nvCxnSpPr>
          <p:spPr>
            <a:xfrm>
              <a:off x="8343900" y="4214192"/>
              <a:ext cx="208721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EDC64F-75DF-3544-940A-FF23612E6832}"/>
                </a:ext>
              </a:extLst>
            </p:cNvPr>
            <p:cNvCxnSpPr>
              <a:cxnSpLocks/>
            </p:cNvCxnSpPr>
            <p:nvPr/>
          </p:nvCxnSpPr>
          <p:spPr>
            <a:xfrm flipV="1">
              <a:off x="10325100" y="3064566"/>
              <a:ext cx="0" cy="12887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04B65393-F205-D44E-859B-6DDFD00A54AB}"/>
                </a:ext>
              </a:extLst>
            </p:cNvPr>
            <p:cNvSpPr txBox="1"/>
            <p:nvPr/>
          </p:nvSpPr>
          <p:spPr>
            <a:xfrm>
              <a:off x="9111519" y="3792998"/>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14" name="TextBox 113">
              <a:extLst>
                <a:ext uri="{FF2B5EF4-FFF2-40B4-BE49-F238E27FC236}">
                  <a16:creationId xmlns:a16="http://schemas.microsoft.com/office/drawing/2014/main" id="{6F246479-82B6-CC42-AA75-38590A7183FB}"/>
                </a:ext>
              </a:extLst>
            </p:cNvPr>
            <p:cNvSpPr txBox="1"/>
            <p:nvPr/>
          </p:nvSpPr>
          <p:spPr>
            <a:xfrm>
              <a:off x="9104893" y="3478259"/>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21" name="TextBox 120">
              <a:extLst>
                <a:ext uri="{FF2B5EF4-FFF2-40B4-BE49-F238E27FC236}">
                  <a16:creationId xmlns:a16="http://schemas.microsoft.com/office/drawing/2014/main" id="{188E25CB-A5E5-7746-A6CE-70F20EABDD13}"/>
                </a:ext>
              </a:extLst>
            </p:cNvPr>
            <p:cNvSpPr txBox="1"/>
            <p:nvPr/>
          </p:nvSpPr>
          <p:spPr>
            <a:xfrm>
              <a:off x="9108206" y="3183395"/>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25" name="TextBox 124">
              <a:extLst>
                <a:ext uri="{FF2B5EF4-FFF2-40B4-BE49-F238E27FC236}">
                  <a16:creationId xmlns:a16="http://schemas.microsoft.com/office/drawing/2014/main" id="{F1623188-ECD3-CD45-9B38-1810F9AC34B4}"/>
                </a:ext>
              </a:extLst>
            </p:cNvPr>
            <p:cNvSpPr txBox="1"/>
            <p:nvPr/>
          </p:nvSpPr>
          <p:spPr>
            <a:xfrm>
              <a:off x="9111519" y="2878596"/>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45" name="TextBox 44">
              <a:extLst>
                <a:ext uri="{FF2B5EF4-FFF2-40B4-BE49-F238E27FC236}">
                  <a16:creationId xmlns:a16="http://schemas.microsoft.com/office/drawing/2014/main" id="{075C454A-9055-274C-8AE9-BC10FD110ACF}"/>
                </a:ext>
              </a:extLst>
            </p:cNvPr>
            <p:cNvSpPr txBox="1"/>
            <p:nvPr/>
          </p:nvSpPr>
          <p:spPr>
            <a:xfrm>
              <a:off x="9670775" y="2584175"/>
              <a:ext cx="104131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row parity</a:t>
              </a:r>
            </a:p>
          </p:txBody>
        </p:sp>
        <p:sp>
          <p:nvSpPr>
            <p:cNvPr id="126" name="TextBox 125">
              <a:extLst>
                <a:ext uri="{FF2B5EF4-FFF2-40B4-BE49-F238E27FC236}">
                  <a16:creationId xmlns:a16="http://schemas.microsoft.com/office/drawing/2014/main" id="{46F66526-ADFA-E742-BBA6-59931424B985}"/>
                </a:ext>
              </a:extLst>
            </p:cNvPr>
            <p:cNvSpPr txBox="1"/>
            <p:nvPr/>
          </p:nvSpPr>
          <p:spPr>
            <a:xfrm>
              <a:off x="7427845" y="3998845"/>
              <a:ext cx="803297" cy="491225"/>
            </a:xfrm>
            <a:prstGeom prst="rect">
              <a:avLst/>
            </a:prstGeom>
            <a:noFill/>
          </p:spPr>
          <p:txBody>
            <a:bodyPr wrap="none" rtlCol="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column</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parity</a:t>
              </a:r>
            </a:p>
          </p:txBody>
        </p:sp>
        <p:cxnSp>
          <p:nvCxnSpPr>
            <p:cNvPr id="47" name="Straight Arrow Connector 46">
              <a:extLst>
                <a:ext uri="{FF2B5EF4-FFF2-40B4-BE49-F238E27FC236}">
                  <a16:creationId xmlns:a16="http://schemas.microsoft.com/office/drawing/2014/main" id="{11C8D069-C2ED-A44C-9956-17294561F5BD}"/>
                </a:ext>
              </a:extLst>
            </p:cNvPr>
            <p:cNvCxnSpPr/>
            <p:nvPr/>
          </p:nvCxnSpPr>
          <p:spPr>
            <a:xfrm>
              <a:off x="9760226" y="2922104"/>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0D686DE-0503-804F-B89F-FF5DF77D52F2}"/>
                </a:ext>
              </a:extLst>
            </p:cNvPr>
            <p:cNvCxnSpPr>
              <a:cxnSpLocks/>
            </p:cNvCxnSpPr>
            <p:nvPr/>
          </p:nvCxnSpPr>
          <p:spPr>
            <a:xfrm rot="16200000" flipH="1" flipV="1">
              <a:off x="7795591" y="4137991"/>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grpSp>
      <p:sp>
        <p:nvSpPr>
          <p:cNvPr id="138" name="TextBox 137">
            <a:extLst>
              <a:ext uri="{FF2B5EF4-FFF2-40B4-BE49-F238E27FC236}">
                <a16:creationId xmlns:a16="http://schemas.microsoft.com/office/drawing/2014/main" id="{4EC65261-0C24-C74C-8E9A-2A56766B1C75}"/>
              </a:ext>
            </a:extLst>
          </p:cNvPr>
          <p:cNvSpPr txBox="1"/>
          <p:nvPr/>
        </p:nvSpPr>
        <p:spPr>
          <a:xfrm>
            <a:off x="6996399" y="5656116"/>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grpSp>
        <p:nvGrpSpPr>
          <p:cNvPr id="8" name="Group 7">
            <a:extLst>
              <a:ext uri="{FF2B5EF4-FFF2-40B4-BE49-F238E27FC236}">
                <a16:creationId xmlns:a16="http://schemas.microsoft.com/office/drawing/2014/main" id="{09272CE8-BCAC-9C4C-9705-97A73B0CF4DC}"/>
              </a:ext>
            </a:extLst>
          </p:cNvPr>
          <p:cNvGrpSpPr/>
          <p:nvPr/>
        </p:nvGrpSpPr>
        <p:grpSpPr>
          <a:xfrm>
            <a:off x="6988036" y="4811287"/>
            <a:ext cx="1112530" cy="1123229"/>
            <a:chOff x="6988036" y="4811287"/>
            <a:chExt cx="1112530" cy="1123229"/>
          </a:xfrm>
        </p:grpSpPr>
        <p:sp>
          <p:nvSpPr>
            <p:cNvPr id="137" name="TextBox 136">
              <a:extLst>
                <a:ext uri="{FF2B5EF4-FFF2-40B4-BE49-F238E27FC236}">
                  <a16:creationId xmlns:a16="http://schemas.microsoft.com/office/drawing/2014/main" id="{6DDE17ED-6E8D-F04B-9604-B0A5821E38CF}"/>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49" name="TextBox 48">
              <a:extLst>
                <a:ext uri="{FF2B5EF4-FFF2-40B4-BE49-F238E27FC236}">
                  <a16:creationId xmlns:a16="http://schemas.microsoft.com/office/drawing/2014/main" id="{4E00D9F1-D52C-844A-BE08-19ADE51A3710}"/>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130" name="TextBox 129">
              <a:extLst>
                <a:ext uri="{FF2B5EF4-FFF2-40B4-BE49-F238E27FC236}">
                  <a16:creationId xmlns:a16="http://schemas.microsoft.com/office/drawing/2014/main" id="{B4D5B75B-274E-994B-B768-CAAFF3CC0506}"/>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54" name="Straight Connector 53">
              <a:extLst>
                <a:ext uri="{FF2B5EF4-FFF2-40B4-BE49-F238E27FC236}">
                  <a16:creationId xmlns:a16="http://schemas.microsoft.com/office/drawing/2014/main" id="{F153A1B6-BE52-3A4D-8CDE-7C98D4727C7E}"/>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F6AD3BF-7B3D-5B44-8D09-3017B18E8082}"/>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TextBox 81">
            <a:extLst>
              <a:ext uri="{FF2B5EF4-FFF2-40B4-BE49-F238E27FC236}">
                <a16:creationId xmlns:a16="http://schemas.microsoft.com/office/drawing/2014/main" id="{A1B2F7C9-BA8F-734E-AE49-FE038EB1EE2D}"/>
              </a:ext>
            </a:extLst>
          </p:cNvPr>
          <p:cNvSpPr txBox="1"/>
          <p:nvPr/>
        </p:nvSpPr>
        <p:spPr>
          <a:xfrm>
            <a:off x="7917960" y="481015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90" name="TextBox 89">
            <a:extLst>
              <a:ext uri="{FF2B5EF4-FFF2-40B4-BE49-F238E27FC236}">
                <a16:creationId xmlns:a16="http://schemas.microsoft.com/office/drawing/2014/main" id="{D121A369-07B3-9847-8A6A-A16A48324B3B}"/>
              </a:ext>
            </a:extLst>
          </p:cNvPr>
          <p:cNvSpPr txBox="1"/>
          <p:nvPr/>
        </p:nvSpPr>
        <p:spPr>
          <a:xfrm>
            <a:off x="7913410" y="509561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93" name="TextBox 92">
            <a:extLst>
              <a:ext uri="{FF2B5EF4-FFF2-40B4-BE49-F238E27FC236}">
                <a16:creationId xmlns:a16="http://schemas.microsoft.com/office/drawing/2014/main" id="{F163229F-F15C-4A48-A59E-D1181FDA985E}"/>
              </a:ext>
            </a:extLst>
          </p:cNvPr>
          <p:cNvSpPr txBox="1"/>
          <p:nvPr/>
        </p:nvSpPr>
        <p:spPr>
          <a:xfrm>
            <a:off x="7913410" y="537880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98" name="TextBox 97">
            <a:extLst>
              <a:ext uri="{FF2B5EF4-FFF2-40B4-BE49-F238E27FC236}">
                <a16:creationId xmlns:a16="http://schemas.microsoft.com/office/drawing/2014/main" id="{B102871F-98D3-C94B-9B9D-9EDFBD1DA591}"/>
              </a:ext>
            </a:extLst>
          </p:cNvPr>
          <p:cNvSpPr txBox="1"/>
          <p:nvPr/>
        </p:nvSpPr>
        <p:spPr>
          <a:xfrm>
            <a:off x="7919097" y="5664273"/>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6" name="TextBox 75">
            <a:extLst>
              <a:ext uri="{FF2B5EF4-FFF2-40B4-BE49-F238E27FC236}">
                <a16:creationId xmlns:a16="http://schemas.microsoft.com/office/drawing/2014/main" id="{64EFFD78-C794-F24E-BE55-B812FA8E6373}"/>
              </a:ext>
            </a:extLst>
          </p:cNvPr>
          <p:cNvSpPr txBox="1"/>
          <p:nvPr/>
        </p:nvSpPr>
        <p:spPr>
          <a:xfrm>
            <a:off x="5884529" y="4804713"/>
            <a:ext cx="110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 errors:</a:t>
            </a:r>
          </a:p>
        </p:txBody>
      </p:sp>
      <p:grpSp>
        <p:nvGrpSpPr>
          <p:cNvPr id="10" name="Group 9">
            <a:extLst>
              <a:ext uri="{FF2B5EF4-FFF2-40B4-BE49-F238E27FC236}">
                <a16:creationId xmlns:a16="http://schemas.microsoft.com/office/drawing/2014/main" id="{9EF81C9D-B95D-2C44-BE40-11AABF659EE6}"/>
              </a:ext>
            </a:extLst>
          </p:cNvPr>
          <p:cNvGrpSpPr/>
          <p:nvPr/>
        </p:nvGrpSpPr>
        <p:grpSpPr>
          <a:xfrm>
            <a:off x="9880003" y="5062723"/>
            <a:ext cx="1778682" cy="359137"/>
            <a:chOff x="9880003" y="5062723"/>
            <a:chExt cx="1778682" cy="359137"/>
          </a:xfrm>
        </p:grpSpPr>
        <p:sp>
          <p:nvSpPr>
            <p:cNvPr id="150" name="TextBox 149">
              <a:extLst>
                <a:ext uri="{FF2B5EF4-FFF2-40B4-BE49-F238E27FC236}">
                  <a16:creationId xmlns:a16="http://schemas.microsoft.com/office/drawing/2014/main" id="{173E8487-5115-ED45-91CD-12473E6CE35C}"/>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83" name="Straight Arrow Connector 82">
              <a:extLst>
                <a:ext uri="{FF2B5EF4-FFF2-40B4-BE49-F238E27FC236}">
                  <a16:creationId xmlns:a16="http://schemas.microsoft.com/office/drawing/2014/main" id="{6D1057B9-5603-6B48-B071-08FE0B7172F9}"/>
                </a:ext>
              </a:extLst>
            </p:cNvPr>
            <p:cNvCxnSpPr>
              <a:stCxn id="145" idx="1"/>
            </p:cNvCxnSpPr>
            <p:nvPr/>
          </p:nvCxnSpPr>
          <p:spPr>
            <a:xfrm flipV="1">
              <a:off x="9880003" y="5232612"/>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C47093EA-088C-E94A-9077-958AC4C824B7}"/>
              </a:ext>
            </a:extLst>
          </p:cNvPr>
          <p:cNvGrpSpPr/>
          <p:nvPr/>
        </p:nvGrpSpPr>
        <p:grpSpPr>
          <a:xfrm>
            <a:off x="9930014" y="4772156"/>
            <a:ext cx="546945" cy="1621566"/>
            <a:chOff x="9930014" y="4772156"/>
            <a:chExt cx="546945" cy="1621566"/>
          </a:xfrm>
        </p:grpSpPr>
        <p:sp>
          <p:nvSpPr>
            <p:cNvPr id="143" name="TextBox 142">
              <a:extLst>
                <a:ext uri="{FF2B5EF4-FFF2-40B4-BE49-F238E27FC236}">
                  <a16:creationId xmlns:a16="http://schemas.microsoft.com/office/drawing/2014/main" id="{234B127E-41D4-8C49-8FF0-07C5874E8EF9}"/>
                </a:ext>
              </a:extLst>
            </p:cNvPr>
            <p:cNvSpPr txBox="1"/>
            <p:nvPr/>
          </p:nvSpPr>
          <p:spPr>
            <a:xfrm>
              <a:off x="9930014" y="6034585"/>
              <a:ext cx="546945" cy="359137"/>
            </a:xfrm>
            <a:prstGeom prst="rect">
              <a:avLst/>
            </a:prstGeom>
            <a:noFill/>
          </p:spPr>
          <p:txBody>
            <a:bodyPr wrap="non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9" name="Straight Arrow Connector 148">
              <a:extLst>
                <a:ext uri="{FF2B5EF4-FFF2-40B4-BE49-F238E27FC236}">
                  <a16:creationId xmlns:a16="http://schemas.microsoft.com/office/drawing/2014/main" id="{CCC6F7F0-B384-914D-A818-618271BAAA48}"/>
                </a:ext>
              </a:extLst>
            </p:cNvPr>
            <p:cNvCxnSpPr>
              <a:cxnSpLocks/>
            </p:cNvCxnSpPr>
            <p:nvPr/>
          </p:nvCxnSpPr>
          <p:spPr>
            <a:xfrm rot="5400000" flipV="1">
              <a:off x="9551132" y="5419989"/>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653C287F-C7E3-0347-8FC0-F420618EE025}"/>
              </a:ext>
            </a:extLst>
          </p:cNvPr>
          <p:cNvGrpSpPr/>
          <p:nvPr/>
        </p:nvGrpSpPr>
        <p:grpSpPr>
          <a:xfrm>
            <a:off x="8346385" y="4773947"/>
            <a:ext cx="2744420" cy="1243263"/>
            <a:chOff x="8346385" y="4773947"/>
            <a:chExt cx="2744420" cy="1243263"/>
          </a:xfrm>
        </p:grpSpPr>
        <p:grpSp>
          <p:nvGrpSpPr>
            <p:cNvPr id="12" name="Group 11">
              <a:extLst>
                <a:ext uri="{FF2B5EF4-FFF2-40B4-BE49-F238E27FC236}">
                  <a16:creationId xmlns:a16="http://schemas.microsoft.com/office/drawing/2014/main" id="{D4505FCD-484D-0344-B9C0-4C24ED7C7920}"/>
                </a:ext>
              </a:extLst>
            </p:cNvPr>
            <p:cNvGrpSpPr/>
            <p:nvPr/>
          </p:nvGrpSpPr>
          <p:grpSpPr>
            <a:xfrm>
              <a:off x="9873379" y="4773947"/>
              <a:ext cx="1217426" cy="1214161"/>
              <a:chOff x="9873379" y="4773947"/>
              <a:chExt cx="1217426" cy="1214161"/>
            </a:xfrm>
          </p:grpSpPr>
          <p:sp>
            <p:nvSpPr>
              <p:cNvPr id="141" name="TextBox 140">
                <a:extLst>
                  <a:ext uri="{FF2B5EF4-FFF2-40B4-BE49-F238E27FC236}">
                    <a16:creationId xmlns:a16="http://schemas.microsoft.com/office/drawing/2014/main" id="{B89F2045-70A1-F94B-8859-95531C4604F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142" name="Group 141">
                <a:extLst>
                  <a:ext uri="{FF2B5EF4-FFF2-40B4-BE49-F238E27FC236}">
                    <a16:creationId xmlns:a16="http://schemas.microsoft.com/office/drawing/2014/main" id="{AC319AFE-17A7-2B4C-8668-7FE48598E0BE}"/>
                  </a:ext>
                </a:extLst>
              </p:cNvPr>
              <p:cNvGrpSpPr/>
              <p:nvPr/>
            </p:nvGrpSpPr>
            <p:grpSpPr>
              <a:xfrm>
                <a:off x="9880003" y="4773947"/>
                <a:ext cx="1210802" cy="1214161"/>
                <a:chOff x="6394173" y="4840358"/>
                <a:chExt cx="1210802" cy="1214161"/>
              </a:xfrm>
            </p:grpSpPr>
            <p:sp>
              <p:nvSpPr>
                <p:cNvPr id="144" name="TextBox 143">
                  <a:extLst>
                    <a:ext uri="{FF2B5EF4-FFF2-40B4-BE49-F238E27FC236}">
                      <a16:creationId xmlns:a16="http://schemas.microsoft.com/office/drawing/2014/main" id="{B0E8F038-35AD-0946-9AF8-3B82D62EFAD1}"/>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145" name="TextBox 144">
                  <a:extLst>
                    <a:ext uri="{FF2B5EF4-FFF2-40B4-BE49-F238E27FC236}">
                      <a16:creationId xmlns:a16="http://schemas.microsoft.com/office/drawing/2014/main" id="{1B46CC5B-41FC-3046-A483-F2909BFB7D3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1 1 0  0</a:t>
                  </a:r>
                </a:p>
              </p:txBody>
            </p:sp>
            <p:sp>
              <p:nvSpPr>
                <p:cNvPr id="146" name="TextBox 145">
                  <a:extLst>
                    <a:ext uri="{FF2B5EF4-FFF2-40B4-BE49-F238E27FC236}">
                      <a16:creationId xmlns:a16="http://schemas.microsoft.com/office/drawing/2014/main" id="{46418A9F-75BF-B047-85AA-68BAE639890F}"/>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1 0 1 0 1  0</a:t>
                  </a:r>
                </a:p>
              </p:txBody>
            </p:sp>
            <p:cxnSp>
              <p:nvCxnSpPr>
                <p:cNvPr id="147" name="Straight Connector 146">
                  <a:extLst>
                    <a:ext uri="{FF2B5EF4-FFF2-40B4-BE49-F238E27FC236}">
                      <a16:creationId xmlns:a16="http://schemas.microsoft.com/office/drawing/2014/main" id="{A7665A79-628F-EF47-A9DA-75CCD8B6F9D1}"/>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06629B4-5BDA-B443-9A30-123782498104}"/>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5" name="TextBox 94">
              <a:extLst>
                <a:ext uri="{FF2B5EF4-FFF2-40B4-BE49-F238E27FC236}">
                  <a16:creationId xmlns:a16="http://schemas.microsoft.com/office/drawing/2014/main" id="{2248BD76-7CB1-F24E-9D14-EBFA827837AC}"/>
                </a:ext>
              </a:extLst>
            </p:cNvPr>
            <p:cNvSpPr txBox="1"/>
            <p:nvPr/>
          </p:nvSpPr>
          <p:spPr>
            <a:xfrm>
              <a:off x="8346385" y="4811367"/>
              <a:ext cx="1411353" cy="1205843"/>
            </a:xfrm>
            <a:prstGeom prst="rect">
              <a:avLst/>
            </a:prstGeom>
            <a:noFill/>
          </p:spPr>
          <p:txBody>
            <a:bodyPr wrap="square" rtlCol="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detected</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and</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correctable</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single-bit</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a:t>
              </a:r>
            </a:p>
          </p:txBody>
        </p:sp>
      </p:grpSp>
      <p:sp>
        <p:nvSpPr>
          <p:cNvPr id="96" name="TextBox 95">
            <a:extLst>
              <a:ext uri="{FF2B5EF4-FFF2-40B4-BE49-F238E27FC236}">
                <a16:creationId xmlns:a16="http://schemas.microsoft.com/office/drawing/2014/main" id="{D901A173-DAE6-384F-9E84-A6924D058027}"/>
              </a:ext>
            </a:extLst>
          </p:cNvPr>
          <p:cNvSpPr txBox="1"/>
          <p:nvPr/>
        </p:nvSpPr>
        <p:spPr>
          <a:xfrm>
            <a:off x="1176958" y="3591520"/>
            <a:ext cx="3585542" cy="59093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00A8"/>
                </a:solidFill>
                <a:effectLst/>
                <a:uLnTx/>
                <a:uFillTx/>
                <a:latin typeface="Calibri" panose="020F0502020204030204"/>
                <a:ea typeface="+mn-ea"/>
                <a:cs typeface="+mn-cs"/>
              </a:rPr>
              <a:t>Even/odd parity: </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set parity bit so there is an even/odd number of 1’s</a:t>
            </a:r>
          </a:p>
        </p:txBody>
      </p:sp>
      <p:sp>
        <p:nvSpPr>
          <p:cNvPr id="151" name="TextBox 1">
            <a:extLst>
              <a:ext uri="{FF2B5EF4-FFF2-40B4-BE49-F238E27FC236}">
                <a16:creationId xmlns:a16="http://schemas.microsoft.com/office/drawing/2014/main" id="{676B03FA-F97E-8D4F-A163-CA316F4C507A}"/>
              </a:ext>
            </a:extLst>
          </p:cNvPr>
          <p:cNvSpPr txBox="1">
            <a:spLocks noChangeArrowheads="1"/>
          </p:cNvSpPr>
          <p:nvPr/>
        </p:nvSpPr>
        <p:spPr bwMode="auto">
          <a:xfrm>
            <a:off x="435076" y="6389262"/>
            <a:ext cx="9451874"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rPr>
              <a:t>* Check out the online interactive exercises for more examples: h</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ttp://gaia.cs.umass.edu/kurose_ross/interactive/</a:t>
            </a:r>
          </a:p>
        </p:txBody>
      </p:sp>
      <p:pic>
        <p:nvPicPr>
          <p:cNvPr id="7" name="Picture 6" descr="Icon&#10;&#10;Description automatically generated">
            <a:extLst>
              <a:ext uri="{FF2B5EF4-FFF2-40B4-BE49-F238E27FC236}">
                <a16:creationId xmlns:a16="http://schemas.microsoft.com/office/drawing/2014/main" id="{039CE01A-F391-604A-89C2-2F82DDE7EDEF}"/>
              </a:ext>
            </a:extLst>
          </p:cNvPr>
          <p:cNvPicPr>
            <a:picLocks noChangeAspect="1"/>
          </p:cNvPicPr>
          <p:nvPr/>
        </p:nvPicPr>
        <p:blipFill>
          <a:blip r:embed="rId2"/>
          <a:stretch>
            <a:fillRect/>
          </a:stretch>
        </p:blipFill>
        <p:spPr>
          <a:xfrm>
            <a:off x="4762500" y="293370"/>
            <a:ext cx="2258290" cy="1987295"/>
          </a:xfrm>
          <a:prstGeom prst="rect">
            <a:avLst/>
          </a:prstGeom>
        </p:spPr>
      </p:pic>
      <p:sp>
        <p:nvSpPr>
          <p:cNvPr id="78" name="TextBox 77">
            <a:extLst>
              <a:ext uri="{FF2B5EF4-FFF2-40B4-BE49-F238E27FC236}">
                <a16:creationId xmlns:a16="http://schemas.microsoft.com/office/drawing/2014/main" id="{7BC89C6F-5DA4-294F-83CF-68C618AD67A3}"/>
              </a:ext>
            </a:extLst>
          </p:cNvPr>
          <p:cNvSpPr txBox="1"/>
          <p:nvPr/>
        </p:nvSpPr>
        <p:spPr>
          <a:xfrm>
            <a:off x="872158" y="4277320"/>
            <a:ext cx="4557092" cy="2086725"/>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2400" dirty="0">
                <a:solidFill>
                  <a:srgbClr val="0000A8"/>
                </a:solidFill>
                <a:latin typeface="Calibri" panose="020F0502020204030204"/>
              </a:rPr>
              <a:t>At r</a:t>
            </a:r>
            <a:r>
              <a:rPr kumimoji="0" lang="en-US" sz="2400" b="0" i="0" u="none" strike="noStrike" kern="1200" cap="none" spc="0" normalizeH="0" baseline="0" noProof="0" dirty="0" err="1">
                <a:ln>
                  <a:noFill/>
                </a:ln>
                <a:solidFill>
                  <a:srgbClr val="0000A8"/>
                </a:solidFill>
                <a:effectLst/>
                <a:uLnTx/>
                <a:uFillTx/>
                <a:latin typeface="Calibri" panose="020F0502020204030204"/>
              </a:rPr>
              <a:t>eceiver</a:t>
            </a:r>
            <a:r>
              <a:rPr kumimoji="0" lang="en-US" sz="2400" b="0" i="0" u="none" strike="noStrike" kern="1200" cap="none" spc="0" normalizeH="0" baseline="0" noProof="0" dirty="0">
                <a:ln>
                  <a:noFill/>
                </a:ln>
                <a:solidFill>
                  <a:srgbClr val="0000A8"/>
                </a:solidFill>
                <a:effectLst/>
                <a:uLnTx/>
                <a:uFillTx/>
                <a:latin typeface="Calibri" panose="020F0502020204030204"/>
              </a:rPr>
              <a:t>:</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rPr>
              <a:t>compute parity of </a:t>
            </a:r>
            <a:r>
              <a:rPr kumimoji="0" lang="en-US" sz="2400" b="0" i="1" u="none" strike="noStrike" kern="1200" cap="none" spc="0" normalizeH="0" baseline="0" noProof="0" dirty="0">
                <a:ln>
                  <a:noFill/>
                </a:ln>
                <a:solidFill>
                  <a:prstClr val="black"/>
                </a:solidFill>
                <a:effectLst/>
                <a:uLnTx/>
                <a:uFillTx/>
                <a:latin typeface="Calibri" panose="020F0502020204030204"/>
              </a:rPr>
              <a:t>d</a:t>
            </a:r>
            <a:r>
              <a:rPr kumimoji="0" lang="en-US" sz="2400" b="0" i="0" u="none" strike="noStrike" kern="1200" cap="none" spc="0" normalizeH="0" baseline="0" noProof="0" dirty="0">
                <a:ln>
                  <a:noFill/>
                </a:ln>
                <a:solidFill>
                  <a:prstClr val="black"/>
                </a:solidFill>
                <a:effectLst/>
                <a:uLnTx/>
                <a:uFillTx/>
                <a:latin typeface="Calibri" panose="020F0502020204030204"/>
              </a:rPr>
              <a:t> received bits</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400" dirty="0">
                <a:solidFill>
                  <a:prstClr val="black"/>
                </a:solidFill>
                <a:latin typeface="Calibri" panose="020F0502020204030204"/>
              </a:rPr>
              <a:t>compare with received parity bit – if different than error detected</a:t>
            </a:r>
            <a:endParaRPr kumimoji="0" lang="en-US" sz="2400" b="0" i="0" u="none" strike="noStrike" kern="1200" cap="none" spc="0" normalizeH="0" baseline="0" noProof="0" dirty="0">
              <a:ln>
                <a:noFill/>
              </a:ln>
              <a:solidFill>
                <a:prstClr val="black"/>
              </a:solidFill>
              <a:effectLst/>
              <a:uLnTx/>
              <a:uFillTx/>
              <a:latin typeface="Calibri" panose="020F0502020204030204"/>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ndParaRPr>
          </a:p>
        </p:txBody>
      </p:sp>
    </p:spTree>
    <p:extLst>
      <p:ext uri="{BB962C8B-B14F-4D97-AF65-F5344CB8AC3E}">
        <p14:creationId xmlns:p14="http://schemas.microsoft.com/office/powerpoint/2010/main" val="7421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dissolve">
                                      <p:cBhvr>
                                        <p:cTn id="12" dur="500"/>
                                        <p:tgtEl>
                                          <p:spTgt spid="77"/>
                                        </p:tgtEl>
                                      </p:cBhvr>
                                    </p:animEffect>
                                  </p:childTnLst>
                                </p:cTn>
                              </p:par>
                              <p:par>
                                <p:cTn id="13" presetID="9"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dissolve">
                                      <p:cBhvr>
                                        <p:cTn id="20" dur="500"/>
                                        <p:tgtEl>
                                          <p:spTgt spid="4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dissolve">
                                      <p:cBhvr>
                                        <p:cTn id="25" dur="500"/>
                                        <p:tgtEl>
                                          <p:spTgt spid="76"/>
                                        </p:tgtEl>
                                      </p:cBhvr>
                                    </p:animEffect>
                                  </p:childTnLst>
                                </p:cTn>
                              </p:par>
                              <p:par>
                                <p:cTn id="26" presetID="9"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dissolv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dissolve">
                                      <p:cBhvr>
                                        <p:cTn id="33" dur="500"/>
                                        <p:tgtEl>
                                          <p:spTgt spid="8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90"/>
                                        </p:tgtEl>
                                        <p:attrNameLst>
                                          <p:attrName>style.visibility</p:attrName>
                                        </p:attrNameLst>
                                      </p:cBhvr>
                                      <p:to>
                                        <p:strVal val="visible"/>
                                      </p:to>
                                    </p:set>
                                    <p:animEffect transition="in" filter="dissolve">
                                      <p:cBhvr>
                                        <p:cTn id="38" dur="500"/>
                                        <p:tgtEl>
                                          <p:spTgt spid="90"/>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dissolve">
                                      <p:cBhvr>
                                        <p:cTn id="43" dur="500"/>
                                        <p:tgtEl>
                                          <p:spTgt spid="9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38"/>
                                        </p:tgtEl>
                                        <p:attrNameLst>
                                          <p:attrName>style.visibility</p:attrName>
                                        </p:attrNameLst>
                                      </p:cBhvr>
                                      <p:to>
                                        <p:strVal val="visible"/>
                                      </p:to>
                                    </p:set>
                                    <p:animEffect transition="in" filter="wipe(up)">
                                      <p:cBhvr>
                                        <p:cTn id="48" dur="2000"/>
                                        <p:tgtEl>
                                          <p:spTgt spid="138"/>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98"/>
                                        </p:tgtEl>
                                        <p:attrNameLst>
                                          <p:attrName>style.visibility</p:attrName>
                                        </p:attrNameLst>
                                      </p:cBhvr>
                                      <p:to>
                                        <p:strVal val="visible"/>
                                      </p:to>
                                    </p:set>
                                    <p:animEffect transition="in" filter="dissolve">
                                      <p:cBhvr>
                                        <p:cTn id="53" dur="500"/>
                                        <p:tgtEl>
                                          <p:spTgt spid="98"/>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dissolve">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left)">
                                      <p:cBhvr>
                                        <p:cTn id="63" dur="10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up)">
                                      <p:cBhvr>
                                        <p:cTn id="68" dur="1000"/>
                                        <p:tgtEl>
                                          <p:spTgt spid="11"/>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151"/>
                                        </p:tgtEl>
                                        <p:attrNameLst>
                                          <p:attrName>style.visibility</p:attrName>
                                        </p:attrNameLst>
                                      </p:cBhvr>
                                      <p:to>
                                        <p:strVal val="visible"/>
                                      </p:to>
                                    </p:set>
                                    <p:animEffect transition="in" filter="dissolve">
                                      <p:cBhvr>
                                        <p:cTn id="73"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138" grpId="0"/>
      <p:bldP spid="82" grpId="0"/>
      <p:bldP spid="90" grpId="0"/>
      <p:bldP spid="93" grpId="0"/>
      <p:bldP spid="98" grpId="0"/>
      <p:bldP spid="76" grpId="0"/>
      <p:bldP spid="151" grpId="0"/>
      <p:bldP spid="7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Multiple access links, protocols</a:t>
            </a:r>
            <a:endParaRPr lang="en-US" sz="4400" dirty="0"/>
          </a:p>
        </p:txBody>
      </p:sp>
      <p:sp>
        <p:nvSpPr>
          <p:cNvPr id="470" name="Rectangle 3">
            <a:extLst>
              <a:ext uri="{FF2B5EF4-FFF2-40B4-BE49-F238E27FC236}">
                <a16:creationId xmlns:a16="http://schemas.microsoft.com/office/drawing/2014/main" id="{A4DB250C-FCF5-CC4D-B049-42D6C0DD3604}"/>
              </a:ext>
            </a:extLst>
          </p:cNvPr>
          <p:cNvSpPr txBox="1">
            <a:spLocks noChangeArrowheads="1"/>
          </p:cNvSpPr>
          <p:nvPr/>
        </p:nvSpPr>
        <p:spPr bwMode="auto">
          <a:xfrm>
            <a:off x="1448045" y="1319435"/>
            <a:ext cx="7772400" cy="329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ts val="400"/>
              </a:spcAft>
              <a:buClr>
                <a:srgbClr val="000099"/>
              </a:buClr>
              <a:buSzPct val="100000"/>
              <a:buFont typeface="Wingdings" charset="0"/>
              <a:buNone/>
              <a:tabLst/>
              <a:defRPr/>
            </a:pPr>
            <a:r>
              <a:rPr kumimoji="0" lang="en-US"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two types of “links</a:t>
            </a:r>
            <a:r>
              <a:rPr kumimoji="0" lang="en-US" altLang="ja-JP"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a:t>
            </a:r>
            <a:r>
              <a:rPr kumimoji="0" lang="en-US"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a:t>
            </a:r>
          </a:p>
          <a:p>
            <a:pPr marL="466725" marR="0" lvl="0" indent="-333375" algn="l" defTabSz="914400" rtl="0" eaLnBrk="0" fontAlgn="base" latinLnBrk="0" hangingPunct="0">
              <a:lnSpc>
                <a:spcPct val="85000"/>
              </a:lnSpc>
              <a:spcBef>
                <a:spcPct val="20000"/>
              </a:spcBef>
              <a:spcAft>
                <a:spcPct val="0"/>
              </a:spcAft>
              <a:buClr>
                <a:srgbClr val="000099"/>
              </a:buClr>
              <a:buSzPct val="100000"/>
              <a:buFont typeface="Wingdings" charset="2"/>
              <a:buChar char="§"/>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point-to-point</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point-to-point link between Ethernet switch, host</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PPP for dial-up access</a:t>
            </a:r>
          </a:p>
          <a:p>
            <a:pPr marL="466725" marR="0" lvl="0" indent="-333375" algn="l" defTabSz="914400" rtl="0" eaLnBrk="0" fontAlgn="base" latinLnBrk="0" hangingPunct="0">
              <a:lnSpc>
                <a:spcPct val="85000"/>
              </a:lnSpc>
              <a:spcBef>
                <a:spcPct val="20000"/>
              </a:spcBef>
              <a:spcAft>
                <a:spcPct val="0"/>
              </a:spcAft>
              <a:buClr>
                <a:srgbClr val="000099"/>
              </a:buClr>
              <a:buSzPct val="100000"/>
              <a:buFont typeface="Wingdings" charset="2"/>
              <a:buChar char="§"/>
              <a:defRPr/>
            </a:pPr>
            <a:r>
              <a:rPr kumimoji="0" lang="en-US" sz="2800" b="0" i="0" u="none" strike="noStrike" kern="0" cap="none" spc="0" normalizeH="0" baseline="0" noProof="0" dirty="0">
                <a:ln>
                  <a:noFill/>
                </a:ln>
                <a:solidFill>
                  <a:srgbClr val="C00000"/>
                </a:solidFill>
                <a:effectLst/>
                <a:uLnTx/>
                <a:uFillTx/>
                <a:latin typeface="Calibri" panose="020F0502020204030204"/>
                <a:ea typeface="ＭＳ Ｐゴシック" charset="0"/>
                <a:cs typeface="+mn-cs"/>
              </a:rPr>
              <a:t>broadcast (shared wire or medium)</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old-school Ethernet</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upstream HFC in cable-based access network</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802.11 wireless LAN, 4G/4G. satellite</a:t>
            </a:r>
            <a:endPar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endParaRPr kumimoji="0" lang="en-US" sz="2800" b="0" i="0" u="none" strike="noStrike" kern="0" cap="none" spc="0" normalizeH="0" baseline="0" noProof="0" dirty="0">
              <a:ln>
                <a:noFill/>
              </a:ln>
              <a:solidFill>
                <a:prstClr val="black"/>
              </a:solidFill>
              <a:effectLst/>
              <a:uLnTx/>
              <a:uFillTx/>
              <a:latin typeface="Gill Sans MT" charset="0"/>
              <a:ea typeface="ＭＳ Ｐゴシック" charset="0"/>
              <a:cs typeface="+mn-cs"/>
            </a:endParaRPr>
          </a:p>
        </p:txBody>
      </p:sp>
      <p:grpSp>
        <p:nvGrpSpPr>
          <p:cNvPr id="7" name="Group 6">
            <a:extLst>
              <a:ext uri="{FF2B5EF4-FFF2-40B4-BE49-F238E27FC236}">
                <a16:creationId xmlns:a16="http://schemas.microsoft.com/office/drawing/2014/main" id="{B37A52A8-726D-1743-B706-C6C96361B328}"/>
              </a:ext>
            </a:extLst>
          </p:cNvPr>
          <p:cNvGrpSpPr/>
          <p:nvPr/>
        </p:nvGrpSpPr>
        <p:grpSpPr>
          <a:xfrm>
            <a:off x="6882164" y="4987878"/>
            <a:ext cx="2026132" cy="1407972"/>
            <a:chOff x="6882164" y="4987878"/>
            <a:chExt cx="2026132" cy="1407972"/>
          </a:xfrm>
        </p:grpSpPr>
        <p:sp>
          <p:nvSpPr>
            <p:cNvPr id="473" name="Text Box 7">
              <a:extLst>
                <a:ext uri="{FF2B5EF4-FFF2-40B4-BE49-F238E27FC236}">
                  <a16:creationId xmlns:a16="http://schemas.microsoft.com/office/drawing/2014/main" id="{06CF1C6B-422C-1444-877E-6282ED97416D}"/>
                </a:ext>
              </a:extLst>
            </p:cNvPr>
            <p:cNvSpPr txBox="1">
              <a:spLocks noChangeArrowheads="1"/>
            </p:cNvSpPr>
            <p:nvPr/>
          </p:nvSpPr>
          <p:spPr bwMode="auto">
            <a:xfrm>
              <a:off x="6882164" y="6092369"/>
              <a:ext cx="2026132" cy="3034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radio: satellite </a:t>
              </a:r>
            </a:p>
          </p:txBody>
        </p:sp>
        <p:grpSp>
          <p:nvGrpSpPr>
            <p:cNvPr id="479" name="Group 382">
              <a:extLst>
                <a:ext uri="{FF2B5EF4-FFF2-40B4-BE49-F238E27FC236}">
                  <a16:creationId xmlns:a16="http://schemas.microsoft.com/office/drawing/2014/main" id="{444C4E2A-E876-FA42-B00E-F2550AD7EDC3}"/>
                </a:ext>
              </a:extLst>
            </p:cNvPr>
            <p:cNvGrpSpPr>
              <a:grpSpLocks/>
            </p:cNvGrpSpPr>
            <p:nvPr/>
          </p:nvGrpSpPr>
          <p:grpSpPr bwMode="auto">
            <a:xfrm>
              <a:off x="7127673" y="5700665"/>
              <a:ext cx="288925" cy="220663"/>
              <a:chOff x="2274" y="2821"/>
              <a:chExt cx="215" cy="238"/>
            </a:xfrm>
          </p:grpSpPr>
          <p:sp>
            <p:nvSpPr>
              <p:cNvPr id="480" name="Freeform 383">
                <a:extLst>
                  <a:ext uri="{FF2B5EF4-FFF2-40B4-BE49-F238E27FC236}">
                    <a16:creationId xmlns:a16="http://schemas.microsoft.com/office/drawing/2014/main" id="{BDDB8C29-61C8-B44A-A0C9-80B160DD04E9}"/>
                  </a:ext>
                </a:extLst>
              </p:cNvPr>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6 w 430"/>
                  <a:gd name="T19" fmla="*/ 1 h 50"/>
                  <a:gd name="T20" fmla="*/ 1 w 430"/>
                  <a:gd name="T21" fmla="*/ 1 h 50"/>
                  <a:gd name="T22" fmla="*/ 6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1" name="Line 384">
                <a:extLst>
                  <a:ext uri="{FF2B5EF4-FFF2-40B4-BE49-F238E27FC236}">
                    <a16:creationId xmlns:a16="http://schemas.microsoft.com/office/drawing/2014/main" id="{8F4AE323-F3F4-E14E-B478-2730ECFD58A8}"/>
                  </a:ext>
                </a:extLst>
              </p:cNvPr>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2" name="Freeform 385">
                <a:extLst>
                  <a:ext uri="{FF2B5EF4-FFF2-40B4-BE49-F238E27FC236}">
                    <a16:creationId xmlns:a16="http://schemas.microsoft.com/office/drawing/2014/main" id="{41C8AF46-22BA-2346-AD20-B0D2DA9362A7}"/>
                  </a:ext>
                </a:extLst>
              </p:cNvPr>
              <p:cNvSpPr>
                <a:spLocks/>
              </p:cNvSpPr>
              <p:nvPr/>
            </p:nvSpPr>
            <p:spPr bwMode="auto">
              <a:xfrm>
                <a:off x="2317" y="2923"/>
                <a:ext cx="44" cy="109"/>
              </a:xfrm>
              <a:custGeom>
                <a:avLst/>
                <a:gdLst>
                  <a:gd name="T0" fmla="*/ 2 w 87"/>
                  <a:gd name="T1" fmla="*/ 3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3" name="Line 386">
                <a:extLst>
                  <a:ext uri="{FF2B5EF4-FFF2-40B4-BE49-F238E27FC236}">
                    <a16:creationId xmlns:a16="http://schemas.microsoft.com/office/drawing/2014/main" id="{FF499369-05D1-BD40-A15C-F1F4775FFD16}"/>
                  </a:ext>
                </a:extLst>
              </p:cNvPr>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4" name="Freeform 387">
                <a:extLst>
                  <a:ext uri="{FF2B5EF4-FFF2-40B4-BE49-F238E27FC236}">
                    <a16:creationId xmlns:a16="http://schemas.microsoft.com/office/drawing/2014/main" id="{FF57B98D-A160-3344-BA6D-DBC150EEDC53}"/>
                  </a:ext>
                </a:extLst>
              </p:cNvPr>
              <p:cNvSpPr>
                <a:spLocks/>
              </p:cNvSpPr>
              <p:nvPr/>
            </p:nvSpPr>
            <p:spPr bwMode="auto">
              <a:xfrm>
                <a:off x="2317" y="3005"/>
                <a:ext cx="86" cy="27"/>
              </a:xfrm>
              <a:custGeom>
                <a:avLst/>
                <a:gdLst>
                  <a:gd name="T0" fmla="*/ 1 w 172"/>
                  <a:gd name="T1" fmla="*/ 0 h 55"/>
                  <a:gd name="T2" fmla="*/ 0 w 172"/>
                  <a:gd name="T3" fmla="*/ 0 h 55"/>
                  <a:gd name="T4" fmla="*/ 3 w 172"/>
                  <a:gd name="T5" fmla="*/ 0 h 55"/>
                  <a:gd name="T6" fmla="*/ 3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5" name="Line 388">
                <a:extLst>
                  <a:ext uri="{FF2B5EF4-FFF2-40B4-BE49-F238E27FC236}">
                    <a16:creationId xmlns:a16="http://schemas.microsoft.com/office/drawing/2014/main" id="{0700E589-A21D-F84B-8C68-40D1B51EED2C}"/>
                  </a:ext>
                </a:extLst>
              </p:cNvPr>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6" name="Freeform 389">
                <a:extLst>
                  <a:ext uri="{FF2B5EF4-FFF2-40B4-BE49-F238E27FC236}">
                    <a16:creationId xmlns:a16="http://schemas.microsoft.com/office/drawing/2014/main" id="{75397DE6-7C44-4F44-9365-9A1D35474C83}"/>
                  </a:ext>
                </a:extLst>
              </p:cNvPr>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7" name="Freeform 390">
                <a:extLst>
                  <a:ext uri="{FF2B5EF4-FFF2-40B4-BE49-F238E27FC236}">
                    <a16:creationId xmlns:a16="http://schemas.microsoft.com/office/drawing/2014/main" id="{368EB1B3-47F7-2447-B958-2BCE0F178BFA}"/>
                  </a:ext>
                </a:extLst>
              </p:cNvPr>
              <p:cNvSpPr>
                <a:spLocks/>
              </p:cNvSpPr>
              <p:nvPr/>
            </p:nvSpPr>
            <p:spPr bwMode="auto">
              <a:xfrm>
                <a:off x="2290" y="3043"/>
                <a:ext cx="171" cy="1"/>
              </a:xfrm>
              <a:custGeom>
                <a:avLst/>
                <a:gdLst>
                  <a:gd name="T0" fmla="*/ 5 w 343"/>
                  <a:gd name="T1" fmla="*/ 0 h 1"/>
                  <a:gd name="T2" fmla="*/ 0 w 343"/>
                  <a:gd name="T3" fmla="*/ 0 h 1"/>
                  <a:gd name="T4" fmla="*/ 5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8" name="Rectangle 391">
                <a:extLst>
                  <a:ext uri="{FF2B5EF4-FFF2-40B4-BE49-F238E27FC236}">
                    <a16:creationId xmlns:a16="http://schemas.microsoft.com/office/drawing/2014/main" id="{C14D26ED-4841-3E46-BF7A-83D8D95E9E32}"/>
                  </a:ext>
                </a:extLst>
              </p:cNvPr>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9" name="Freeform 392">
                <a:extLst>
                  <a:ext uri="{FF2B5EF4-FFF2-40B4-BE49-F238E27FC236}">
                    <a16:creationId xmlns:a16="http://schemas.microsoft.com/office/drawing/2014/main" id="{F7380919-6949-F94F-8330-C7FD85D06A40}"/>
                  </a:ext>
                </a:extLst>
              </p:cNvPr>
              <p:cNvSpPr>
                <a:spLocks noEditPoints="1"/>
              </p:cNvSpPr>
              <p:nvPr/>
            </p:nvSpPr>
            <p:spPr bwMode="auto">
              <a:xfrm>
                <a:off x="2281" y="2821"/>
                <a:ext cx="208" cy="175"/>
              </a:xfrm>
              <a:custGeom>
                <a:avLst/>
                <a:gdLst>
                  <a:gd name="T0" fmla="*/ 1 w 415"/>
                  <a:gd name="T1" fmla="*/ 1 h 350"/>
                  <a:gd name="T2" fmla="*/ 1 w 415"/>
                  <a:gd name="T3" fmla="*/ 2 h 350"/>
                  <a:gd name="T4" fmla="*/ 1 w 415"/>
                  <a:gd name="T5" fmla="*/ 3 h 350"/>
                  <a:gd name="T6" fmla="*/ 1 w 415"/>
                  <a:gd name="T7" fmla="*/ 3 h 350"/>
                  <a:gd name="T8" fmla="*/ 2 w 415"/>
                  <a:gd name="T9" fmla="*/ 4 h 350"/>
                  <a:gd name="T10" fmla="*/ 3 w 415"/>
                  <a:gd name="T11" fmla="*/ 5 h 350"/>
                  <a:gd name="T12" fmla="*/ 4 w 415"/>
                  <a:gd name="T13" fmla="*/ 5 h 350"/>
                  <a:gd name="T14" fmla="*/ 5 w 415"/>
                  <a:gd name="T15" fmla="*/ 6 h 350"/>
                  <a:gd name="T16" fmla="*/ 6 w 415"/>
                  <a:gd name="T17" fmla="*/ 6 h 350"/>
                  <a:gd name="T18" fmla="*/ 6 w 415"/>
                  <a:gd name="T19" fmla="*/ 6 h 350"/>
                  <a:gd name="T20" fmla="*/ 7 w 415"/>
                  <a:gd name="T21" fmla="*/ 5 h 350"/>
                  <a:gd name="T22" fmla="*/ 7 w 415"/>
                  <a:gd name="T23" fmla="*/ 5 h 350"/>
                  <a:gd name="T24" fmla="*/ 6 w 415"/>
                  <a:gd name="T25" fmla="*/ 5 h 350"/>
                  <a:gd name="T26" fmla="*/ 6 w 415"/>
                  <a:gd name="T27" fmla="*/ 5 h 350"/>
                  <a:gd name="T28" fmla="*/ 5 w 415"/>
                  <a:gd name="T29" fmla="*/ 5 h 350"/>
                  <a:gd name="T30" fmla="*/ 4 w 415"/>
                  <a:gd name="T31" fmla="*/ 5 h 350"/>
                  <a:gd name="T32" fmla="*/ 3 w 415"/>
                  <a:gd name="T33" fmla="*/ 4 h 350"/>
                  <a:gd name="T34" fmla="*/ 2 w 415"/>
                  <a:gd name="T35" fmla="*/ 3 h 350"/>
                  <a:gd name="T36" fmla="*/ 2 w 415"/>
                  <a:gd name="T37" fmla="*/ 3 h 350"/>
                  <a:gd name="T38" fmla="*/ 1 w 415"/>
                  <a:gd name="T39" fmla="*/ 2 h 350"/>
                  <a:gd name="T40" fmla="*/ 1 w 415"/>
                  <a:gd name="T41" fmla="*/ 1 h 350"/>
                  <a:gd name="T42" fmla="*/ 1 w 415"/>
                  <a:gd name="T43" fmla="*/ 1 h 350"/>
                  <a:gd name="T44" fmla="*/ 1 w 415"/>
                  <a:gd name="T45" fmla="*/ 1 h 350"/>
                  <a:gd name="T46" fmla="*/ 1 w 415"/>
                  <a:gd name="T47" fmla="*/ 0 h 350"/>
                  <a:gd name="T48" fmla="*/ 1 w 415"/>
                  <a:gd name="T49" fmla="*/ 1 h 350"/>
                  <a:gd name="T50" fmla="*/ 2 w 415"/>
                  <a:gd name="T51" fmla="*/ 1 h 350"/>
                  <a:gd name="T52" fmla="*/ 3 w 415"/>
                  <a:gd name="T53" fmla="*/ 1 h 350"/>
                  <a:gd name="T54" fmla="*/ 4 w 415"/>
                  <a:gd name="T55" fmla="*/ 2 h 350"/>
                  <a:gd name="T56" fmla="*/ 5 w 415"/>
                  <a:gd name="T57" fmla="*/ 2 h 350"/>
                  <a:gd name="T58" fmla="*/ 6 w 415"/>
                  <a:gd name="T59" fmla="*/ 3 h 350"/>
                  <a:gd name="T60" fmla="*/ 6 w 415"/>
                  <a:gd name="T61" fmla="*/ 4 h 350"/>
                  <a:gd name="T62" fmla="*/ 7 w 415"/>
                  <a:gd name="T63" fmla="*/ 4 h 350"/>
                  <a:gd name="T64" fmla="*/ 7 w 415"/>
                  <a:gd name="T65" fmla="*/ 5 h 350"/>
                  <a:gd name="T66" fmla="*/ 7 w 415"/>
                  <a:gd name="T67" fmla="*/ 5 h 350"/>
                  <a:gd name="T68" fmla="*/ 7 w 415"/>
                  <a:gd name="T69" fmla="*/ 5 h 350"/>
                  <a:gd name="T70" fmla="*/ 6 w 415"/>
                  <a:gd name="T71" fmla="*/ 5 h 350"/>
                  <a:gd name="T72" fmla="*/ 6 w 415"/>
                  <a:gd name="T73" fmla="*/ 5 h 350"/>
                  <a:gd name="T74" fmla="*/ 5 w 415"/>
                  <a:gd name="T75" fmla="*/ 5 h 350"/>
                  <a:gd name="T76" fmla="*/ 4 w 415"/>
                  <a:gd name="T77" fmla="*/ 4 h 350"/>
                  <a:gd name="T78" fmla="*/ 3 w 415"/>
                  <a:gd name="T79" fmla="*/ 4 h 350"/>
                  <a:gd name="T80" fmla="*/ 2 w 415"/>
                  <a:gd name="T81" fmla="*/ 3 h 350"/>
                  <a:gd name="T82" fmla="*/ 1 w 415"/>
                  <a:gd name="T83" fmla="*/ 2 h 350"/>
                  <a:gd name="T84" fmla="*/ 1 w 415"/>
                  <a:gd name="T85" fmla="*/ 2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0" name="Line 393">
                <a:extLst>
                  <a:ext uri="{FF2B5EF4-FFF2-40B4-BE49-F238E27FC236}">
                    <a16:creationId xmlns:a16="http://schemas.microsoft.com/office/drawing/2014/main" id="{572E4DD5-2700-084B-A313-B26B6D4CDA18}"/>
                  </a:ext>
                </a:extLst>
              </p:cNvPr>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1" name="Line 394">
                <a:extLst>
                  <a:ext uri="{FF2B5EF4-FFF2-40B4-BE49-F238E27FC236}">
                    <a16:creationId xmlns:a16="http://schemas.microsoft.com/office/drawing/2014/main" id="{AA53B8C5-637F-3A4F-90EA-F02C41B17384}"/>
                  </a:ext>
                </a:extLst>
              </p:cNvPr>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2" name="Line 395">
                <a:extLst>
                  <a:ext uri="{FF2B5EF4-FFF2-40B4-BE49-F238E27FC236}">
                    <a16:creationId xmlns:a16="http://schemas.microsoft.com/office/drawing/2014/main" id="{9441D979-2998-2648-980D-EA524FE9B9EF}"/>
                  </a:ext>
                </a:extLst>
              </p:cNvPr>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3" name="Freeform 396">
                <a:extLst>
                  <a:ext uri="{FF2B5EF4-FFF2-40B4-BE49-F238E27FC236}">
                    <a16:creationId xmlns:a16="http://schemas.microsoft.com/office/drawing/2014/main" id="{7F4AFBF0-B087-2B49-B22A-242928895779}"/>
                  </a:ext>
                </a:extLst>
              </p:cNvPr>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2 w 101"/>
                  <a:gd name="T13" fmla="*/ 1 h 80"/>
                  <a:gd name="T14" fmla="*/ 2 w 101"/>
                  <a:gd name="T15" fmla="*/ 1 h 80"/>
                  <a:gd name="T16" fmla="*/ 2 w 101"/>
                  <a:gd name="T17" fmla="*/ 1 h 80"/>
                  <a:gd name="T18" fmla="*/ 2 w 101"/>
                  <a:gd name="T19" fmla="*/ 1 h 80"/>
                  <a:gd name="T20" fmla="*/ 2 w 101"/>
                  <a:gd name="T21" fmla="*/ 2 h 80"/>
                  <a:gd name="T22" fmla="*/ 2 w 101"/>
                  <a:gd name="T23" fmla="*/ 2 h 80"/>
                  <a:gd name="T24" fmla="*/ 2 w 101"/>
                  <a:gd name="T25" fmla="*/ 2 h 80"/>
                  <a:gd name="T26" fmla="*/ 2 w 101"/>
                  <a:gd name="T27" fmla="*/ 2 h 80"/>
                  <a:gd name="T28" fmla="*/ 2 w 101"/>
                  <a:gd name="T29" fmla="*/ 2 h 80"/>
                  <a:gd name="T30" fmla="*/ 2 w 101"/>
                  <a:gd name="T31" fmla="*/ 2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grpSp>
        <p:grpSp>
          <p:nvGrpSpPr>
            <p:cNvPr id="494" name="Group 398">
              <a:extLst>
                <a:ext uri="{FF2B5EF4-FFF2-40B4-BE49-F238E27FC236}">
                  <a16:creationId xmlns:a16="http://schemas.microsoft.com/office/drawing/2014/main" id="{BBD74A9D-6F6D-8246-9DE8-B4C2AB33096F}"/>
                </a:ext>
              </a:extLst>
            </p:cNvPr>
            <p:cNvGrpSpPr>
              <a:grpSpLocks/>
            </p:cNvGrpSpPr>
            <p:nvPr/>
          </p:nvGrpSpPr>
          <p:grpSpPr bwMode="auto">
            <a:xfrm>
              <a:off x="7634085" y="5681615"/>
              <a:ext cx="223838" cy="254000"/>
              <a:chOff x="2274" y="2821"/>
              <a:chExt cx="215" cy="238"/>
            </a:xfrm>
          </p:grpSpPr>
          <p:sp>
            <p:nvSpPr>
              <p:cNvPr id="495" name="Freeform 399">
                <a:extLst>
                  <a:ext uri="{FF2B5EF4-FFF2-40B4-BE49-F238E27FC236}">
                    <a16:creationId xmlns:a16="http://schemas.microsoft.com/office/drawing/2014/main" id="{12E023A5-7FBF-5C48-B02C-B77994909136}"/>
                  </a:ext>
                </a:extLst>
              </p:cNvPr>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6 w 430"/>
                  <a:gd name="T19" fmla="*/ 1 h 50"/>
                  <a:gd name="T20" fmla="*/ 1 w 430"/>
                  <a:gd name="T21" fmla="*/ 1 h 50"/>
                  <a:gd name="T22" fmla="*/ 6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6" name="Line 400">
                <a:extLst>
                  <a:ext uri="{FF2B5EF4-FFF2-40B4-BE49-F238E27FC236}">
                    <a16:creationId xmlns:a16="http://schemas.microsoft.com/office/drawing/2014/main" id="{22601291-2593-D546-BEC9-0877AF59FDD2}"/>
                  </a:ext>
                </a:extLst>
              </p:cNvPr>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7" name="Freeform 401">
                <a:extLst>
                  <a:ext uri="{FF2B5EF4-FFF2-40B4-BE49-F238E27FC236}">
                    <a16:creationId xmlns:a16="http://schemas.microsoft.com/office/drawing/2014/main" id="{71ACC171-BB81-7641-9ACA-D8DDAF2200C5}"/>
                  </a:ext>
                </a:extLst>
              </p:cNvPr>
              <p:cNvSpPr>
                <a:spLocks/>
              </p:cNvSpPr>
              <p:nvPr/>
            </p:nvSpPr>
            <p:spPr bwMode="auto">
              <a:xfrm>
                <a:off x="2317" y="2923"/>
                <a:ext cx="44" cy="109"/>
              </a:xfrm>
              <a:custGeom>
                <a:avLst/>
                <a:gdLst>
                  <a:gd name="T0" fmla="*/ 2 w 87"/>
                  <a:gd name="T1" fmla="*/ 3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8" name="Line 402">
                <a:extLst>
                  <a:ext uri="{FF2B5EF4-FFF2-40B4-BE49-F238E27FC236}">
                    <a16:creationId xmlns:a16="http://schemas.microsoft.com/office/drawing/2014/main" id="{AF45D7DA-B67F-DC46-BF98-1EF5C1B0E088}"/>
                  </a:ext>
                </a:extLst>
              </p:cNvPr>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9" name="Freeform 403">
                <a:extLst>
                  <a:ext uri="{FF2B5EF4-FFF2-40B4-BE49-F238E27FC236}">
                    <a16:creationId xmlns:a16="http://schemas.microsoft.com/office/drawing/2014/main" id="{ABE18084-E411-0446-A052-86BB1FD39DE4}"/>
                  </a:ext>
                </a:extLst>
              </p:cNvPr>
              <p:cNvSpPr>
                <a:spLocks/>
              </p:cNvSpPr>
              <p:nvPr/>
            </p:nvSpPr>
            <p:spPr bwMode="auto">
              <a:xfrm>
                <a:off x="2317" y="3005"/>
                <a:ext cx="86" cy="27"/>
              </a:xfrm>
              <a:custGeom>
                <a:avLst/>
                <a:gdLst>
                  <a:gd name="T0" fmla="*/ 1 w 172"/>
                  <a:gd name="T1" fmla="*/ 0 h 55"/>
                  <a:gd name="T2" fmla="*/ 0 w 172"/>
                  <a:gd name="T3" fmla="*/ 0 h 55"/>
                  <a:gd name="T4" fmla="*/ 3 w 172"/>
                  <a:gd name="T5" fmla="*/ 0 h 55"/>
                  <a:gd name="T6" fmla="*/ 3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0" name="Line 404">
                <a:extLst>
                  <a:ext uri="{FF2B5EF4-FFF2-40B4-BE49-F238E27FC236}">
                    <a16:creationId xmlns:a16="http://schemas.microsoft.com/office/drawing/2014/main" id="{AAFB5D72-E469-954F-B6D8-5737C3999ACC}"/>
                  </a:ext>
                </a:extLst>
              </p:cNvPr>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1" name="Freeform 405">
                <a:extLst>
                  <a:ext uri="{FF2B5EF4-FFF2-40B4-BE49-F238E27FC236}">
                    <a16:creationId xmlns:a16="http://schemas.microsoft.com/office/drawing/2014/main" id="{6FA32C76-7534-3A4B-837A-FC8A46B91D37}"/>
                  </a:ext>
                </a:extLst>
              </p:cNvPr>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2" name="Freeform 406">
                <a:extLst>
                  <a:ext uri="{FF2B5EF4-FFF2-40B4-BE49-F238E27FC236}">
                    <a16:creationId xmlns:a16="http://schemas.microsoft.com/office/drawing/2014/main" id="{C264D84A-28A9-B04F-867C-C194EF3C58B1}"/>
                  </a:ext>
                </a:extLst>
              </p:cNvPr>
              <p:cNvSpPr>
                <a:spLocks/>
              </p:cNvSpPr>
              <p:nvPr/>
            </p:nvSpPr>
            <p:spPr bwMode="auto">
              <a:xfrm>
                <a:off x="2290" y="3043"/>
                <a:ext cx="171" cy="1"/>
              </a:xfrm>
              <a:custGeom>
                <a:avLst/>
                <a:gdLst>
                  <a:gd name="T0" fmla="*/ 5 w 343"/>
                  <a:gd name="T1" fmla="*/ 0 h 1"/>
                  <a:gd name="T2" fmla="*/ 0 w 343"/>
                  <a:gd name="T3" fmla="*/ 0 h 1"/>
                  <a:gd name="T4" fmla="*/ 5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3" name="Rectangle 407">
                <a:extLst>
                  <a:ext uri="{FF2B5EF4-FFF2-40B4-BE49-F238E27FC236}">
                    <a16:creationId xmlns:a16="http://schemas.microsoft.com/office/drawing/2014/main" id="{E212E0B0-8257-BE48-B090-B257D29E67FA}"/>
                  </a:ext>
                </a:extLst>
              </p:cNvPr>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4" name="Freeform 408">
                <a:extLst>
                  <a:ext uri="{FF2B5EF4-FFF2-40B4-BE49-F238E27FC236}">
                    <a16:creationId xmlns:a16="http://schemas.microsoft.com/office/drawing/2014/main" id="{F4CB953E-50B8-1940-AF9A-28E1B0DB1D17}"/>
                  </a:ext>
                </a:extLst>
              </p:cNvPr>
              <p:cNvSpPr>
                <a:spLocks noEditPoints="1"/>
              </p:cNvSpPr>
              <p:nvPr/>
            </p:nvSpPr>
            <p:spPr bwMode="auto">
              <a:xfrm>
                <a:off x="2281" y="2821"/>
                <a:ext cx="208" cy="175"/>
              </a:xfrm>
              <a:custGeom>
                <a:avLst/>
                <a:gdLst>
                  <a:gd name="T0" fmla="*/ 1 w 415"/>
                  <a:gd name="T1" fmla="*/ 1 h 350"/>
                  <a:gd name="T2" fmla="*/ 1 w 415"/>
                  <a:gd name="T3" fmla="*/ 2 h 350"/>
                  <a:gd name="T4" fmla="*/ 1 w 415"/>
                  <a:gd name="T5" fmla="*/ 3 h 350"/>
                  <a:gd name="T6" fmla="*/ 1 w 415"/>
                  <a:gd name="T7" fmla="*/ 3 h 350"/>
                  <a:gd name="T8" fmla="*/ 2 w 415"/>
                  <a:gd name="T9" fmla="*/ 4 h 350"/>
                  <a:gd name="T10" fmla="*/ 3 w 415"/>
                  <a:gd name="T11" fmla="*/ 5 h 350"/>
                  <a:gd name="T12" fmla="*/ 4 w 415"/>
                  <a:gd name="T13" fmla="*/ 5 h 350"/>
                  <a:gd name="T14" fmla="*/ 5 w 415"/>
                  <a:gd name="T15" fmla="*/ 6 h 350"/>
                  <a:gd name="T16" fmla="*/ 6 w 415"/>
                  <a:gd name="T17" fmla="*/ 6 h 350"/>
                  <a:gd name="T18" fmla="*/ 6 w 415"/>
                  <a:gd name="T19" fmla="*/ 6 h 350"/>
                  <a:gd name="T20" fmla="*/ 7 w 415"/>
                  <a:gd name="T21" fmla="*/ 5 h 350"/>
                  <a:gd name="T22" fmla="*/ 7 w 415"/>
                  <a:gd name="T23" fmla="*/ 5 h 350"/>
                  <a:gd name="T24" fmla="*/ 6 w 415"/>
                  <a:gd name="T25" fmla="*/ 5 h 350"/>
                  <a:gd name="T26" fmla="*/ 6 w 415"/>
                  <a:gd name="T27" fmla="*/ 5 h 350"/>
                  <a:gd name="T28" fmla="*/ 5 w 415"/>
                  <a:gd name="T29" fmla="*/ 5 h 350"/>
                  <a:gd name="T30" fmla="*/ 4 w 415"/>
                  <a:gd name="T31" fmla="*/ 5 h 350"/>
                  <a:gd name="T32" fmla="*/ 3 w 415"/>
                  <a:gd name="T33" fmla="*/ 4 h 350"/>
                  <a:gd name="T34" fmla="*/ 2 w 415"/>
                  <a:gd name="T35" fmla="*/ 3 h 350"/>
                  <a:gd name="T36" fmla="*/ 2 w 415"/>
                  <a:gd name="T37" fmla="*/ 3 h 350"/>
                  <a:gd name="T38" fmla="*/ 1 w 415"/>
                  <a:gd name="T39" fmla="*/ 2 h 350"/>
                  <a:gd name="T40" fmla="*/ 1 w 415"/>
                  <a:gd name="T41" fmla="*/ 1 h 350"/>
                  <a:gd name="T42" fmla="*/ 1 w 415"/>
                  <a:gd name="T43" fmla="*/ 1 h 350"/>
                  <a:gd name="T44" fmla="*/ 1 w 415"/>
                  <a:gd name="T45" fmla="*/ 1 h 350"/>
                  <a:gd name="T46" fmla="*/ 1 w 415"/>
                  <a:gd name="T47" fmla="*/ 0 h 350"/>
                  <a:gd name="T48" fmla="*/ 1 w 415"/>
                  <a:gd name="T49" fmla="*/ 1 h 350"/>
                  <a:gd name="T50" fmla="*/ 2 w 415"/>
                  <a:gd name="T51" fmla="*/ 1 h 350"/>
                  <a:gd name="T52" fmla="*/ 3 w 415"/>
                  <a:gd name="T53" fmla="*/ 1 h 350"/>
                  <a:gd name="T54" fmla="*/ 4 w 415"/>
                  <a:gd name="T55" fmla="*/ 2 h 350"/>
                  <a:gd name="T56" fmla="*/ 5 w 415"/>
                  <a:gd name="T57" fmla="*/ 2 h 350"/>
                  <a:gd name="T58" fmla="*/ 6 w 415"/>
                  <a:gd name="T59" fmla="*/ 3 h 350"/>
                  <a:gd name="T60" fmla="*/ 6 w 415"/>
                  <a:gd name="T61" fmla="*/ 4 h 350"/>
                  <a:gd name="T62" fmla="*/ 7 w 415"/>
                  <a:gd name="T63" fmla="*/ 4 h 350"/>
                  <a:gd name="T64" fmla="*/ 7 w 415"/>
                  <a:gd name="T65" fmla="*/ 5 h 350"/>
                  <a:gd name="T66" fmla="*/ 7 w 415"/>
                  <a:gd name="T67" fmla="*/ 5 h 350"/>
                  <a:gd name="T68" fmla="*/ 7 w 415"/>
                  <a:gd name="T69" fmla="*/ 5 h 350"/>
                  <a:gd name="T70" fmla="*/ 6 w 415"/>
                  <a:gd name="T71" fmla="*/ 5 h 350"/>
                  <a:gd name="T72" fmla="*/ 6 w 415"/>
                  <a:gd name="T73" fmla="*/ 5 h 350"/>
                  <a:gd name="T74" fmla="*/ 5 w 415"/>
                  <a:gd name="T75" fmla="*/ 5 h 350"/>
                  <a:gd name="T76" fmla="*/ 4 w 415"/>
                  <a:gd name="T77" fmla="*/ 4 h 350"/>
                  <a:gd name="T78" fmla="*/ 3 w 415"/>
                  <a:gd name="T79" fmla="*/ 4 h 350"/>
                  <a:gd name="T80" fmla="*/ 2 w 415"/>
                  <a:gd name="T81" fmla="*/ 3 h 350"/>
                  <a:gd name="T82" fmla="*/ 1 w 415"/>
                  <a:gd name="T83" fmla="*/ 2 h 350"/>
                  <a:gd name="T84" fmla="*/ 1 w 415"/>
                  <a:gd name="T85" fmla="*/ 2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5" name="Line 409">
                <a:extLst>
                  <a:ext uri="{FF2B5EF4-FFF2-40B4-BE49-F238E27FC236}">
                    <a16:creationId xmlns:a16="http://schemas.microsoft.com/office/drawing/2014/main" id="{18E09DFC-F4BB-424E-BFFD-3B30685805E1}"/>
                  </a:ext>
                </a:extLst>
              </p:cNvPr>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6" name="Line 410">
                <a:extLst>
                  <a:ext uri="{FF2B5EF4-FFF2-40B4-BE49-F238E27FC236}">
                    <a16:creationId xmlns:a16="http://schemas.microsoft.com/office/drawing/2014/main" id="{17E6715E-7466-E44B-8DAE-05A382E0FDB2}"/>
                  </a:ext>
                </a:extLst>
              </p:cNvPr>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7" name="Line 411">
                <a:extLst>
                  <a:ext uri="{FF2B5EF4-FFF2-40B4-BE49-F238E27FC236}">
                    <a16:creationId xmlns:a16="http://schemas.microsoft.com/office/drawing/2014/main" id="{6EF7AAC8-C8C7-2B48-B5DD-DB69FB889AB6}"/>
                  </a:ext>
                </a:extLst>
              </p:cNvPr>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8" name="Freeform 412">
                <a:extLst>
                  <a:ext uri="{FF2B5EF4-FFF2-40B4-BE49-F238E27FC236}">
                    <a16:creationId xmlns:a16="http://schemas.microsoft.com/office/drawing/2014/main" id="{30D8703F-1419-2B46-8305-471C24034553}"/>
                  </a:ext>
                </a:extLst>
              </p:cNvPr>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2 w 101"/>
                  <a:gd name="T13" fmla="*/ 1 h 80"/>
                  <a:gd name="T14" fmla="*/ 2 w 101"/>
                  <a:gd name="T15" fmla="*/ 1 h 80"/>
                  <a:gd name="T16" fmla="*/ 2 w 101"/>
                  <a:gd name="T17" fmla="*/ 1 h 80"/>
                  <a:gd name="T18" fmla="*/ 2 w 101"/>
                  <a:gd name="T19" fmla="*/ 1 h 80"/>
                  <a:gd name="T20" fmla="*/ 2 w 101"/>
                  <a:gd name="T21" fmla="*/ 2 h 80"/>
                  <a:gd name="T22" fmla="*/ 2 w 101"/>
                  <a:gd name="T23" fmla="*/ 2 h 80"/>
                  <a:gd name="T24" fmla="*/ 2 w 101"/>
                  <a:gd name="T25" fmla="*/ 2 h 80"/>
                  <a:gd name="T26" fmla="*/ 2 w 101"/>
                  <a:gd name="T27" fmla="*/ 2 h 80"/>
                  <a:gd name="T28" fmla="*/ 2 w 101"/>
                  <a:gd name="T29" fmla="*/ 2 h 80"/>
                  <a:gd name="T30" fmla="*/ 2 w 101"/>
                  <a:gd name="T31" fmla="*/ 2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grpSp>
        <p:grpSp>
          <p:nvGrpSpPr>
            <p:cNvPr id="509" name="Group 413">
              <a:extLst>
                <a:ext uri="{FF2B5EF4-FFF2-40B4-BE49-F238E27FC236}">
                  <a16:creationId xmlns:a16="http://schemas.microsoft.com/office/drawing/2014/main" id="{975F8A05-A054-D847-8C71-D0CD3F80A611}"/>
                </a:ext>
              </a:extLst>
            </p:cNvPr>
            <p:cNvGrpSpPr>
              <a:grpSpLocks/>
            </p:cNvGrpSpPr>
            <p:nvPr/>
          </p:nvGrpSpPr>
          <p:grpSpPr bwMode="auto">
            <a:xfrm flipH="1">
              <a:off x="8013498" y="5710190"/>
              <a:ext cx="298450" cy="211138"/>
              <a:chOff x="2274" y="2821"/>
              <a:chExt cx="215" cy="238"/>
            </a:xfrm>
          </p:grpSpPr>
          <p:sp>
            <p:nvSpPr>
              <p:cNvPr id="510" name="Freeform 414">
                <a:extLst>
                  <a:ext uri="{FF2B5EF4-FFF2-40B4-BE49-F238E27FC236}">
                    <a16:creationId xmlns:a16="http://schemas.microsoft.com/office/drawing/2014/main" id="{BF3BC4D9-EEFB-504A-8010-E2B584D84DA3}"/>
                  </a:ext>
                </a:extLst>
              </p:cNvPr>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6 w 430"/>
                  <a:gd name="T19" fmla="*/ 1 h 50"/>
                  <a:gd name="T20" fmla="*/ 1 w 430"/>
                  <a:gd name="T21" fmla="*/ 1 h 50"/>
                  <a:gd name="T22" fmla="*/ 6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1" name="Line 415">
                <a:extLst>
                  <a:ext uri="{FF2B5EF4-FFF2-40B4-BE49-F238E27FC236}">
                    <a16:creationId xmlns:a16="http://schemas.microsoft.com/office/drawing/2014/main" id="{60D51E27-CB41-8943-9955-66D7BCB05AAA}"/>
                  </a:ext>
                </a:extLst>
              </p:cNvPr>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2" name="Freeform 416">
                <a:extLst>
                  <a:ext uri="{FF2B5EF4-FFF2-40B4-BE49-F238E27FC236}">
                    <a16:creationId xmlns:a16="http://schemas.microsoft.com/office/drawing/2014/main" id="{97A26554-12E7-C14C-B87F-877AFF035922}"/>
                  </a:ext>
                </a:extLst>
              </p:cNvPr>
              <p:cNvSpPr>
                <a:spLocks/>
              </p:cNvSpPr>
              <p:nvPr/>
            </p:nvSpPr>
            <p:spPr bwMode="auto">
              <a:xfrm>
                <a:off x="2317" y="2923"/>
                <a:ext cx="44" cy="109"/>
              </a:xfrm>
              <a:custGeom>
                <a:avLst/>
                <a:gdLst>
                  <a:gd name="T0" fmla="*/ 2 w 87"/>
                  <a:gd name="T1" fmla="*/ 3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3" name="Line 417">
                <a:extLst>
                  <a:ext uri="{FF2B5EF4-FFF2-40B4-BE49-F238E27FC236}">
                    <a16:creationId xmlns:a16="http://schemas.microsoft.com/office/drawing/2014/main" id="{E1D2F44C-498F-F040-AF8C-AD2CCEE3E5A8}"/>
                  </a:ext>
                </a:extLst>
              </p:cNvPr>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4" name="Freeform 418">
                <a:extLst>
                  <a:ext uri="{FF2B5EF4-FFF2-40B4-BE49-F238E27FC236}">
                    <a16:creationId xmlns:a16="http://schemas.microsoft.com/office/drawing/2014/main" id="{CFE3E224-390C-6D42-8B5E-795EC52B8D29}"/>
                  </a:ext>
                </a:extLst>
              </p:cNvPr>
              <p:cNvSpPr>
                <a:spLocks/>
              </p:cNvSpPr>
              <p:nvPr/>
            </p:nvSpPr>
            <p:spPr bwMode="auto">
              <a:xfrm>
                <a:off x="2317" y="3005"/>
                <a:ext cx="86" cy="27"/>
              </a:xfrm>
              <a:custGeom>
                <a:avLst/>
                <a:gdLst>
                  <a:gd name="T0" fmla="*/ 1 w 172"/>
                  <a:gd name="T1" fmla="*/ 0 h 55"/>
                  <a:gd name="T2" fmla="*/ 0 w 172"/>
                  <a:gd name="T3" fmla="*/ 0 h 55"/>
                  <a:gd name="T4" fmla="*/ 3 w 172"/>
                  <a:gd name="T5" fmla="*/ 0 h 55"/>
                  <a:gd name="T6" fmla="*/ 3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5" name="Line 419">
                <a:extLst>
                  <a:ext uri="{FF2B5EF4-FFF2-40B4-BE49-F238E27FC236}">
                    <a16:creationId xmlns:a16="http://schemas.microsoft.com/office/drawing/2014/main" id="{36DADBEA-F35F-7B42-A84F-DBF4EB1566CF}"/>
                  </a:ext>
                </a:extLst>
              </p:cNvPr>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6" name="Freeform 420">
                <a:extLst>
                  <a:ext uri="{FF2B5EF4-FFF2-40B4-BE49-F238E27FC236}">
                    <a16:creationId xmlns:a16="http://schemas.microsoft.com/office/drawing/2014/main" id="{2F7A56FF-DAA4-B548-A596-0AEEDA92BF3A}"/>
                  </a:ext>
                </a:extLst>
              </p:cNvPr>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7" name="Freeform 421">
                <a:extLst>
                  <a:ext uri="{FF2B5EF4-FFF2-40B4-BE49-F238E27FC236}">
                    <a16:creationId xmlns:a16="http://schemas.microsoft.com/office/drawing/2014/main" id="{F0E25BB6-8958-A14D-B0E2-4CBFDD9A0880}"/>
                  </a:ext>
                </a:extLst>
              </p:cNvPr>
              <p:cNvSpPr>
                <a:spLocks/>
              </p:cNvSpPr>
              <p:nvPr/>
            </p:nvSpPr>
            <p:spPr bwMode="auto">
              <a:xfrm>
                <a:off x="2290" y="3043"/>
                <a:ext cx="171" cy="1"/>
              </a:xfrm>
              <a:custGeom>
                <a:avLst/>
                <a:gdLst>
                  <a:gd name="T0" fmla="*/ 5 w 343"/>
                  <a:gd name="T1" fmla="*/ 0 h 1"/>
                  <a:gd name="T2" fmla="*/ 0 w 343"/>
                  <a:gd name="T3" fmla="*/ 0 h 1"/>
                  <a:gd name="T4" fmla="*/ 5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8" name="Rectangle 422">
                <a:extLst>
                  <a:ext uri="{FF2B5EF4-FFF2-40B4-BE49-F238E27FC236}">
                    <a16:creationId xmlns:a16="http://schemas.microsoft.com/office/drawing/2014/main" id="{6E5F60CA-37B8-7744-8FA8-264FA6D819E0}"/>
                  </a:ext>
                </a:extLst>
              </p:cNvPr>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9" name="Freeform 423">
                <a:extLst>
                  <a:ext uri="{FF2B5EF4-FFF2-40B4-BE49-F238E27FC236}">
                    <a16:creationId xmlns:a16="http://schemas.microsoft.com/office/drawing/2014/main" id="{014C1E9E-E6BE-7E45-964D-7DD435B6C833}"/>
                  </a:ext>
                </a:extLst>
              </p:cNvPr>
              <p:cNvSpPr>
                <a:spLocks noEditPoints="1"/>
              </p:cNvSpPr>
              <p:nvPr/>
            </p:nvSpPr>
            <p:spPr bwMode="auto">
              <a:xfrm>
                <a:off x="2281" y="2821"/>
                <a:ext cx="208" cy="175"/>
              </a:xfrm>
              <a:custGeom>
                <a:avLst/>
                <a:gdLst>
                  <a:gd name="T0" fmla="*/ 1 w 415"/>
                  <a:gd name="T1" fmla="*/ 1 h 350"/>
                  <a:gd name="T2" fmla="*/ 1 w 415"/>
                  <a:gd name="T3" fmla="*/ 2 h 350"/>
                  <a:gd name="T4" fmla="*/ 1 w 415"/>
                  <a:gd name="T5" fmla="*/ 3 h 350"/>
                  <a:gd name="T6" fmla="*/ 1 w 415"/>
                  <a:gd name="T7" fmla="*/ 3 h 350"/>
                  <a:gd name="T8" fmla="*/ 2 w 415"/>
                  <a:gd name="T9" fmla="*/ 4 h 350"/>
                  <a:gd name="T10" fmla="*/ 3 w 415"/>
                  <a:gd name="T11" fmla="*/ 5 h 350"/>
                  <a:gd name="T12" fmla="*/ 4 w 415"/>
                  <a:gd name="T13" fmla="*/ 5 h 350"/>
                  <a:gd name="T14" fmla="*/ 5 w 415"/>
                  <a:gd name="T15" fmla="*/ 6 h 350"/>
                  <a:gd name="T16" fmla="*/ 6 w 415"/>
                  <a:gd name="T17" fmla="*/ 6 h 350"/>
                  <a:gd name="T18" fmla="*/ 6 w 415"/>
                  <a:gd name="T19" fmla="*/ 6 h 350"/>
                  <a:gd name="T20" fmla="*/ 7 w 415"/>
                  <a:gd name="T21" fmla="*/ 5 h 350"/>
                  <a:gd name="T22" fmla="*/ 7 w 415"/>
                  <a:gd name="T23" fmla="*/ 5 h 350"/>
                  <a:gd name="T24" fmla="*/ 6 w 415"/>
                  <a:gd name="T25" fmla="*/ 5 h 350"/>
                  <a:gd name="T26" fmla="*/ 6 w 415"/>
                  <a:gd name="T27" fmla="*/ 5 h 350"/>
                  <a:gd name="T28" fmla="*/ 5 w 415"/>
                  <a:gd name="T29" fmla="*/ 5 h 350"/>
                  <a:gd name="T30" fmla="*/ 4 w 415"/>
                  <a:gd name="T31" fmla="*/ 5 h 350"/>
                  <a:gd name="T32" fmla="*/ 3 w 415"/>
                  <a:gd name="T33" fmla="*/ 4 h 350"/>
                  <a:gd name="T34" fmla="*/ 2 w 415"/>
                  <a:gd name="T35" fmla="*/ 3 h 350"/>
                  <a:gd name="T36" fmla="*/ 2 w 415"/>
                  <a:gd name="T37" fmla="*/ 3 h 350"/>
                  <a:gd name="T38" fmla="*/ 1 w 415"/>
                  <a:gd name="T39" fmla="*/ 2 h 350"/>
                  <a:gd name="T40" fmla="*/ 1 w 415"/>
                  <a:gd name="T41" fmla="*/ 1 h 350"/>
                  <a:gd name="T42" fmla="*/ 1 w 415"/>
                  <a:gd name="T43" fmla="*/ 1 h 350"/>
                  <a:gd name="T44" fmla="*/ 1 w 415"/>
                  <a:gd name="T45" fmla="*/ 1 h 350"/>
                  <a:gd name="T46" fmla="*/ 1 w 415"/>
                  <a:gd name="T47" fmla="*/ 0 h 350"/>
                  <a:gd name="T48" fmla="*/ 1 w 415"/>
                  <a:gd name="T49" fmla="*/ 1 h 350"/>
                  <a:gd name="T50" fmla="*/ 2 w 415"/>
                  <a:gd name="T51" fmla="*/ 1 h 350"/>
                  <a:gd name="T52" fmla="*/ 3 w 415"/>
                  <a:gd name="T53" fmla="*/ 1 h 350"/>
                  <a:gd name="T54" fmla="*/ 4 w 415"/>
                  <a:gd name="T55" fmla="*/ 2 h 350"/>
                  <a:gd name="T56" fmla="*/ 5 w 415"/>
                  <a:gd name="T57" fmla="*/ 2 h 350"/>
                  <a:gd name="T58" fmla="*/ 6 w 415"/>
                  <a:gd name="T59" fmla="*/ 3 h 350"/>
                  <a:gd name="T60" fmla="*/ 6 w 415"/>
                  <a:gd name="T61" fmla="*/ 4 h 350"/>
                  <a:gd name="T62" fmla="*/ 7 w 415"/>
                  <a:gd name="T63" fmla="*/ 4 h 350"/>
                  <a:gd name="T64" fmla="*/ 7 w 415"/>
                  <a:gd name="T65" fmla="*/ 5 h 350"/>
                  <a:gd name="T66" fmla="*/ 7 w 415"/>
                  <a:gd name="T67" fmla="*/ 5 h 350"/>
                  <a:gd name="T68" fmla="*/ 7 w 415"/>
                  <a:gd name="T69" fmla="*/ 5 h 350"/>
                  <a:gd name="T70" fmla="*/ 6 w 415"/>
                  <a:gd name="T71" fmla="*/ 5 h 350"/>
                  <a:gd name="T72" fmla="*/ 6 w 415"/>
                  <a:gd name="T73" fmla="*/ 5 h 350"/>
                  <a:gd name="T74" fmla="*/ 5 w 415"/>
                  <a:gd name="T75" fmla="*/ 5 h 350"/>
                  <a:gd name="T76" fmla="*/ 4 w 415"/>
                  <a:gd name="T77" fmla="*/ 4 h 350"/>
                  <a:gd name="T78" fmla="*/ 3 w 415"/>
                  <a:gd name="T79" fmla="*/ 4 h 350"/>
                  <a:gd name="T80" fmla="*/ 2 w 415"/>
                  <a:gd name="T81" fmla="*/ 3 h 350"/>
                  <a:gd name="T82" fmla="*/ 1 w 415"/>
                  <a:gd name="T83" fmla="*/ 2 h 350"/>
                  <a:gd name="T84" fmla="*/ 1 w 415"/>
                  <a:gd name="T85" fmla="*/ 2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20" name="Line 424">
                <a:extLst>
                  <a:ext uri="{FF2B5EF4-FFF2-40B4-BE49-F238E27FC236}">
                    <a16:creationId xmlns:a16="http://schemas.microsoft.com/office/drawing/2014/main" id="{A474D7E3-FF03-1B44-8646-2B1564195C08}"/>
                  </a:ext>
                </a:extLst>
              </p:cNvPr>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21" name="Line 425">
                <a:extLst>
                  <a:ext uri="{FF2B5EF4-FFF2-40B4-BE49-F238E27FC236}">
                    <a16:creationId xmlns:a16="http://schemas.microsoft.com/office/drawing/2014/main" id="{E4858A5A-F8A5-7B46-9A2C-26E5DD4AD429}"/>
                  </a:ext>
                </a:extLst>
              </p:cNvPr>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22" name="Line 426">
                <a:extLst>
                  <a:ext uri="{FF2B5EF4-FFF2-40B4-BE49-F238E27FC236}">
                    <a16:creationId xmlns:a16="http://schemas.microsoft.com/office/drawing/2014/main" id="{DFEE627D-046D-EC42-B1CB-52F73CDED7B1}"/>
                  </a:ext>
                </a:extLst>
              </p:cNvPr>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23" name="Freeform 427">
                <a:extLst>
                  <a:ext uri="{FF2B5EF4-FFF2-40B4-BE49-F238E27FC236}">
                    <a16:creationId xmlns:a16="http://schemas.microsoft.com/office/drawing/2014/main" id="{047A6D46-B266-B844-A8B4-8AAAA1678552}"/>
                  </a:ext>
                </a:extLst>
              </p:cNvPr>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2 w 101"/>
                  <a:gd name="T13" fmla="*/ 1 h 80"/>
                  <a:gd name="T14" fmla="*/ 2 w 101"/>
                  <a:gd name="T15" fmla="*/ 1 h 80"/>
                  <a:gd name="T16" fmla="*/ 2 w 101"/>
                  <a:gd name="T17" fmla="*/ 1 h 80"/>
                  <a:gd name="T18" fmla="*/ 2 w 101"/>
                  <a:gd name="T19" fmla="*/ 1 h 80"/>
                  <a:gd name="T20" fmla="*/ 2 w 101"/>
                  <a:gd name="T21" fmla="*/ 2 h 80"/>
                  <a:gd name="T22" fmla="*/ 2 w 101"/>
                  <a:gd name="T23" fmla="*/ 2 h 80"/>
                  <a:gd name="T24" fmla="*/ 2 w 101"/>
                  <a:gd name="T25" fmla="*/ 2 h 80"/>
                  <a:gd name="T26" fmla="*/ 2 w 101"/>
                  <a:gd name="T27" fmla="*/ 2 h 80"/>
                  <a:gd name="T28" fmla="*/ 2 w 101"/>
                  <a:gd name="T29" fmla="*/ 2 h 80"/>
                  <a:gd name="T30" fmla="*/ 2 w 101"/>
                  <a:gd name="T31" fmla="*/ 2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grpSp>
        <p:pic>
          <p:nvPicPr>
            <p:cNvPr id="524" name="Picture 429" descr="MMj03957750000[1]">
              <a:extLst>
                <a:ext uri="{FF2B5EF4-FFF2-40B4-BE49-F238E27FC236}">
                  <a16:creationId xmlns:a16="http://schemas.microsoft.com/office/drawing/2014/main" id="{B804968F-3592-094F-A8BF-179E7849E67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400723" y="4987878"/>
              <a:ext cx="561975"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 name="Group 7">
            <a:extLst>
              <a:ext uri="{FF2B5EF4-FFF2-40B4-BE49-F238E27FC236}">
                <a16:creationId xmlns:a16="http://schemas.microsoft.com/office/drawing/2014/main" id="{D1D64FC5-708F-D24C-B8D8-D1E9CF643C73}"/>
              </a:ext>
            </a:extLst>
          </p:cNvPr>
          <p:cNvGrpSpPr/>
          <p:nvPr/>
        </p:nvGrpSpPr>
        <p:grpSpPr>
          <a:xfrm>
            <a:off x="8862810" y="4906915"/>
            <a:ext cx="2666586" cy="1631405"/>
            <a:chOff x="8862810" y="4906915"/>
            <a:chExt cx="2666586" cy="1631405"/>
          </a:xfrm>
        </p:grpSpPr>
        <p:sp>
          <p:nvSpPr>
            <p:cNvPr id="474" name="Text Box 8">
              <a:extLst>
                <a:ext uri="{FF2B5EF4-FFF2-40B4-BE49-F238E27FC236}">
                  <a16:creationId xmlns:a16="http://schemas.microsoft.com/office/drawing/2014/main" id="{3F461FAF-2D2F-B54F-9957-BE72E13B7100}"/>
                </a:ext>
              </a:extLst>
            </p:cNvPr>
            <p:cNvSpPr txBox="1">
              <a:spLocks noChangeArrowheads="1"/>
            </p:cNvSpPr>
            <p:nvPr/>
          </p:nvSpPr>
          <p:spPr bwMode="auto">
            <a:xfrm>
              <a:off x="8862810" y="6025551"/>
              <a:ext cx="2666586" cy="5127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humans at a cocktail party </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air, acoustical)</a:t>
              </a:r>
            </a:p>
          </p:txBody>
        </p:sp>
        <p:pic>
          <p:nvPicPr>
            <p:cNvPr id="525" name="Picture 432" descr="cocktail">
              <a:extLst>
                <a:ext uri="{FF2B5EF4-FFF2-40B4-BE49-F238E27FC236}">
                  <a16:creationId xmlns:a16="http://schemas.microsoft.com/office/drawing/2014/main" id="{099A3239-42CC-704F-8979-71CDF0E273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6005" y="4906915"/>
              <a:ext cx="2030412"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 name="Group 5">
            <a:extLst>
              <a:ext uri="{FF2B5EF4-FFF2-40B4-BE49-F238E27FC236}">
                <a16:creationId xmlns:a16="http://schemas.microsoft.com/office/drawing/2014/main" id="{729F6ABF-F18D-7340-837C-5B9246D35D84}"/>
              </a:ext>
            </a:extLst>
          </p:cNvPr>
          <p:cNvGrpSpPr/>
          <p:nvPr/>
        </p:nvGrpSpPr>
        <p:grpSpPr>
          <a:xfrm>
            <a:off x="5137642" y="4630344"/>
            <a:ext cx="1695785" cy="1760737"/>
            <a:chOff x="5137642" y="4630344"/>
            <a:chExt cx="1695785" cy="1760737"/>
          </a:xfrm>
        </p:grpSpPr>
        <p:sp>
          <p:nvSpPr>
            <p:cNvPr id="472" name="Text Box 6">
              <a:extLst>
                <a:ext uri="{FF2B5EF4-FFF2-40B4-BE49-F238E27FC236}">
                  <a16:creationId xmlns:a16="http://schemas.microsoft.com/office/drawing/2014/main" id="{CEE26344-B09B-5B4B-A47E-E50827431972}"/>
                </a:ext>
              </a:extLst>
            </p:cNvPr>
            <p:cNvSpPr txBox="1">
              <a:spLocks noChangeArrowheads="1"/>
            </p:cNvSpPr>
            <p:nvPr/>
          </p:nvSpPr>
          <p:spPr bwMode="auto">
            <a:xfrm>
              <a:off x="5137642" y="6087600"/>
              <a:ext cx="1695785" cy="3034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radio: WiFi</a:t>
              </a:r>
            </a:p>
          </p:txBody>
        </p:sp>
        <p:grpSp>
          <p:nvGrpSpPr>
            <p:cNvPr id="532" name="Group 621">
              <a:extLst>
                <a:ext uri="{FF2B5EF4-FFF2-40B4-BE49-F238E27FC236}">
                  <a16:creationId xmlns:a16="http://schemas.microsoft.com/office/drawing/2014/main" id="{40F3795B-808E-A042-9598-E30744C17871}"/>
                </a:ext>
              </a:extLst>
            </p:cNvPr>
            <p:cNvGrpSpPr>
              <a:grpSpLocks/>
            </p:cNvGrpSpPr>
            <p:nvPr/>
          </p:nvGrpSpPr>
          <p:grpSpPr bwMode="auto">
            <a:xfrm>
              <a:off x="5370862" y="4630344"/>
              <a:ext cx="635000" cy="485775"/>
              <a:chOff x="3061" y="2530"/>
              <a:chExt cx="400" cy="306"/>
            </a:xfrm>
          </p:grpSpPr>
          <p:grpSp>
            <p:nvGrpSpPr>
              <p:cNvPr id="533" name="Group 494">
                <a:extLst>
                  <a:ext uri="{FF2B5EF4-FFF2-40B4-BE49-F238E27FC236}">
                    <a16:creationId xmlns:a16="http://schemas.microsoft.com/office/drawing/2014/main" id="{4DBCED0D-3AD5-4447-93E7-56A4D18F3B00}"/>
                  </a:ext>
                </a:extLst>
              </p:cNvPr>
              <p:cNvGrpSpPr>
                <a:grpSpLocks/>
              </p:cNvGrpSpPr>
              <p:nvPr/>
            </p:nvGrpSpPr>
            <p:grpSpPr bwMode="auto">
              <a:xfrm>
                <a:off x="3061" y="2530"/>
                <a:ext cx="327" cy="81"/>
                <a:chOff x="2199" y="955"/>
                <a:chExt cx="2547" cy="506"/>
              </a:xfrm>
            </p:grpSpPr>
            <p:sp>
              <p:nvSpPr>
                <p:cNvPr id="558" name="Freeform 495">
                  <a:extLst>
                    <a:ext uri="{FF2B5EF4-FFF2-40B4-BE49-F238E27FC236}">
                      <a16:creationId xmlns:a16="http://schemas.microsoft.com/office/drawing/2014/main" id="{DC6AB476-6859-8242-AD10-2D931ACF8B5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9" name="Freeform 496">
                  <a:extLst>
                    <a:ext uri="{FF2B5EF4-FFF2-40B4-BE49-F238E27FC236}">
                      <a16:creationId xmlns:a16="http://schemas.microsoft.com/office/drawing/2014/main" id="{60FE620B-47DD-7D4F-89C4-3D44ABB5F1C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60" name="Freeform 497">
                  <a:extLst>
                    <a:ext uri="{FF2B5EF4-FFF2-40B4-BE49-F238E27FC236}">
                      <a16:creationId xmlns:a16="http://schemas.microsoft.com/office/drawing/2014/main" id="{5734D561-5507-1D47-B8C1-5456D785423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61" name="Freeform 498">
                  <a:extLst>
                    <a:ext uri="{FF2B5EF4-FFF2-40B4-BE49-F238E27FC236}">
                      <a16:creationId xmlns:a16="http://schemas.microsoft.com/office/drawing/2014/main" id="{54405CE7-B078-794F-8A95-7442C55719C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62" name="Freeform 499">
                  <a:extLst>
                    <a:ext uri="{FF2B5EF4-FFF2-40B4-BE49-F238E27FC236}">
                      <a16:creationId xmlns:a16="http://schemas.microsoft.com/office/drawing/2014/main" id="{2427F607-DB1A-4743-823B-DBB1AB44027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63" name="Freeform 500">
                  <a:extLst>
                    <a:ext uri="{FF2B5EF4-FFF2-40B4-BE49-F238E27FC236}">
                      <a16:creationId xmlns:a16="http://schemas.microsoft.com/office/drawing/2014/main" id="{78EB41F6-2BEF-4D4A-AE0A-005E7142742B}"/>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pic>
            <p:nvPicPr>
              <p:cNvPr id="534" name="Picture 549" descr="laptop_keyboard">
                <a:extLst>
                  <a:ext uri="{FF2B5EF4-FFF2-40B4-BE49-F238E27FC236}">
                    <a16:creationId xmlns:a16="http://schemas.microsoft.com/office/drawing/2014/main" id="{B26671F0-4EE5-D744-8784-A585B9B6F2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35" name="Freeform 550">
                <a:extLst>
                  <a:ext uri="{FF2B5EF4-FFF2-40B4-BE49-F238E27FC236}">
                    <a16:creationId xmlns:a16="http://schemas.microsoft.com/office/drawing/2014/main" id="{12281B29-C1B2-B749-9F5E-F3A43584BC86}"/>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pic>
            <p:nvPicPr>
              <p:cNvPr id="536" name="Picture 551" descr="screen">
                <a:extLst>
                  <a:ext uri="{FF2B5EF4-FFF2-40B4-BE49-F238E27FC236}">
                    <a16:creationId xmlns:a16="http://schemas.microsoft.com/office/drawing/2014/main" id="{98E4CFA7-B1FE-FE4C-AF66-F70E195051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37" name="Freeform 552">
                <a:extLst>
                  <a:ext uri="{FF2B5EF4-FFF2-40B4-BE49-F238E27FC236}">
                    <a16:creationId xmlns:a16="http://schemas.microsoft.com/office/drawing/2014/main" id="{25707FCB-7465-F447-BF5C-CA5CEB8F8D79}"/>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38" name="Freeform 553">
                <a:extLst>
                  <a:ext uri="{FF2B5EF4-FFF2-40B4-BE49-F238E27FC236}">
                    <a16:creationId xmlns:a16="http://schemas.microsoft.com/office/drawing/2014/main" id="{2893182F-C176-ED45-A949-17AAF914D879}"/>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39" name="Freeform 554">
                <a:extLst>
                  <a:ext uri="{FF2B5EF4-FFF2-40B4-BE49-F238E27FC236}">
                    <a16:creationId xmlns:a16="http://schemas.microsoft.com/office/drawing/2014/main" id="{31F51520-3F4C-0544-BCC2-43E892A006EA}"/>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0" name="Freeform 555">
                <a:extLst>
                  <a:ext uri="{FF2B5EF4-FFF2-40B4-BE49-F238E27FC236}">
                    <a16:creationId xmlns:a16="http://schemas.microsoft.com/office/drawing/2014/main" id="{BC9CBE39-5CC7-5049-AC5A-13C386EB061D}"/>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1" name="Freeform 556">
                <a:extLst>
                  <a:ext uri="{FF2B5EF4-FFF2-40B4-BE49-F238E27FC236}">
                    <a16:creationId xmlns:a16="http://schemas.microsoft.com/office/drawing/2014/main" id="{D4C9F6C2-E722-B74B-AAE4-4ABF846803D0}"/>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2" name="Freeform 557">
                <a:extLst>
                  <a:ext uri="{FF2B5EF4-FFF2-40B4-BE49-F238E27FC236}">
                    <a16:creationId xmlns:a16="http://schemas.microsoft.com/office/drawing/2014/main" id="{3F0EB019-3CF3-834A-A61E-AC065980E8D8}"/>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543" name="Group 558">
                <a:extLst>
                  <a:ext uri="{FF2B5EF4-FFF2-40B4-BE49-F238E27FC236}">
                    <a16:creationId xmlns:a16="http://schemas.microsoft.com/office/drawing/2014/main" id="{A6A93FB9-FC7D-4742-8DD5-CBB9CA8D7E28}"/>
                  </a:ext>
                </a:extLst>
              </p:cNvPr>
              <p:cNvGrpSpPr>
                <a:grpSpLocks/>
              </p:cNvGrpSpPr>
              <p:nvPr/>
            </p:nvGrpSpPr>
            <p:grpSpPr bwMode="auto">
              <a:xfrm>
                <a:off x="3186" y="2777"/>
                <a:ext cx="55" cy="24"/>
                <a:chOff x="1740" y="2642"/>
                <a:chExt cx="752" cy="327"/>
              </a:xfrm>
            </p:grpSpPr>
            <p:sp>
              <p:nvSpPr>
                <p:cNvPr id="552" name="Freeform 559">
                  <a:extLst>
                    <a:ext uri="{FF2B5EF4-FFF2-40B4-BE49-F238E27FC236}">
                      <a16:creationId xmlns:a16="http://schemas.microsoft.com/office/drawing/2014/main" id="{C568827B-2EA3-554D-A8B6-5587A8CED45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3" name="Freeform 560">
                  <a:extLst>
                    <a:ext uri="{FF2B5EF4-FFF2-40B4-BE49-F238E27FC236}">
                      <a16:creationId xmlns:a16="http://schemas.microsoft.com/office/drawing/2014/main" id="{27581F6D-D83F-D646-A755-30E5B167FB1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4" name="Freeform 561">
                  <a:extLst>
                    <a:ext uri="{FF2B5EF4-FFF2-40B4-BE49-F238E27FC236}">
                      <a16:creationId xmlns:a16="http://schemas.microsoft.com/office/drawing/2014/main" id="{E341B34D-9952-7340-9E0A-28EDF520F2A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5" name="Freeform 562">
                  <a:extLst>
                    <a:ext uri="{FF2B5EF4-FFF2-40B4-BE49-F238E27FC236}">
                      <a16:creationId xmlns:a16="http://schemas.microsoft.com/office/drawing/2014/main" id="{11B81FDA-FEF8-B742-847A-1939FCACF85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6" name="Freeform 563">
                  <a:extLst>
                    <a:ext uri="{FF2B5EF4-FFF2-40B4-BE49-F238E27FC236}">
                      <a16:creationId xmlns:a16="http://schemas.microsoft.com/office/drawing/2014/main" id="{6D1D8EB1-A82C-C547-AB3D-3E7648A5D6CD}"/>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7" name="Freeform 564">
                  <a:extLst>
                    <a:ext uri="{FF2B5EF4-FFF2-40B4-BE49-F238E27FC236}">
                      <a16:creationId xmlns:a16="http://schemas.microsoft.com/office/drawing/2014/main" id="{90C3B870-FD67-3346-98FA-A234D34B8A1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sp>
            <p:nvSpPr>
              <p:cNvPr id="544" name="Freeform 565">
                <a:extLst>
                  <a:ext uri="{FF2B5EF4-FFF2-40B4-BE49-F238E27FC236}">
                    <a16:creationId xmlns:a16="http://schemas.microsoft.com/office/drawing/2014/main" id="{F0911C61-849A-9C4E-AD10-6D1FC3C2DFE4}"/>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5" name="Freeform 566">
                <a:extLst>
                  <a:ext uri="{FF2B5EF4-FFF2-40B4-BE49-F238E27FC236}">
                    <a16:creationId xmlns:a16="http://schemas.microsoft.com/office/drawing/2014/main" id="{5CEB6F8B-5086-5C42-9CAB-731CEAB620C3}"/>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6" name="Freeform 567">
                <a:extLst>
                  <a:ext uri="{FF2B5EF4-FFF2-40B4-BE49-F238E27FC236}">
                    <a16:creationId xmlns:a16="http://schemas.microsoft.com/office/drawing/2014/main" id="{8A0FD81A-21AB-A641-84A8-6DECC751F3B3}"/>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7" name="Freeform 568">
                <a:extLst>
                  <a:ext uri="{FF2B5EF4-FFF2-40B4-BE49-F238E27FC236}">
                    <a16:creationId xmlns:a16="http://schemas.microsoft.com/office/drawing/2014/main" id="{3212B524-DBA7-764B-ADFB-15B1F9EE3697}"/>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8" name="Freeform 569">
                <a:extLst>
                  <a:ext uri="{FF2B5EF4-FFF2-40B4-BE49-F238E27FC236}">
                    <a16:creationId xmlns:a16="http://schemas.microsoft.com/office/drawing/2014/main" id="{29D84F9E-266B-FF4A-91FA-4C757BB868AE}"/>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9" name="Freeform 570">
                <a:extLst>
                  <a:ext uri="{FF2B5EF4-FFF2-40B4-BE49-F238E27FC236}">
                    <a16:creationId xmlns:a16="http://schemas.microsoft.com/office/drawing/2014/main" id="{FE55278D-3FA5-5444-8EDF-6DEC32E2B481}"/>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0" name="Freeform 589">
                <a:extLst>
                  <a:ext uri="{FF2B5EF4-FFF2-40B4-BE49-F238E27FC236}">
                    <a16:creationId xmlns:a16="http://schemas.microsoft.com/office/drawing/2014/main" id="{0406CADF-6A82-2844-9517-DAB36149B714}"/>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1" name="Freeform 590">
                <a:extLst>
                  <a:ext uri="{FF2B5EF4-FFF2-40B4-BE49-F238E27FC236}">
                    <a16:creationId xmlns:a16="http://schemas.microsoft.com/office/drawing/2014/main" id="{92F09FE3-36AB-A646-8709-F68948F090CE}"/>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564" name="Group 632">
              <a:extLst>
                <a:ext uri="{FF2B5EF4-FFF2-40B4-BE49-F238E27FC236}">
                  <a16:creationId xmlns:a16="http://schemas.microsoft.com/office/drawing/2014/main" id="{4B98C44A-F9F4-BB49-A2B0-C2E0B8C568E9}"/>
                </a:ext>
              </a:extLst>
            </p:cNvPr>
            <p:cNvGrpSpPr>
              <a:grpSpLocks/>
            </p:cNvGrpSpPr>
            <p:nvPr/>
          </p:nvGrpSpPr>
          <p:grpSpPr bwMode="auto">
            <a:xfrm>
              <a:off x="6258275" y="4798619"/>
              <a:ext cx="536575" cy="401637"/>
              <a:chOff x="3328" y="2543"/>
              <a:chExt cx="338" cy="253"/>
            </a:xfrm>
          </p:grpSpPr>
          <p:grpSp>
            <p:nvGrpSpPr>
              <p:cNvPr id="565" name="Group 487">
                <a:extLst>
                  <a:ext uri="{FF2B5EF4-FFF2-40B4-BE49-F238E27FC236}">
                    <a16:creationId xmlns:a16="http://schemas.microsoft.com/office/drawing/2014/main" id="{3D6F5046-EE7D-8246-9181-C8008B8852DF}"/>
                  </a:ext>
                </a:extLst>
              </p:cNvPr>
              <p:cNvGrpSpPr>
                <a:grpSpLocks/>
              </p:cNvGrpSpPr>
              <p:nvPr/>
            </p:nvGrpSpPr>
            <p:grpSpPr bwMode="auto">
              <a:xfrm>
                <a:off x="3328" y="2543"/>
                <a:ext cx="327" cy="81"/>
                <a:chOff x="2199" y="955"/>
                <a:chExt cx="2547" cy="506"/>
              </a:xfrm>
            </p:grpSpPr>
            <p:sp>
              <p:nvSpPr>
                <p:cNvPr id="586" name="Freeform 488">
                  <a:extLst>
                    <a:ext uri="{FF2B5EF4-FFF2-40B4-BE49-F238E27FC236}">
                      <a16:creationId xmlns:a16="http://schemas.microsoft.com/office/drawing/2014/main" id="{2BC70CC0-4321-024B-AF9D-8A5A6410FA94}"/>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7" name="Freeform 489">
                  <a:extLst>
                    <a:ext uri="{FF2B5EF4-FFF2-40B4-BE49-F238E27FC236}">
                      <a16:creationId xmlns:a16="http://schemas.microsoft.com/office/drawing/2014/main" id="{20F44005-5166-134B-8AB3-6A9E51FBF760}"/>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8" name="Freeform 490">
                  <a:extLst>
                    <a:ext uri="{FF2B5EF4-FFF2-40B4-BE49-F238E27FC236}">
                      <a16:creationId xmlns:a16="http://schemas.microsoft.com/office/drawing/2014/main" id="{0BA88FD7-3F5B-6746-84E1-33C1516E79BC}"/>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9" name="Freeform 491">
                  <a:extLst>
                    <a:ext uri="{FF2B5EF4-FFF2-40B4-BE49-F238E27FC236}">
                      <a16:creationId xmlns:a16="http://schemas.microsoft.com/office/drawing/2014/main" id="{D962DE3F-2E0D-664E-B102-B0D3AAF227E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90" name="Freeform 492">
                  <a:extLst>
                    <a:ext uri="{FF2B5EF4-FFF2-40B4-BE49-F238E27FC236}">
                      <a16:creationId xmlns:a16="http://schemas.microsoft.com/office/drawing/2014/main" id="{9B1AAA88-66EF-7349-AAE1-0A273535CA2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91" name="Freeform 493">
                  <a:extLst>
                    <a:ext uri="{FF2B5EF4-FFF2-40B4-BE49-F238E27FC236}">
                      <a16:creationId xmlns:a16="http://schemas.microsoft.com/office/drawing/2014/main" id="{44A5772F-C240-384F-A9C2-D08BBC7D806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pic>
            <p:nvPicPr>
              <p:cNvPr id="566" name="Picture 571" descr="laptop_keyboard">
                <a:extLst>
                  <a:ext uri="{FF2B5EF4-FFF2-40B4-BE49-F238E27FC236}">
                    <a16:creationId xmlns:a16="http://schemas.microsoft.com/office/drawing/2014/main" id="{606166F4-1E70-3D40-A0B7-C5436E0418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381" y="2696"/>
                <a:ext cx="245" cy="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7" name="Freeform 572">
                <a:extLst>
                  <a:ext uri="{FF2B5EF4-FFF2-40B4-BE49-F238E27FC236}">
                    <a16:creationId xmlns:a16="http://schemas.microsoft.com/office/drawing/2014/main" id="{146EDD7E-3F6E-C74F-8830-8E04CAABB6D4}"/>
                  </a:ext>
                </a:extLst>
              </p:cNvPr>
              <p:cNvSpPr>
                <a:spLocks/>
              </p:cNvSpPr>
              <p:nvPr/>
            </p:nvSpPr>
            <p:spPr bwMode="auto">
              <a:xfrm>
                <a:off x="3462" y="259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pic>
            <p:nvPicPr>
              <p:cNvPr id="568" name="Picture 573" descr="screen">
                <a:extLst>
                  <a:ext uri="{FF2B5EF4-FFF2-40B4-BE49-F238E27FC236}">
                    <a16:creationId xmlns:a16="http://schemas.microsoft.com/office/drawing/2014/main" id="{97542897-6E1A-F144-9A1C-CF8E1179E6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2" y="2601"/>
                <a:ext cx="179"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9" name="Freeform 574">
                <a:extLst>
                  <a:ext uri="{FF2B5EF4-FFF2-40B4-BE49-F238E27FC236}">
                    <a16:creationId xmlns:a16="http://schemas.microsoft.com/office/drawing/2014/main" id="{5091F00D-4B7B-3741-AE22-29DDE7CD4ED7}"/>
                  </a:ext>
                </a:extLst>
              </p:cNvPr>
              <p:cNvSpPr>
                <a:spLocks/>
              </p:cNvSpPr>
              <p:nvPr/>
            </p:nvSpPr>
            <p:spPr bwMode="auto">
              <a:xfrm>
                <a:off x="3498" y="259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0" name="Freeform 575">
                <a:extLst>
                  <a:ext uri="{FF2B5EF4-FFF2-40B4-BE49-F238E27FC236}">
                    <a16:creationId xmlns:a16="http://schemas.microsoft.com/office/drawing/2014/main" id="{B263C037-DBFD-6142-8C36-FF26BAC1168E}"/>
                  </a:ext>
                </a:extLst>
              </p:cNvPr>
              <p:cNvSpPr>
                <a:spLocks/>
              </p:cNvSpPr>
              <p:nvPr/>
            </p:nvSpPr>
            <p:spPr bwMode="auto">
              <a:xfrm>
                <a:off x="3461" y="259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1" name="Freeform 576">
                <a:extLst>
                  <a:ext uri="{FF2B5EF4-FFF2-40B4-BE49-F238E27FC236}">
                    <a16:creationId xmlns:a16="http://schemas.microsoft.com/office/drawing/2014/main" id="{06604E44-8318-4249-AAA9-C5D53E9673EF}"/>
                  </a:ext>
                </a:extLst>
              </p:cNvPr>
              <p:cNvSpPr>
                <a:spLocks/>
              </p:cNvSpPr>
              <p:nvPr/>
            </p:nvSpPr>
            <p:spPr bwMode="auto">
              <a:xfrm>
                <a:off x="3614" y="261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2" name="Freeform 577">
                <a:extLst>
                  <a:ext uri="{FF2B5EF4-FFF2-40B4-BE49-F238E27FC236}">
                    <a16:creationId xmlns:a16="http://schemas.microsoft.com/office/drawing/2014/main" id="{C9838980-94AA-B548-9555-79034EBAEA04}"/>
                  </a:ext>
                </a:extLst>
              </p:cNvPr>
              <p:cNvSpPr>
                <a:spLocks/>
              </p:cNvSpPr>
              <p:nvPr/>
            </p:nvSpPr>
            <p:spPr bwMode="auto">
              <a:xfrm>
                <a:off x="3460" y="269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3" name="Freeform 578">
                <a:extLst>
                  <a:ext uri="{FF2B5EF4-FFF2-40B4-BE49-F238E27FC236}">
                    <a16:creationId xmlns:a16="http://schemas.microsoft.com/office/drawing/2014/main" id="{E2F028EC-39B6-BB48-8F1C-9E5EE6E5409B}"/>
                  </a:ext>
                </a:extLst>
              </p:cNvPr>
              <p:cNvSpPr>
                <a:spLocks/>
              </p:cNvSpPr>
              <p:nvPr/>
            </p:nvSpPr>
            <p:spPr bwMode="auto">
              <a:xfrm>
                <a:off x="3619" y="261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4" name="Freeform 579">
                <a:extLst>
                  <a:ext uri="{FF2B5EF4-FFF2-40B4-BE49-F238E27FC236}">
                    <a16:creationId xmlns:a16="http://schemas.microsoft.com/office/drawing/2014/main" id="{9590576D-E3A5-AE4D-A5BA-062112490EC9}"/>
                  </a:ext>
                </a:extLst>
              </p:cNvPr>
              <p:cNvSpPr>
                <a:spLocks/>
              </p:cNvSpPr>
              <p:nvPr/>
            </p:nvSpPr>
            <p:spPr bwMode="auto">
              <a:xfrm>
                <a:off x="3460" y="269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575" name="Group 580">
                <a:extLst>
                  <a:ext uri="{FF2B5EF4-FFF2-40B4-BE49-F238E27FC236}">
                    <a16:creationId xmlns:a16="http://schemas.microsoft.com/office/drawing/2014/main" id="{658981DA-8A1D-0341-B1BA-9392978BB571}"/>
                  </a:ext>
                </a:extLst>
              </p:cNvPr>
              <p:cNvGrpSpPr>
                <a:grpSpLocks/>
              </p:cNvGrpSpPr>
              <p:nvPr/>
            </p:nvGrpSpPr>
            <p:grpSpPr bwMode="auto">
              <a:xfrm>
                <a:off x="3458" y="2737"/>
                <a:ext cx="55" cy="24"/>
                <a:chOff x="1740" y="2642"/>
                <a:chExt cx="752" cy="327"/>
              </a:xfrm>
            </p:grpSpPr>
            <p:sp>
              <p:nvSpPr>
                <p:cNvPr id="580" name="Freeform 581">
                  <a:extLst>
                    <a:ext uri="{FF2B5EF4-FFF2-40B4-BE49-F238E27FC236}">
                      <a16:creationId xmlns:a16="http://schemas.microsoft.com/office/drawing/2014/main" id="{437F93D8-B619-2840-A7D2-524A4A561A9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1" name="Freeform 582">
                  <a:extLst>
                    <a:ext uri="{FF2B5EF4-FFF2-40B4-BE49-F238E27FC236}">
                      <a16:creationId xmlns:a16="http://schemas.microsoft.com/office/drawing/2014/main" id="{516EFADC-09F5-5B47-8934-26F39565935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2" name="Freeform 583">
                  <a:extLst>
                    <a:ext uri="{FF2B5EF4-FFF2-40B4-BE49-F238E27FC236}">
                      <a16:creationId xmlns:a16="http://schemas.microsoft.com/office/drawing/2014/main" id="{158E5B08-E7FE-6C42-99AB-FC383B9A35F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3" name="Freeform 584">
                  <a:extLst>
                    <a:ext uri="{FF2B5EF4-FFF2-40B4-BE49-F238E27FC236}">
                      <a16:creationId xmlns:a16="http://schemas.microsoft.com/office/drawing/2014/main" id="{CE902AC6-F30F-464F-9B44-53AD006A3A2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4" name="Freeform 585">
                  <a:extLst>
                    <a:ext uri="{FF2B5EF4-FFF2-40B4-BE49-F238E27FC236}">
                      <a16:creationId xmlns:a16="http://schemas.microsoft.com/office/drawing/2014/main" id="{B4AB2E9D-0250-BF4B-A996-829DB6B96B12}"/>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5" name="Freeform 586">
                  <a:extLst>
                    <a:ext uri="{FF2B5EF4-FFF2-40B4-BE49-F238E27FC236}">
                      <a16:creationId xmlns:a16="http://schemas.microsoft.com/office/drawing/2014/main" id="{29274E78-9827-A745-B434-5B40145E2A7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sp>
            <p:nvSpPr>
              <p:cNvPr id="576" name="Freeform 587">
                <a:extLst>
                  <a:ext uri="{FF2B5EF4-FFF2-40B4-BE49-F238E27FC236}">
                    <a16:creationId xmlns:a16="http://schemas.microsoft.com/office/drawing/2014/main" id="{261536B8-45B6-F445-94D4-E0995DB324C9}"/>
                  </a:ext>
                </a:extLst>
              </p:cNvPr>
              <p:cNvSpPr>
                <a:spLocks/>
              </p:cNvSpPr>
              <p:nvPr/>
            </p:nvSpPr>
            <p:spPr bwMode="auto">
              <a:xfrm>
                <a:off x="3552" y="274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7" name="Freeform 588">
                <a:extLst>
                  <a:ext uri="{FF2B5EF4-FFF2-40B4-BE49-F238E27FC236}">
                    <a16:creationId xmlns:a16="http://schemas.microsoft.com/office/drawing/2014/main" id="{D9289D99-04BF-6349-AB04-51F97449B50C}"/>
                  </a:ext>
                </a:extLst>
              </p:cNvPr>
              <p:cNvSpPr>
                <a:spLocks/>
              </p:cNvSpPr>
              <p:nvPr/>
            </p:nvSpPr>
            <p:spPr bwMode="auto">
              <a:xfrm>
                <a:off x="3381" y="274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8" name="Freeform 591">
                <a:extLst>
                  <a:ext uri="{FF2B5EF4-FFF2-40B4-BE49-F238E27FC236}">
                    <a16:creationId xmlns:a16="http://schemas.microsoft.com/office/drawing/2014/main" id="{4A5B5464-3906-6F40-9142-2A5FD7EE1F2A}"/>
                  </a:ext>
                </a:extLst>
              </p:cNvPr>
              <p:cNvSpPr>
                <a:spLocks/>
              </p:cNvSpPr>
              <p:nvPr/>
            </p:nvSpPr>
            <p:spPr bwMode="auto">
              <a:xfrm>
                <a:off x="3387" y="273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9" name="Freeform 592">
                <a:extLst>
                  <a:ext uri="{FF2B5EF4-FFF2-40B4-BE49-F238E27FC236}">
                    <a16:creationId xmlns:a16="http://schemas.microsoft.com/office/drawing/2014/main" id="{CA04EE6B-FFEC-5D41-9B1B-1C217E56607A}"/>
                  </a:ext>
                </a:extLst>
              </p:cNvPr>
              <p:cNvSpPr>
                <a:spLocks/>
              </p:cNvSpPr>
              <p:nvPr/>
            </p:nvSpPr>
            <p:spPr bwMode="auto">
              <a:xfrm flipV="1">
                <a:off x="3549" y="273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592" name="Group 631">
              <a:extLst>
                <a:ext uri="{FF2B5EF4-FFF2-40B4-BE49-F238E27FC236}">
                  <a16:creationId xmlns:a16="http://schemas.microsoft.com/office/drawing/2014/main" id="{41271A23-CA38-6E44-918E-38C7011E51F3}"/>
                </a:ext>
              </a:extLst>
            </p:cNvPr>
            <p:cNvGrpSpPr>
              <a:grpSpLocks/>
            </p:cNvGrpSpPr>
            <p:nvPr/>
          </p:nvGrpSpPr>
          <p:grpSpPr bwMode="auto">
            <a:xfrm>
              <a:off x="5640737" y="5058969"/>
              <a:ext cx="585788" cy="419100"/>
              <a:chOff x="5096" y="2218"/>
              <a:chExt cx="369" cy="264"/>
            </a:xfrm>
          </p:grpSpPr>
          <p:grpSp>
            <p:nvGrpSpPr>
              <p:cNvPr id="593" name="Group 622">
                <a:extLst>
                  <a:ext uri="{FF2B5EF4-FFF2-40B4-BE49-F238E27FC236}">
                    <a16:creationId xmlns:a16="http://schemas.microsoft.com/office/drawing/2014/main" id="{46B7FDFD-6263-0049-8898-6BC742EE0CD5}"/>
                  </a:ext>
                </a:extLst>
              </p:cNvPr>
              <p:cNvGrpSpPr>
                <a:grpSpLocks/>
              </p:cNvGrpSpPr>
              <p:nvPr/>
            </p:nvGrpSpPr>
            <p:grpSpPr bwMode="auto">
              <a:xfrm>
                <a:off x="5096" y="2218"/>
                <a:ext cx="327" cy="81"/>
                <a:chOff x="2199" y="955"/>
                <a:chExt cx="2547" cy="506"/>
              </a:xfrm>
            </p:grpSpPr>
            <p:sp>
              <p:nvSpPr>
                <p:cNvPr id="596" name="Freeform 623">
                  <a:extLst>
                    <a:ext uri="{FF2B5EF4-FFF2-40B4-BE49-F238E27FC236}">
                      <a16:creationId xmlns:a16="http://schemas.microsoft.com/office/drawing/2014/main" id="{8D20DA22-5088-9649-BCD7-C73CFCD69461}"/>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97" name="Freeform 624">
                  <a:extLst>
                    <a:ext uri="{FF2B5EF4-FFF2-40B4-BE49-F238E27FC236}">
                      <a16:creationId xmlns:a16="http://schemas.microsoft.com/office/drawing/2014/main" id="{0860904A-2644-D146-9E9D-528E083D2207}"/>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98" name="Freeform 625">
                  <a:extLst>
                    <a:ext uri="{FF2B5EF4-FFF2-40B4-BE49-F238E27FC236}">
                      <a16:creationId xmlns:a16="http://schemas.microsoft.com/office/drawing/2014/main" id="{FDDA26A1-410C-A64F-B478-B9971D107206}"/>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99" name="Freeform 626">
                  <a:extLst>
                    <a:ext uri="{FF2B5EF4-FFF2-40B4-BE49-F238E27FC236}">
                      <a16:creationId xmlns:a16="http://schemas.microsoft.com/office/drawing/2014/main" id="{746C664C-122A-5E4F-9DC6-D2F925E1DAD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600" name="Freeform 627">
                  <a:extLst>
                    <a:ext uri="{FF2B5EF4-FFF2-40B4-BE49-F238E27FC236}">
                      <a16:creationId xmlns:a16="http://schemas.microsoft.com/office/drawing/2014/main" id="{E72F1D12-443A-5F43-BDF0-414DCEB4913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601" name="Freeform 628">
                  <a:extLst>
                    <a:ext uri="{FF2B5EF4-FFF2-40B4-BE49-F238E27FC236}">
                      <a16:creationId xmlns:a16="http://schemas.microsoft.com/office/drawing/2014/main" id="{5D2A1B05-1226-0440-BF7D-2BFEDA6C0DD0}"/>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grpSp>
          <p:pic>
            <p:nvPicPr>
              <p:cNvPr id="594" name="Picture 629" descr="access_point_stylized_small">
                <a:extLst>
                  <a:ext uri="{FF2B5EF4-FFF2-40B4-BE49-F238E27FC236}">
                    <a16:creationId xmlns:a16="http://schemas.microsoft.com/office/drawing/2014/main" id="{82574BA4-AF17-7944-AB41-D17C94BDAE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2" y="2250"/>
                <a:ext cx="273"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95" name="Picture 630" descr="access_point_stylized_small">
                <a:extLst>
                  <a:ext uri="{FF2B5EF4-FFF2-40B4-BE49-F238E27FC236}">
                    <a16:creationId xmlns:a16="http://schemas.microsoft.com/office/drawing/2014/main" id="{DC390735-CE93-0C4A-B766-A12F556341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5" y="2251"/>
                <a:ext cx="26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2" name="Group 633">
              <a:extLst>
                <a:ext uri="{FF2B5EF4-FFF2-40B4-BE49-F238E27FC236}">
                  <a16:creationId xmlns:a16="http://schemas.microsoft.com/office/drawing/2014/main" id="{4350FD48-C690-8545-9BF4-698AA261550D}"/>
                </a:ext>
              </a:extLst>
            </p:cNvPr>
            <p:cNvGrpSpPr>
              <a:grpSpLocks/>
            </p:cNvGrpSpPr>
            <p:nvPr/>
          </p:nvGrpSpPr>
          <p:grpSpPr bwMode="auto">
            <a:xfrm>
              <a:off x="5342287" y="5484419"/>
              <a:ext cx="635000" cy="485775"/>
              <a:chOff x="3061" y="2530"/>
              <a:chExt cx="400" cy="306"/>
            </a:xfrm>
          </p:grpSpPr>
          <p:grpSp>
            <p:nvGrpSpPr>
              <p:cNvPr id="603" name="Group 634">
                <a:extLst>
                  <a:ext uri="{FF2B5EF4-FFF2-40B4-BE49-F238E27FC236}">
                    <a16:creationId xmlns:a16="http://schemas.microsoft.com/office/drawing/2014/main" id="{552A577F-109E-9D44-8B58-7E385E9A60A3}"/>
                  </a:ext>
                </a:extLst>
              </p:cNvPr>
              <p:cNvGrpSpPr>
                <a:grpSpLocks/>
              </p:cNvGrpSpPr>
              <p:nvPr/>
            </p:nvGrpSpPr>
            <p:grpSpPr bwMode="auto">
              <a:xfrm>
                <a:off x="3061" y="2530"/>
                <a:ext cx="327" cy="81"/>
                <a:chOff x="2199" y="955"/>
                <a:chExt cx="2547" cy="506"/>
              </a:xfrm>
            </p:grpSpPr>
            <p:sp>
              <p:nvSpPr>
                <p:cNvPr id="628" name="Freeform 635">
                  <a:extLst>
                    <a:ext uri="{FF2B5EF4-FFF2-40B4-BE49-F238E27FC236}">
                      <a16:creationId xmlns:a16="http://schemas.microsoft.com/office/drawing/2014/main" id="{07E6363F-B58C-0246-8270-E48953ECB11A}"/>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9" name="Freeform 636">
                  <a:extLst>
                    <a:ext uri="{FF2B5EF4-FFF2-40B4-BE49-F238E27FC236}">
                      <a16:creationId xmlns:a16="http://schemas.microsoft.com/office/drawing/2014/main" id="{68B5ACAA-D666-9541-A8D8-AA65ABE37DB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30" name="Freeform 637">
                  <a:extLst>
                    <a:ext uri="{FF2B5EF4-FFF2-40B4-BE49-F238E27FC236}">
                      <a16:creationId xmlns:a16="http://schemas.microsoft.com/office/drawing/2014/main" id="{BEA43C39-BF36-D746-B30D-D48DF15C1157}"/>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31" name="Freeform 638">
                  <a:extLst>
                    <a:ext uri="{FF2B5EF4-FFF2-40B4-BE49-F238E27FC236}">
                      <a16:creationId xmlns:a16="http://schemas.microsoft.com/office/drawing/2014/main" id="{F0D1093C-5C80-6D41-8E09-0CDD15E8C5B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32" name="Freeform 639">
                  <a:extLst>
                    <a:ext uri="{FF2B5EF4-FFF2-40B4-BE49-F238E27FC236}">
                      <a16:creationId xmlns:a16="http://schemas.microsoft.com/office/drawing/2014/main" id="{9E9A0C6D-F304-DD4B-B151-9DD732DD112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33" name="Freeform 640">
                  <a:extLst>
                    <a:ext uri="{FF2B5EF4-FFF2-40B4-BE49-F238E27FC236}">
                      <a16:creationId xmlns:a16="http://schemas.microsoft.com/office/drawing/2014/main" id="{6F86ABC6-22F5-9848-BF21-BF80B41A2A6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pic>
            <p:nvPicPr>
              <p:cNvPr id="604" name="Picture 641" descr="laptop_keyboard">
                <a:extLst>
                  <a:ext uri="{FF2B5EF4-FFF2-40B4-BE49-F238E27FC236}">
                    <a16:creationId xmlns:a16="http://schemas.microsoft.com/office/drawing/2014/main" id="{2F75FAA6-B24C-3142-9A42-C22B7212E5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5" name="Freeform 642">
                <a:extLst>
                  <a:ext uri="{FF2B5EF4-FFF2-40B4-BE49-F238E27FC236}">
                    <a16:creationId xmlns:a16="http://schemas.microsoft.com/office/drawing/2014/main" id="{DE2C3AD1-FF37-3F41-93C1-631725A3A18C}"/>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pic>
            <p:nvPicPr>
              <p:cNvPr id="606" name="Picture 643" descr="screen">
                <a:extLst>
                  <a:ext uri="{FF2B5EF4-FFF2-40B4-BE49-F238E27FC236}">
                    <a16:creationId xmlns:a16="http://schemas.microsoft.com/office/drawing/2014/main" id="{A2EF1EA1-101A-AF4E-8DB1-ED79D93A66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7" name="Freeform 644">
                <a:extLst>
                  <a:ext uri="{FF2B5EF4-FFF2-40B4-BE49-F238E27FC236}">
                    <a16:creationId xmlns:a16="http://schemas.microsoft.com/office/drawing/2014/main" id="{6049AAF7-B71A-C44E-AD7A-E4A8F2A8942F}"/>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08" name="Freeform 645">
                <a:extLst>
                  <a:ext uri="{FF2B5EF4-FFF2-40B4-BE49-F238E27FC236}">
                    <a16:creationId xmlns:a16="http://schemas.microsoft.com/office/drawing/2014/main" id="{8A2E61CC-8A3C-AB43-8FEE-3D55851BD6BA}"/>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09" name="Freeform 646">
                <a:extLst>
                  <a:ext uri="{FF2B5EF4-FFF2-40B4-BE49-F238E27FC236}">
                    <a16:creationId xmlns:a16="http://schemas.microsoft.com/office/drawing/2014/main" id="{C7D45B9A-04AF-A94D-9B24-D8FED5751FFD}"/>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0" name="Freeform 647">
                <a:extLst>
                  <a:ext uri="{FF2B5EF4-FFF2-40B4-BE49-F238E27FC236}">
                    <a16:creationId xmlns:a16="http://schemas.microsoft.com/office/drawing/2014/main" id="{44DDA0A8-6E2C-664F-B104-AF8BD6E1484A}"/>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1" name="Freeform 648">
                <a:extLst>
                  <a:ext uri="{FF2B5EF4-FFF2-40B4-BE49-F238E27FC236}">
                    <a16:creationId xmlns:a16="http://schemas.microsoft.com/office/drawing/2014/main" id="{9F887D29-FEA1-6A4F-ABC1-A2D2111BE096}"/>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2" name="Freeform 649">
                <a:extLst>
                  <a:ext uri="{FF2B5EF4-FFF2-40B4-BE49-F238E27FC236}">
                    <a16:creationId xmlns:a16="http://schemas.microsoft.com/office/drawing/2014/main" id="{352D9BC2-81F2-3A4C-86DC-00157C1FA18F}"/>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613" name="Group 650">
                <a:extLst>
                  <a:ext uri="{FF2B5EF4-FFF2-40B4-BE49-F238E27FC236}">
                    <a16:creationId xmlns:a16="http://schemas.microsoft.com/office/drawing/2014/main" id="{AA9D5569-9B23-AC4A-B599-A6CA1CC91A31}"/>
                  </a:ext>
                </a:extLst>
              </p:cNvPr>
              <p:cNvGrpSpPr>
                <a:grpSpLocks/>
              </p:cNvGrpSpPr>
              <p:nvPr/>
            </p:nvGrpSpPr>
            <p:grpSpPr bwMode="auto">
              <a:xfrm>
                <a:off x="3186" y="2777"/>
                <a:ext cx="55" cy="24"/>
                <a:chOff x="1740" y="2642"/>
                <a:chExt cx="752" cy="327"/>
              </a:xfrm>
            </p:grpSpPr>
            <p:sp>
              <p:nvSpPr>
                <p:cNvPr id="622" name="Freeform 651">
                  <a:extLst>
                    <a:ext uri="{FF2B5EF4-FFF2-40B4-BE49-F238E27FC236}">
                      <a16:creationId xmlns:a16="http://schemas.microsoft.com/office/drawing/2014/main" id="{35D8DF33-69DC-7E45-87B0-8973C6A6524C}"/>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3" name="Freeform 652">
                  <a:extLst>
                    <a:ext uri="{FF2B5EF4-FFF2-40B4-BE49-F238E27FC236}">
                      <a16:creationId xmlns:a16="http://schemas.microsoft.com/office/drawing/2014/main" id="{64D650D2-9E0C-9B49-BE8B-5A6C0C771C3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4" name="Freeform 653">
                  <a:extLst>
                    <a:ext uri="{FF2B5EF4-FFF2-40B4-BE49-F238E27FC236}">
                      <a16:creationId xmlns:a16="http://schemas.microsoft.com/office/drawing/2014/main" id="{2820DDF6-8985-4B42-B6D6-83B1751EC57F}"/>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5" name="Freeform 654">
                  <a:extLst>
                    <a:ext uri="{FF2B5EF4-FFF2-40B4-BE49-F238E27FC236}">
                      <a16:creationId xmlns:a16="http://schemas.microsoft.com/office/drawing/2014/main" id="{63B056C7-AFAC-214A-8E24-48B954AAA02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6" name="Freeform 655">
                  <a:extLst>
                    <a:ext uri="{FF2B5EF4-FFF2-40B4-BE49-F238E27FC236}">
                      <a16:creationId xmlns:a16="http://schemas.microsoft.com/office/drawing/2014/main" id="{47B78910-4311-804C-9AB1-27331D8E35B1}"/>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7" name="Freeform 656">
                  <a:extLst>
                    <a:ext uri="{FF2B5EF4-FFF2-40B4-BE49-F238E27FC236}">
                      <a16:creationId xmlns:a16="http://schemas.microsoft.com/office/drawing/2014/main" id="{BCE3F1EB-7537-3548-B2D0-25DE814A934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sp>
            <p:nvSpPr>
              <p:cNvPr id="614" name="Freeform 657">
                <a:extLst>
                  <a:ext uri="{FF2B5EF4-FFF2-40B4-BE49-F238E27FC236}">
                    <a16:creationId xmlns:a16="http://schemas.microsoft.com/office/drawing/2014/main" id="{AEA7FE7B-4E23-5145-AF46-EAD1A9683E6E}"/>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5" name="Freeform 658">
                <a:extLst>
                  <a:ext uri="{FF2B5EF4-FFF2-40B4-BE49-F238E27FC236}">
                    <a16:creationId xmlns:a16="http://schemas.microsoft.com/office/drawing/2014/main" id="{71870B35-FF8E-A648-9461-BE67BD42B208}"/>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6" name="Freeform 659">
                <a:extLst>
                  <a:ext uri="{FF2B5EF4-FFF2-40B4-BE49-F238E27FC236}">
                    <a16:creationId xmlns:a16="http://schemas.microsoft.com/office/drawing/2014/main" id="{14DF7B21-9989-CE4A-8CD2-77167155AD31}"/>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7" name="Freeform 660">
                <a:extLst>
                  <a:ext uri="{FF2B5EF4-FFF2-40B4-BE49-F238E27FC236}">
                    <a16:creationId xmlns:a16="http://schemas.microsoft.com/office/drawing/2014/main" id="{01249498-5D68-DC4A-8598-DBC5E0FAAED8}"/>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8" name="Freeform 661">
                <a:extLst>
                  <a:ext uri="{FF2B5EF4-FFF2-40B4-BE49-F238E27FC236}">
                    <a16:creationId xmlns:a16="http://schemas.microsoft.com/office/drawing/2014/main" id="{39AB67DD-19DB-5B4A-9ECB-0D8434372B5F}"/>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9" name="Freeform 662">
                <a:extLst>
                  <a:ext uri="{FF2B5EF4-FFF2-40B4-BE49-F238E27FC236}">
                    <a16:creationId xmlns:a16="http://schemas.microsoft.com/office/drawing/2014/main" id="{50095490-4E5B-2C4F-A578-E6823DF0D7AD}"/>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0" name="Freeform 663">
                <a:extLst>
                  <a:ext uri="{FF2B5EF4-FFF2-40B4-BE49-F238E27FC236}">
                    <a16:creationId xmlns:a16="http://schemas.microsoft.com/office/drawing/2014/main" id="{5F7C8605-C574-AF40-A25A-18D07E9455B8}"/>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1" name="Freeform 664">
                <a:extLst>
                  <a:ext uri="{FF2B5EF4-FFF2-40B4-BE49-F238E27FC236}">
                    <a16:creationId xmlns:a16="http://schemas.microsoft.com/office/drawing/2014/main" id="{5B56B3ED-95B3-FC4B-AEC8-78598F3903CC}"/>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34" name="Group 665">
              <a:extLst>
                <a:ext uri="{FF2B5EF4-FFF2-40B4-BE49-F238E27FC236}">
                  <a16:creationId xmlns:a16="http://schemas.microsoft.com/office/drawing/2014/main" id="{2A813063-25A9-2348-B34A-4FB30E3C361C}"/>
                </a:ext>
              </a:extLst>
            </p:cNvPr>
            <p:cNvGrpSpPr>
              <a:grpSpLocks/>
            </p:cNvGrpSpPr>
            <p:nvPr/>
          </p:nvGrpSpPr>
          <p:grpSpPr bwMode="auto">
            <a:xfrm>
              <a:off x="5824887" y="5539981"/>
              <a:ext cx="635000" cy="485775"/>
              <a:chOff x="3061" y="2530"/>
              <a:chExt cx="400" cy="306"/>
            </a:xfrm>
          </p:grpSpPr>
          <p:grpSp>
            <p:nvGrpSpPr>
              <p:cNvPr id="635" name="Group 666">
                <a:extLst>
                  <a:ext uri="{FF2B5EF4-FFF2-40B4-BE49-F238E27FC236}">
                    <a16:creationId xmlns:a16="http://schemas.microsoft.com/office/drawing/2014/main" id="{E488256B-5F4C-7240-9A3D-138A9D926AE6}"/>
                  </a:ext>
                </a:extLst>
              </p:cNvPr>
              <p:cNvGrpSpPr>
                <a:grpSpLocks/>
              </p:cNvGrpSpPr>
              <p:nvPr/>
            </p:nvGrpSpPr>
            <p:grpSpPr bwMode="auto">
              <a:xfrm>
                <a:off x="3061" y="2530"/>
                <a:ext cx="327" cy="81"/>
                <a:chOff x="2199" y="955"/>
                <a:chExt cx="2547" cy="506"/>
              </a:xfrm>
            </p:grpSpPr>
            <p:sp>
              <p:nvSpPr>
                <p:cNvPr id="660" name="Freeform 667">
                  <a:extLst>
                    <a:ext uri="{FF2B5EF4-FFF2-40B4-BE49-F238E27FC236}">
                      <a16:creationId xmlns:a16="http://schemas.microsoft.com/office/drawing/2014/main" id="{30264AAC-A818-2C48-908B-3E20162B48C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1" name="Freeform 668">
                  <a:extLst>
                    <a:ext uri="{FF2B5EF4-FFF2-40B4-BE49-F238E27FC236}">
                      <a16:creationId xmlns:a16="http://schemas.microsoft.com/office/drawing/2014/main" id="{507FFE91-D066-EC44-8EE2-F5D3981A3A0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2" name="Freeform 669">
                  <a:extLst>
                    <a:ext uri="{FF2B5EF4-FFF2-40B4-BE49-F238E27FC236}">
                      <a16:creationId xmlns:a16="http://schemas.microsoft.com/office/drawing/2014/main" id="{57E92C77-54EE-0845-97FB-2FE89243BEB2}"/>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3" name="Freeform 670">
                  <a:extLst>
                    <a:ext uri="{FF2B5EF4-FFF2-40B4-BE49-F238E27FC236}">
                      <a16:creationId xmlns:a16="http://schemas.microsoft.com/office/drawing/2014/main" id="{889E7C82-E5D9-8043-8A50-F87E4DA42DD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4" name="Freeform 671">
                  <a:extLst>
                    <a:ext uri="{FF2B5EF4-FFF2-40B4-BE49-F238E27FC236}">
                      <a16:creationId xmlns:a16="http://schemas.microsoft.com/office/drawing/2014/main" id="{6EEB3AC9-B797-2E4E-B758-615021875545}"/>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5" name="Freeform 672">
                  <a:extLst>
                    <a:ext uri="{FF2B5EF4-FFF2-40B4-BE49-F238E27FC236}">
                      <a16:creationId xmlns:a16="http://schemas.microsoft.com/office/drawing/2014/main" id="{BF0B78D6-7D03-B248-8646-B7A4D8DB820C}"/>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pic>
            <p:nvPicPr>
              <p:cNvPr id="636" name="Picture 673" descr="laptop_keyboard">
                <a:extLst>
                  <a:ext uri="{FF2B5EF4-FFF2-40B4-BE49-F238E27FC236}">
                    <a16:creationId xmlns:a16="http://schemas.microsoft.com/office/drawing/2014/main" id="{818E4316-ADEB-AE4B-A699-D416E1C587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37" name="Freeform 674">
                <a:extLst>
                  <a:ext uri="{FF2B5EF4-FFF2-40B4-BE49-F238E27FC236}">
                    <a16:creationId xmlns:a16="http://schemas.microsoft.com/office/drawing/2014/main" id="{A1178674-C6C6-D942-80CB-75C6BFD08668}"/>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pic>
            <p:nvPicPr>
              <p:cNvPr id="638" name="Picture 675" descr="screen">
                <a:extLst>
                  <a:ext uri="{FF2B5EF4-FFF2-40B4-BE49-F238E27FC236}">
                    <a16:creationId xmlns:a16="http://schemas.microsoft.com/office/drawing/2014/main" id="{A7347B7E-CCF5-FF42-83C4-25E95D6DDD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39" name="Freeform 676">
                <a:extLst>
                  <a:ext uri="{FF2B5EF4-FFF2-40B4-BE49-F238E27FC236}">
                    <a16:creationId xmlns:a16="http://schemas.microsoft.com/office/drawing/2014/main" id="{00ECEF64-E8C8-4048-95B9-291C901D7767}"/>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0" name="Freeform 677">
                <a:extLst>
                  <a:ext uri="{FF2B5EF4-FFF2-40B4-BE49-F238E27FC236}">
                    <a16:creationId xmlns:a16="http://schemas.microsoft.com/office/drawing/2014/main" id="{0014A409-D9B4-A949-98B0-56F9722D9257}"/>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1" name="Freeform 678">
                <a:extLst>
                  <a:ext uri="{FF2B5EF4-FFF2-40B4-BE49-F238E27FC236}">
                    <a16:creationId xmlns:a16="http://schemas.microsoft.com/office/drawing/2014/main" id="{B32C60B6-03BE-AE4B-A8B2-253AD5DB67F4}"/>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2" name="Freeform 679">
                <a:extLst>
                  <a:ext uri="{FF2B5EF4-FFF2-40B4-BE49-F238E27FC236}">
                    <a16:creationId xmlns:a16="http://schemas.microsoft.com/office/drawing/2014/main" id="{B023ADC3-7539-F145-B52F-5ADE8AAA9E81}"/>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3" name="Freeform 680">
                <a:extLst>
                  <a:ext uri="{FF2B5EF4-FFF2-40B4-BE49-F238E27FC236}">
                    <a16:creationId xmlns:a16="http://schemas.microsoft.com/office/drawing/2014/main" id="{8DC2FD41-54FB-1B4E-AE8D-D4E49D45C290}"/>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4" name="Freeform 681">
                <a:extLst>
                  <a:ext uri="{FF2B5EF4-FFF2-40B4-BE49-F238E27FC236}">
                    <a16:creationId xmlns:a16="http://schemas.microsoft.com/office/drawing/2014/main" id="{135825F9-10E4-2C4A-A3EB-E3C7A18604C4}"/>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645" name="Group 682">
                <a:extLst>
                  <a:ext uri="{FF2B5EF4-FFF2-40B4-BE49-F238E27FC236}">
                    <a16:creationId xmlns:a16="http://schemas.microsoft.com/office/drawing/2014/main" id="{18B7D007-F2F8-2041-A3B3-4AAC42AC9D2B}"/>
                  </a:ext>
                </a:extLst>
              </p:cNvPr>
              <p:cNvGrpSpPr>
                <a:grpSpLocks/>
              </p:cNvGrpSpPr>
              <p:nvPr/>
            </p:nvGrpSpPr>
            <p:grpSpPr bwMode="auto">
              <a:xfrm>
                <a:off x="3186" y="2777"/>
                <a:ext cx="55" cy="24"/>
                <a:chOff x="1740" y="2642"/>
                <a:chExt cx="752" cy="327"/>
              </a:xfrm>
            </p:grpSpPr>
            <p:sp>
              <p:nvSpPr>
                <p:cNvPr id="654" name="Freeform 683">
                  <a:extLst>
                    <a:ext uri="{FF2B5EF4-FFF2-40B4-BE49-F238E27FC236}">
                      <a16:creationId xmlns:a16="http://schemas.microsoft.com/office/drawing/2014/main" id="{C9CDCED6-729A-B548-A704-978153940A91}"/>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5" name="Freeform 684">
                  <a:extLst>
                    <a:ext uri="{FF2B5EF4-FFF2-40B4-BE49-F238E27FC236}">
                      <a16:creationId xmlns:a16="http://schemas.microsoft.com/office/drawing/2014/main" id="{24052544-85C6-0C47-B814-CD736AF3FD08}"/>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6" name="Freeform 685">
                  <a:extLst>
                    <a:ext uri="{FF2B5EF4-FFF2-40B4-BE49-F238E27FC236}">
                      <a16:creationId xmlns:a16="http://schemas.microsoft.com/office/drawing/2014/main" id="{6294FE3C-811A-494B-A379-68E78C7B7B8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7" name="Freeform 686">
                  <a:extLst>
                    <a:ext uri="{FF2B5EF4-FFF2-40B4-BE49-F238E27FC236}">
                      <a16:creationId xmlns:a16="http://schemas.microsoft.com/office/drawing/2014/main" id="{14E79AE5-BBCC-114C-AF2F-57A092C70BC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8" name="Freeform 687">
                  <a:extLst>
                    <a:ext uri="{FF2B5EF4-FFF2-40B4-BE49-F238E27FC236}">
                      <a16:creationId xmlns:a16="http://schemas.microsoft.com/office/drawing/2014/main" id="{87C488F6-CAF2-4349-8DCB-F47AF6FC067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9" name="Freeform 688">
                  <a:extLst>
                    <a:ext uri="{FF2B5EF4-FFF2-40B4-BE49-F238E27FC236}">
                      <a16:creationId xmlns:a16="http://schemas.microsoft.com/office/drawing/2014/main" id="{F96E81D8-978B-5E49-94AC-C77AF2614BC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sp>
            <p:nvSpPr>
              <p:cNvPr id="646" name="Freeform 689">
                <a:extLst>
                  <a:ext uri="{FF2B5EF4-FFF2-40B4-BE49-F238E27FC236}">
                    <a16:creationId xmlns:a16="http://schemas.microsoft.com/office/drawing/2014/main" id="{986E1BA8-56FE-2F4F-B3AB-0EA671F5EF65}"/>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7" name="Freeform 690">
                <a:extLst>
                  <a:ext uri="{FF2B5EF4-FFF2-40B4-BE49-F238E27FC236}">
                    <a16:creationId xmlns:a16="http://schemas.microsoft.com/office/drawing/2014/main" id="{032047D0-42E0-4B46-895E-03472FB4DB75}"/>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8" name="Freeform 691">
                <a:extLst>
                  <a:ext uri="{FF2B5EF4-FFF2-40B4-BE49-F238E27FC236}">
                    <a16:creationId xmlns:a16="http://schemas.microsoft.com/office/drawing/2014/main" id="{FA89F6A3-14E8-1E4F-88E9-66EE672BECD4}"/>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9" name="Freeform 692">
                <a:extLst>
                  <a:ext uri="{FF2B5EF4-FFF2-40B4-BE49-F238E27FC236}">
                    <a16:creationId xmlns:a16="http://schemas.microsoft.com/office/drawing/2014/main" id="{D515CEFC-F72A-2B4C-8178-A7F2D78AC87A}"/>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0" name="Freeform 693">
                <a:extLst>
                  <a:ext uri="{FF2B5EF4-FFF2-40B4-BE49-F238E27FC236}">
                    <a16:creationId xmlns:a16="http://schemas.microsoft.com/office/drawing/2014/main" id="{179531AD-F08A-C641-A873-F2E8AEE5E371}"/>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1" name="Freeform 694">
                <a:extLst>
                  <a:ext uri="{FF2B5EF4-FFF2-40B4-BE49-F238E27FC236}">
                    <a16:creationId xmlns:a16="http://schemas.microsoft.com/office/drawing/2014/main" id="{73AACF3A-FA16-9C4F-8B6F-B0A8B43B758C}"/>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2" name="Freeform 695">
                <a:extLst>
                  <a:ext uri="{FF2B5EF4-FFF2-40B4-BE49-F238E27FC236}">
                    <a16:creationId xmlns:a16="http://schemas.microsoft.com/office/drawing/2014/main" id="{15FD6D01-4885-FE49-9A11-07A76235F50B}"/>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3" name="Freeform 696">
                <a:extLst>
                  <a:ext uri="{FF2B5EF4-FFF2-40B4-BE49-F238E27FC236}">
                    <a16:creationId xmlns:a16="http://schemas.microsoft.com/office/drawing/2014/main" id="{84BBF509-8F69-EB4E-9420-AC49763190E0}"/>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grpSp>
        <p:nvGrpSpPr>
          <p:cNvPr id="5" name="Group 4">
            <a:extLst>
              <a:ext uri="{FF2B5EF4-FFF2-40B4-BE49-F238E27FC236}">
                <a16:creationId xmlns:a16="http://schemas.microsoft.com/office/drawing/2014/main" id="{A5F051E2-E1A7-9B47-915A-0156EEB4173B}"/>
              </a:ext>
            </a:extLst>
          </p:cNvPr>
          <p:cNvGrpSpPr/>
          <p:nvPr/>
        </p:nvGrpSpPr>
        <p:grpSpPr>
          <a:xfrm>
            <a:off x="1176517" y="4567121"/>
            <a:ext cx="1672254" cy="1938344"/>
            <a:chOff x="1176517" y="4567121"/>
            <a:chExt cx="1672254" cy="1938344"/>
          </a:xfrm>
        </p:grpSpPr>
        <p:sp>
          <p:nvSpPr>
            <p:cNvPr id="471" name="Text Box 5">
              <a:extLst>
                <a:ext uri="{FF2B5EF4-FFF2-40B4-BE49-F238E27FC236}">
                  <a16:creationId xmlns:a16="http://schemas.microsoft.com/office/drawing/2014/main" id="{2134EC04-C5E3-F242-90E6-F19A88A1D7C3}"/>
                </a:ext>
              </a:extLst>
            </p:cNvPr>
            <p:cNvSpPr txBox="1">
              <a:spLocks noChangeArrowheads="1"/>
            </p:cNvSpPr>
            <p:nvPr/>
          </p:nvSpPr>
          <p:spPr bwMode="auto">
            <a:xfrm>
              <a:off x="1176517" y="5992696"/>
              <a:ext cx="1672254" cy="5127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wire (e.g., </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cabled Ethernet)</a:t>
              </a:r>
            </a:p>
          </p:txBody>
        </p:sp>
        <p:sp>
          <p:nvSpPr>
            <p:cNvPr id="475" name="Line 173">
              <a:extLst>
                <a:ext uri="{FF2B5EF4-FFF2-40B4-BE49-F238E27FC236}">
                  <a16:creationId xmlns:a16="http://schemas.microsoft.com/office/drawing/2014/main" id="{3F306567-9F2F-4149-9D30-2173B4370AE0}"/>
                </a:ext>
              </a:extLst>
            </p:cNvPr>
            <p:cNvSpPr>
              <a:spLocks noChangeShapeType="1"/>
            </p:cNvSpPr>
            <p:nvPr/>
          </p:nvSpPr>
          <p:spPr bwMode="auto">
            <a:xfrm flipH="1">
              <a:off x="1822938" y="4821121"/>
              <a:ext cx="466725" cy="89058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476" name="Line 174">
              <a:extLst>
                <a:ext uri="{FF2B5EF4-FFF2-40B4-BE49-F238E27FC236}">
                  <a16:creationId xmlns:a16="http://schemas.microsoft.com/office/drawing/2014/main" id="{7FB886E9-9D2D-B64D-87A8-FC07C88CC051}"/>
                </a:ext>
              </a:extLst>
            </p:cNvPr>
            <p:cNvSpPr>
              <a:spLocks noChangeShapeType="1"/>
            </p:cNvSpPr>
            <p:nvPr/>
          </p:nvSpPr>
          <p:spPr bwMode="auto">
            <a:xfrm>
              <a:off x="1805475" y="5292608"/>
              <a:ext cx="242888" cy="158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477" name="Line 175">
              <a:extLst>
                <a:ext uri="{FF2B5EF4-FFF2-40B4-BE49-F238E27FC236}">
                  <a16:creationId xmlns:a16="http://schemas.microsoft.com/office/drawing/2014/main" id="{197F6785-17A4-034A-979B-B8B5BA4F83AF}"/>
                </a:ext>
              </a:extLst>
            </p:cNvPr>
            <p:cNvSpPr>
              <a:spLocks noChangeShapeType="1"/>
            </p:cNvSpPr>
            <p:nvPr/>
          </p:nvSpPr>
          <p:spPr bwMode="auto">
            <a:xfrm>
              <a:off x="1670538" y="5629158"/>
              <a:ext cx="190500" cy="158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478" name="Line 176">
              <a:extLst>
                <a:ext uri="{FF2B5EF4-FFF2-40B4-BE49-F238E27FC236}">
                  <a16:creationId xmlns:a16="http://schemas.microsoft.com/office/drawing/2014/main" id="{70DDD911-DBF3-7F4F-BF66-8853AA418134}"/>
                </a:ext>
              </a:extLst>
            </p:cNvPr>
            <p:cNvSpPr>
              <a:spLocks noChangeShapeType="1"/>
            </p:cNvSpPr>
            <p:nvPr/>
          </p:nvSpPr>
          <p:spPr bwMode="auto">
            <a:xfrm flipV="1">
              <a:off x="2115038" y="5152908"/>
              <a:ext cx="177800" cy="79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26" name="Line 434">
              <a:extLst>
                <a:ext uri="{FF2B5EF4-FFF2-40B4-BE49-F238E27FC236}">
                  <a16:creationId xmlns:a16="http://schemas.microsoft.com/office/drawing/2014/main" id="{13E4667A-1C98-C742-9515-44695E1E26FC}"/>
                </a:ext>
              </a:extLst>
            </p:cNvPr>
            <p:cNvSpPr>
              <a:spLocks noChangeShapeType="1"/>
            </p:cNvSpPr>
            <p:nvPr/>
          </p:nvSpPr>
          <p:spPr bwMode="auto">
            <a:xfrm>
              <a:off x="1986450" y="4925896"/>
              <a:ext cx="242888" cy="158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27" name="Line 435">
              <a:extLst>
                <a:ext uri="{FF2B5EF4-FFF2-40B4-BE49-F238E27FC236}">
                  <a16:creationId xmlns:a16="http://schemas.microsoft.com/office/drawing/2014/main" id="{3AE8AA7B-1112-3E4B-9C21-6CE3F67CF723}"/>
                </a:ext>
              </a:extLst>
            </p:cNvPr>
            <p:cNvSpPr>
              <a:spLocks noChangeShapeType="1"/>
            </p:cNvSpPr>
            <p:nvPr/>
          </p:nvSpPr>
          <p:spPr bwMode="auto">
            <a:xfrm>
              <a:off x="1986450" y="4925896"/>
              <a:ext cx="242888" cy="158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28" name="Line 436">
              <a:extLst>
                <a:ext uri="{FF2B5EF4-FFF2-40B4-BE49-F238E27FC236}">
                  <a16:creationId xmlns:a16="http://schemas.microsoft.com/office/drawing/2014/main" id="{84E2754A-286E-2643-AF6C-06B6ED5706C1}"/>
                </a:ext>
              </a:extLst>
            </p:cNvPr>
            <p:cNvSpPr>
              <a:spLocks noChangeShapeType="1"/>
            </p:cNvSpPr>
            <p:nvPr/>
          </p:nvSpPr>
          <p:spPr bwMode="auto">
            <a:xfrm>
              <a:off x="1918188" y="5562483"/>
              <a:ext cx="190500" cy="158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529" name="Group 506">
              <a:extLst>
                <a:ext uri="{FF2B5EF4-FFF2-40B4-BE49-F238E27FC236}">
                  <a16:creationId xmlns:a16="http://schemas.microsoft.com/office/drawing/2014/main" id="{B79DFA91-6DD1-6946-BCA6-B60B73F4E799}"/>
                </a:ext>
              </a:extLst>
            </p:cNvPr>
            <p:cNvGrpSpPr>
              <a:grpSpLocks/>
            </p:cNvGrpSpPr>
            <p:nvPr/>
          </p:nvGrpSpPr>
          <p:grpSpPr bwMode="auto">
            <a:xfrm flipH="1">
              <a:off x="1256200" y="5438658"/>
              <a:ext cx="501650" cy="512763"/>
              <a:chOff x="2839" y="3501"/>
              <a:chExt cx="755" cy="803"/>
            </a:xfrm>
          </p:grpSpPr>
          <p:pic>
            <p:nvPicPr>
              <p:cNvPr id="530" name="Picture 507" descr="desktop_computer_stylized_medium">
                <a:extLst>
                  <a:ext uri="{FF2B5EF4-FFF2-40B4-BE49-F238E27FC236}">
                    <a16:creationId xmlns:a16="http://schemas.microsoft.com/office/drawing/2014/main" id="{B7D871EE-D530-A84C-85C8-4DC1EB0A9CF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31" name="Freeform 508">
                <a:extLst>
                  <a:ext uri="{FF2B5EF4-FFF2-40B4-BE49-F238E27FC236}">
                    <a16:creationId xmlns:a16="http://schemas.microsoft.com/office/drawing/2014/main" id="{9D5575BC-5BD2-FE4A-9414-7BAB3B8D409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66" name="Group 699">
              <a:extLst>
                <a:ext uri="{FF2B5EF4-FFF2-40B4-BE49-F238E27FC236}">
                  <a16:creationId xmlns:a16="http://schemas.microsoft.com/office/drawing/2014/main" id="{02B4AC8E-378E-3547-A03F-EB9A037CC599}"/>
                </a:ext>
              </a:extLst>
            </p:cNvPr>
            <p:cNvGrpSpPr>
              <a:grpSpLocks/>
            </p:cNvGrpSpPr>
            <p:nvPr/>
          </p:nvGrpSpPr>
          <p:grpSpPr bwMode="auto">
            <a:xfrm flipH="1">
              <a:off x="1410188" y="4994158"/>
              <a:ext cx="501650" cy="512763"/>
              <a:chOff x="2839" y="3501"/>
              <a:chExt cx="755" cy="803"/>
            </a:xfrm>
          </p:grpSpPr>
          <p:pic>
            <p:nvPicPr>
              <p:cNvPr id="667" name="Picture 700" descr="desktop_computer_stylized_medium">
                <a:extLst>
                  <a:ext uri="{FF2B5EF4-FFF2-40B4-BE49-F238E27FC236}">
                    <a16:creationId xmlns:a16="http://schemas.microsoft.com/office/drawing/2014/main" id="{71724573-60B3-124B-B985-CADFBB1B25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68" name="Freeform 701">
                <a:extLst>
                  <a:ext uri="{FF2B5EF4-FFF2-40B4-BE49-F238E27FC236}">
                    <a16:creationId xmlns:a16="http://schemas.microsoft.com/office/drawing/2014/main" id="{E65649AC-8FC0-F443-9BCF-46161D9931F5}"/>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69" name="Group 702">
              <a:extLst>
                <a:ext uri="{FF2B5EF4-FFF2-40B4-BE49-F238E27FC236}">
                  <a16:creationId xmlns:a16="http://schemas.microsoft.com/office/drawing/2014/main" id="{193A9924-4D79-4547-A4DE-2DF0DB24940C}"/>
                </a:ext>
              </a:extLst>
            </p:cNvPr>
            <p:cNvGrpSpPr>
              <a:grpSpLocks/>
            </p:cNvGrpSpPr>
            <p:nvPr/>
          </p:nvGrpSpPr>
          <p:grpSpPr bwMode="auto">
            <a:xfrm flipH="1">
              <a:off x="1561000" y="4567121"/>
              <a:ext cx="501650" cy="512762"/>
              <a:chOff x="2839" y="3501"/>
              <a:chExt cx="755" cy="803"/>
            </a:xfrm>
          </p:grpSpPr>
          <p:pic>
            <p:nvPicPr>
              <p:cNvPr id="670" name="Picture 703" descr="desktop_computer_stylized_medium">
                <a:extLst>
                  <a:ext uri="{FF2B5EF4-FFF2-40B4-BE49-F238E27FC236}">
                    <a16:creationId xmlns:a16="http://schemas.microsoft.com/office/drawing/2014/main" id="{C8CA1A81-D304-424F-87F7-FEE71560CBD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71" name="Freeform 704">
                <a:extLst>
                  <a:ext uri="{FF2B5EF4-FFF2-40B4-BE49-F238E27FC236}">
                    <a16:creationId xmlns:a16="http://schemas.microsoft.com/office/drawing/2014/main" id="{A593126A-F019-4948-B6F9-9F0BBDC1238B}"/>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72" name="Group 705">
              <a:extLst>
                <a:ext uri="{FF2B5EF4-FFF2-40B4-BE49-F238E27FC236}">
                  <a16:creationId xmlns:a16="http://schemas.microsoft.com/office/drawing/2014/main" id="{782ACF55-310A-7742-B762-459ADBC589A6}"/>
                </a:ext>
              </a:extLst>
            </p:cNvPr>
            <p:cNvGrpSpPr>
              <a:grpSpLocks/>
            </p:cNvGrpSpPr>
            <p:nvPr/>
          </p:nvGrpSpPr>
          <p:grpSpPr bwMode="auto">
            <a:xfrm>
              <a:off x="2234100" y="4954471"/>
              <a:ext cx="501650" cy="512762"/>
              <a:chOff x="2839" y="3501"/>
              <a:chExt cx="755" cy="803"/>
            </a:xfrm>
          </p:grpSpPr>
          <p:pic>
            <p:nvPicPr>
              <p:cNvPr id="673" name="Picture 706" descr="desktop_computer_stylized_medium">
                <a:extLst>
                  <a:ext uri="{FF2B5EF4-FFF2-40B4-BE49-F238E27FC236}">
                    <a16:creationId xmlns:a16="http://schemas.microsoft.com/office/drawing/2014/main" id="{B4D37DEA-5391-6A48-B22B-C5003F10CD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74" name="Freeform 707">
                <a:extLst>
                  <a:ext uri="{FF2B5EF4-FFF2-40B4-BE49-F238E27FC236}">
                    <a16:creationId xmlns:a16="http://schemas.microsoft.com/office/drawing/2014/main" id="{3BF185DB-3612-4349-821B-4CFDFD5386C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75" name="Group 708">
              <a:extLst>
                <a:ext uri="{FF2B5EF4-FFF2-40B4-BE49-F238E27FC236}">
                  <a16:creationId xmlns:a16="http://schemas.microsoft.com/office/drawing/2014/main" id="{97B144E7-A54B-CA4C-B04F-A2F25E986C27}"/>
                </a:ext>
              </a:extLst>
            </p:cNvPr>
            <p:cNvGrpSpPr>
              <a:grpSpLocks/>
            </p:cNvGrpSpPr>
            <p:nvPr/>
          </p:nvGrpSpPr>
          <p:grpSpPr bwMode="auto">
            <a:xfrm>
              <a:off x="2035663" y="5394208"/>
              <a:ext cx="501650" cy="512763"/>
              <a:chOff x="2839" y="3501"/>
              <a:chExt cx="755" cy="803"/>
            </a:xfrm>
          </p:grpSpPr>
          <p:pic>
            <p:nvPicPr>
              <p:cNvPr id="676" name="Picture 709" descr="desktop_computer_stylized_medium">
                <a:extLst>
                  <a:ext uri="{FF2B5EF4-FFF2-40B4-BE49-F238E27FC236}">
                    <a16:creationId xmlns:a16="http://schemas.microsoft.com/office/drawing/2014/main" id="{BC4923DF-E580-E043-87E0-54FA60E4ECF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77" name="Freeform 710">
                <a:extLst>
                  <a:ext uri="{FF2B5EF4-FFF2-40B4-BE49-F238E27FC236}">
                    <a16:creationId xmlns:a16="http://schemas.microsoft.com/office/drawing/2014/main" id="{42EC1204-645A-4842-92FE-2F13DBC97D5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grpSp>
        <p:nvGrpSpPr>
          <p:cNvPr id="9" name="Group 8">
            <a:extLst>
              <a:ext uri="{FF2B5EF4-FFF2-40B4-BE49-F238E27FC236}">
                <a16:creationId xmlns:a16="http://schemas.microsoft.com/office/drawing/2014/main" id="{36288C4E-3C37-1146-A254-7DBA7BE1413F}"/>
              </a:ext>
            </a:extLst>
          </p:cNvPr>
          <p:cNvGrpSpPr/>
          <p:nvPr/>
        </p:nvGrpSpPr>
        <p:grpSpPr>
          <a:xfrm>
            <a:off x="3021501" y="4737811"/>
            <a:ext cx="1951525" cy="1657756"/>
            <a:chOff x="3021501" y="4737811"/>
            <a:chExt cx="1951525" cy="1657756"/>
          </a:xfrm>
        </p:grpSpPr>
        <p:grpSp>
          <p:nvGrpSpPr>
            <p:cNvPr id="3" name="Group 2">
              <a:extLst>
                <a:ext uri="{FF2B5EF4-FFF2-40B4-BE49-F238E27FC236}">
                  <a16:creationId xmlns:a16="http://schemas.microsoft.com/office/drawing/2014/main" id="{E337CC03-6B75-DD4E-AEF4-E8B1E9874303}"/>
                </a:ext>
              </a:extLst>
            </p:cNvPr>
            <p:cNvGrpSpPr/>
            <p:nvPr/>
          </p:nvGrpSpPr>
          <p:grpSpPr>
            <a:xfrm>
              <a:off x="3021501" y="4737811"/>
              <a:ext cx="1951525" cy="1263172"/>
              <a:chOff x="7891681" y="3099042"/>
              <a:chExt cx="2342453" cy="1569939"/>
            </a:xfrm>
          </p:grpSpPr>
          <p:sp>
            <p:nvSpPr>
              <p:cNvPr id="678" name="Oval 800">
                <a:extLst>
                  <a:ext uri="{FF2B5EF4-FFF2-40B4-BE49-F238E27FC236}">
                    <a16:creationId xmlns:a16="http://schemas.microsoft.com/office/drawing/2014/main" id="{10688176-2675-9F46-B6CD-4D634B244B85}"/>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endParaRPr>
              </a:p>
            </p:txBody>
          </p:sp>
          <p:grpSp>
            <p:nvGrpSpPr>
              <p:cNvPr id="679" name="Group 817">
                <a:extLst>
                  <a:ext uri="{FF2B5EF4-FFF2-40B4-BE49-F238E27FC236}">
                    <a16:creationId xmlns:a16="http://schemas.microsoft.com/office/drawing/2014/main" id="{3894D620-6D9E-8346-8516-F7389ED026FC}"/>
                  </a:ext>
                </a:extLst>
              </p:cNvPr>
              <p:cNvGrpSpPr>
                <a:grpSpLocks/>
              </p:cNvGrpSpPr>
              <p:nvPr/>
            </p:nvGrpSpPr>
            <p:grpSpPr bwMode="auto">
              <a:xfrm>
                <a:off x="9022376" y="3275911"/>
                <a:ext cx="615031" cy="694531"/>
                <a:chOff x="2920" y="1424"/>
                <a:chExt cx="326" cy="320"/>
              </a:xfrm>
            </p:grpSpPr>
            <p:sp>
              <p:nvSpPr>
                <p:cNvPr id="680" name="Oval 818">
                  <a:extLst>
                    <a:ext uri="{FF2B5EF4-FFF2-40B4-BE49-F238E27FC236}">
                      <a16:creationId xmlns:a16="http://schemas.microsoft.com/office/drawing/2014/main" id="{11052586-B35E-DD4B-8AEC-F4861D0C9866}"/>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nvGrpSpPr>
                <p:cNvPr id="681" name="Group 819">
                  <a:extLst>
                    <a:ext uri="{FF2B5EF4-FFF2-40B4-BE49-F238E27FC236}">
                      <a16:creationId xmlns:a16="http://schemas.microsoft.com/office/drawing/2014/main" id="{ECD32DC1-931D-D54F-8659-4C948098C664}"/>
                    </a:ext>
                  </a:extLst>
                </p:cNvPr>
                <p:cNvGrpSpPr>
                  <a:grpSpLocks/>
                </p:cNvGrpSpPr>
                <p:nvPr/>
              </p:nvGrpSpPr>
              <p:grpSpPr bwMode="auto">
                <a:xfrm>
                  <a:off x="2949" y="1424"/>
                  <a:ext cx="265" cy="280"/>
                  <a:chOff x="2949" y="1424"/>
                  <a:chExt cx="265" cy="280"/>
                </a:xfrm>
              </p:grpSpPr>
              <p:sp>
                <p:nvSpPr>
                  <p:cNvPr id="683" name="Oval 820">
                    <a:extLst>
                      <a:ext uri="{FF2B5EF4-FFF2-40B4-BE49-F238E27FC236}">
                        <a16:creationId xmlns:a16="http://schemas.microsoft.com/office/drawing/2014/main" id="{3304D76E-6F1B-7745-A3CB-304D98B35642}"/>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84" name="Oval 821">
                    <a:extLst>
                      <a:ext uri="{FF2B5EF4-FFF2-40B4-BE49-F238E27FC236}">
                        <a16:creationId xmlns:a16="http://schemas.microsoft.com/office/drawing/2014/main" id="{74755B4A-1CD5-5744-9D5B-A2B52FF8D484}"/>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85" name="Oval 822">
                    <a:extLst>
                      <a:ext uri="{FF2B5EF4-FFF2-40B4-BE49-F238E27FC236}">
                        <a16:creationId xmlns:a16="http://schemas.microsoft.com/office/drawing/2014/main" id="{4C9ED777-1C5F-D14C-85A1-B0DD4AB517DA}"/>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86" name="Oval 823">
                    <a:extLst>
                      <a:ext uri="{FF2B5EF4-FFF2-40B4-BE49-F238E27FC236}">
                        <a16:creationId xmlns:a16="http://schemas.microsoft.com/office/drawing/2014/main" id="{31AB0A7A-58BA-3043-BD5D-31AC5EB274F6}"/>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87" name="Freeform 824">
                    <a:extLst>
                      <a:ext uri="{FF2B5EF4-FFF2-40B4-BE49-F238E27FC236}">
                        <a16:creationId xmlns:a16="http://schemas.microsoft.com/office/drawing/2014/main" id="{259CA958-5773-B14D-898D-D3612E11BDAB}"/>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a14="http://schemas.microsoft.com/office/drawing/2010/main" xmlns="" w="19050"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sp>
              <p:nvSpPr>
                <p:cNvPr id="682" name="Freeform 825">
                  <a:extLst>
                    <a:ext uri="{FF2B5EF4-FFF2-40B4-BE49-F238E27FC236}">
                      <a16:creationId xmlns:a16="http://schemas.microsoft.com/office/drawing/2014/main" id="{07C15FD6-3BA5-3648-9F8B-5D0B7E898EB4}"/>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grpSp>
            <p:nvGrpSpPr>
              <p:cNvPr id="688" name="Group 783">
                <a:extLst>
                  <a:ext uri="{FF2B5EF4-FFF2-40B4-BE49-F238E27FC236}">
                    <a16:creationId xmlns:a16="http://schemas.microsoft.com/office/drawing/2014/main" id="{0710E690-D315-AD40-8470-BF130355A783}"/>
                  </a:ext>
                </a:extLst>
              </p:cNvPr>
              <p:cNvGrpSpPr>
                <a:grpSpLocks/>
              </p:cNvGrpSpPr>
              <p:nvPr/>
            </p:nvGrpSpPr>
            <p:grpSpPr bwMode="auto">
              <a:xfrm>
                <a:off x="9122147" y="3619386"/>
                <a:ext cx="393690" cy="1049595"/>
                <a:chOff x="3130" y="3288"/>
                <a:chExt cx="410" cy="742"/>
              </a:xfrm>
            </p:grpSpPr>
            <p:sp>
              <p:nvSpPr>
                <p:cNvPr id="689" name="Line 270">
                  <a:extLst>
                    <a:ext uri="{FF2B5EF4-FFF2-40B4-BE49-F238E27FC236}">
                      <a16:creationId xmlns:a16="http://schemas.microsoft.com/office/drawing/2014/main" id="{04149AE5-43DA-3047-BFDC-5CFB5846267E}"/>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0" name="Line 271">
                  <a:extLst>
                    <a:ext uri="{FF2B5EF4-FFF2-40B4-BE49-F238E27FC236}">
                      <a16:creationId xmlns:a16="http://schemas.microsoft.com/office/drawing/2014/main" id="{6338FFA1-2B24-C444-8D8F-3277B2D87F6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1" name="Line 272">
                  <a:extLst>
                    <a:ext uri="{FF2B5EF4-FFF2-40B4-BE49-F238E27FC236}">
                      <a16:creationId xmlns:a16="http://schemas.microsoft.com/office/drawing/2014/main" id="{C56657E2-C2C8-D445-8165-8F85452492B5}"/>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2" name="Line 273">
                  <a:extLst>
                    <a:ext uri="{FF2B5EF4-FFF2-40B4-BE49-F238E27FC236}">
                      <a16:creationId xmlns:a16="http://schemas.microsoft.com/office/drawing/2014/main" id="{B7B82588-44BD-2D40-AFBE-88A049E7C2B5}"/>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3" name="Line 274">
                  <a:extLst>
                    <a:ext uri="{FF2B5EF4-FFF2-40B4-BE49-F238E27FC236}">
                      <a16:creationId xmlns:a16="http://schemas.microsoft.com/office/drawing/2014/main" id="{B49C6B4C-26A6-464B-A658-C25BD053BD52}"/>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4" name="Line 275">
                  <a:extLst>
                    <a:ext uri="{FF2B5EF4-FFF2-40B4-BE49-F238E27FC236}">
                      <a16:creationId xmlns:a16="http://schemas.microsoft.com/office/drawing/2014/main" id="{9DEE2C80-A67F-BC44-917A-FAEB31A8FDE6}"/>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5" name="Line 276">
                  <a:extLst>
                    <a:ext uri="{FF2B5EF4-FFF2-40B4-BE49-F238E27FC236}">
                      <a16:creationId xmlns:a16="http://schemas.microsoft.com/office/drawing/2014/main" id="{5A46DA7F-F265-CB4C-A51D-41A95E0B2DB9}"/>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6" name="Line 277">
                  <a:extLst>
                    <a:ext uri="{FF2B5EF4-FFF2-40B4-BE49-F238E27FC236}">
                      <a16:creationId xmlns:a16="http://schemas.microsoft.com/office/drawing/2014/main" id="{593E4D81-9E83-E74D-8F06-058D326BB954}"/>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7" name="Line 278">
                  <a:extLst>
                    <a:ext uri="{FF2B5EF4-FFF2-40B4-BE49-F238E27FC236}">
                      <a16:creationId xmlns:a16="http://schemas.microsoft.com/office/drawing/2014/main" id="{19A8EFE0-C98F-E44D-993F-B51434E6A071}"/>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8" name="Line 279">
                  <a:extLst>
                    <a:ext uri="{FF2B5EF4-FFF2-40B4-BE49-F238E27FC236}">
                      <a16:creationId xmlns:a16="http://schemas.microsoft.com/office/drawing/2014/main" id="{B0DE46EE-854B-7449-A982-B3A715EBF3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9" name="Line 280">
                  <a:extLst>
                    <a:ext uri="{FF2B5EF4-FFF2-40B4-BE49-F238E27FC236}">
                      <a16:creationId xmlns:a16="http://schemas.microsoft.com/office/drawing/2014/main" id="{13490F49-1356-1849-AFBC-6C97EFE1E65A}"/>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0" name="Line 281">
                  <a:extLst>
                    <a:ext uri="{FF2B5EF4-FFF2-40B4-BE49-F238E27FC236}">
                      <a16:creationId xmlns:a16="http://schemas.microsoft.com/office/drawing/2014/main" id="{03009224-D46D-E74D-B16C-6D0BBBCFB775}"/>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1" name="Line 282">
                  <a:extLst>
                    <a:ext uri="{FF2B5EF4-FFF2-40B4-BE49-F238E27FC236}">
                      <a16:creationId xmlns:a16="http://schemas.microsoft.com/office/drawing/2014/main" id="{195799B9-BB33-BC4E-BA89-837E62925CA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2" name="Line 283">
                  <a:extLst>
                    <a:ext uri="{FF2B5EF4-FFF2-40B4-BE49-F238E27FC236}">
                      <a16:creationId xmlns:a16="http://schemas.microsoft.com/office/drawing/2014/main" id="{5617F8DF-F9E1-5043-8A1C-F0FA02039F29}"/>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3" name="Line 284">
                  <a:extLst>
                    <a:ext uri="{FF2B5EF4-FFF2-40B4-BE49-F238E27FC236}">
                      <a16:creationId xmlns:a16="http://schemas.microsoft.com/office/drawing/2014/main" id="{A0BBBAC8-FD74-EF44-A13C-105333752927}"/>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grpSp>
            <p:nvGrpSpPr>
              <p:cNvPr id="704" name="Group 703">
                <a:extLst>
                  <a:ext uri="{FF2B5EF4-FFF2-40B4-BE49-F238E27FC236}">
                    <a16:creationId xmlns:a16="http://schemas.microsoft.com/office/drawing/2014/main" id="{42EB9871-56EA-2341-96EB-5728B4E754D6}"/>
                  </a:ext>
                </a:extLst>
              </p:cNvPr>
              <p:cNvGrpSpPr/>
              <p:nvPr/>
            </p:nvGrpSpPr>
            <p:grpSpPr>
              <a:xfrm>
                <a:off x="8405402" y="3099042"/>
                <a:ext cx="527285" cy="593983"/>
                <a:chOff x="8328836" y="2202873"/>
                <a:chExt cx="527285" cy="593983"/>
              </a:xfrm>
            </p:grpSpPr>
            <p:pic>
              <p:nvPicPr>
                <p:cNvPr id="705" name="Picture 653" descr="iphone_stylized_small">
                  <a:extLst>
                    <a:ext uri="{FF2B5EF4-FFF2-40B4-BE49-F238E27FC236}">
                      <a16:creationId xmlns:a16="http://schemas.microsoft.com/office/drawing/2014/main" id="{3B41EE83-D29B-9B4A-9E7E-CDC2C57381F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06" name="Group 850">
                  <a:extLst>
                    <a:ext uri="{FF2B5EF4-FFF2-40B4-BE49-F238E27FC236}">
                      <a16:creationId xmlns:a16="http://schemas.microsoft.com/office/drawing/2014/main" id="{A2B15487-5874-8E4F-A2D2-3B4F8B949D8A}"/>
                    </a:ext>
                  </a:extLst>
                </p:cNvPr>
                <p:cNvGrpSpPr>
                  <a:grpSpLocks/>
                </p:cNvGrpSpPr>
                <p:nvPr/>
              </p:nvGrpSpPr>
              <p:grpSpPr bwMode="auto">
                <a:xfrm>
                  <a:off x="8328836" y="2202873"/>
                  <a:ext cx="527285" cy="118466"/>
                  <a:chOff x="2199" y="955"/>
                  <a:chExt cx="2547" cy="506"/>
                </a:xfrm>
              </p:grpSpPr>
              <p:sp>
                <p:nvSpPr>
                  <p:cNvPr id="707" name="Freeform 851">
                    <a:extLst>
                      <a:ext uri="{FF2B5EF4-FFF2-40B4-BE49-F238E27FC236}">
                        <a16:creationId xmlns:a16="http://schemas.microsoft.com/office/drawing/2014/main" id="{F198C428-7BD3-9547-B5FE-EC2B2E4B3FD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8" name="Freeform 852">
                    <a:extLst>
                      <a:ext uri="{FF2B5EF4-FFF2-40B4-BE49-F238E27FC236}">
                        <a16:creationId xmlns:a16="http://schemas.microsoft.com/office/drawing/2014/main" id="{2BF34BB6-4817-E041-B51A-FF030BD85DA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9" name="Freeform 853">
                    <a:extLst>
                      <a:ext uri="{FF2B5EF4-FFF2-40B4-BE49-F238E27FC236}">
                        <a16:creationId xmlns:a16="http://schemas.microsoft.com/office/drawing/2014/main" id="{1F12D98B-9D91-2C4A-9A60-79ED30FF4BE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0" name="Freeform 854">
                    <a:extLst>
                      <a:ext uri="{FF2B5EF4-FFF2-40B4-BE49-F238E27FC236}">
                        <a16:creationId xmlns:a16="http://schemas.microsoft.com/office/drawing/2014/main" id="{9DF11EBC-0004-A948-BFDC-FDE61D97F75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1" name="Freeform 855">
                    <a:extLst>
                      <a:ext uri="{FF2B5EF4-FFF2-40B4-BE49-F238E27FC236}">
                        <a16:creationId xmlns:a16="http://schemas.microsoft.com/office/drawing/2014/main" id="{E7293A64-2C3C-9646-B157-AA28AC5BA849}"/>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2" name="Freeform 856">
                    <a:extLst>
                      <a:ext uri="{FF2B5EF4-FFF2-40B4-BE49-F238E27FC236}">
                        <a16:creationId xmlns:a16="http://schemas.microsoft.com/office/drawing/2014/main" id="{3F0646E8-B992-F84E-AF32-0F3C879615B9}"/>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grpSp>
          <p:grpSp>
            <p:nvGrpSpPr>
              <p:cNvPr id="713" name="Group 712">
                <a:extLst>
                  <a:ext uri="{FF2B5EF4-FFF2-40B4-BE49-F238E27FC236}">
                    <a16:creationId xmlns:a16="http://schemas.microsoft.com/office/drawing/2014/main" id="{A5689340-E6EB-1E4C-B299-F2EC3B1CDBCC}"/>
                  </a:ext>
                </a:extLst>
              </p:cNvPr>
              <p:cNvGrpSpPr/>
              <p:nvPr/>
            </p:nvGrpSpPr>
            <p:grpSpPr>
              <a:xfrm>
                <a:off x="7891681" y="4024818"/>
                <a:ext cx="1120341" cy="347863"/>
                <a:chOff x="9561515" y="2748013"/>
                <a:chExt cx="1120341" cy="347863"/>
              </a:xfrm>
            </p:grpSpPr>
            <p:pic>
              <p:nvPicPr>
                <p:cNvPr id="714" name="Picture 603" descr="car_icon_small">
                  <a:extLst>
                    <a:ext uri="{FF2B5EF4-FFF2-40B4-BE49-F238E27FC236}">
                      <a16:creationId xmlns:a16="http://schemas.microsoft.com/office/drawing/2014/main" id="{64B67A9E-AD4C-A44D-8D74-4BA4FA5BC48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5" name="Group 850">
                  <a:extLst>
                    <a:ext uri="{FF2B5EF4-FFF2-40B4-BE49-F238E27FC236}">
                      <a16:creationId xmlns:a16="http://schemas.microsoft.com/office/drawing/2014/main" id="{84052C40-E105-A342-89B4-BDF61A2D5A5E}"/>
                    </a:ext>
                  </a:extLst>
                </p:cNvPr>
                <p:cNvGrpSpPr>
                  <a:grpSpLocks/>
                </p:cNvGrpSpPr>
                <p:nvPr/>
              </p:nvGrpSpPr>
              <p:grpSpPr bwMode="auto">
                <a:xfrm>
                  <a:off x="9788587" y="2748013"/>
                  <a:ext cx="527285" cy="118466"/>
                  <a:chOff x="2199" y="955"/>
                  <a:chExt cx="2547" cy="506"/>
                </a:xfrm>
              </p:grpSpPr>
              <p:sp>
                <p:nvSpPr>
                  <p:cNvPr id="717" name="Freeform 851">
                    <a:extLst>
                      <a:ext uri="{FF2B5EF4-FFF2-40B4-BE49-F238E27FC236}">
                        <a16:creationId xmlns:a16="http://schemas.microsoft.com/office/drawing/2014/main" id="{0BA44966-8A4E-BB43-959B-A59F35AB5574}"/>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8" name="Freeform 852">
                    <a:extLst>
                      <a:ext uri="{FF2B5EF4-FFF2-40B4-BE49-F238E27FC236}">
                        <a16:creationId xmlns:a16="http://schemas.microsoft.com/office/drawing/2014/main" id="{5DC04172-F777-E646-93C2-4CDF96DA8802}"/>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9" name="Freeform 853">
                    <a:extLst>
                      <a:ext uri="{FF2B5EF4-FFF2-40B4-BE49-F238E27FC236}">
                        <a16:creationId xmlns:a16="http://schemas.microsoft.com/office/drawing/2014/main" id="{A55970CF-BAEF-CD49-9BCE-C69AB8A5C4B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0" name="Freeform 854">
                    <a:extLst>
                      <a:ext uri="{FF2B5EF4-FFF2-40B4-BE49-F238E27FC236}">
                        <a16:creationId xmlns:a16="http://schemas.microsoft.com/office/drawing/2014/main" id="{2986E248-F171-5D48-8739-D2298CCA87A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1" name="Freeform 855">
                    <a:extLst>
                      <a:ext uri="{FF2B5EF4-FFF2-40B4-BE49-F238E27FC236}">
                        <a16:creationId xmlns:a16="http://schemas.microsoft.com/office/drawing/2014/main" id="{49F0B7F7-B410-9C43-9C2A-1B8B75259261}"/>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2" name="Freeform 856">
                    <a:extLst>
                      <a:ext uri="{FF2B5EF4-FFF2-40B4-BE49-F238E27FC236}">
                        <a16:creationId xmlns:a16="http://schemas.microsoft.com/office/drawing/2014/main" id="{287FBEA2-91A4-594C-9875-9EB64B31048E}"/>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cxnSp>
              <p:nvCxnSpPr>
                <p:cNvPr id="716" name="Straight Connector 715">
                  <a:extLst>
                    <a:ext uri="{FF2B5EF4-FFF2-40B4-BE49-F238E27FC236}">
                      <a16:creationId xmlns:a16="http://schemas.microsoft.com/office/drawing/2014/main" id="{00CD8070-E312-CE4E-9330-AF9220DB94C1}"/>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3" name="Group 722">
                <a:extLst>
                  <a:ext uri="{FF2B5EF4-FFF2-40B4-BE49-F238E27FC236}">
                    <a16:creationId xmlns:a16="http://schemas.microsoft.com/office/drawing/2014/main" id="{7270D670-9717-4947-8A8A-E81A05A4A5CB}"/>
                  </a:ext>
                </a:extLst>
              </p:cNvPr>
              <p:cNvGrpSpPr/>
              <p:nvPr/>
            </p:nvGrpSpPr>
            <p:grpSpPr>
              <a:xfrm>
                <a:off x="9731765" y="3463179"/>
                <a:ext cx="502369" cy="512348"/>
                <a:chOff x="7341491" y="2307905"/>
                <a:chExt cx="509280" cy="439573"/>
              </a:xfrm>
            </p:grpSpPr>
            <p:grpSp>
              <p:nvGrpSpPr>
                <p:cNvPr id="724" name="Group 723">
                  <a:extLst>
                    <a:ext uri="{FF2B5EF4-FFF2-40B4-BE49-F238E27FC236}">
                      <a16:creationId xmlns:a16="http://schemas.microsoft.com/office/drawing/2014/main" id="{46A2D8F1-7677-BA43-8C79-F92B915BC035}"/>
                    </a:ext>
                  </a:extLst>
                </p:cNvPr>
                <p:cNvGrpSpPr/>
                <p:nvPr/>
              </p:nvGrpSpPr>
              <p:grpSpPr>
                <a:xfrm>
                  <a:off x="7341491" y="2426725"/>
                  <a:ext cx="509280" cy="320753"/>
                  <a:chOff x="7458407" y="2414528"/>
                  <a:chExt cx="509280" cy="320753"/>
                </a:xfrm>
              </p:grpSpPr>
              <p:pic>
                <p:nvPicPr>
                  <p:cNvPr id="733" name="Picture 1018" descr="laptop_keyboard">
                    <a:extLst>
                      <a:ext uri="{FF2B5EF4-FFF2-40B4-BE49-F238E27FC236}">
                        <a16:creationId xmlns:a16="http://schemas.microsoft.com/office/drawing/2014/main" id="{0213EE88-DBCD-E942-AE09-77E4A5369EA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4" name="Freeform 1019">
                    <a:extLst>
                      <a:ext uri="{FF2B5EF4-FFF2-40B4-BE49-F238E27FC236}">
                        <a16:creationId xmlns:a16="http://schemas.microsoft.com/office/drawing/2014/main" id="{1AB1E013-5334-2443-B3EA-0ADF9CDA97C6}"/>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pic>
                <p:nvPicPr>
                  <p:cNvPr id="735" name="Picture 1020" descr="screen">
                    <a:extLst>
                      <a:ext uri="{FF2B5EF4-FFF2-40B4-BE49-F238E27FC236}">
                        <a16:creationId xmlns:a16="http://schemas.microsoft.com/office/drawing/2014/main" id="{8E8FB868-F15A-354D-8A94-F6162964A284}"/>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6" name="Freeform 1021">
                    <a:extLst>
                      <a:ext uri="{FF2B5EF4-FFF2-40B4-BE49-F238E27FC236}">
                        <a16:creationId xmlns:a16="http://schemas.microsoft.com/office/drawing/2014/main" id="{808AD4A9-7969-A440-AF65-3F01AEA7E2E4}"/>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7" name="Freeform 1022">
                    <a:extLst>
                      <a:ext uri="{FF2B5EF4-FFF2-40B4-BE49-F238E27FC236}">
                        <a16:creationId xmlns:a16="http://schemas.microsoft.com/office/drawing/2014/main" id="{BE959CDF-8CEC-5D49-B9B5-695C75E54AAE}"/>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8" name="Freeform 1023">
                    <a:extLst>
                      <a:ext uri="{FF2B5EF4-FFF2-40B4-BE49-F238E27FC236}">
                        <a16:creationId xmlns:a16="http://schemas.microsoft.com/office/drawing/2014/main" id="{C47539D5-AB19-6248-B8AC-D7C1EB7D894A}"/>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9" name="Freeform 1024">
                    <a:extLst>
                      <a:ext uri="{FF2B5EF4-FFF2-40B4-BE49-F238E27FC236}">
                        <a16:creationId xmlns:a16="http://schemas.microsoft.com/office/drawing/2014/main" id="{5AEB62B0-7DA6-D743-86A5-DFFF45D54BFD}"/>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0" name="Freeform 1025">
                    <a:extLst>
                      <a:ext uri="{FF2B5EF4-FFF2-40B4-BE49-F238E27FC236}">
                        <a16:creationId xmlns:a16="http://schemas.microsoft.com/office/drawing/2014/main" id="{B47C284C-2338-754B-99BA-EA63C8A915CA}"/>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1" name="Freeform 1026">
                    <a:extLst>
                      <a:ext uri="{FF2B5EF4-FFF2-40B4-BE49-F238E27FC236}">
                        <a16:creationId xmlns:a16="http://schemas.microsoft.com/office/drawing/2014/main" id="{9B886F94-1E66-9F4A-AE5A-8E0F922D014D}"/>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nvGrpSpPr>
                  <p:cNvPr id="742" name="Group 1027">
                    <a:extLst>
                      <a:ext uri="{FF2B5EF4-FFF2-40B4-BE49-F238E27FC236}">
                        <a16:creationId xmlns:a16="http://schemas.microsoft.com/office/drawing/2014/main" id="{715EA677-D4AB-B447-B08B-D7ED313243A4}"/>
                      </a:ext>
                    </a:extLst>
                  </p:cNvPr>
                  <p:cNvGrpSpPr>
                    <a:grpSpLocks/>
                  </p:cNvGrpSpPr>
                  <p:nvPr/>
                </p:nvGrpSpPr>
                <p:grpSpPr bwMode="auto">
                  <a:xfrm>
                    <a:off x="7594735" y="2642220"/>
                    <a:ext cx="98740" cy="36846"/>
                    <a:chOff x="1740" y="2642"/>
                    <a:chExt cx="752" cy="327"/>
                  </a:xfrm>
                </p:grpSpPr>
                <p:sp>
                  <p:nvSpPr>
                    <p:cNvPr id="749" name="Freeform 1028">
                      <a:extLst>
                        <a:ext uri="{FF2B5EF4-FFF2-40B4-BE49-F238E27FC236}">
                          <a16:creationId xmlns:a16="http://schemas.microsoft.com/office/drawing/2014/main" id="{E1124562-ECF8-4F4C-90C1-EF6396A68E55}"/>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0" name="Freeform 1029">
                      <a:extLst>
                        <a:ext uri="{FF2B5EF4-FFF2-40B4-BE49-F238E27FC236}">
                          <a16:creationId xmlns:a16="http://schemas.microsoft.com/office/drawing/2014/main" id="{3389E998-0F08-914D-9479-D8E12E2549AC}"/>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1" name="Freeform 1030">
                      <a:extLst>
                        <a:ext uri="{FF2B5EF4-FFF2-40B4-BE49-F238E27FC236}">
                          <a16:creationId xmlns:a16="http://schemas.microsoft.com/office/drawing/2014/main" id="{8A11850E-DFFA-ED48-BEB3-85180AD217F1}"/>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2" name="Freeform 1031">
                      <a:extLst>
                        <a:ext uri="{FF2B5EF4-FFF2-40B4-BE49-F238E27FC236}">
                          <a16:creationId xmlns:a16="http://schemas.microsoft.com/office/drawing/2014/main" id="{348FFCFE-31F3-D044-A19B-3EA98E2A2BD9}"/>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3" name="Freeform 1032">
                      <a:extLst>
                        <a:ext uri="{FF2B5EF4-FFF2-40B4-BE49-F238E27FC236}">
                          <a16:creationId xmlns:a16="http://schemas.microsoft.com/office/drawing/2014/main" id="{E0BFA97F-7FDE-4B49-BE02-A5B711E5357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4" name="Freeform 1033">
                      <a:extLst>
                        <a:ext uri="{FF2B5EF4-FFF2-40B4-BE49-F238E27FC236}">
                          <a16:creationId xmlns:a16="http://schemas.microsoft.com/office/drawing/2014/main" id="{5566BB9E-C2DB-904B-8DAE-F1FAE62B3F0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sp>
                <p:nvSpPr>
                  <p:cNvPr id="743" name="Freeform 1034">
                    <a:extLst>
                      <a:ext uri="{FF2B5EF4-FFF2-40B4-BE49-F238E27FC236}">
                        <a16:creationId xmlns:a16="http://schemas.microsoft.com/office/drawing/2014/main" id="{8531613B-92A9-464D-BE9E-A3721518617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4" name="Freeform 1035">
                    <a:extLst>
                      <a:ext uri="{FF2B5EF4-FFF2-40B4-BE49-F238E27FC236}">
                        <a16:creationId xmlns:a16="http://schemas.microsoft.com/office/drawing/2014/main" id="{EE5A0F89-BDF3-4F47-BA87-66EF728D000F}"/>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5" name="Freeform 1036">
                    <a:extLst>
                      <a:ext uri="{FF2B5EF4-FFF2-40B4-BE49-F238E27FC236}">
                        <a16:creationId xmlns:a16="http://schemas.microsoft.com/office/drawing/2014/main" id="{1FD78267-7B3E-D540-902C-47129B46C05D}"/>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6" name="Freeform 1037">
                    <a:extLst>
                      <a:ext uri="{FF2B5EF4-FFF2-40B4-BE49-F238E27FC236}">
                        <a16:creationId xmlns:a16="http://schemas.microsoft.com/office/drawing/2014/main" id="{16865503-BACA-1447-B755-0CA9ED8EDC5D}"/>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7" name="Freeform 1038">
                    <a:extLst>
                      <a:ext uri="{FF2B5EF4-FFF2-40B4-BE49-F238E27FC236}">
                        <a16:creationId xmlns:a16="http://schemas.microsoft.com/office/drawing/2014/main" id="{3B1B22E2-5D91-E74A-9754-AC618ED26701}"/>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8" name="Freeform 1039">
                    <a:extLst>
                      <a:ext uri="{FF2B5EF4-FFF2-40B4-BE49-F238E27FC236}">
                        <a16:creationId xmlns:a16="http://schemas.microsoft.com/office/drawing/2014/main" id="{7E7C97D1-0F33-3444-927F-6DA622B20603}"/>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grpSp>
              <p:nvGrpSpPr>
                <p:cNvPr id="725" name="Group 850">
                  <a:extLst>
                    <a:ext uri="{FF2B5EF4-FFF2-40B4-BE49-F238E27FC236}">
                      <a16:creationId xmlns:a16="http://schemas.microsoft.com/office/drawing/2014/main" id="{62525AE2-4973-8D42-8457-3FD43C9E4D56}"/>
                    </a:ext>
                  </a:extLst>
                </p:cNvPr>
                <p:cNvGrpSpPr>
                  <a:grpSpLocks/>
                </p:cNvGrpSpPr>
                <p:nvPr/>
              </p:nvGrpSpPr>
              <p:grpSpPr bwMode="auto">
                <a:xfrm>
                  <a:off x="7408527" y="2307905"/>
                  <a:ext cx="399726" cy="74090"/>
                  <a:chOff x="2199" y="955"/>
                  <a:chExt cx="2547" cy="506"/>
                </a:xfrm>
              </p:grpSpPr>
              <p:sp>
                <p:nvSpPr>
                  <p:cNvPr id="727" name="Freeform 851">
                    <a:extLst>
                      <a:ext uri="{FF2B5EF4-FFF2-40B4-BE49-F238E27FC236}">
                        <a16:creationId xmlns:a16="http://schemas.microsoft.com/office/drawing/2014/main" id="{98DC9C84-53E3-014A-967F-FA84DB11D7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8" name="Freeform 852">
                    <a:extLst>
                      <a:ext uri="{FF2B5EF4-FFF2-40B4-BE49-F238E27FC236}">
                        <a16:creationId xmlns:a16="http://schemas.microsoft.com/office/drawing/2014/main" id="{29B322F2-C071-D44B-B545-1D6315264F94}"/>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9" name="Freeform 853">
                    <a:extLst>
                      <a:ext uri="{FF2B5EF4-FFF2-40B4-BE49-F238E27FC236}">
                        <a16:creationId xmlns:a16="http://schemas.microsoft.com/office/drawing/2014/main" id="{0B4F0F6E-B830-CD43-97A0-CCF435339F3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0" name="Freeform 854">
                    <a:extLst>
                      <a:ext uri="{FF2B5EF4-FFF2-40B4-BE49-F238E27FC236}">
                        <a16:creationId xmlns:a16="http://schemas.microsoft.com/office/drawing/2014/main" id="{1F7BE4F9-0536-514B-946A-CAC994424874}"/>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1" name="Freeform 855">
                    <a:extLst>
                      <a:ext uri="{FF2B5EF4-FFF2-40B4-BE49-F238E27FC236}">
                        <a16:creationId xmlns:a16="http://schemas.microsoft.com/office/drawing/2014/main" id="{F512D928-7DBD-174E-9B2D-4DC324036DF7}"/>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2" name="Freeform 856">
                    <a:extLst>
                      <a:ext uri="{FF2B5EF4-FFF2-40B4-BE49-F238E27FC236}">
                        <a16:creationId xmlns:a16="http://schemas.microsoft.com/office/drawing/2014/main" id="{C88DD8DC-6D2B-A545-8A4F-C001C71ACD8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cxnSp>
              <p:nvCxnSpPr>
                <p:cNvPr id="726" name="Straight Connector 725">
                  <a:extLst>
                    <a:ext uri="{FF2B5EF4-FFF2-40B4-BE49-F238E27FC236}">
                      <a16:creationId xmlns:a16="http://schemas.microsoft.com/office/drawing/2014/main" id="{5DFBB0AF-BFC3-414D-A6B2-5B5E573B87EE}"/>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55" name="Text Box 5">
              <a:extLst>
                <a:ext uri="{FF2B5EF4-FFF2-40B4-BE49-F238E27FC236}">
                  <a16:creationId xmlns:a16="http://schemas.microsoft.com/office/drawing/2014/main" id="{59DCFB19-2C53-724E-875B-11F6B0110ACD}"/>
                </a:ext>
              </a:extLst>
            </p:cNvPr>
            <p:cNvSpPr txBox="1">
              <a:spLocks noChangeArrowheads="1"/>
            </p:cNvSpPr>
            <p:nvPr/>
          </p:nvSpPr>
          <p:spPr bwMode="auto">
            <a:xfrm>
              <a:off x="3084295" y="6092086"/>
              <a:ext cx="1872116" cy="3034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radio: 4G/5G</a:t>
              </a:r>
            </a:p>
          </p:txBody>
        </p:sp>
      </p:grpSp>
      <p:sp>
        <p:nvSpPr>
          <p:cNvPr id="12" name="Slide Number Placeholder 11">
            <a:extLst>
              <a:ext uri="{FF2B5EF4-FFF2-40B4-BE49-F238E27FC236}">
                <a16:creationId xmlns:a16="http://schemas.microsoft.com/office/drawing/2014/main" id="{627A0916-6283-0C9C-1D2E-3E20600E8A71}"/>
              </a:ext>
            </a:extLst>
          </p:cNvPr>
          <p:cNvSpPr>
            <a:spLocks noGrp="1"/>
          </p:cNvSpPr>
          <p:nvPr>
            <p:ph type="sldNum" sz="quarter" idx="4"/>
          </p:nvPr>
        </p:nvSpPr>
        <p:spPr/>
        <p:txBody>
          <a:bodyPr/>
          <a:lstStyle/>
          <a:p>
            <a:r>
              <a:rPr lang="en-US" dirty="0"/>
              <a:t>Link Layer </a:t>
            </a:r>
            <a:fld id="{C4204591-24BD-A542-B9D5-F8D8A88D2FEE}" type="slidenum">
              <a:rPr lang="en-US" smtClean="0"/>
              <a:pPr/>
              <a:t>9</a:t>
            </a:fld>
            <a:endParaRPr lang="en-US" dirty="0"/>
          </a:p>
        </p:txBody>
      </p:sp>
    </p:spTree>
    <p:extLst>
      <p:ext uri="{BB962C8B-B14F-4D97-AF65-F5344CB8AC3E}">
        <p14:creationId xmlns:p14="http://schemas.microsoft.com/office/powerpoint/2010/main" val="384256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70">
                                            <p:txEl>
                                              <p:pRg st="0" end="0"/>
                                            </p:txEl>
                                          </p:spTgt>
                                        </p:tgtEl>
                                        <p:attrNameLst>
                                          <p:attrName>style.visibility</p:attrName>
                                        </p:attrNameLst>
                                      </p:cBhvr>
                                      <p:to>
                                        <p:strVal val="visible"/>
                                      </p:to>
                                    </p:set>
                                    <p:animEffect transition="in" filter="dissolve">
                                      <p:cBhvr>
                                        <p:cTn id="7" dur="500"/>
                                        <p:tgtEl>
                                          <p:spTgt spid="470">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70">
                                            <p:txEl>
                                              <p:pRg st="1" end="1"/>
                                            </p:txEl>
                                          </p:spTgt>
                                        </p:tgtEl>
                                        <p:attrNameLst>
                                          <p:attrName>style.visibility</p:attrName>
                                        </p:attrNameLst>
                                      </p:cBhvr>
                                      <p:to>
                                        <p:strVal val="visible"/>
                                      </p:to>
                                    </p:set>
                                    <p:animEffect transition="in" filter="dissolve">
                                      <p:cBhvr>
                                        <p:cTn id="10" dur="500"/>
                                        <p:tgtEl>
                                          <p:spTgt spid="470">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70">
                                            <p:txEl>
                                              <p:pRg st="2" end="2"/>
                                            </p:txEl>
                                          </p:spTgt>
                                        </p:tgtEl>
                                        <p:attrNameLst>
                                          <p:attrName>style.visibility</p:attrName>
                                        </p:attrNameLst>
                                      </p:cBhvr>
                                      <p:to>
                                        <p:strVal val="visible"/>
                                      </p:to>
                                    </p:set>
                                    <p:animEffect transition="in" filter="dissolve">
                                      <p:cBhvr>
                                        <p:cTn id="13" dur="500"/>
                                        <p:tgtEl>
                                          <p:spTgt spid="470">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70">
                                            <p:txEl>
                                              <p:pRg st="3" end="3"/>
                                            </p:txEl>
                                          </p:spTgt>
                                        </p:tgtEl>
                                        <p:attrNameLst>
                                          <p:attrName>style.visibility</p:attrName>
                                        </p:attrNameLst>
                                      </p:cBhvr>
                                      <p:to>
                                        <p:strVal val="visible"/>
                                      </p:to>
                                    </p:set>
                                    <p:animEffect transition="in" filter="dissolve">
                                      <p:cBhvr>
                                        <p:cTn id="16" dur="500"/>
                                        <p:tgtEl>
                                          <p:spTgt spid="470">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470">
                                            <p:txEl>
                                              <p:pRg st="4" end="4"/>
                                            </p:txEl>
                                          </p:spTgt>
                                        </p:tgtEl>
                                        <p:attrNameLst>
                                          <p:attrName>style.visibility</p:attrName>
                                        </p:attrNameLst>
                                      </p:cBhvr>
                                      <p:to>
                                        <p:strVal val="visible"/>
                                      </p:to>
                                    </p:set>
                                    <p:animEffect transition="in" filter="dissolve">
                                      <p:cBhvr>
                                        <p:cTn id="21" dur="500"/>
                                        <p:tgtEl>
                                          <p:spTgt spid="470">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470">
                                            <p:txEl>
                                              <p:pRg st="5" end="5"/>
                                            </p:txEl>
                                          </p:spTgt>
                                        </p:tgtEl>
                                        <p:attrNameLst>
                                          <p:attrName>style.visibility</p:attrName>
                                        </p:attrNameLst>
                                      </p:cBhvr>
                                      <p:to>
                                        <p:strVal val="visible"/>
                                      </p:to>
                                    </p:set>
                                    <p:animEffect transition="in" filter="dissolve">
                                      <p:cBhvr>
                                        <p:cTn id="24" dur="500"/>
                                        <p:tgtEl>
                                          <p:spTgt spid="470">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470">
                                            <p:txEl>
                                              <p:pRg st="6" end="6"/>
                                            </p:txEl>
                                          </p:spTgt>
                                        </p:tgtEl>
                                        <p:attrNameLst>
                                          <p:attrName>style.visibility</p:attrName>
                                        </p:attrNameLst>
                                      </p:cBhvr>
                                      <p:to>
                                        <p:strVal val="visible"/>
                                      </p:to>
                                    </p:set>
                                    <p:animEffect transition="in" filter="dissolve">
                                      <p:cBhvr>
                                        <p:cTn id="27" dur="500"/>
                                        <p:tgtEl>
                                          <p:spTgt spid="470">
                                            <p:txEl>
                                              <p:pRg st="6" end="6"/>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470">
                                            <p:txEl>
                                              <p:pRg st="7" end="7"/>
                                            </p:txEl>
                                          </p:spTgt>
                                        </p:tgtEl>
                                        <p:attrNameLst>
                                          <p:attrName>style.visibility</p:attrName>
                                        </p:attrNameLst>
                                      </p:cBhvr>
                                      <p:to>
                                        <p:strVal val="visible"/>
                                      </p:to>
                                    </p:set>
                                    <p:animEffect transition="in" filter="dissolve">
                                      <p:cBhvr>
                                        <p:cTn id="30" dur="500"/>
                                        <p:tgtEl>
                                          <p:spTgt spid="470">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dissolv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dissolv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dissolve">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dissolv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dissolve">
                                      <p:cBhvr>
                                        <p:cTn id="5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23909</TotalTime>
  <Words>2742</Words>
  <Application>Microsoft Office PowerPoint</Application>
  <PresentationFormat>Widescreen</PresentationFormat>
  <Paragraphs>685</Paragraphs>
  <Slides>27</Slides>
  <Notes>25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27</vt:i4>
      </vt:variant>
    </vt:vector>
  </HeadingPairs>
  <TitlesOfParts>
    <vt:vector size="38" baseType="lpstr">
      <vt:lpstr>ＭＳ Ｐゴシック</vt:lpstr>
      <vt:lpstr>Arial</vt:lpstr>
      <vt:lpstr>Calibri</vt:lpstr>
      <vt:lpstr>Calibri Light</vt:lpstr>
      <vt:lpstr>Comic Sans MS</vt:lpstr>
      <vt:lpstr>Gill Sans MT</vt:lpstr>
      <vt:lpstr>Times New Roman</vt:lpstr>
      <vt:lpstr>TimesLTPro</vt:lpstr>
      <vt:lpstr>Wingdings</vt:lpstr>
      <vt:lpstr>Office Theme</vt:lpstr>
      <vt:lpstr>2_Office Theme</vt:lpstr>
      <vt:lpstr>PowerPoint Presentation</vt:lpstr>
      <vt:lpstr>Link layer: introduction</vt:lpstr>
      <vt:lpstr>Link layer: context</vt:lpstr>
      <vt:lpstr>Transportation analogy</vt:lpstr>
      <vt:lpstr>Link layer: services</vt:lpstr>
      <vt:lpstr>Link layer: services (more)</vt:lpstr>
      <vt:lpstr>Error detection</vt:lpstr>
      <vt:lpstr>Parity checking</vt:lpstr>
      <vt:lpstr>Multiple access links, protocols</vt:lpstr>
      <vt:lpstr>Multiple Access Channel (MAC) protocols: taxonomy</vt:lpstr>
      <vt:lpstr>Channel partitioning MAC protocols: TDMA</vt:lpstr>
      <vt:lpstr>Channel partitioning MAC protocols: FDMA</vt:lpstr>
      <vt:lpstr>Random access protocols</vt:lpstr>
      <vt:lpstr>Slotted ALOHA</vt:lpstr>
      <vt:lpstr>Slotted ALOHA</vt:lpstr>
      <vt:lpstr>CSMA (carrier sense multiple access)</vt:lpstr>
      <vt:lpstr> Summary of MAC protocols</vt:lpstr>
      <vt:lpstr>ARP: address resolution protocol</vt:lpstr>
      <vt:lpstr>ARP protocol in action</vt:lpstr>
      <vt:lpstr>ARP protocol in action</vt:lpstr>
      <vt:lpstr>ARP protocol in action</vt:lpstr>
      <vt:lpstr>Routing to another subnet: addressing</vt:lpstr>
      <vt:lpstr>Routing to another subnet: addressing</vt:lpstr>
      <vt:lpstr>Routing to another subnet: addressing</vt:lpstr>
      <vt:lpstr>Routing to another subnet: addressing</vt:lpstr>
      <vt:lpstr>Routing to another subnet: addressing</vt:lpstr>
      <vt:lpstr>Routing to another subnet: addressing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Nimrah Idrees</cp:lastModifiedBy>
  <cp:revision>859</cp:revision>
  <dcterms:created xsi:type="dcterms:W3CDTF">2020-01-18T07:24:59Z</dcterms:created>
  <dcterms:modified xsi:type="dcterms:W3CDTF">2024-12-09T04:09:50Z</dcterms:modified>
</cp:coreProperties>
</file>