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67" r:id="rId15"/>
    <p:sldId id="268" r:id="rId16"/>
    <p:sldId id="269" r:id="rId17"/>
    <p:sldId id="270" r:id="rId18"/>
    <p:sldId id="271" r:id="rId19"/>
    <p:sldId id="281" r:id="rId20"/>
    <p:sldId id="272" r:id="rId21"/>
    <p:sldId id="279" r:id="rId22"/>
    <p:sldId id="273" r:id="rId23"/>
    <p:sldId id="274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am khan" initials="sk" lastIdx="1" clrIdx="0">
    <p:extLst>
      <p:ext uri="{19B8F6BF-5375-455C-9EA6-DF929625EA0E}">
        <p15:presenceInfo xmlns:p15="http://schemas.microsoft.com/office/powerpoint/2012/main" userId="d3feb672a3350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2B6ED-717A-4D94-A9F2-A90E016935F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CB65E-89C8-4979-8D76-EDF40007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17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00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432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05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05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57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7281"/>
            <a:ext cx="12096205" cy="4219302"/>
          </a:xfrm>
        </p:spPr>
        <p:txBody>
          <a:bodyPr/>
          <a:lstStyle/>
          <a:p>
            <a:r>
              <a:rPr lang="en-US"/>
              <a:t>Data Flow Diagram of Hostel Management System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E8CC2-24CE-4B92-8C5F-91587C898F7E}"/>
              </a:ext>
            </a:extLst>
          </p:cNvPr>
          <p:cNvSpPr txBox="1"/>
          <p:nvPr/>
        </p:nvSpPr>
        <p:spPr>
          <a:xfrm>
            <a:off x="4577597" y="772434"/>
            <a:ext cx="3036805" cy="8056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ER-Model</a:t>
            </a:r>
            <a:endParaRPr lang="en-US" sz="4200" b="1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FCD45-1E13-42D9-9EA8-9324859E247B}"/>
              </a:ext>
            </a:extLst>
          </p:cNvPr>
          <p:cNvSpPr txBox="1"/>
          <p:nvPr/>
        </p:nvSpPr>
        <p:spPr>
          <a:xfrm>
            <a:off x="451983" y="2870502"/>
            <a:ext cx="3928666" cy="54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Sets identification</a:t>
            </a: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623B9-15B6-4B1E-B88D-E0BA8AD6E9D6}"/>
              </a:ext>
            </a:extLst>
          </p:cNvPr>
          <p:cNvSpPr txBox="1"/>
          <p:nvPr/>
        </p:nvSpPr>
        <p:spPr>
          <a:xfrm>
            <a:off x="5240114" y="2870502"/>
            <a:ext cx="35515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Student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Mess Manager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Hostel Owner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Accounts Manager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Room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Hostel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AB47B-FFBE-4B36-B4D9-05307B0F02D0}"/>
              </a:ext>
            </a:extLst>
          </p:cNvPr>
          <p:cNvSpPr txBox="1"/>
          <p:nvPr/>
        </p:nvSpPr>
        <p:spPr>
          <a:xfrm>
            <a:off x="13251" y="0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1 # Student Attributes And Types: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D2B2A7-3E2B-45C2-A79E-9C6AF28BB4E7}"/>
              </a:ext>
            </a:extLst>
          </p:cNvPr>
          <p:cNvSpPr/>
          <p:nvPr/>
        </p:nvSpPr>
        <p:spPr>
          <a:xfrm>
            <a:off x="4731026" y="2981739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C8B03-D798-4388-9183-A9E53F53FC2E}"/>
              </a:ext>
            </a:extLst>
          </p:cNvPr>
          <p:cNvSpPr txBox="1"/>
          <p:nvPr/>
        </p:nvSpPr>
        <p:spPr>
          <a:xfrm>
            <a:off x="5644846" y="442267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B75030-45DB-430B-BD73-F8E6D530C473}"/>
              </a:ext>
            </a:extLst>
          </p:cNvPr>
          <p:cNvCxnSpPr>
            <a:cxnSpLocks/>
          </p:cNvCxnSpPr>
          <p:nvPr/>
        </p:nvCxnSpPr>
        <p:spPr>
          <a:xfrm>
            <a:off x="7763302" y="1645069"/>
            <a:ext cx="755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6DD6DED-29F2-4E15-8B59-EDCD3E75E9D4}"/>
              </a:ext>
            </a:extLst>
          </p:cNvPr>
          <p:cNvSpPr/>
          <p:nvPr/>
        </p:nvSpPr>
        <p:spPr>
          <a:xfrm>
            <a:off x="8722032" y="4451938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EFDD0E-E73A-48C2-AC32-5A64D8CE353D}"/>
              </a:ext>
            </a:extLst>
          </p:cNvPr>
          <p:cNvSpPr/>
          <p:nvPr/>
        </p:nvSpPr>
        <p:spPr>
          <a:xfrm>
            <a:off x="8534400" y="4306957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5340475" y="111016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Name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293F8B-8791-49A9-9BCC-3E83DE99B3A8}"/>
              </a:ext>
            </a:extLst>
          </p:cNvPr>
          <p:cNvCxnSpPr>
            <a:cxnSpLocks/>
          </p:cNvCxnSpPr>
          <p:nvPr/>
        </p:nvCxnSpPr>
        <p:spPr>
          <a:xfrm flipH="1">
            <a:off x="6650795" y="1773871"/>
            <a:ext cx="1366958" cy="1197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FADE37-B8B1-4512-8257-DE24B7A07DD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036904" y="3429000"/>
            <a:ext cx="1768536" cy="102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37DFD6-A9B9-4F25-ACDA-A3D177A9AFB7}"/>
              </a:ext>
            </a:extLst>
          </p:cNvPr>
          <p:cNvCxnSpPr>
            <a:cxnSpLocks/>
            <a:stCxn id="18" idx="4"/>
            <a:endCxn id="3" idx="0"/>
          </p:cNvCxnSpPr>
          <p:nvPr/>
        </p:nvCxnSpPr>
        <p:spPr>
          <a:xfrm flipH="1">
            <a:off x="5883965" y="1806773"/>
            <a:ext cx="26880" cy="1174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DE0DACA-BC95-42AA-8734-A2A1563160E1}"/>
              </a:ext>
            </a:extLst>
          </p:cNvPr>
          <p:cNvSpPr/>
          <p:nvPr/>
        </p:nvSpPr>
        <p:spPr>
          <a:xfrm>
            <a:off x="3508672" y="421286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1904855" y="1964271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3593DD-20B1-41B4-812E-298974121541}"/>
              </a:ext>
            </a:extLst>
          </p:cNvPr>
          <p:cNvSpPr/>
          <p:nvPr/>
        </p:nvSpPr>
        <p:spPr>
          <a:xfrm>
            <a:off x="118594" y="1796976"/>
            <a:ext cx="122846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C01BF5-A7D3-4867-8F98-116C723B30D8}"/>
              </a:ext>
            </a:extLst>
          </p:cNvPr>
          <p:cNvSpPr/>
          <p:nvPr/>
        </p:nvSpPr>
        <p:spPr>
          <a:xfrm>
            <a:off x="2742885" y="3213322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020580-05F5-471C-A7CF-525B917851C9}"/>
              </a:ext>
            </a:extLst>
          </p:cNvPr>
          <p:cNvCxnSpPr>
            <a:stCxn id="39" idx="7"/>
          </p:cNvCxnSpPr>
          <p:nvPr/>
        </p:nvCxnSpPr>
        <p:spPr>
          <a:xfrm flipV="1">
            <a:off x="4482354" y="3429000"/>
            <a:ext cx="845020" cy="8858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5FA561-932E-4545-A6C9-F9C69CEDC8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58171" y="2324328"/>
            <a:ext cx="1672855" cy="881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6F6B216-D266-4186-B704-235A84C45328}"/>
              </a:ext>
            </a:extLst>
          </p:cNvPr>
          <p:cNvCxnSpPr>
            <a:cxnSpLocks/>
            <a:stCxn id="40" idx="1"/>
            <a:endCxn id="41" idx="6"/>
          </p:cNvCxnSpPr>
          <p:nvPr/>
        </p:nvCxnSpPr>
        <p:spPr>
          <a:xfrm flipH="1" flipV="1">
            <a:off x="1347063" y="2020607"/>
            <a:ext cx="724849" cy="45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F520A6-F5C7-4133-85DB-C06B8A4CC907}"/>
              </a:ext>
            </a:extLst>
          </p:cNvPr>
          <p:cNvCxnSpPr>
            <a:cxnSpLocks/>
            <a:endCxn id="40" idx="5"/>
          </p:cNvCxnSpPr>
          <p:nvPr/>
        </p:nvCxnSpPr>
        <p:spPr>
          <a:xfrm flipH="1" flipV="1">
            <a:off x="2878537" y="2558860"/>
            <a:ext cx="371452" cy="644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153557E-CF9F-4060-9670-49023EF0C6EA}"/>
              </a:ext>
            </a:extLst>
          </p:cNvPr>
          <p:cNvSpPr/>
          <p:nvPr/>
        </p:nvSpPr>
        <p:spPr>
          <a:xfrm>
            <a:off x="1917433" y="87860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State</a:t>
            </a:r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5C0B4D-6F7B-4F9F-B7AD-0669E02E3007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2475225" y="1325867"/>
            <a:ext cx="12577" cy="638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9977F7D-A705-48D1-BCF7-C6170FCDC6BB}"/>
              </a:ext>
            </a:extLst>
          </p:cNvPr>
          <p:cNvSpPr/>
          <p:nvPr/>
        </p:nvSpPr>
        <p:spPr>
          <a:xfrm>
            <a:off x="9038746" y="2817464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Course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A0AA85-438B-4C9B-AF91-C12AE020C48E}"/>
              </a:ext>
            </a:extLst>
          </p:cNvPr>
          <p:cNvSpPr/>
          <p:nvPr/>
        </p:nvSpPr>
        <p:spPr>
          <a:xfrm>
            <a:off x="8880888" y="2688535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35C9E0-5A15-4AE3-B1A5-838B30C78115}"/>
              </a:ext>
            </a:extLst>
          </p:cNvPr>
          <p:cNvCxnSpPr>
            <a:cxnSpLocks/>
            <a:stCxn id="45" idx="2"/>
            <a:endCxn id="3" idx="3"/>
          </p:cNvCxnSpPr>
          <p:nvPr/>
        </p:nvCxnSpPr>
        <p:spPr>
          <a:xfrm flipH="1">
            <a:off x="7036904" y="3205370"/>
            <a:ext cx="1843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A94B514-74FF-45E8-B11A-DDBE4D9EEFE5}"/>
              </a:ext>
            </a:extLst>
          </p:cNvPr>
          <p:cNvSpPr/>
          <p:nvPr/>
        </p:nvSpPr>
        <p:spPr>
          <a:xfrm>
            <a:off x="5515006" y="4337540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F75CEA-3BFF-4574-AB1F-7BA7362EF393}"/>
              </a:ext>
            </a:extLst>
          </p:cNvPr>
          <p:cNvCxnSpPr>
            <a:cxnSpLocks/>
            <a:stCxn id="49" idx="0"/>
            <a:endCxn id="3" idx="2"/>
          </p:cNvCxnSpPr>
          <p:nvPr/>
        </p:nvCxnSpPr>
        <p:spPr>
          <a:xfrm flipH="1" flipV="1">
            <a:off x="5883965" y="3429000"/>
            <a:ext cx="15354" cy="908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98BFAE-69A9-45D6-9CC6-C4D5CABC6E01}"/>
              </a:ext>
            </a:extLst>
          </p:cNvPr>
          <p:cNvSpPr/>
          <p:nvPr/>
        </p:nvSpPr>
        <p:spPr>
          <a:xfrm>
            <a:off x="848875" y="293437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3AA369-8972-481D-B757-FC75F05368F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1822556" y="2634090"/>
            <a:ext cx="416412" cy="365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73208DCE-0CE3-4A2E-9081-7CD86C794D8D}"/>
              </a:ext>
            </a:extLst>
          </p:cNvPr>
          <p:cNvSpPr/>
          <p:nvPr/>
        </p:nvSpPr>
        <p:spPr>
          <a:xfrm>
            <a:off x="7401090" y="1205181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Student_Id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30C5D-78D2-45B4-39ED-3ED56653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53266A-09AD-40C6-9F0F-F98E514324B5}"/>
              </a:ext>
            </a:extLst>
          </p:cNvPr>
          <p:cNvSpPr/>
          <p:nvPr/>
        </p:nvSpPr>
        <p:spPr>
          <a:xfrm>
            <a:off x="4731026" y="2981739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55C341-AE52-4C0D-A7AF-D604BD3F41EB}"/>
              </a:ext>
            </a:extLst>
          </p:cNvPr>
          <p:cNvSpPr/>
          <p:nvPr/>
        </p:nvSpPr>
        <p:spPr>
          <a:xfrm>
            <a:off x="8183217" y="1325867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Room_Id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70F27B-67D1-40DA-A0CA-7BA4A19AC4D4}"/>
              </a:ext>
            </a:extLst>
          </p:cNvPr>
          <p:cNvCxnSpPr>
            <a:cxnSpLocks/>
          </p:cNvCxnSpPr>
          <p:nvPr/>
        </p:nvCxnSpPr>
        <p:spPr>
          <a:xfrm>
            <a:off x="8535163" y="1717859"/>
            <a:ext cx="755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278B80-3AC5-40EC-9DCB-FF426292C93A}"/>
              </a:ext>
            </a:extLst>
          </p:cNvPr>
          <p:cNvSpPr/>
          <p:nvPr/>
        </p:nvSpPr>
        <p:spPr>
          <a:xfrm>
            <a:off x="8722032" y="4451938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Facilities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8B684C-8B14-4885-A1F7-4AE880B34A59}"/>
              </a:ext>
            </a:extLst>
          </p:cNvPr>
          <p:cNvSpPr/>
          <p:nvPr/>
        </p:nvSpPr>
        <p:spPr>
          <a:xfrm>
            <a:off x="8534400" y="4306957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4577E9-2DD4-41F5-88CA-1FFF88977B0A}"/>
              </a:ext>
            </a:extLst>
          </p:cNvPr>
          <p:cNvSpPr/>
          <p:nvPr/>
        </p:nvSpPr>
        <p:spPr>
          <a:xfrm>
            <a:off x="5165979" y="1170623"/>
            <a:ext cx="1479798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Room_Type</a:t>
            </a: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833DCF-1B25-4DAE-B199-FB4389626CED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7036904" y="1797565"/>
            <a:ext cx="1363024" cy="1197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DA2E94-ABFB-4088-8D8D-199478A666C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7036904" y="3429000"/>
            <a:ext cx="1768536" cy="102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239EC3-5E02-4CA5-8EB8-11C28543271E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 flipH="1">
            <a:off x="5883965" y="1809027"/>
            <a:ext cx="21913" cy="1172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9CD3ED5-35FE-4671-9A6C-4D8B5C6EDEFC}"/>
              </a:ext>
            </a:extLst>
          </p:cNvPr>
          <p:cNvSpPr/>
          <p:nvPr/>
        </p:nvSpPr>
        <p:spPr>
          <a:xfrm>
            <a:off x="5883965" y="4675850"/>
            <a:ext cx="1339111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Capacity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C3CA1D-DE4E-4F1E-BCBF-6172DDAAC296}"/>
              </a:ext>
            </a:extLst>
          </p:cNvPr>
          <p:cNvSpPr/>
          <p:nvPr/>
        </p:nvSpPr>
        <p:spPr>
          <a:xfrm>
            <a:off x="2217429" y="2477012"/>
            <a:ext cx="1250510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Location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B8E379-B3BE-4062-B5AB-0694EA23C913}"/>
              </a:ext>
            </a:extLst>
          </p:cNvPr>
          <p:cNvSpPr/>
          <p:nvPr/>
        </p:nvSpPr>
        <p:spPr>
          <a:xfrm>
            <a:off x="141098" y="2562125"/>
            <a:ext cx="1336432" cy="5263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Room_N0</a:t>
            </a: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9F4866-AE7A-4619-B3CC-3398F5DF8C38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H="1" flipV="1">
            <a:off x="5883965" y="3429000"/>
            <a:ext cx="669556" cy="1246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35B21-A312-4079-ACFC-2690790485D2}"/>
              </a:ext>
            </a:extLst>
          </p:cNvPr>
          <p:cNvCxnSpPr>
            <a:cxnSpLocks/>
            <a:stCxn id="44" idx="6"/>
            <a:endCxn id="21" idx="1"/>
          </p:cNvCxnSpPr>
          <p:nvPr/>
        </p:nvCxnSpPr>
        <p:spPr>
          <a:xfrm>
            <a:off x="3467939" y="2825314"/>
            <a:ext cx="1263087" cy="380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76525E-2BAF-4432-8F11-5D0949F0FFF5}"/>
              </a:ext>
            </a:extLst>
          </p:cNvPr>
          <p:cNvCxnSpPr>
            <a:cxnSpLocks/>
            <a:stCxn id="44" idx="2"/>
            <a:endCxn id="45" idx="6"/>
          </p:cNvCxnSpPr>
          <p:nvPr/>
        </p:nvCxnSpPr>
        <p:spPr>
          <a:xfrm flipH="1">
            <a:off x="1477530" y="2825314"/>
            <a:ext cx="739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E662A4E-CCF6-4B66-BE10-E8DA1FFBDF99}"/>
              </a:ext>
            </a:extLst>
          </p:cNvPr>
          <p:cNvSpPr/>
          <p:nvPr/>
        </p:nvSpPr>
        <p:spPr>
          <a:xfrm>
            <a:off x="2217429" y="1158020"/>
            <a:ext cx="1250510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Floor_No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DA47B2-2A76-4130-B262-59C6736D543A}"/>
              </a:ext>
            </a:extLst>
          </p:cNvPr>
          <p:cNvCxnSpPr>
            <a:cxnSpLocks/>
            <a:stCxn id="52" idx="4"/>
            <a:endCxn id="44" idx="0"/>
          </p:cNvCxnSpPr>
          <p:nvPr/>
        </p:nvCxnSpPr>
        <p:spPr>
          <a:xfrm>
            <a:off x="2842684" y="1605281"/>
            <a:ext cx="0" cy="871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7824889E-6357-4716-A932-DFA8F8854E03}"/>
              </a:ext>
            </a:extLst>
          </p:cNvPr>
          <p:cNvSpPr/>
          <p:nvPr/>
        </p:nvSpPr>
        <p:spPr>
          <a:xfrm>
            <a:off x="9038746" y="2817464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Students_Alloted</a:t>
            </a:r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D57919-2149-49F3-AB51-42688573431C}"/>
              </a:ext>
            </a:extLst>
          </p:cNvPr>
          <p:cNvSpPr/>
          <p:nvPr/>
        </p:nvSpPr>
        <p:spPr>
          <a:xfrm>
            <a:off x="8880888" y="2688535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107B2D-71C8-4066-9C72-1AED2C55F953}"/>
              </a:ext>
            </a:extLst>
          </p:cNvPr>
          <p:cNvCxnSpPr>
            <a:cxnSpLocks/>
            <a:stCxn id="55" idx="2"/>
            <a:endCxn id="21" idx="3"/>
          </p:cNvCxnSpPr>
          <p:nvPr/>
        </p:nvCxnSpPr>
        <p:spPr>
          <a:xfrm flipH="1">
            <a:off x="7036904" y="3205370"/>
            <a:ext cx="1843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FEAA5A9-5DA5-4C7B-9370-4B30B70B1703}"/>
              </a:ext>
            </a:extLst>
          </p:cNvPr>
          <p:cNvSpPr txBox="1"/>
          <p:nvPr/>
        </p:nvSpPr>
        <p:spPr>
          <a:xfrm>
            <a:off x="13251" y="0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2 # Room Attributes And Types: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79B2A3-31FD-48BB-99DA-703C8F8635F2}"/>
              </a:ext>
            </a:extLst>
          </p:cNvPr>
          <p:cNvSpPr/>
          <p:nvPr/>
        </p:nvSpPr>
        <p:spPr>
          <a:xfrm rot="963450">
            <a:off x="3554414" y="4601712"/>
            <a:ext cx="1339111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Rent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728B54-5E01-4CF2-A757-3671451DEFE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285827" y="3429000"/>
            <a:ext cx="818462" cy="11814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1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287CC-06F7-63CF-8866-7A4309EAA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052D68-D4BE-4F45-8DC5-CFD30545B5F3}"/>
              </a:ext>
            </a:extLst>
          </p:cNvPr>
          <p:cNvSpPr/>
          <p:nvPr/>
        </p:nvSpPr>
        <p:spPr>
          <a:xfrm>
            <a:off x="4731026" y="2981739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781CD1-D698-4993-99E3-51A34CD8E18D}"/>
              </a:ext>
            </a:extLst>
          </p:cNvPr>
          <p:cNvSpPr/>
          <p:nvPr/>
        </p:nvSpPr>
        <p:spPr>
          <a:xfrm>
            <a:off x="8183217" y="1325867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Hostel_Id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CB942-D391-43F3-94DB-0A3E739E4596}"/>
              </a:ext>
            </a:extLst>
          </p:cNvPr>
          <p:cNvCxnSpPr>
            <a:cxnSpLocks/>
          </p:cNvCxnSpPr>
          <p:nvPr/>
        </p:nvCxnSpPr>
        <p:spPr>
          <a:xfrm>
            <a:off x="8535163" y="1717859"/>
            <a:ext cx="755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A6890C-7A34-4A7C-A0E2-3F9AF05B85E1}"/>
              </a:ext>
            </a:extLst>
          </p:cNvPr>
          <p:cNvSpPr/>
          <p:nvPr/>
        </p:nvSpPr>
        <p:spPr>
          <a:xfrm>
            <a:off x="8722032" y="4451938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Facilities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92E5F4-AC2F-4F2B-9F77-02B59C825476}"/>
              </a:ext>
            </a:extLst>
          </p:cNvPr>
          <p:cNvSpPr/>
          <p:nvPr/>
        </p:nvSpPr>
        <p:spPr>
          <a:xfrm>
            <a:off x="8534400" y="4306957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5C76A4-C2EE-4949-8D72-029FB8600D83}"/>
              </a:ext>
            </a:extLst>
          </p:cNvPr>
          <p:cNvSpPr/>
          <p:nvPr/>
        </p:nvSpPr>
        <p:spPr>
          <a:xfrm>
            <a:off x="5165979" y="1170623"/>
            <a:ext cx="1479798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Name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8221D-BAB9-47EA-9408-947897C267B9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7036904" y="1797565"/>
            <a:ext cx="1363024" cy="1197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88D33A-C083-4690-9E19-1DEDD3324B25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7036904" y="3429000"/>
            <a:ext cx="1768536" cy="102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D8C34B-0007-41CC-A8F7-C897DDEE44DB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 flipH="1">
            <a:off x="5883965" y="1809027"/>
            <a:ext cx="21913" cy="1172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FBC130A-2F8F-447B-9DD1-833456801156}"/>
              </a:ext>
            </a:extLst>
          </p:cNvPr>
          <p:cNvSpPr/>
          <p:nvPr/>
        </p:nvSpPr>
        <p:spPr>
          <a:xfrm>
            <a:off x="4397518" y="4901520"/>
            <a:ext cx="1339111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Capacity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7EEFE0-9C68-4948-A0F2-64019581885B}"/>
              </a:ext>
            </a:extLst>
          </p:cNvPr>
          <p:cNvSpPr/>
          <p:nvPr/>
        </p:nvSpPr>
        <p:spPr>
          <a:xfrm>
            <a:off x="2295724" y="2833165"/>
            <a:ext cx="1250510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184922-39B2-4B86-85A7-FD58B3058C38}"/>
              </a:ext>
            </a:extLst>
          </p:cNvPr>
          <p:cNvSpPr/>
          <p:nvPr/>
        </p:nvSpPr>
        <p:spPr>
          <a:xfrm>
            <a:off x="248115" y="3266580"/>
            <a:ext cx="1336432" cy="5263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State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BB82E2-5167-4084-8E3C-B7BEF9F75B62}"/>
              </a:ext>
            </a:extLst>
          </p:cNvPr>
          <p:cNvCxnSpPr>
            <a:cxnSpLocks/>
            <a:stCxn id="29" idx="0"/>
            <a:endCxn id="15" idx="2"/>
          </p:cNvCxnSpPr>
          <p:nvPr/>
        </p:nvCxnSpPr>
        <p:spPr>
          <a:xfrm flipV="1">
            <a:off x="5067074" y="3429000"/>
            <a:ext cx="816891" cy="14725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8CD13D-1A46-422E-880A-89A1952EF4E5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>
            <a:off x="3546234" y="3181467"/>
            <a:ext cx="1184792" cy="2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62E87A-C4AB-4676-AE00-62B93071C240}"/>
              </a:ext>
            </a:extLst>
          </p:cNvPr>
          <p:cNvCxnSpPr>
            <a:cxnSpLocks/>
            <a:stCxn id="31" idx="2"/>
            <a:endCxn id="32" idx="7"/>
          </p:cNvCxnSpPr>
          <p:nvPr/>
        </p:nvCxnSpPr>
        <p:spPr>
          <a:xfrm flipH="1">
            <a:off x="1388831" y="3181467"/>
            <a:ext cx="906893" cy="1621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A384928-791F-43A5-8140-43C534EDE60B}"/>
              </a:ext>
            </a:extLst>
          </p:cNvPr>
          <p:cNvSpPr/>
          <p:nvPr/>
        </p:nvSpPr>
        <p:spPr>
          <a:xfrm>
            <a:off x="334037" y="2126068"/>
            <a:ext cx="1250510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1C51E-DC2D-4993-849F-104A0C995BC8}"/>
              </a:ext>
            </a:extLst>
          </p:cNvPr>
          <p:cNvCxnSpPr>
            <a:cxnSpLocks/>
            <a:stCxn id="36" idx="5"/>
            <a:endCxn id="31" idx="1"/>
          </p:cNvCxnSpPr>
          <p:nvPr/>
        </p:nvCxnSpPr>
        <p:spPr>
          <a:xfrm>
            <a:off x="1401414" y="2507829"/>
            <a:ext cx="1077443" cy="4273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A58088B-EE9D-4CF2-9560-310112A4365B}"/>
              </a:ext>
            </a:extLst>
          </p:cNvPr>
          <p:cNvSpPr/>
          <p:nvPr/>
        </p:nvSpPr>
        <p:spPr>
          <a:xfrm>
            <a:off x="9038746" y="2817464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Rooms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51BD3B-B03B-4026-BFCD-7E874B907C85}"/>
              </a:ext>
            </a:extLst>
          </p:cNvPr>
          <p:cNvSpPr/>
          <p:nvPr/>
        </p:nvSpPr>
        <p:spPr>
          <a:xfrm>
            <a:off x="8880888" y="2688535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E69D89-A6DA-4EB0-8088-D71E1CA0D34B}"/>
              </a:ext>
            </a:extLst>
          </p:cNvPr>
          <p:cNvCxnSpPr>
            <a:cxnSpLocks/>
            <a:stCxn id="40" idx="2"/>
            <a:endCxn id="15" idx="3"/>
          </p:cNvCxnSpPr>
          <p:nvPr/>
        </p:nvCxnSpPr>
        <p:spPr>
          <a:xfrm flipH="1">
            <a:off x="7036904" y="3205370"/>
            <a:ext cx="1843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26D41EE-D963-49C9-B3EB-65D48B4CCCB5}"/>
              </a:ext>
            </a:extLst>
          </p:cNvPr>
          <p:cNvSpPr/>
          <p:nvPr/>
        </p:nvSpPr>
        <p:spPr>
          <a:xfrm>
            <a:off x="1584547" y="4056148"/>
            <a:ext cx="1336432" cy="5263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D27C98-766F-4EE1-854F-59323433EDE4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flipH="1">
            <a:off x="2252763" y="3427754"/>
            <a:ext cx="226094" cy="62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4960810-E2FD-441E-BC65-15A1A50EEAFC}"/>
              </a:ext>
            </a:extLst>
          </p:cNvPr>
          <p:cNvSpPr/>
          <p:nvPr/>
        </p:nvSpPr>
        <p:spPr>
          <a:xfrm>
            <a:off x="6528249" y="4755875"/>
            <a:ext cx="1418288" cy="709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Students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A5680C-0741-44D1-9F01-7169EF5B9CDC}"/>
              </a:ext>
            </a:extLst>
          </p:cNvPr>
          <p:cNvSpPr/>
          <p:nvPr/>
        </p:nvSpPr>
        <p:spPr>
          <a:xfrm>
            <a:off x="6364925" y="4601712"/>
            <a:ext cx="1768536" cy="10293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34AB5-8CAF-4FDD-9434-75858BE32504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479445" y="3406570"/>
            <a:ext cx="769748" cy="1195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CF8007-C0B4-4B0F-A904-76B2D1FA549D}"/>
              </a:ext>
            </a:extLst>
          </p:cNvPr>
          <p:cNvSpPr txBox="1"/>
          <p:nvPr/>
        </p:nvSpPr>
        <p:spPr>
          <a:xfrm>
            <a:off x="13251" y="0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3 # Hostel Attributes And Types: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25A114E-A1C4-4A1A-A160-E4CBF94DEDED}"/>
              </a:ext>
            </a:extLst>
          </p:cNvPr>
          <p:cNvSpPr/>
          <p:nvPr/>
        </p:nvSpPr>
        <p:spPr>
          <a:xfrm>
            <a:off x="2957241" y="1353477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</a:t>
            </a:r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DBF94E-7BC4-4D50-B14A-618E82C2BC07}"/>
              </a:ext>
            </a:extLst>
          </p:cNvPr>
          <p:cNvSpPr/>
          <p:nvPr/>
        </p:nvSpPr>
        <p:spPr>
          <a:xfrm>
            <a:off x="2799383" y="1224548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6152A8-DB18-4FBF-92E0-DEAAE0143C04}"/>
              </a:ext>
            </a:extLst>
          </p:cNvPr>
          <p:cNvCxnSpPr>
            <a:cxnSpLocks/>
            <a:stCxn id="81" idx="5"/>
          </p:cNvCxnSpPr>
          <p:nvPr/>
        </p:nvCxnSpPr>
        <p:spPr>
          <a:xfrm>
            <a:off x="4379123" y="2106841"/>
            <a:ext cx="786856" cy="874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64763822-54F6-4507-A896-9D10664403BA}"/>
              </a:ext>
            </a:extLst>
          </p:cNvPr>
          <p:cNvSpPr/>
          <p:nvPr/>
        </p:nvSpPr>
        <p:spPr>
          <a:xfrm rot="20840321">
            <a:off x="3248584" y="4123720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06CA4E-5835-4177-B20B-71D81B2A3576}"/>
              </a:ext>
            </a:extLst>
          </p:cNvPr>
          <p:cNvCxnSpPr>
            <a:cxnSpLocks/>
            <a:stCxn id="85" idx="0"/>
            <a:endCxn id="31" idx="5"/>
          </p:cNvCxnSpPr>
          <p:nvPr/>
        </p:nvCxnSpPr>
        <p:spPr>
          <a:xfrm flipH="1" flipV="1">
            <a:off x="3363101" y="3427754"/>
            <a:ext cx="406835" cy="701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4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B68B3-DA03-41BB-9B3F-D753E329CD5B}"/>
              </a:ext>
            </a:extLst>
          </p:cNvPr>
          <p:cNvSpPr txBox="1"/>
          <p:nvPr/>
        </p:nvSpPr>
        <p:spPr>
          <a:xfrm>
            <a:off x="-1" y="0"/>
            <a:ext cx="817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4 # Mess Manager Attributes And Types: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2DE77-D219-47DD-80D5-7824459AC77B}"/>
              </a:ext>
            </a:extLst>
          </p:cNvPr>
          <p:cNvSpPr/>
          <p:nvPr/>
        </p:nvSpPr>
        <p:spPr>
          <a:xfrm>
            <a:off x="4731026" y="2981739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Mess_Manager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7B411-40DE-45FA-9E82-E588F0645849}"/>
              </a:ext>
            </a:extLst>
          </p:cNvPr>
          <p:cNvSpPr txBox="1"/>
          <p:nvPr/>
        </p:nvSpPr>
        <p:spPr>
          <a:xfrm>
            <a:off x="5644846" y="442267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6CD3A7-5CA2-4C6B-9792-4BF1A583C9D0}"/>
              </a:ext>
            </a:extLst>
          </p:cNvPr>
          <p:cNvCxnSpPr>
            <a:cxnSpLocks/>
          </p:cNvCxnSpPr>
          <p:nvPr/>
        </p:nvCxnSpPr>
        <p:spPr>
          <a:xfrm>
            <a:off x="7755404" y="1645069"/>
            <a:ext cx="524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1F59B20-1848-4640-812B-D4174C47CB44}"/>
              </a:ext>
            </a:extLst>
          </p:cNvPr>
          <p:cNvSpPr/>
          <p:nvPr/>
        </p:nvSpPr>
        <p:spPr>
          <a:xfrm>
            <a:off x="8722032" y="4451938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785EAB-8E65-46B3-9366-45B61910F48A}"/>
              </a:ext>
            </a:extLst>
          </p:cNvPr>
          <p:cNvSpPr/>
          <p:nvPr/>
        </p:nvSpPr>
        <p:spPr>
          <a:xfrm>
            <a:off x="8534400" y="4306957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7744C5-683E-4094-B438-45321A73F7C4}"/>
              </a:ext>
            </a:extLst>
          </p:cNvPr>
          <p:cNvSpPr/>
          <p:nvPr/>
        </p:nvSpPr>
        <p:spPr>
          <a:xfrm>
            <a:off x="5340475" y="111016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Name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AF17F4-C3D5-4FAB-8432-89D5F24DEC15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6650795" y="1757809"/>
            <a:ext cx="1366958" cy="1213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9D77ED-B147-4ED8-8AF6-6E352285703A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036904" y="3429000"/>
            <a:ext cx="1768536" cy="102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0A9981-2802-49F2-AB22-045B544931B1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>
          <a:xfrm flipH="1">
            <a:off x="5883965" y="1806773"/>
            <a:ext cx="26880" cy="1174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ED077C3-BF3F-49F9-879A-28A3F61CF323}"/>
              </a:ext>
            </a:extLst>
          </p:cNvPr>
          <p:cNvSpPr/>
          <p:nvPr/>
        </p:nvSpPr>
        <p:spPr>
          <a:xfrm>
            <a:off x="3508672" y="421286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43E7F9-0700-472A-AE91-899E492D090F}"/>
              </a:ext>
            </a:extLst>
          </p:cNvPr>
          <p:cNvSpPr/>
          <p:nvPr/>
        </p:nvSpPr>
        <p:spPr>
          <a:xfrm>
            <a:off x="1904855" y="1964271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20B3CE-325C-4858-964B-928F95017880}"/>
              </a:ext>
            </a:extLst>
          </p:cNvPr>
          <p:cNvSpPr/>
          <p:nvPr/>
        </p:nvSpPr>
        <p:spPr>
          <a:xfrm>
            <a:off x="118594" y="1796976"/>
            <a:ext cx="122846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153538C-09C4-407A-BC0A-36C722F8F4F2}"/>
              </a:ext>
            </a:extLst>
          </p:cNvPr>
          <p:cNvSpPr/>
          <p:nvPr/>
        </p:nvSpPr>
        <p:spPr>
          <a:xfrm>
            <a:off x="2742885" y="3213322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52ECB4-765A-448A-9336-B6AEF329B5A0}"/>
              </a:ext>
            </a:extLst>
          </p:cNvPr>
          <p:cNvCxnSpPr>
            <a:stCxn id="45" idx="7"/>
          </p:cNvCxnSpPr>
          <p:nvPr/>
        </p:nvCxnSpPr>
        <p:spPr>
          <a:xfrm flipV="1">
            <a:off x="4482354" y="3429000"/>
            <a:ext cx="845020" cy="8858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2C5BE4-23D4-41EA-B137-86E590542DF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058171" y="2324328"/>
            <a:ext cx="1672855" cy="881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2DEA0D-0035-418F-AD38-BD65DC96DB59}"/>
              </a:ext>
            </a:extLst>
          </p:cNvPr>
          <p:cNvCxnSpPr>
            <a:cxnSpLocks/>
            <a:stCxn id="46" idx="1"/>
            <a:endCxn id="47" idx="6"/>
          </p:cNvCxnSpPr>
          <p:nvPr/>
        </p:nvCxnSpPr>
        <p:spPr>
          <a:xfrm flipH="1" flipV="1">
            <a:off x="1347063" y="2020607"/>
            <a:ext cx="724849" cy="45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2D4EDE-B2D7-45AF-B6CE-C5D1F47A2E04}"/>
              </a:ext>
            </a:extLst>
          </p:cNvPr>
          <p:cNvCxnSpPr>
            <a:cxnSpLocks/>
            <a:endCxn id="46" idx="5"/>
          </p:cNvCxnSpPr>
          <p:nvPr/>
        </p:nvCxnSpPr>
        <p:spPr>
          <a:xfrm flipH="1" flipV="1">
            <a:off x="2878537" y="2558860"/>
            <a:ext cx="371452" cy="644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8BF7CBA-48E6-4668-90FD-BB9D9B3BB9AC}"/>
              </a:ext>
            </a:extLst>
          </p:cNvPr>
          <p:cNvSpPr/>
          <p:nvPr/>
        </p:nvSpPr>
        <p:spPr>
          <a:xfrm>
            <a:off x="1917433" y="87860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State</a:t>
            </a:r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0072AB-BE3E-4CB8-92DE-AA8B30BFCEFB}"/>
              </a:ext>
            </a:extLst>
          </p:cNvPr>
          <p:cNvCxnSpPr>
            <a:cxnSpLocks/>
            <a:stCxn id="53" idx="4"/>
            <a:endCxn id="46" idx="0"/>
          </p:cNvCxnSpPr>
          <p:nvPr/>
        </p:nvCxnSpPr>
        <p:spPr>
          <a:xfrm flipH="1">
            <a:off x="2475225" y="1325867"/>
            <a:ext cx="12577" cy="638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E8D7BF-D2AD-4E1D-85AD-846C88B9A3D7}"/>
              </a:ext>
            </a:extLst>
          </p:cNvPr>
          <p:cNvSpPr/>
          <p:nvPr/>
        </p:nvSpPr>
        <p:spPr>
          <a:xfrm>
            <a:off x="9038746" y="2817464"/>
            <a:ext cx="2148020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Hostels_Managed</a:t>
            </a:r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398FF3B-6869-41BE-9C64-B56FA54B563A}"/>
              </a:ext>
            </a:extLst>
          </p:cNvPr>
          <p:cNvSpPr/>
          <p:nvPr/>
        </p:nvSpPr>
        <p:spPr>
          <a:xfrm>
            <a:off x="8880887" y="2688535"/>
            <a:ext cx="2462237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C7B91F-0D75-4B94-9F9A-3F9A7ABB3783}"/>
              </a:ext>
            </a:extLst>
          </p:cNvPr>
          <p:cNvCxnSpPr>
            <a:cxnSpLocks/>
            <a:stCxn id="56" idx="2"/>
            <a:endCxn id="31" idx="3"/>
          </p:cNvCxnSpPr>
          <p:nvPr/>
        </p:nvCxnSpPr>
        <p:spPr>
          <a:xfrm flipH="1">
            <a:off x="7036904" y="3205370"/>
            <a:ext cx="18439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6F7DD9D-F9ED-4AA1-B39D-2A5E67B4C81E}"/>
              </a:ext>
            </a:extLst>
          </p:cNvPr>
          <p:cNvSpPr/>
          <p:nvPr/>
        </p:nvSpPr>
        <p:spPr>
          <a:xfrm>
            <a:off x="5515006" y="4337540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EF83E6-2EC3-42CF-A6D4-CC5CD742CF1C}"/>
              </a:ext>
            </a:extLst>
          </p:cNvPr>
          <p:cNvCxnSpPr>
            <a:cxnSpLocks/>
            <a:stCxn id="58" idx="0"/>
            <a:endCxn id="31" idx="2"/>
          </p:cNvCxnSpPr>
          <p:nvPr/>
        </p:nvCxnSpPr>
        <p:spPr>
          <a:xfrm flipH="1" flipV="1">
            <a:off x="5883965" y="3429000"/>
            <a:ext cx="15354" cy="908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33EC95F-A700-4625-AE5B-DC84B557AD9E}"/>
              </a:ext>
            </a:extLst>
          </p:cNvPr>
          <p:cNvSpPr/>
          <p:nvPr/>
        </p:nvSpPr>
        <p:spPr>
          <a:xfrm>
            <a:off x="848875" y="293437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FDD7FF-0C3C-4197-A29F-C2F36C7F089C}"/>
              </a:ext>
            </a:extLst>
          </p:cNvPr>
          <p:cNvCxnSpPr>
            <a:cxnSpLocks/>
            <a:stCxn id="60" idx="7"/>
          </p:cNvCxnSpPr>
          <p:nvPr/>
        </p:nvCxnSpPr>
        <p:spPr>
          <a:xfrm flipV="1">
            <a:off x="1822556" y="2634090"/>
            <a:ext cx="416412" cy="365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4E0B326-92B5-4452-8AC7-784C4A5CAEC2}"/>
              </a:ext>
            </a:extLst>
          </p:cNvPr>
          <p:cNvSpPr/>
          <p:nvPr/>
        </p:nvSpPr>
        <p:spPr>
          <a:xfrm>
            <a:off x="7447383" y="1325867"/>
            <a:ext cx="1140739" cy="4319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Mm_Id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411A3-99E0-4B61-BE89-028DA7E5E12E}"/>
              </a:ext>
            </a:extLst>
          </p:cNvPr>
          <p:cNvSpPr txBox="1"/>
          <p:nvPr/>
        </p:nvSpPr>
        <p:spPr>
          <a:xfrm>
            <a:off x="-1" y="0"/>
            <a:ext cx="817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5 # Hostel Owner Attributes And Types: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866066-D468-4071-877C-16F1AC493E5F}"/>
              </a:ext>
            </a:extLst>
          </p:cNvPr>
          <p:cNvSpPr/>
          <p:nvPr/>
        </p:nvSpPr>
        <p:spPr>
          <a:xfrm>
            <a:off x="4731026" y="2981739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Hostel_Owner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BCB91-424D-47F3-81E7-E95568E14700}"/>
              </a:ext>
            </a:extLst>
          </p:cNvPr>
          <p:cNvSpPr txBox="1"/>
          <p:nvPr/>
        </p:nvSpPr>
        <p:spPr>
          <a:xfrm>
            <a:off x="5644846" y="442267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2635EB-7C60-4C8A-8A04-1CBD267D8053}"/>
              </a:ext>
            </a:extLst>
          </p:cNvPr>
          <p:cNvCxnSpPr>
            <a:cxnSpLocks/>
          </p:cNvCxnSpPr>
          <p:nvPr/>
        </p:nvCxnSpPr>
        <p:spPr>
          <a:xfrm>
            <a:off x="7755404" y="1645069"/>
            <a:ext cx="524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DD2ED9-2D37-4F6B-B609-A112C8D213E3}"/>
              </a:ext>
            </a:extLst>
          </p:cNvPr>
          <p:cNvSpPr/>
          <p:nvPr/>
        </p:nvSpPr>
        <p:spPr>
          <a:xfrm>
            <a:off x="8722032" y="4451938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08EE3-A0BB-4210-8120-7EB9F703EC4E}"/>
              </a:ext>
            </a:extLst>
          </p:cNvPr>
          <p:cNvSpPr/>
          <p:nvPr/>
        </p:nvSpPr>
        <p:spPr>
          <a:xfrm>
            <a:off x="8534400" y="4306957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AFBDB3-CA73-4889-BEBF-4B8CCE840D96}"/>
              </a:ext>
            </a:extLst>
          </p:cNvPr>
          <p:cNvSpPr/>
          <p:nvPr/>
        </p:nvSpPr>
        <p:spPr>
          <a:xfrm>
            <a:off x="5340475" y="111016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Name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21AB55-0DC6-4D38-840C-529E5D670735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650795" y="1757809"/>
            <a:ext cx="1366958" cy="1213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BDA94C-3B89-4212-A261-80E481EBC165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7036904" y="3429000"/>
            <a:ext cx="1768536" cy="102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B83956-6CB8-415C-9577-7248B1718408}"/>
              </a:ext>
            </a:extLst>
          </p:cNvPr>
          <p:cNvCxnSpPr>
            <a:cxnSpLocks/>
            <a:stCxn id="34" idx="4"/>
            <a:endCxn id="28" idx="0"/>
          </p:cNvCxnSpPr>
          <p:nvPr/>
        </p:nvCxnSpPr>
        <p:spPr>
          <a:xfrm flipH="1">
            <a:off x="5883965" y="1806773"/>
            <a:ext cx="26880" cy="1174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03AD19-D671-4E43-BF46-22939578FB9E}"/>
              </a:ext>
            </a:extLst>
          </p:cNvPr>
          <p:cNvSpPr/>
          <p:nvPr/>
        </p:nvSpPr>
        <p:spPr>
          <a:xfrm>
            <a:off x="3508672" y="421286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20F446-1B4D-42EA-A131-C8EAA365ECBB}"/>
              </a:ext>
            </a:extLst>
          </p:cNvPr>
          <p:cNvSpPr/>
          <p:nvPr/>
        </p:nvSpPr>
        <p:spPr>
          <a:xfrm>
            <a:off x="1904855" y="1964271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F68D0D6-BEB5-41CA-9A23-D692861F33B3}"/>
              </a:ext>
            </a:extLst>
          </p:cNvPr>
          <p:cNvSpPr/>
          <p:nvPr/>
        </p:nvSpPr>
        <p:spPr>
          <a:xfrm>
            <a:off x="118594" y="1796976"/>
            <a:ext cx="122846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3B5CB9-E2FF-4328-B3D3-E794825B0F13}"/>
              </a:ext>
            </a:extLst>
          </p:cNvPr>
          <p:cNvSpPr/>
          <p:nvPr/>
        </p:nvSpPr>
        <p:spPr>
          <a:xfrm>
            <a:off x="2742885" y="3213322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2B562C-0955-4A57-99F8-51FA2D6A18EA}"/>
              </a:ext>
            </a:extLst>
          </p:cNvPr>
          <p:cNvCxnSpPr>
            <a:stCxn id="40" idx="7"/>
          </p:cNvCxnSpPr>
          <p:nvPr/>
        </p:nvCxnSpPr>
        <p:spPr>
          <a:xfrm flipV="1">
            <a:off x="4482354" y="3429000"/>
            <a:ext cx="845020" cy="8858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EFFD8A-5CC3-4FA9-8BF8-6CAE1950E34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058171" y="2324328"/>
            <a:ext cx="1672855" cy="881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6DCE04-9AAA-4950-8CCF-1EF1BA67773B}"/>
              </a:ext>
            </a:extLst>
          </p:cNvPr>
          <p:cNvCxnSpPr>
            <a:cxnSpLocks/>
            <a:stCxn id="41" idx="1"/>
            <a:endCxn id="43" idx="6"/>
          </p:cNvCxnSpPr>
          <p:nvPr/>
        </p:nvCxnSpPr>
        <p:spPr>
          <a:xfrm flipH="1" flipV="1">
            <a:off x="1347063" y="2020607"/>
            <a:ext cx="724849" cy="45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02C3C0-25A6-42EE-A196-A895AD9F7E91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2878537" y="2558860"/>
            <a:ext cx="371452" cy="644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1199F3-66F6-4B41-A186-C90F3F27B24F}"/>
              </a:ext>
            </a:extLst>
          </p:cNvPr>
          <p:cNvSpPr/>
          <p:nvPr/>
        </p:nvSpPr>
        <p:spPr>
          <a:xfrm>
            <a:off x="1917433" y="87860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09725C-01A8-4789-8155-F90ABC54411F}"/>
              </a:ext>
            </a:extLst>
          </p:cNvPr>
          <p:cNvCxnSpPr>
            <a:cxnSpLocks/>
            <a:stCxn id="49" idx="4"/>
            <a:endCxn id="41" idx="0"/>
          </p:cNvCxnSpPr>
          <p:nvPr/>
        </p:nvCxnSpPr>
        <p:spPr>
          <a:xfrm flipH="1">
            <a:off x="2475225" y="1325867"/>
            <a:ext cx="12577" cy="638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1190650-EA70-4D53-8BFB-FF1812DCF5B6}"/>
              </a:ext>
            </a:extLst>
          </p:cNvPr>
          <p:cNvSpPr/>
          <p:nvPr/>
        </p:nvSpPr>
        <p:spPr>
          <a:xfrm>
            <a:off x="9038746" y="2817464"/>
            <a:ext cx="1949050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Hostels_Owned</a:t>
            </a:r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25AC2-399F-4574-9B90-D09065AB7D07}"/>
              </a:ext>
            </a:extLst>
          </p:cNvPr>
          <p:cNvSpPr/>
          <p:nvPr/>
        </p:nvSpPr>
        <p:spPr>
          <a:xfrm>
            <a:off x="8880888" y="2688535"/>
            <a:ext cx="2278998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40DCC1-5BCD-44F0-A3C3-F923F1175740}"/>
              </a:ext>
            </a:extLst>
          </p:cNvPr>
          <p:cNvCxnSpPr>
            <a:cxnSpLocks/>
            <a:stCxn id="52" idx="2"/>
            <a:endCxn id="28" idx="3"/>
          </p:cNvCxnSpPr>
          <p:nvPr/>
        </p:nvCxnSpPr>
        <p:spPr>
          <a:xfrm flipH="1">
            <a:off x="7036904" y="3205370"/>
            <a:ext cx="1843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8D5407-594A-4C2F-80EE-14CC9B42EB8B}"/>
              </a:ext>
            </a:extLst>
          </p:cNvPr>
          <p:cNvSpPr/>
          <p:nvPr/>
        </p:nvSpPr>
        <p:spPr>
          <a:xfrm>
            <a:off x="5515006" y="4337540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FEDE2E-918D-4D0C-8E08-664BF78EE245}"/>
              </a:ext>
            </a:extLst>
          </p:cNvPr>
          <p:cNvCxnSpPr>
            <a:cxnSpLocks/>
            <a:stCxn id="54" idx="0"/>
            <a:endCxn id="28" idx="2"/>
          </p:cNvCxnSpPr>
          <p:nvPr/>
        </p:nvCxnSpPr>
        <p:spPr>
          <a:xfrm flipH="1" flipV="1">
            <a:off x="5883965" y="3429000"/>
            <a:ext cx="15354" cy="908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252C6C-3D2B-40EC-826A-7636EB594A6A}"/>
              </a:ext>
            </a:extLst>
          </p:cNvPr>
          <p:cNvSpPr/>
          <p:nvPr/>
        </p:nvSpPr>
        <p:spPr>
          <a:xfrm>
            <a:off x="848875" y="293437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0E8E62-A4E8-4F98-85FB-873A3989E958}"/>
              </a:ext>
            </a:extLst>
          </p:cNvPr>
          <p:cNvCxnSpPr>
            <a:cxnSpLocks/>
            <a:stCxn id="56" idx="7"/>
          </p:cNvCxnSpPr>
          <p:nvPr/>
        </p:nvCxnSpPr>
        <p:spPr>
          <a:xfrm flipV="1">
            <a:off x="1822556" y="2634090"/>
            <a:ext cx="416412" cy="365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44C4536-3E9B-4C31-8E32-0A1841C93CDA}"/>
              </a:ext>
            </a:extLst>
          </p:cNvPr>
          <p:cNvSpPr/>
          <p:nvPr/>
        </p:nvSpPr>
        <p:spPr>
          <a:xfrm>
            <a:off x="7447383" y="1325867"/>
            <a:ext cx="1140739" cy="4319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HO_Id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79608-C560-49FC-8E85-6872C13B47A8}"/>
              </a:ext>
            </a:extLst>
          </p:cNvPr>
          <p:cNvSpPr txBox="1"/>
          <p:nvPr/>
        </p:nvSpPr>
        <p:spPr>
          <a:xfrm>
            <a:off x="-1" y="0"/>
            <a:ext cx="91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6 # Accounts Manager Attributes And Types: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047F8-E51B-4AF5-8664-FBBD193C72DA}"/>
              </a:ext>
            </a:extLst>
          </p:cNvPr>
          <p:cNvSpPr/>
          <p:nvPr/>
        </p:nvSpPr>
        <p:spPr>
          <a:xfrm>
            <a:off x="4731026" y="2981739"/>
            <a:ext cx="246223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Accounts_Manager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88C94-FA69-498A-9F77-EA9671AF0C1B}"/>
              </a:ext>
            </a:extLst>
          </p:cNvPr>
          <p:cNvSpPr txBox="1"/>
          <p:nvPr/>
        </p:nvSpPr>
        <p:spPr>
          <a:xfrm>
            <a:off x="5697404" y="442267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Age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FF5083-F046-4C40-B014-139409BBBD7B}"/>
              </a:ext>
            </a:extLst>
          </p:cNvPr>
          <p:cNvCxnSpPr>
            <a:cxnSpLocks/>
          </p:cNvCxnSpPr>
          <p:nvPr/>
        </p:nvCxnSpPr>
        <p:spPr>
          <a:xfrm>
            <a:off x="7755404" y="1645069"/>
            <a:ext cx="524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E1B1B5-FA24-4D7D-B964-3DC36B4E3EA1}"/>
              </a:ext>
            </a:extLst>
          </p:cNvPr>
          <p:cNvSpPr/>
          <p:nvPr/>
        </p:nvSpPr>
        <p:spPr>
          <a:xfrm>
            <a:off x="8722032" y="4451938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3EF8B0-9DA1-443C-863E-AB40797923CD}"/>
              </a:ext>
            </a:extLst>
          </p:cNvPr>
          <p:cNvSpPr/>
          <p:nvPr/>
        </p:nvSpPr>
        <p:spPr>
          <a:xfrm>
            <a:off x="8534400" y="4306957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8438BE-F096-4393-99F1-7D2DD803E6E8}"/>
              </a:ext>
            </a:extLst>
          </p:cNvPr>
          <p:cNvSpPr/>
          <p:nvPr/>
        </p:nvSpPr>
        <p:spPr>
          <a:xfrm>
            <a:off x="5391774" y="1061205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Name</a:t>
            </a: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A84CA3-B3B8-4A05-94AC-8B5B60E5CDB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6650795" y="1757809"/>
            <a:ext cx="1366958" cy="1213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2E8F72-0710-47C1-B937-C9927A6E09D7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7036904" y="3429000"/>
            <a:ext cx="1768536" cy="102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EDEBCE-4F76-4D7E-9B78-8999AAEB1DB8}"/>
              </a:ext>
            </a:extLst>
          </p:cNvPr>
          <p:cNvCxnSpPr>
            <a:cxnSpLocks/>
            <a:stCxn id="34" idx="4"/>
            <a:endCxn id="25" idx="0"/>
          </p:cNvCxnSpPr>
          <p:nvPr/>
        </p:nvCxnSpPr>
        <p:spPr>
          <a:xfrm>
            <a:off x="5962144" y="1757809"/>
            <a:ext cx="0" cy="1223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EAFAB15-9D84-4C99-98E9-13B8BD518193}"/>
              </a:ext>
            </a:extLst>
          </p:cNvPr>
          <p:cNvSpPr/>
          <p:nvPr/>
        </p:nvSpPr>
        <p:spPr>
          <a:xfrm>
            <a:off x="3508672" y="421286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928EBB8-7066-4F9D-933D-4EE4421145B7}"/>
              </a:ext>
            </a:extLst>
          </p:cNvPr>
          <p:cNvSpPr/>
          <p:nvPr/>
        </p:nvSpPr>
        <p:spPr>
          <a:xfrm>
            <a:off x="1904855" y="1964271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06DD27-F3BC-432E-919E-BC12B8EFEBDB}"/>
              </a:ext>
            </a:extLst>
          </p:cNvPr>
          <p:cNvSpPr/>
          <p:nvPr/>
        </p:nvSpPr>
        <p:spPr>
          <a:xfrm>
            <a:off x="118594" y="1796976"/>
            <a:ext cx="122846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E16D13-B786-4EA2-A7B3-FA9227639D12}"/>
              </a:ext>
            </a:extLst>
          </p:cNvPr>
          <p:cNvSpPr/>
          <p:nvPr/>
        </p:nvSpPr>
        <p:spPr>
          <a:xfrm>
            <a:off x="2742885" y="3213322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D6F73B-C4A2-407F-99DC-819B8CDFF648}"/>
              </a:ext>
            </a:extLst>
          </p:cNvPr>
          <p:cNvCxnSpPr>
            <a:stCxn id="38" idx="7"/>
          </p:cNvCxnSpPr>
          <p:nvPr/>
        </p:nvCxnSpPr>
        <p:spPr>
          <a:xfrm flipV="1">
            <a:off x="4482354" y="3429000"/>
            <a:ext cx="845020" cy="8858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5CC6CB-25FE-4419-928B-3269676798B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58171" y="2324328"/>
            <a:ext cx="1672855" cy="881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82C114-B751-4B76-B4A5-75AA96D8F54E}"/>
              </a:ext>
            </a:extLst>
          </p:cNvPr>
          <p:cNvCxnSpPr>
            <a:cxnSpLocks/>
            <a:stCxn id="39" idx="1"/>
            <a:endCxn id="40" idx="6"/>
          </p:cNvCxnSpPr>
          <p:nvPr/>
        </p:nvCxnSpPr>
        <p:spPr>
          <a:xfrm flipH="1" flipV="1">
            <a:off x="1347063" y="2020607"/>
            <a:ext cx="724849" cy="45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3D14BB-C498-450D-A698-FBD1AB1F5C4F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2878537" y="2558860"/>
            <a:ext cx="371452" cy="644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E1C9104-C57E-411E-92BA-674340842662}"/>
              </a:ext>
            </a:extLst>
          </p:cNvPr>
          <p:cNvSpPr/>
          <p:nvPr/>
        </p:nvSpPr>
        <p:spPr>
          <a:xfrm>
            <a:off x="1917433" y="87860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State</a:t>
            </a: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76AEB-4FFC-479A-94BC-AC9ED2821FF3}"/>
              </a:ext>
            </a:extLst>
          </p:cNvPr>
          <p:cNvCxnSpPr>
            <a:cxnSpLocks/>
            <a:stCxn id="46" idx="4"/>
            <a:endCxn id="39" idx="0"/>
          </p:cNvCxnSpPr>
          <p:nvPr/>
        </p:nvCxnSpPr>
        <p:spPr>
          <a:xfrm flipH="1">
            <a:off x="2475225" y="1325867"/>
            <a:ext cx="12577" cy="638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E7A56B8-00E2-4036-87FC-F417DAEA9C5B}"/>
              </a:ext>
            </a:extLst>
          </p:cNvPr>
          <p:cNvSpPr/>
          <p:nvPr/>
        </p:nvSpPr>
        <p:spPr>
          <a:xfrm>
            <a:off x="9038746" y="2817464"/>
            <a:ext cx="2148020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Hostels_Managed</a:t>
            </a:r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079CD9-AE59-4E8F-8554-495BAD801E8D}"/>
              </a:ext>
            </a:extLst>
          </p:cNvPr>
          <p:cNvSpPr/>
          <p:nvPr/>
        </p:nvSpPr>
        <p:spPr>
          <a:xfrm>
            <a:off x="8880887" y="2688535"/>
            <a:ext cx="2462237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FA962D-81E3-4755-961A-34E4A3CB3381}"/>
              </a:ext>
            </a:extLst>
          </p:cNvPr>
          <p:cNvCxnSpPr>
            <a:cxnSpLocks/>
            <a:stCxn id="49" idx="2"/>
            <a:endCxn id="25" idx="3"/>
          </p:cNvCxnSpPr>
          <p:nvPr/>
        </p:nvCxnSpPr>
        <p:spPr>
          <a:xfrm flipH="1">
            <a:off x="7193262" y="3205370"/>
            <a:ext cx="1687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F5CCE9C-976E-476D-A20D-71FD6D2AD1B9}"/>
              </a:ext>
            </a:extLst>
          </p:cNvPr>
          <p:cNvSpPr/>
          <p:nvPr/>
        </p:nvSpPr>
        <p:spPr>
          <a:xfrm>
            <a:off x="5592417" y="4345174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92F809-975A-405F-A587-49A58B19A7BC}"/>
              </a:ext>
            </a:extLst>
          </p:cNvPr>
          <p:cNvCxnSpPr>
            <a:cxnSpLocks/>
            <a:stCxn id="51" idx="0"/>
            <a:endCxn id="25" idx="2"/>
          </p:cNvCxnSpPr>
          <p:nvPr/>
        </p:nvCxnSpPr>
        <p:spPr>
          <a:xfrm flipH="1" flipV="1">
            <a:off x="5962144" y="3429000"/>
            <a:ext cx="14586" cy="916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3809A1F-D101-4188-85A3-B27108FECC7E}"/>
              </a:ext>
            </a:extLst>
          </p:cNvPr>
          <p:cNvSpPr/>
          <p:nvPr/>
        </p:nvSpPr>
        <p:spPr>
          <a:xfrm>
            <a:off x="848875" y="2934376"/>
            <a:ext cx="1140738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70F5AB-1084-4F02-939B-267F6C2E3AD7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1822556" y="2634090"/>
            <a:ext cx="416412" cy="365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7447383" y="1325867"/>
            <a:ext cx="1140739" cy="4319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DD1E9-16ED-4624-929A-F5CA862C8EDE}"/>
              </a:ext>
            </a:extLst>
          </p:cNvPr>
          <p:cNvSpPr txBox="1"/>
          <p:nvPr/>
        </p:nvSpPr>
        <p:spPr>
          <a:xfrm>
            <a:off x="2749825" y="2778944"/>
            <a:ext cx="6692349" cy="650056"/>
          </a:xfrm>
          <a:prstGeom prst="rect">
            <a:avLst/>
          </a:prstGeom>
          <a:noFill/>
          <a:effectLst>
            <a:glow rad="139700">
              <a:schemeClr val="accent1">
                <a:alpha val="40000"/>
              </a:schemeClr>
            </a:glow>
            <a:outerShdw blurRad="76200" dist="76200" dir="5400000" sx="99000" sy="99000" algn="ctr" rotWithShape="0">
              <a:srgbClr val="000000">
                <a:alpha val="78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600" b="1">
                <a:solidFill>
                  <a:srgbClr val="FFFF00"/>
                </a:solidFill>
              </a:rPr>
              <a:t>Relationships Between Them</a:t>
            </a:r>
            <a:endParaRPr lang="en-US" sz="20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3712B-ABD0-447B-B34E-FEE951585FFE}"/>
              </a:ext>
            </a:extLst>
          </p:cNvPr>
          <p:cNvSpPr txBox="1"/>
          <p:nvPr/>
        </p:nvSpPr>
        <p:spPr>
          <a:xfrm>
            <a:off x="-13253" y="0"/>
            <a:ext cx="91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7 # Student _ Room: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72D7C8-9A41-4FDF-9588-7659632B8AD2}"/>
              </a:ext>
            </a:extLst>
          </p:cNvPr>
          <p:cNvSpPr/>
          <p:nvPr/>
        </p:nvSpPr>
        <p:spPr>
          <a:xfrm>
            <a:off x="2227172" y="3214426"/>
            <a:ext cx="16962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35737B8-4809-4D91-968B-082E01FD92E7}"/>
              </a:ext>
            </a:extLst>
          </p:cNvPr>
          <p:cNvSpPr/>
          <p:nvPr/>
        </p:nvSpPr>
        <p:spPr>
          <a:xfrm>
            <a:off x="2133684" y="2068399"/>
            <a:ext cx="114073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86D312-3F70-46A8-A0C5-151CF845EB22}"/>
              </a:ext>
            </a:extLst>
          </p:cNvPr>
          <p:cNvCxnSpPr>
            <a:cxnSpLocks/>
            <a:stCxn id="101" idx="4"/>
          </p:cNvCxnSpPr>
          <p:nvPr/>
        </p:nvCxnSpPr>
        <p:spPr>
          <a:xfrm flipH="1">
            <a:off x="3453027" y="2165806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A5FCB1-8724-45DF-BB82-966551C386FC}"/>
              </a:ext>
            </a:extLst>
          </p:cNvPr>
          <p:cNvCxnSpPr>
            <a:cxnSpLocks/>
            <a:stCxn id="98" idx="4"/>
          </p:cNvCxnSpPr>
          <p:nvPr/>
        </p:nvCxnSpPr>
        <p:spPr>
          <a:xfrm flipH="1">
            <a:off x="2704053" y="2515660"/>
            <a:ext cx="1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369C1D7-3A60-4AC1-BA68-05C04186E1F3}"/>
              </a:ext>
            </a:extLst>
          </p:cNvPr>
          <p:cNvSpPr/>
          <p:nvPr/>
        </p:nvSpPr>
        <p:spPr>
          <a:xfrm rot="747566">
            <a:off x="3282214" y="1725310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Student_Id</a:t>
            </a:r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C4BE5FA-5909-457B-9363-299B32E7714C}"/>
              </a:ext>
            </a:extLst>
          </p:cNvPr>
          <p:cNvSpPr/>
          <p:nvPr/>
        </p:nvSpPr>
        <p:spPr>
          <a:xfrm>
            <a:off x="2721040" y="4784799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A53B78B-7668-4E6E-8F27-9B2DA31CF628}"/>
              </a:ext>
            </a:extLst>
          </p:cNvPr>
          <p:cNvSpPr/>
          <p:nvPr/>
        </p:nvSpPr>
        <p:spPr>
          <a:xfrm>
            <a:off x="2616164" y="4676428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937ECB6-D669-4188-95F7-12D883E4051B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232373" y="3666852"/>
            <a:ext cx="163722" cy="1009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2B43B6-C385-4069-8009-2684B2A25E9C}"/>
              </a:ext>
            </a:extLst>
          </p:cNvPr>
          <p:cNvCxnSpPr>
            <a:cxnSpLocks/>
          </p:cNvCxnSpPr>
          <p:nvPr/>
        </p:nvCxnSpPr>
        <p:spPr>
          <a:xfrm>
            <a:off x="3565275" y="1997902"/>
            <a:ext cx="629344" cy="14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7132CC6B-40A0-40DC-BBB1-977ACF2EBEC7}"/>
              </a:ext>
            </a:extLst>
          </p:cNvPr>
          <p:cNvSpPr/>
          <p:nvPr/>
        </p:nvSpPr>
        <p:spPr>
          <a:xfrm rot="1505780">
            <a:off x="344164" y="4901993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3FAE0C-D40D-4FB2-A6D7-3E837993DA09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959053" y="3658327"/>
            <a:ext cx="1268119" cy="1270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68F47C42-54E2-4992-A6CD-1319E2CD35B3}"/>
              </a:ext>
            </a:extLst>
          </p:cNvPr>
          <p:cNvSpPr/>
          <p:nvPr/>
        </p:nvSpPr>
        <p:spPr>
          <a:xfrm>
            <a:off x="1899976" y="4485483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86FCDB5-C301-40BB-A413-A02F63B9E703}"/>
              </a:ext>
            </a:extLst>
          </p:cNvPr>
          <p:cNvCxnSpPr>
            <a:cxnSpLocks/>
          </p:cNvCxnSpPr>
          <p:nvPr/>
        </p:nvCxnSpPr>
        <p:spPr>
          <a:xfrm flipV="1">
            <a:off x="2370271" y="3658327"/>
            <a:ext cx="215941" cy="844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B9BCA15-B2E6-4267-B273-9B1DE4A04DC4}"/>
              </a:ext>
            </a:extLst>
          </p:cNvPr>
          <p:cNvSpPr/>
          <p:nvPr/>
        </p:nvSpPr>
        <p:spPr>
          <a:xfrm>
            <a:off x="2034477" y="4580868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/>
              <a:t>Age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A74BA7E-C8A5-4122-BA7E-0814316D92BF}"/>
              </a:ext>
            </a:extLst>
          </p:cNvPr>
          <p:cNvSpPr/>
          <p:nvPr/>
        </p:nvSpPr>
        <p:spPr>
          <a:xfrm>
            <a:off x="765934" y="2287983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8E1F325-B8D4-43EC-B489-A84F2085EB41}"/>
              </a:ext>
            </a:extLst>
          </p:cNvPr>
          <p:cNvSpPr/>
          <p:nvPr/>
        </p:nvSpPr>
        <p:spPr>
          <a:xfrm>
            <a:off x="189755" y="1593366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FAAF865-7D1D-49D9-967C-4950A4FBBC56}"/>
              </a:ext>
            </a:extLst>
          </p:cNvPr>
          <p:cNvSpPr/>
          <p:nvPr/>
        </p:nvSpPr>
        <p:spPr>
          <a:xfrm>
            <a:off x="669784" y="3642060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2CD8A94-00ED-4C5A-BC6F-97094107D18B}"/>
              </a:ext>
            </a:extLst>
          </p:cNvPr>
          <p:cNvCxnSpPr>
            <a:cxnSpLocks/>
            <a:stCxn id="148" idx="5"/>
          </p:cNvCxnSpPr>
          <p:nvPr/>
        </p:nvCxnSpPr>
        <p:spPr>
          <a:xfrm>
            <a:off x="1739616" y="2643850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15F8413-31B0-4F8A-AE8B-71BE6D82C832}"/>
              </a:ext>
            </a:extLst>
          </p:cNvPr>
          <p:cNvCxnSpPr>
            <a:cxnSpLocks/>
            <a:stCxn id="148" idx="1"/>
            <a:endCxn id="149" idx="4"/>
          </p:cNvCxnSpPr>
          <p:nvPr/>
        </p:nvCxnSpPr>
        <p:spPr>
          <a:xfrm flipH="1" flipV="1">
            <a:off x="813825" y="1946708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DCEBAA4-B102-4C46-933F-39BB9391E5AB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1130063" y="2704907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92BADA75-42F1-4C4E-B339-FA772BCAD667}"/>
              </a:ext>
            </a:extLst>
          </p:cNvPr>
          <p:cNvSpPr/>
          <p:nvPr/>
        </p:nvSpPr>
        <p:spPr>
          <a:xfrm>
            <a:off x="1437895" y="13238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A55DE7B-9F52-4706-93EE-39B109779254}"/>
              </a:ext>
            </a:extLst>
          </p:cNvPr>
          <p:cNvCxnSpPr>
            <a:cxnSpLocks/>
            <a:stCxn id="154" idx="4"/>
            <a:endCxn id="148" idx="7"/>
          </p:cNvCxnSpPr>
          <p:nvPr/>
        </p:nvCxnSpPr>
        <p:spPr>
          <a:xfrm flipH="1">
            <a:off x="1739616" y="1607705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BF4639B-871E-4D0B-9AF8-EA448AD71D16}"/>
              </a:ext>
            </a:extLst>
          </p:cNvPr>
          <p:cNvSpPr/>
          <p:nvPr/>
        </p:nvSpPr>
        <p:spPr>
          <a:xfrm>
            <a:off x="-2027" y="2990321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7E26B2C-F6BF-4819-AD27-AF5E46B64C96}"/>
              </a:ext>
            </a:extLst>
          </p:cNvPr>
          <p:cNvCxnSpPr>
            <a:cxnSpLocks/>
            <a:stCxn id="156" idx="0"/>
            <a:endCxn id="148" idx="3"/>
          </p:cNvCxnSpPr>
          <p:nvPr/>
        </p:nvCxnSpPr>
        <p:spPr>
          <a:xfrm flipV="1">
            <a:off x="483465" y="2643850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2550B6A-553B-45A4-B18C-9984769480F8}"/>
              </a:ext>
            </a:extLst>
          </p:cNvPr>
          <p:cNvSpPr/>
          <p:nvPr/>
        </p:nvSpPr>
        <p:spPr>
          <a:xfrm>
            <a:off x="8268552" y="3219809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CB1593F-728F-4DC1-AE8C-9FB1390E6324}"/>
              </a:ext>
            </a:extLst>
          </p:cNvPr>
          <p:cNvSpPr/>
          <p:nvPr/>
        </p:nvSpPr>
        <p:spPr>
          <a:xfrm rot="1594371">
            <a:off x="10663546" y="1597910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Room_Id</a:t>
            </a:r>
            <a:endParaRPr lang="en-US" sz="140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6BB8043-A29A-4D96-A014-B063A0120B7A}"/>
              </a:ext>
            </a:extLst>
          </p:cNvPr>
          <p:cNvCxnSpPr>
            <a:cxnSpLocks/>
          </p:cNvCxnSpPr>
          <p:nvPr/>
        </p:nvCxnSpPr>
        <p:spPr>
          <a:xfrm>
            <a:off x="10932937" y="1844198"/>
            <a:ext cx="445238" cy="2242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8415248" y="1454053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Room_Type</a:t>
            </a:r>
            <a:endParaRPr lang="en-US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6FBBB9A-D8FA-43BE-BF7F-38FAC3893B82}"/>
              </a:ext>
            </a:extLst>
          </p:cNvPr>
          <p:cNvCxnSpPr>
            <a:cxnSpLocks/>
            <a:stCxn id="211" idx="4"/>
          </p:cNvCxnSpPr>
          <p:nvPr/>
        </p:nvCxnSpPr>
        <p:spPr>
          <a:xfrm flipH="1">
            <a:off x="9590888" y="2121350"/>
            <a:ext cx="1504868" cy="1093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BB50BA4-DD66-4C66-B0D4-D70A253E08EE}"/>
              </a:ext>
            </a:extLst>
          </p:cNvPr>
          <p:cNvCxnSpPr>
            <a:cxnSpLocks/>
            <a:stCxn id="213" idx="4"/>
            <a:endCxn id="210" idx="0"/>
          </p:cNvCxnSpPr>
          <p:nvPr/>
        </p:nvCxnSpPr>
        <p:spPr>
          <a:xfrm>
            <a:off x="9116690" y="1855712"/>
            <a:ext cx="0" cy="13640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1AA62519-60E4-45DB-81DF-E08E103CA053}"/>
              </a:ext>
            </a:extLst>
          </p:cNvPr>
          <p:cNvSpPr/>
          <p:nvPr/>
        </p:nvSpPr>
        <p:spPr>
          <a:xfrm rot="20843277">
            <a:off x="9990354" y="4486325"/>
            <a:ext cx="1809488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Students_Alloted</a:t>
            </a:r>
            <a:endParaRPr lang="en-US" sz="14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45F0B623-5230-4AE5-941F-A0439E973C04}"/>
              </a:ext>
            </a:extLst>
          </p:cNvPr>
          <p:cNvSpPr/>
          <p:nvPr/>
        </p:nvSpPr>
        <p:spPr>
          <a:xfrm rot="20938254">
            <a:off x="9777006" y="4342563"/>
            <a:ext cx="2190388" cy="6162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C6C6EFE-93AD-42C5-B446-BDC861D0458D}"/>
              </a:ext>
            </a:extLst>
          </p:cNvPr>
          <p:cNvCxnSpPr>
            <a:cxnSpLocks/>
            <a:stCxn id="228" idx="0"/>
          </p:cNvCxnSpPr>
          <p:nvPr/>
        </p:nvCxnSpPr>
        <p:spPr>
          <a:xfrm flipH="1" flipV="1">
            <a:off x="9738291" y="3666852"/>
            <a:ext cx="1074966" cy="6814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1F6235AA-ED06-4D00-9322-8C7C3622D209}"/>
              </a:ext>
            </a:extLst>
          </p:cNvPr>
          <p:cNvSpPr/>
          <p:nvPr/>
        </p:nvSpPr>
        <p:spPr>
          <a:xfrm>
            <a:off x="8142265" y="5332469"/>
            <a:ext cx="1696276" cy="380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19225E80-8892-48F3-992D-C63D675597B7}"/>
              </a:ext>
            </a:extLst>
          </p:cNvPr>
          <p:cNvSpPr/>
          <p:nvPr/>
        </p:nvSpPr>
        <p:spPr>
          <a:xfrm>
            <a:off x="8015978" y="5235874"/>
            <a:ext cx="1948850" cy="618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4FDB75E-27D3-4E44-831A-6F14444475A6}"/>
              </a:ext>
            </a:extLst>
          </p:cNvPr>
          <p:cNvCxnSpPr>
            <a:cxnSpLocks/>
            <a:stCxn id="235" idx="0"/>
            <a:endCxn id="210" idx="2"/>
          </p:cNvCxnSpPr>
          <p:nvPr/>
        </p:nvCxnSpPr>
        <p:spPr>
          <a:xfrm flipV="1">
            <a:off x="8990403" y="3667070"/>
            <a:ext cx="126287" cy="15688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3BFD0297-8AA0-4762-A1F7-C6D4462AA1B3}"/>
              </a:ext>
            </a:extLst>
          </p:cNvPr>
          <p:cNvSpPr/>
          <p:nvPr/>
        </p:nvSpPr>
        <p:spPr>
          <a:xfrm rot="1473916">
            <a:off x="6748372" y="4787824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FDE2DD0-07C8-450B-9E38-6646CC86EA4B}"/>
              </a:ext>
            </a:extLst>
          </p:cNvPr>
          <p:cNvCxnSpPr>
            <a:cxnSpLocks/>
            <a:stCxn id="241" idx="0"/>
          </p:cNvCxnSpPr>
          <p:nvPr/>
        </p:nvCxnSpPr>
        <p:spPr>
          <a:xfrm flipV="1">
            <a:off x="7444094" y="3666853"/>
            <a:ext cx="1313841" cy="1141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1EBDA058-6F30-4B2C-8E79-EA49C94CBB2D}"/>
              </a:ext>
            </a:extLst>
          </p:cNvPr>
          <p:cNvSpPr/>
          <p:nvPr/>
        </p:nvSpPr>
        <p:spPr>
          <a:xfrm rot="20151959">
            <a:off x="7342762" y="2065147"/>
            <a:ext cx="1073983" cy="5530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Location</a:t>
            </a:r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50AA19D-0FAD-4D0D-ADE7-D6001D73756D}"/>
              </a:ext>
            </a:extLst>
          </p:cNvPr>
          <p:cNvSpPr/>
          <p:nvPr/>
        </p:nvSpPr>
        <p:spPr>
          <a:xfrm rot="19632942">
            <a:off x="5919389" y="1662667"/>
            <a:ext cx="1172143" cy="4729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Room_N0</a:t>
            </a:r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B8282A3A-80BC-44B3-9F80-293A710172AD}"/>
              </a:ext>
            </a:extLst>
          </p:cNvPr>
          <p:cNvCxnSpPr>
            <a:cxnSpLocks/>
          </p:cNvCxnSpPr>
          <p:nvPr/>
        </p:nvCxnSpPr>
        <p:spPr>
          <a:xfrm>
            <a:off x="8101014" y="2534430"/>
            <a:ext cx="482190" cy="679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1B0772A-78DF-4C6D-8414-6816DA15CCFA}"/>
              </a:ext>
            </a:extLst>
          </p:cNvPr>
          <p:cNvCxnSpPr>
            <a:cxnSpLocks/>
          </p:cNvCxnSpPr>
          <p:nvPr/>
        </p:nvCxnSpPr>
        <p:spPr>
          <a:xfrm flipH="1" flipV="1">
            <a:off x="6724765" y="2032620"/>
            <a:ext cx="796905" cy="212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C27C8EC3-AF75-4E66-A7CE-EA1E19431F41}"/>
              </a:ext>
            </a:extLst>
          </p:cNvPr>
          <p:cNvSpPr/>
          <p:nvPr/>
        </p:nvSpPr>
        <p:spPr>
          <a:xfrm>
            <a:off x="7332694" y="772869"/>
            <a:ext cx="1206221" cy="355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Floor_No</a:t>
            </a:r>
            <a:endParaRPr lang="en-US" sz="140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77031AC-CF09-4C16-9960-6654DD33F44F}"/>
              </a:ext>
            </a:extLst>
          </p:cNvPr>
          <p:cNvCxnSpPr>
            <a:cxnSpLocks/>
            <a:stCxn id="250" idx="4"/>
            <a:endCxn id="246" idx="0"/>
          </p:cNvCxnSpPr>
          <p:nvPr/>
        </p:nvCxnSpPr>
        <p:spPr>
          <a:xfrm flipH="1">
            <a:off x="7766698" y="1128631"/>
            <a:ext cx="169107" cy="9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Flowchart: Decision 264">
            <a:extLst>
              <a:ext uri="{FF2B5EF4-FFF2-40B4-BE49-F238E27FC236}">
                <a16:creationId xmlns:a16="http://schemas.microsoft.com/office/drawing/2014/main" id="{6809BC8E-D7B5-4DAF-829E-18762E9A42BF}"/>
              </a:ext>
            </a:extLst>
          </p:cNvPr>
          <p:cNvSpPr/>
          <p:nvPr/>
        </p:nvSpPr>
        <p:spPr>
          <a:xfrm>
            <a:off x="5290004" y="3173483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BC8FB421-9D9F-47F0-B4DA-7765C4E1D714}"/>
              </a:ext>
            </a:extLst>
          </p:cNvPr>
          <p:cNvSpPr/>
          <p:nvPr/>
        </p:nvSpPr>
        <p:spPr>
          <a:xfrm>
            <a:off x="5719619" y="3289550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Allotted</a:t>
            </a:r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471EEC7-485F-4621-BEEF-34A0D9A39424}"/>
              </a:ext>
            </a:extLst>
          </p:cNvPr>
          <p:cNvCxnSpPr>
            <a:cxnSpLocks/>
            <a:stCxn id="265" idx="1"/>
            <a:endCxn id="97" idx="3"/>
          </p:cNvCxnSpPr>
          <p:nvPr/>
        </p:nvCxnSpPr>
        <p:spPr>
          <a:xfrm flipH="1">
            <a:off x="3923450" y="3433245"/>
            <a:ext cx="136655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F0B2CED-EA0A-4FF1-9766-2A62E13E5436}"/>
              </a:ext>
            </a:extLst>
          </p:cNvPr>
          <p:cNvCxnSpPr>
            <a:cxnSpLocks/>
            <a:stCxn id="210" idx="1"/>
            <a:endCxn id="265" idx="3"/>
          </p:cNvCxnSpPr>
          <p:nvPr/>
        </p:nvCxnSpPr>
        <p:spPr>
          <a:xfrm flipH="1" flipV="1">
            <a:off x="6992990" y="3433245"/>
            <a:ext cx="1275562" cy="10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C095E30-1D46-40F3-ABCF-FA48F8BDBEA7}"/>
              </a:ext>
            </a:extLst>
          </p:cNvPr>
          <p:cNvCxnSpPr>
            <a:cxnSpLocks/>
          </p:cNvCxnSpPr>
          <p:nvPr/>
        </p:nvCxnSpPr>
        <p:spPr>
          <a:xfrm>
            <a:off x="8142265" y="3289550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98F1BA59-B69E-4188-B5D5-88AC68603217}"/>
              </a:ext>
            </a:extLst>
          </p:cNvPr>
          <p:cNvSpPr/>
          <p:nvPr/>
        </p:nvSpPr>
        <p:spPr>
          <a:xfrm>
            <a:off x="4148108" y="3352522"/>
            <a:ext cx="177039" cy="1529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lowchart: Connector 280">
            <a:extLst>
              <a:ext uri="{FF2B5EF4-FFF2-40B4-BE49-F238E27FC236}">
                <a16:creationId xmlns:a16="http://schemas.microsoft.com/office/drawing/2014/main" id="{575B76BD-DDDE-4798-8D5F-5BAFA67ADEE9}"/>
              </a:ext>
            </a:extLst>
          </p:cNvPr>
          <p:cNvSpPr/>
          <p:nvPr/>
        </p:nvSpPr>
        <p:spPr>
          <a:xfrm>
            <a:off x="7888600" y="3356766"/>
            <a:ext cx="177039" cy="1529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1403477-46CE-465C-A2A1-D6A2F10E568B}"/>
              </a:ext>
            </a:extLst>
          </p:cNvPr>
          <p:cNvCxnSpPr>
            <a:cxnSpLocks/>
            <a:endCxn id="97" idx="3"/>
          </p:cNvCxnSpPr>
          <p:nvPr/>
        </p:nvCxnSpPr>
        <p:spPr>
          <a:xfrm flipH="1" flipV="1">
            <a:off x="3923450" y="3438057"/>
            <a:ext cx="177912" cy="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97320AD-8FC2-47CA-A338-2680F186644C}"/>
              </a:ext>
            </a:extLst>
          </p:cNvPr>
          <p:cNvCxnSpPr>
            <a:cxnSpLocks/>
          </p:cNvCxnSpPr>
          <p:nvPr/>
        </p:nvCxnSpPr>
        <p:spPr>
          <a:xfrm flipH="1" flipV="1">
            <a:off x="3908249" y="3289550"/>
            <a:ext cx="202091" cy="152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358EC1E-CC10-41E4-937A-4F415816CE7F}"/>
              </a:ext>
            </a:extLst>
          </p:cNvPr>
          <p:cNvCxnSpPr>
            <a:cxnSpLocks/>
          </p:cNvCxnSpPr>
          <p:nvPr/>
        </p:nvCxnSpPr>
        <p:spPr>
          <a:xfrm flipH="1">
            <a:off x="3922254" y="3442073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EEB6CB1F-E78D-4DEB-8C95-651F641BE66E}"/>
              </a:ext>
            </a:extLst>
          </p:cNvPr>
          <p:cNvSpPr/>
          <p:nvPr/>
        </p:nvSpPr>
        <p:spPr>
          <a:xfrm>
            <a:off x="10904708" y="3109596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Rent</a:t>
            </a:r>
            <a:endParaRPr lang="en-US" sz="1400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FABBF1D-BE6B-4F19-9FDA-AE81B52552FA}"/>
              </a:ext>
            </a:extLst>
          </p:cNvPr>
          <p:cNvCxnSpPr>
            <a:cxnSpLocks/>
            <a:stCxn id="299" idx="2"/>
            <a:endCxn id="210" idx="3"/>
          </p:cNvCxnSpPr>
          <p:nvPr/>
        </p:nvCxnSpPr>
        <p:spPr>
          <a:xfrm flipH="1">
            <a:off x="9964828" y="3385910"/>
            <a:ext cx="939880" cy="57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242C1-A8B1-E926-70F7-EB0650EC6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75EEB-89F3-83A7-1C3E-8936BEBF0EF0}"/>
              </a:ext>
            </a:extLst>
          </p:cNvPr>
          <p:cNvSpPr txBox="1"/>
          <p:nvPr/>
        </p:nvSpPr>
        <p:spPr>
          <a:xfrm>
            <a:off x="-1" y="0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8 # MessManager _ Hostel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1A3DFE-65E5-44D2-B8E9-28F7B083CE32}"/>
              </a:ext>
            </a:extLst>
          </p:cNvPr>
          <p:cNvSpPr/>
          <p:nvPr/>
        </p:nvSpPr>
        <p:spPr>
          <a:xfrm>
            <a:off x="2227171" y="3214426"/>
            <a:ext cx="1948849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Mess_Manager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13BC532-F469-4FEE-8AFB-9DB124C35630}"/>
              </a:ext>
            </a:extLst>
          </p:cNvPr>
          <p:cNvSpPr/>
          <p:nvPr/>
        </p:nvSpPr>
        <p:spPr>
          <a:xfrm>
            <a:off x="2133684" y="2068399"/>
            <a:ext cx="114073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D4935E-F023-4C60-A254-2BFA4E48F3A8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3453028" y="2159643"/>
            <a:ext cx="432262" cy="1036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F5821C-E1BB-4ECE-8695-DD68C31C726A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2704053" y="2515660"/>
            <a:ext cx="1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11C2387-75B4-443D-AF2A-19DB4198C4BD}"/>
              </a:ext>
            </a:extLst>
          </p:cNvPr>
          <p:cNvSpPr/>
          <p:nvPr/>
        </p:nvSpPr>
        <p:spPr>
          <a:xfrm rot="967747">
            <a:off x="3282588" y="1722671"/>
            <a:ext cx="1329233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Mm_Id</a:t>
            </a:r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AFB9D5-143E-4C25-9A3B-31038A03D93F}"/>
              </a:ext>
            </a:extLst>
          </p:cNvPr>
          <p:cNvSpPr/>
          <p:nvPr/>
        </p:nvSpPr>
        <p:spPr>
          <a:xfrm>
            <a:off x="2721040" y="4784799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D9E86D-0866-4930-98D1-289077834813}"/>
              </a:ext>
            </a:extLst>
          </p:cNvPr>
          <p:cNvSpPr/>
          <p:nvPr/>
        </p:nvSpPr>
        <p:spPr>
          <a:xfrm>
            <a:off x="2616164" y="4676428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0157AC-FC0A-4783-AF95-0E96796E3720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3396095" y="3666852"/>
            <a:ext cx="0" cy="1009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B21EBF7-7331-4659-90B5-34A3E90843AD}"/>
              </a:ext>
            </a:extLst>
          </p:cNvPr>
          <p:cNvSpPr/>
          <p:nvPr/>
        </p:nvSpPr>
        <p:spPr>
          <a:xfrm rot="19633434">
            <a:off x="4386816" y="4439847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Hostel_Manged</a:t>
            </a:r>
            <a:endParaRPr lang="en-US" sz="1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3102E4-21AB-45C9-B115-CB816AB38C6C}"/>
              </a:ext>
            </a:extLst>
          </p:cNvPr>
          <p:cNvSpPr/>
          <p:nvPr/>
        </p:nvSpPr>
        <p:spPr>
          <a:xfrm rot="19822599">
            <a:off x="4295650" y="4304278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DF059CF-217D-49C5-9121-FB54F6EF21B8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3908249" y="3666852"/>
            <a:ext cx="873891" cy="6875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A85AF8-7187-481B-8FCB-0BE26BD5630A}"/>
              </a:ext>
            </a:extLst>
          </p:cNvPr>
          <p:cNvCxnSpPr>
            <a:cxnSpLocks/>
          </p:cNvCxnSpPr>
          <p:nvPr/>
        </p:nvCxnSpPr>
        <p:spPr>
          <a:xfrm>
            <a:off x="3669710" y="1989697"/>
            <a:ext cx="400295" cy="121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D3A7838-2DFA-478B-89D4-C13DD5B09EDB}"/>
              </a:ext>
            </a:extLst>
          </p:cNvPr>
          <p:cNvSpPr/>
          <p:nvPr/>
        </p:nvSpPr>
        <p:spPr>
          <a:xfrm rot="1505780">
            <a:off x="344164" y="4901993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F0F160-5C88-4DED-AB8F-F510837BA169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59053" y="3658327"/>
            <a:ext cx="1268119" cy="1270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DE9A9BD-BA40-4A03-B349-4234A04484F2}"/>
              </a:ext>
            </a:extLst>
          </p:cNvPr>
          <p:cNvSpPr/>
          <p:nvPr/>
        </p:nvSpPr>
        <p:spPr>
          <a:xfrm>
            <a:off x="1899976" y="4485483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2D81A0-B93B-4EA9-AEE7-B4F3C3E9D8C8}"/>
              </a:ext>
            </a:extLst>
          </p:cNvPr>
          <p:cNvCxnSpPr>
            <a:cxnSpLocks/>
          </p:cNvCxnSpPr>
          <p:nvPr/>
        </p:nvCxnSpPr>
        <p:spPr>
          <a:xfrm flipV="1">
            <a:off x="2370271" y="3658327"/>
            <a:ext cx="215941" cy="844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4E29AC4-AC6D-418E-A12A-87C63B40956A}"/>
              </a:ext>
            </a:extLst>
          </p:cNvPr>
          <p:cNvSpPr/>
          <p:nvPr/>
        </p:nvSpPr>
        <p:spPr>
          <a:xfrm>
            <a:off x="765934" y="2287983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EBD4155-69FE-4BAF-9A79-4F5795BEE02A}"/>
              </a:ext>
            </a:extLst>
          </p:cNvPr>
          <p:cNvSpPr/>
          <p:nvPr/>
        </p:nvSpPr>
        <p:spPr>
          <a:xfrm>
            <a:off x="189755" y="1593366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3DA2FB6-184E-490A-83C1-127A9833EB05}"/>
              </a:ext>
            </a:extLst>
          </p:cNvPr>
          <p:cNvSpPr/>
          <p:nvPr/>
        </p:nvSpPr>
        <p:spPr>
          <a:xfrm>
            <a:off x="669784" y="3642060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7D131C-1718-409A-83F8-C214BB220664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1739616" y="2643850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6058FD-9FFE-4724-A8BE-2EFDDDCE202A}"/>
              </a:ext>
            </a:extLst>
          </p:cNvPr>
          <p:cNvCxnSpPr>
            <a:cxnSpLocks/>
            <a:stCxn id="66" idx="1"/>
            <a:endCxn id="67" idx="4"/>
          </p:cNvCxnSpPr>
          <p:nvPr/>
        </p:nvCxnSpPr>
        <p:spPr>
          <a:xfrm flipH="1" flipV="1">
            <a:off x="813825" y="1946708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AB2871-F161-41EC-BBFA-13F74829FF46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1130063" y="2704907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F29094E-FE99-4452-B2F2-554968B9BC0F}"/>
              </a:ext>
            </a:extLst>
          </p:cNvPr>
          <p:cNvSpPr/>
          <p:nvPr/>
        </p:nvSpPr>
        <p:spPr>
          <a:xfrm>
            <a:off x="1437895" y="13238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613698-B75E-4406-8138-9ECE5F033045}"/>
              </a:ext>
            </a:extLst>
          </p:cNvPr>
          <p:cNvCxnSpPr>
            <a:cxnSpLocks/>
            <a:stCxn id="72" idx="4"/>
            <a:endCxn id="66" idx="7"/>
          </p:cNvCxnSpPr>
          <p:nvPr/>
        </p:nvCxnSpPr>
        <p:spPr>
          <a:xfrm flipH="1">
            <a:off x="1739616" y="1607705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6E1C3D3-CA91-48C6-947E-90F6345A6666}"/>
              </a:ext>
            </a:extLst>
          </p:cNvPr>
          <p:cNvSpPr/>
          <p:nvPr/>
        </p:nvSpPr>
        <p:spPr>
          <a:xfrm>
            <a:off x="-2027" y="2990321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01BABB-3947-4A5D-B847-DEEAA671D5B6}"/>
              </a:ext>
            </a:extLst>
          </p:cNvPr>
          <p:cNvCxnSpPr>
            <a:cxnSpLocks/>
            <a:stCxn id="75" idx="0"/>
            <a:endCxn id="66" idx="3"/>
          </p:cNvCxnSpPr>
          <p:nvPr/>
        </p:nvCxnSpPr>
        <p:spPr>
          <a:xfrm flipV="1">
            <a:off x="483465" y="2643850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3089D6-61DD-40BD-9195-67E3291D30BB}"/>
              </a:ext>
            </a:extLst>
          </p:cNvPr>
          <p:cNvSpPr/>
          <p:nvPr/>
        </p:nvSpPr>
        <p:spPr>
          <a:xfrm>
            <a:off x="2046962" y="4591109"/>
            <a:ext cx="4635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431A89-02E0-4ACB-8D5D-B9EBB020C00F}"/>
              </a:ext>
            </a:extLst>
          </p:cNvPr>
          <p:cNvSpPr/>
          <p:nvPr/>
        </p:nvSpPr>
        <p:spPr>
          <a:xfrm>
            <a:off x="8268552" y="3219809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5701AA-CAAC-4B4E-8DBF-FE06784633F5}"/>
              </a:ext>
            </a:extLst>
          </p:cNvPr>
          <p:cNvSpPr/>
          <p:nvPr/>
        </p:nvSpPr>
        <p:spPr>
          <a:xfrm rot="924217">
            <a:off x="10634783" y="1522339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55EFF4-BE54-4A5B-B610-DCD63837A51B}"/>
              </a:ext>
            </a:extLst>
          </p:cNvPr>
          <p:cNvCxnSpPr>
            <a:cxnSpLocks/>
          </p:cNvCxnSpPr>
          <p:nvPr/>
        </p:nvCxnSpPr>
        <p:spPr>
          <a:xfrm>
            <a:off x="10899906" y="1830689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921871C-058F-44F9-9AA5-165AF6032560}"/>
              </a:ext>
            </a:extLst>
          </p:cNvPr>
          <p:cNvSpPr/>
          <p:nvPr/>
        </p:nvSpPr>
        <p:spPr>
          <a:xfrm>
            <a:off x="8786506" y="1566309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83F346-C9E9-4FC9-88A3-6E713AB23DDB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9487947" y="2065041"/>
            <a:ext cx="1629257" cy="1149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2C9442-8472-4DF0-B592-0F1FA533D7CA}"/>
              </a:ext>
            </a:extLst>
          </p:cNvPr>
          <p:cNvCxnSpPr>
            <a:cxnSpLocks/>
            <a:stCxn id="85" idx="4"/>
            <a:endCxn id="81" idx="0"/>
          </p:cNvCxnSpPr>
          <p:nvPr/>
        </p:nvCxnSpPr>
        <p:spPr>
          <a:xfrm flipH="1">
            <a:off x="9116690" y="1967968"/>
            <a:ext cx="371258" cy="125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7FD3BDF-5EBD-4C95-AEC2-A532FD917EF8}"/>
              </a:ext>
            </a:extLst>
          </p:cNvPr>
          <p:cNvSpPr/>
          <p:nvPr/>
        </p:nvSpPr>
        <p:spPr>
          <a:xfrm rot="20843277">
            <a:off x="9118264" y="4963341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311792-39DB-4A1F-9434-B5E6BA001C9B}"/>
              </a:ext>
            </a:extLst>
          </p:cNvPr>
          <p:cNvSpPr/>
          <p:nvPr/>
        </p:nvSpPr>
        <p:spPr>
          <a:xfrm rot="20938254">
            <a:off x="8995932" y="4838873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C8A7A0-E5C8-42FC-9F7A-CCDED1B3F555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9590200" y="3658329"/>
            <a:ext cx="167844" cy="1186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21692B5-FE23-4B3E-A6A7-BBF8CC8F5963}"/>
              </a:ext>
            </a:extLst>
          </p:cNvPr>
          <p:cNvSpPr/>
          <p:nvPr/>
        </p:nvSpPr>
        <p:spPr>
          <a:xfrm>
            <a:off x="7557836" y="570352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FE72ED7-C20B-4181-BFE1-39BFEC5C665D}"/>
              </a:ext>
            </a:extLst>
          </p:cNvPr>
          <p:cNvSpPr/>
          <p:nvPr/>
        </p:nvSpPr>
        <p:spPr>
          <a:xfrm>
            <a:off x="7431549" y="560693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2082B8-6F81-459C-AF6E-3ED5999E3840}"/>
              </a:ext>
            </a:extLst>
          </p:cNvPr>
          <p:cNvCxnSpPr>
            <a:cxnSpLocks/>
            <a:stCxn id="92" idx="0"/>
            <a:endCxn id="81" idx="2"/>
          </p:cNvCxnSpPr>
          <p:nvPr/>
        </p:nvCxnSpPr>
        <p:spPr>
          <a:xfrm flipV="1">
            <a:off x="8292971" y="3667070"/>
            <a:ext cx="823719" cy="19398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9FA4ACF-9271-4E8F-AAD7-AA3682476F38}"/>
              </a:ext>
            </a:extLst>
          </p:cNvPr>
          <p:cNvSpPr/>
          <p:nvPr/>
        </p:nvSpPr>
        <p:spPr>
          <a:xfrm rot="1473916">
            <a:off x="6748372" y="4787824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DAA1CD-007A-4DCD-9791-37EDC9DB30D0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7444094" y="3666853"/>
            <a:ext cx="1313841" cy="1141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014C38B0-2BE0-4F49-B449-EE1E0F9895DD}"/>
              </a:ext>
            </a:extLst>
          </p:cNvPr>
          <p:cNvSpPr/>
          <p:nvPr/>
        </p:nvSpPr>
        <p:spPr>
          <a:xfrm>
            <a:off x="6933765" y="2307154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7A21EF7-E9F2-4AFD-A0E1-432E0AEAC00E}"/>
              </a:ext>
            </a:extLst>
          </p:cNvPr>
          <p:cNvSpPr/>
          <p:nvPr/>
        </p:nvSpPr>
        <p:spPr>
          <a:xfrm rot="21275365">
            <a:off x="6659307" y="776994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B2B27C-880B-4935-BAC9-96A80AB31853}"/>
              </a:ext>
            </a:extLst>
          </p:cNvPr>
          <p:cNvSpPr/>
          <p:nvPr/>
        </p:nvSpPr>
        <p:spPr>
          <a:xfrm>
            <a:off x="5485110" y="2287983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54D7894-00DF-44FA-BC36-4DCD91F360BE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7907447" y="2663021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46A4D28-D067-4C13-931B-2A686932DC73}"/>
              </a:ext>
            </a:extLst>
          </p:cNvPr>
          <p:cNvCxnSpPr>
            <a:cxnSpLocks/>
            <a:stCxn id="102" idx="0"/>
            <a:endCxn id="103" idx="4"/>
          </p:cNvCxnSpPr>
          <p:nvPr/>
        </p:nvCxnSpPr>
        <p:spPr>
          <a:xfrm flipH="1" flipV="1">
            <a:off x="7300036" y="1129549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B8E8B25-C60D-44F0-84D2-94044EC84737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6405667" y="2473594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35C2AB8-110F-4504-A113-658E74207310}"/>
              </a:ext>
            </a:extLst>
          </p:cNvPr>
          <p:cNvSpPr/>
          <p:nvPr/>
        </p:nvSpPr>
        <p:spPr>
          <a:xfrm>
            <a:off x="7557836" y="1343799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EFB5520-18CC-44FB-8353-E0A57A1A9C61}"/>
              </a:ext>
            </a:extLst>
          </p:cNvPr>
          <p:cNvCxnSpPr>
            <a:cxnSpLocks/>
            <a:stCxn id="108" idx="4"/>
            <a:endCxn id="102" idx="7"/>
          </p:cNvCxnSpPr>
          <p:nvPr/>
        </p:nvCxnSpPr>
        <p:spPr>
          <a:xfrm flipH="1">
            <a:off x="7907447" y="1627681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51ACC66-F348-419A-9476-EBD77859C8F2}"/>
              </a:ext>
            </a:extLst>
          </p:cNvPr>
          <p:cNvSpPr/>
          <p:nvPr/>
        </p:nvSpPr>
        <p:spPr>
          <a:xfrm rot="19644418">
            <a:off x="5778969" y="1467936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C8AFD99-3B0E-4710-B963-B211FB66DAB7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6456885" y="1752322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9728E7AF-1CC9-4FC8-94B6-8FD03A160167}"/>
              </a:ext>
            </a:extLst>
          </p:cNvPr>
          <p:cNvSpPr/>
          <p:nvPr/>
        </p:nvSpPr>
        <p:spPr>
          <a:xfrm rot="16200000">
            <a:off x="11022233" y="2895012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5CC4A12-8280-4A95-A065-0BB75178F5F4}"/>
              </a:ext>
            </a:extLst>
          </p:cNvPr>
          <p:cNvSpPr/>
          <p:nvPr/>
        </p:nvSpPr>
        <p:spPr>
          <a:xfrm rot="16389165">
            <a:off x="10931067" y="2759443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7E8B727-0BBA-4D10-9955-BE3A184AB504}"/>
              </a:ext>
            </a:extLst>
          </p:cNvPr>
          <p:cNvCxnSpPr>
            <a:cxnSpLocks/>
            <a:stCxn id="131" idx="0"/>
          </p:cNvCxnSpPr>
          <p:nvPr/>
        </p:nvCxnSpPr>
        <p:spPr>
          <a:xfrm flipH="1">
            <a:off x="9960861" y="3121485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47F1BF17-64F5-4F08-9D82-3120E093149F}"/>
              </a:ext>
            </a:extLst>
          </p:cNvPr>
          <p:cNvSpPr/>
          <p:nvPr/>
        </p:nvSpPr>
        <p:spPr>
          <a:xfrm rot="19633434">
            <a:off x="10947959" y="4351746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A53BC6C-2F1C-456F-8D50-B9801AB08EA3}"/>
              </a:ext>
            </a:extLst>
          </p:cNvPr>
          <p:cNvSpPr/>
          <p:nvPr/>
        </p:nvSpPr>
        <p:spPr>
          <a:xfrm rot="19822599">
            <a:off x="10863046" y="4215045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AAEC84-FDC2-42D1-87F8-C1D9CF7BA7B8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9948955" y="3666852"/>
            <a:ext cx="1376830" cy="603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Decision 143">
            <a:extLst>
              <a:ext uri="{FF2B5EF4-FFF2-40B4-BE49-F238E27FC236}">
                <a16:creationId xmlns:a16="http://schemas.microsoft.com/office/drawing/2014/main" id="{B0754FAE-713D-4911-ADDA-8F275F02D9D9}"/>
              </a:ext>
            </a:extLst>
          </p:cNvPr>
          <p:cNvSpPr/>
          <p:nvPr/>
        </p:nvSpPr>
        <p:spPr>
          <a:xfrm>
            <a:off x="5290004" y="3173483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6E02C3D-6444-41BC-9A61-5527792404DB}"/>
              </a:ext>
            </a:extLst>
          </p:cNvPr>
          <p:cNvSpPr/>
          <p:nvPr/>
        </p:nvSpPr>
        <p:spPr>
          <a:xfrm>
            <a:off x="5620786" y="3302042"/>
            <a:ext cx="1113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FFFF00"/>
                </a:solidFill>
              </a:rPr>
              <a:t>Responsibility</a:t>
            </a:r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7E839CF-8ADF-4182-9DC9-AA8B5066D830}"/>
              </a:ext>
            </a:extLst>
          </p:cNvPr>
          <p:cNvCxnSpPr>
            <a:cxnSpLocks/>
            <a:stCxn id="144" idx="1"/>
            <a:endCxn id="47" idx="3"/>
          </p:cNvCxnSpPr>
          <p:nvPr/>
        </p:nvCxnSpPr>
        <p:spPr>
          <a:xfrm flipH="1">
            <a:off x="4176020" y="3433245"/>
            <a:ext cx="111398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C5CB802-1FE7-4C1A-9EF9-4CF126F7A71A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6992990" y="3433245"/>
            <a:ext cx="1275562" cy="10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F58FE47-3F90-4C8C-9CC1-E0E236B34AD9}"/>
              </a:ext>
            </a:extLst>
          </p:cNvPr>
          <p:cNvCxnSpPr>
            <a:cxnSpLocks/>
          </p:cNvCxnSpPr>
          <p:nvPr/>
        </p:nvCxnSpPr>
        <p:spPr>
          <a:xfrm>
            <a:off x="8035584" y="3292663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C92ABC-3EE5-479C-8CE2-85D9499939FA}"/>
              </a:ext>
            </a:extLst>
          </p:cNvPr>
          <p:cNvCxnSpPr>
            <a:cxnSpLocks/>
          </p:cNvCxnSpPr>
          <p:nvPr/>
        </p:nvCxnSpPr>
        <p:spPr>
          <a:xfrm>
            <a:off x="4344501" y="3299314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0D745D5-2577-4C32-80AB-0260ABD973DD}"/>
              </a:ext>
            </a:extLst>
          </p:cNvPr>
          <p:cNvCxnSpPr>
            <a:cxnSpLocks/>
          </p:cNvCxnSpPr>
          <p:nvPr/>
        </p:nvCxnSpPr>
        <p:spPr>
          <a:xfrm>
            <a:off x="4438283" y="3299313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892BB0-2673-454B-B706-18FFC215EA31}"/>
              </a:ext>
            </a:extLst>
          </p:cNvPr>
          <p:cNvCxnSpPr>
            <a:cxnSpLocks/>
          </p:cNvCxnSpPr>
          <p:nvPr/>
        </p:nvCxnSpPr>
        <p:spPr>
          <a:xfrm flipH="1" flipV="1">
            <a:off x="8098533" y="3433224"/>
            <a:ext cx="179117" cy="1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5CAEFD-84C9-4690-A00D-E083552B15B5}"/>
              </a:ext>
            </a:extLst>
          </p:cNvPr>
          <p:cNvCxnSpPr>
            <a:cxnSpLocks/>
          </p:cNvCxnSpPr>
          <p:nvPr/>
        </p:nvCxnSpPr>
        <p:spPr>
          <a:xfrm flipH="1">
            <a:off x="8098533" y="3286209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1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6097" y="2560320"/>
            <a:ext cx="2991395" cy="2573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Hostel Management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1451" y="679269"/>
            <a:ext cx="222068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1634" y="6048103"/>
            <a:ext cx="2429689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Accounts 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457" y="3357156"/>
            <a:ext cx="1946367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39943" y="3331031"/>
            <a:ext cx="1985554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Hostel Owner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55028" y="3873136"/>
            <a:ext cx="20116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0"/>
          </p:cNvCxnSpPr>
          <p:nvPr/>
        </p:nvCxnSpPr>
        <p:spPr>
          <a:xfrm rot="5400000" flipH="1" flipV="1">
            <a:off x="3223260" y="1564279"/>
            <a:ext cx="261259" cy="3324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75211" y="2560319"/>
            <a:ext cx="13063" cy="796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8274" y="2560320"/>
            <a:ext cx="4859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7297" y="3884414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Mess</a:t>
            </a:r>
            <a:r>
              <a:rPr lang="en-US"/>
              <a:t> </a:t>
            </a:r>
            <a:r>
              <a:rPr lang="en-US" sz="1400"/>
              <a:t>details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2371" y="3041861"/>
            <a:ext cx="20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Request</a:t>
            </a:r>
            <a:r>
              <a:rPr lang="en-US"/>
              <a:t> </a:t>
            </a:r>
            <a:r>
              <a:rPr lang="en-US" sz="1400"/>
              <a:t>for mess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02229" y="2246811"/>
            <a:ext cx="276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Request for room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322613" y="4650377"/>
            <a:ext cx="3722914" cy="13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293223" y="4069080"/>
            <a:ext cx="0" cy="581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88028" y="4637314"/>
            <a:ext cx="19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Accommodation details</a:t>
            </a:r>
          </a:p>
        </p:txBody>
      </p:sp>
      <p:cxnSp>
        <p:nvCxnSpPr>
          <p:cNvPr id="58" name="Straight Arrow Connector 57"/>
          <p:cNvCxnSpPr>
            <a:stCxn id="4" idx="4"/>
          </p:cNvCxnSpPr>
          <p:nvPr/>
        </p:nvCxnSpPr>
        <p:spPr>
          <a:xfrm flipH="1">
            <a:off x="6191794" y="5133703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96297" y="547333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Payments and profit details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0332720" y="4010298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659734" y="4472676"/>
            <a:ext cx="2672986" cy="12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74479" y="443984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conformation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421333" y="3095897"/>
            <a:ext cx="2561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983289" y="3095897"/>
            <a:ext cx="0" cy="23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974875" y="2779002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Request details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5871753" y="1416615"/>
            <a:ext cx="13064" cy="1137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86154" y="1416615"/>
            <a:ext cx="1" cy="1157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434149" y="1416615"/>
            <a:ext cx="2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4957354" y="1553868"/>
            <a:ext cx="1338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Request mess charges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18810" y="1567569"/>
            <a:ext cx="150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Mess charges per month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-13064" y="-13063"/>
            <a:ext cx="4402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55888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76181-FE28-48FC-BE75-05C27D3181AE}"/>
              </a:ext>
            </a:extLst>
          </p:cNvPr>
          <p:cNvSpPr txBox="1"/>
          <p:nvPr/>
        </p:nvSpPr>
        <p:spPr>
          <a:xfrm>
            <a:off x="-13253" y="0"/>
            <a:ext cx="91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9 # HostelOwner _ Hostel: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0EAED9-330A-4BD5-B045-FD6204CC31DF}"/>
              </a:ext>
            </a:extLst>
          </p:cNvPr>
          <p:cNvSpPr/>
          <p:nvPr/>
        </p:nvSpPr>
        <p:spPr>
          <a:xfrm>
            <a:off x="2227171" y="3214426"/>
            <a:ext cx="1843973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Hostel_Owner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3AABBC-A117-4BD8-9D4F-7FB1E743BCD1}"/>
              </a:ext>
            </a:extLst>
          </p:cNvPr>
          <p:cNvSpPr/>
          <p:nvPr/>
        </p:nvSpPr>
        <p:spPr>
          <a:xfrm>
            <a:off x="2133684" y="2068399"/>
            <a:ext cx="114073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397B09-5022-4D86-8D4A-DD65D53A4186}"/>
              </a:ext>
            </a:extLst>
          </p:cNvPr>
          <p:cNvCxnSpPr>
            <a:cxnSpLocks/>
            <a:stCxn id="59" idx="4"/>
          </p:cNvCxnSpPr>
          <p:nvPr/>
        </p:nvCxnSpPr>
        <p:spPr>
          <a:xfrm flipH="1">
            <a:off x="3453027" y="2165806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96F90D-AF9A-431E-8D5D-45CB0FB40111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2704053" y="2515660"/>
            <a:ext cx="1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33AA320-A115-4070-AE96-017E271E2B30}"/>
              </a:ext>
            </a:extLst>
          </p:cNvPr>
          <p:cNvSpPr/>
          <p:nvPr/>
        </p:nvSpPr>
        <p:spPr>
          <a:xfrm rot="747566">
            <a:off x="3282214" y="1725310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Ho_Id</a:t>
            </a:r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083960C-1326-4F85-B3AC-1C2C9419E949}"/>
              </a:ext>
            </a:extLst>
          </p:cNvPr>
          <p:cNvSpPr/>
          <p:nvPr/>
        </p:nvSpPr>
        <p:spPr>
          <a:xfrm>
            <a:off x="2721040" y="4784799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59F719-0D8A-4480-9FD8-C6A82FBDD2D1}"/>
              </a:ext>
            </a:extLst>
          </p:cNvPr>
          <p:cNvSpPr/>
          <p:nvPr/>
        </p:nvSpPr>
        <p:spPr>
          <a:xfrm>
            <a:off x="2616164" y="4676428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BF0BC7-D93D-4E6B-88BA-A01BAAE1BF9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232373" y="3666852"/>
            <a:ext cx="163722" cy="1009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AE1CFF6-4B3A-4F06-AAD4-B50F078447C2}"/>
              </a:ext>
            </a:extLst>
          </p:cNvPr>
          <p:cNvSpPr/>
          <p:nvPr/>
        </p:nvSpPr>
        <p:spPr>
          <a:xfrm rot="19633434">
            <a:off x="4386816" y="4439847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Hostels_owned</a:t>
            </a:r>
            <a:endParaRPr lang="en-US" sz="1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120301D-853E-4070-9306-CD564E83BF53}"/>
              </a:ext>
            </a:extLst>
          </p:cNvPr>
          <p:cNvSpPr/>
          <p:nvPr/>
        </p:nvSpPr>
        <p:spPr>
          <a:xfrm rot="19822599">
            <a:off x="4295650" y="4304278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05C0C9-D5E2-48B2-B7D0-97E8853798A8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565276" y="3661689"/>
            <a:ext cx="1216864" cy="692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DAB123-30BE-4565-B90B-522F9F43DF24}"/>
              </a:ext>
            </a:extLst>
          </p:cNvPr>
          <p:cNvCxnSpPr>
            <a:cxnSpLocks/>
          </p:cNvCxnSpPr>
          <p:nvPr/>
        </p:nvCxnSpPr>
        <p:spPr>
          <a:xfrm>
            <a:off x="3723121" y="2008433"/>
            <a:ext cx="404497" cy="977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F1A0937-8E40-4CE0-A12F-34A3B051EDCB}"/>
              </a:ext>
            </a:extLst>
          </p:cNvPr>
          <p:cNvSpPr/>
          <p:nvPr/>
        </p:nvSpPr>
        <p:spPr>
          <a:xfrm rot="1505780">
            <a:off x="344164" y="4901993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78A91B-811E-4A79-8F24-298D18B13E6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959053" y="3658327"/>
            <a:ext cx="1268119" cy="1270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BB6A437-83B5-493C-8665-911366D6FB55}"/>
              </a:ext>
            </a:extLst>
          </p:cNvPr>
          <p:cNvSpPr/>
          <p:nvPr/>
        </p:nvSpPr>
        <p:spPr>
          <a:xfrm>
            <a:off x="1899976" y="4485483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3E80D1-A54F-4BDC-A408-0ADB07E6891B}"/>
              </a:ext>
            </a:extLst>
          </p:cNvPr>
          <p:cNvCxnSpPr>
            <a:cxnSpLocks/>
          </p:cNvCxnSpPr>
          <p:nvPr/>
        </p:nvCxnSpPr>
        <p:spPr>
          <a:xfrm flipV="1">
            <a:off x="2370271" y="3658327"/>
            <a:ext cx="215941" cy="844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80F4C6D-A225-40FF-BA29-53C1A738667A}"/>
              </a:ext>
            </a:extLst>
          </p:cNvPr>
          <p:cNvSpPr/>
          <p:nvPr/>
        </p:nvSpPr>
        <p:spPr>
          <a:xfrm>
            <a:off x="765934" y="2287983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2F1664-0A73-49E8-947B-EE17D35974EF}"/>
              </a:ext>
            </a:extLst>
          </p:cNvPr>
          <p:cNvSpPr/>
          <p:nvPr/>
        </p:nvSpPr>
        <p:spPr>
          <a:xfrm>
            <a:off x="189755" y="1593366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994E823-DC4A-48CE-AC91-7BC629077313}"/>
              </a:ext>
            </a:extLst>
          </p:cNvPr>
          <p:cNvSpPr/>
          <p:nvPr/>
        </p:nvSpPr>
        <p:spPr>
          <a:xfrm>
            <a:off x="669784" y="3642060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59C57CC-8A46-400B-A7CF-AE7E686D8AC0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1739616" y="2643850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205B0C-69DC-45B5-8136-ED9207202038}"/>
              </a:ext>
            </a:extLst>
          </p:cNvPr>
          <p:cNvCxnSpPr>
            <a:cxnSpLocks/>
            <a:stCxn id="71" idx="1"/>
            <a:endCxn id="72" idx="4"/>
          </p:cNvCxnSpPr>
          <p:nvPr/>
        </p:nvCxnSpPr>
        <p:spPr>
          <a:xfrm flipH="1" flipV="1">
            <a:off x="813825" y="1946708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2C5D6A2-BED5-42E4-914D-0CD55ECF8EF1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V="1">
            <a:off x="1130063" y="2704907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204F3C0-9189-4942-94E0-DB02FA7345DF}"/>
              </a:ext>
            </a:extLst>
          </p:cNvPr>
          <p:cNvSpPr/>
          <p:nvPr/>
        </p:nvSpPr>
        <p:spPr>
          <a:xfrm>
            <a:off x="1437895" y="13238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86D433F-CF7F-4B1F-9AB7-826B4970F2AB}"/>
              </a:ext>
            </a:extLst>
          </p:cNvPr>
          <p:cNvCxnSpPr>
            <a:cxnSpLocks/>
            <a:stCxn id="77" idx="4"/>
            <a:endCxn id="71" idx="7"/>
          </p:cNvCxnSpPr>
          <p:nvPr/>
        </p:nvCxnSpPr>
        <p:spPr>
          <a:xfrm flipH="1">
            <a:off x="1739616" y="1607705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4D8D479-62EA-48D3-91FB-8BB542226DA9}"/>
              </a:ext>
            </a:extLst>
          </p:cNvPr>
          <p:cNvSpPr/>
          <p:nvPr/>
        </p:nvSpPr>
        <p:spPr>
          <a:xfrm>
            <a:off x="-2027" y="2990321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501C0D-F67C-4A99-A7ED-FED4D24CC1CA}"/>
              </a:ext>
            </a:extLst>
          </p:cNvPr>
          <p:cNvCxnSpPr>
            <a:cxnSpLocks/>
            <a:stCxn id="79" idx="0"/>
            <a:endCxn id="71" idx="3"/>
          </p:cNvCxnSpPr>
          <p:nvPr/>
        </p:nvCxnSpPr>
        <p:spPr>
          <a:xfrm flipV="1">
            <a:off x="483465" y="2643850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A7ACB-2D10-47AE-97CE-776CAF92725A}"/>
              </a:ext>
            </a:extLst>
          </p:cNvPr>
          <p:cNvSpPr/>
          <p:nvPr/>
        </p:nvSpPr>
        <p:spPr>
          <a:xfrm>
            <a:off x="2042205" y="4570087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6A1FBC5-5D91-4F84-89D7-87309EA77E84}"/>
              </a:ext>
            </a:extLst>
          </p:cNvPr>
          <p:cNvSpPr/>
          <p:nvPr/>
        </p:nvSpPr>
        <p:spPr>
          <a:xfrm>
            <a:off x="8268552" y="3219809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51FC70D-5AE6-4AE0-B15C-DDF42DADBFD1}"/>
              </a:ext>
            </a:extLst>
          </p:cNvPr>
          <p:cNvSpPr/>
          <p:nvPr/>
        </p:nvSpPr>
        <p:spPr>
          <a:xfrm rot="924217">
            <a:off x="10634783" y="1522339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DD947B2-FEFB-4D08-B602-5310C04D39DF}"/>
              </a:ext>
            </a:extLst>
          </p:cNvPr>
          <p:cNvCxnSpPr>
            <a:cxnSpLocks/>
          </p:cNvCxnSpPr>
          <p:nvPr/>
        </p:nvCxnSpPr>
        <p:spPr>
          <a:xfrm>
            <a:off x="10899906" y="1830689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B8449C-C583-410C-9CFB-94CD0BDB4AEB}"/>
              </a:ext>
            </a:extLst>
          </p:cNvPr>
          <p:cNvSpPr/>
          <p:nvPr/>
        </p:nvSpPr>
        <p:spPr>
          <a:xfrm>
            <a:off x="8786506" y="1566309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BF6BD2-C0E9-4A63-B034-E704505D6280}"/>
              </a:ext>
            </a:extLst>
          </p:cNvPr>
          <p:cNvCxnSpPr>
            <a:cxnSpLocks/>
            <a:stCxn id="84" idx="4"/>
          </p:cNvCxnSpPr>
          <p:nvPr/>
        </p:nvCxnSpPr>
        <p:spPr>
          <a:xfrm flipH="1">
            <a:off x="9487947" y="2065041"/>
            <a:ext cx="1629257" cy="1149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7678F09-B41C-4301-8F7B-602B33D4D745}"/>
              </a:ext>
            </a:extLst>
          </p:cNvPr>
          <p:cNvCxnSpPr>
            <a:cxnSpLocks/>
            <a:stCxn id="86" idx="4"/>
            <a:endCxn id="83" idx="0"/>
          </p:cNvCxnSpPr>
          <p:nvPr/>
        </p:nvCxnSpPr>
        <p:spPr>
          <a:xfrm flipH="1">
            <a:off x="9116690" y="1967968"/>
            <a:ext cx="371258" cy="125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39905F7-C40D-4DD6-A849-1F1B4674F1BB}"/>
              </a:ext>
            </a:extLst>
          </p:cNvPr>
          <p:cNvSpPr/>
          <p:nvPr/>
        </p:nvSpPr>
        <p:spPr>
          <a:xfrm rot="20843277">
            <a:off x="9118264" y="4963341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9AF9AF1-D7D1-45D5-8781-A243CF9C0F43}"/>
              </a:ext>
            </a:extLst>
          </p:cNvPr>
          <p:cNvSpPr/>
          <p:nvPr/>
        </p:nvSpPr>
        <p:spPr>
          <a:xfrm rot="20938254">
            <a:off x="8995932" y="4838873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1DA825-1390-4959-AAF9-021237D5EAF5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9575836" y="3666852"/>
            <a:ext cx="182208" cy="1177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E422808C-2806-4F1E-B1E2-27A6C8627AC9}"/>
              </a:ext>
            </a:extLst>
          </p:cNvPr>
          <p:cNvSpPr/>
          <p:nvPr/>
        </p:nvSpPr>
        <p:spPr>
          <a:xfrm>
            <a:off x="7557836" y="570352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ED5530-D0B4-439B-8E17-EE49D0116115}"/>
              </a:ext>
            </a:extLst>
          </p:cNvPr>
          <p:cNvSpPr/>
          <p:nvPr/>
        </p:nvSpPr>
        <p:spPr>
          <a:xfrm>
            <a:off x="7431549" y="560693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05998C8-7BC2-487D-B90C-816F76D008B1}"/>
              </a:ext>
            </a:extLst>
          </p:cNvPr>
          <p:cNvCxnSpPr>
            <a:cxnSpLocks/>
            <a:stCxn id="93" idx="0"/>
            <a:endCxn id="83" idx="2"/>
          </p:cNvCxnSpPr>
          <p:nvPr/>
        </p:nvCxnSpPr>
        <p:spPr>
          <a:xfrm flipV="1">
            <a:off x="8292971" y="3667070"/>
            <a:ext cx="823719" cy="19398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B20E058D-7411-46D8-A2E5-E6323DB9B379}"/>
              </a:ext>
            </a:extLst>
          </p:cNvPr>
          <p:cNvSpPr/>
          <p:nvPr/>
        </p:nvSpPr>
        <p:spPr>
          <a:xfrm rot="1473916">
            <a:off x="6748372" y="4787824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646F8E-D238-4D0B-BCC6-9EF8A19AC48D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7444094" y="3666853"/>
            <a:ext cx="1313841" cy="1141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BB2CF5A7-8F40-47CA-9501-E6CEA6ACA30C}"/>
              </a:ext>
            </a:extLst>
          </p:cNvPr>
          <p:cNvSpPr/>
          <p:nvPr/>
        </p:nvSpPr>
        <p:spPr>
          <a:xfrm>
            <a:off x="6933765" y="2307154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3B2FFD2-8343-49F0-B44D-850D653F4C0B}"/>
              </a:ext>
            </a:extLst>
          </p:cNvPr>
          <p:cNvSpPr/>
          <p:nvPr/>
        </p:nvSpPr>
        <p:spPr>
          <a:xfrm rot="21275365">
            <a:off x="6659307" y="776994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709B7A9-F1AC-49FA-A389-64E4AC5E21AF}"/>
              </a:ext>
            </a:extLst>
          </p:cNvPr>
          <p:cNvSpPr/>
          <p:nvPr/>
        </p:nvSpPr>
        <p:spPr>
          <a:xfrm>
            <a:off x="5485110" y="2287983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C2F0C02-C350-4429-A8D9-E2C1EB5B9883}"/>
              </a:ext>
            </a:extLst>
          </p:cNvPr>
          <p:cNvCxnSpPr>
            <a:cxnSpLocks/>
            <a:stCxn id="97" idx="5"/>
          </p:cNvCxnSpPr>
          <p:nvPr/>
        </p:nvCxnSpPr>
        <p:spPr>
          <a:xfrm>
            <a:off x="7907447" y="2663021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3E27BC-3E71-4CB0-8D2E-CE72B0A04587}"/>
              </a:ext>
            </a:extLst>
          </p:cNvPr>
          <p:cNvCxnSpPr>
            <a:cxnSpLocks/>
            <a:stCxn id="97" idx="0"/>
            <a:endCxn id="98" idx="4"/>
          </p:cNvCxnSpPr>
          <p:nvPr/>
        </p:nvCxnSpPr>
        <p:spPr>
          <a:xfrm flipH="1" flipV="1">
            <a:off x="7300036" y="1129549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3E6B95-D6A2-4198-A362-5F2280B952D7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6405667" y="2473594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1448313-3A7B-45B6-8D4F-3DA57A60D1B2}"/>
              </a:ext>
            </a:extLst>
          </p:cNvPr>
          <p:cNvSpPr/>
          <p:nvPr/>
        </p:nvSpPr>
        <p:spPr>
          <a:xfrm>
            <a:off x="7557836" y="1343799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8F39DC8-9454-43A3-9F6F-06914717C873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 flipH="1">
            <a:off x="7907447" y="1627681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BC85023-9EBE-4D8F-AA1A-DCA576D98C7B}"/>
              </a:ext>
            </a:extLst>
          </p:cNvPr>
          <p:cNvSpPr/>
          <p:nvPr/>
        </p:nvSpPr>
        <p:spPr>
          <a:xfrm rot="19644418">
            <a:off x="5778969" y="1467936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1A7B21-241E-42C0-96CE-56C3FDE0E16F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6456885" y="1752322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E510BB50-94E8-48C8-8FEB-FBF5978756B4}"/>
              </a:ext>
            </a:extLst>
          </p:cNvPr>
          <p:cNvSpPr/>
          <p:nvPr/>
        </p:nvSpPr>
        <p:spPr>
          <a:xfrm rot="16200000">
            <a:off x="11022233" y="2895012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4408EE2-E0FD-46B0-88BC-9335A98CE1AC}"/>
              </a:ext>
            </a:extLst>
          </p:cNvPr>
          <p:cNvSpPr/>
          <p:nvPr/>
        </p:nvSpPr>
        <p:spPr>
          <a:xfrm rot="16389165">
            <a:off x="10931067" y="2759443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498482-8CD3-4654-B0E8-9BCEBD32FBA7}"/>
              </a:ext>
            </a:extLst>
          </p:cNvPr>
          <p:cNvCxnSpPr>
            <a:cxnSpLocks/>
            <a:stCxn id="108" idx="0"/>
          </p:cNvCxnSpPr>
          <p:nvPr/>
        </p:nvCxnSpPr>
        <p:spPr>
          <a:xfrm flipH="1">
            <a:off x="9960861" y="3121485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F99A9D31-926A-4232-A7CE-9D02F0F7DBC3}"/>
              </a:ext>
            </a:extLst>
          </p:cNvPr>
          <p:cNvSpPr/>
          <p:nvPr/>
        </p:nvSpPr>
        <p:spPr>
          <a:xfrm rot="19633434">
            <a:off x="10947959" y="4351746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C34710F-4647-4040-B857-3593E6C7981A}"/>
              </a:ext>
            </a:extLst>
          </p:cNvPr>
          <p:cNvSpPr/>
          <p:nvPr/>
        </p:nvSpPr>
        <p:spPr>
          <a:xfrm rot="19822599">
            <a:off x="10863046" y="4215045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45D29CC-5419-41CF-8105-8A960D2B9629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9948955" y="3666852"/>
            <a:ext cx="1376830" cy="603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8F698EA8-40CB-4528-8415-39CB974341FF}"/>
              </a:ext>
            </a:extLst>
          </p:cNvPr>
          <p:cNvSpPr/>
          <p:nvPr/>
        </p:nvSpPr>
        <p:spPr>
          <a:xfrm>
            <a:off x="5290004" y="3173483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EF7339E-201E-4278-BCBF-BE27D19CB972}"/>
              </a:ext>
            </a:extLst>
          </p:cNvPr>
          <p:cNvCxnSpPr>
            <a:cxnSpLocks/>
            <a:stCxn id="113" idx="1"/>
            <a:endCxn id="55" idx="3"/>
          </p:cNvCxnSpPr>
          <p:nvPr/>
        </p:nvCxnSpPr>
        <p:spPr>
          <a:xfrm flipH="1">
            <a:off x="4071144" y="3433245"/>
            <a:ext cx="1218860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0204FBA-C65A-47EE-9C8B-A95DBBB22E4B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 flipV="1">
            <a:off x="6992990" y="3433245"/>
            <a:ext cx="1275562" cy="10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92EE3D7-635F-4E19-89BE-27A3825B7950}"/>
              </a:ext>
            </a:extLst>
          </p:cNvPr>
          <p:cNvCxnSpPr>
            <a:cxnSpLocks/>
          </p:cNvCxnSpPr>
          <p:nvPr/>
        </p:nvCxnSpPr>
        <p:spPr>
          <a:xfrm>
            <a:off x="4194618" y="3275584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587A4-51DD-435A-B9A7-573B51D99A04}"/>
              </a:ext>
            </a:extLst>
          </p:cNvPr>
          <p:cNvCxnSpPr>
            <a:cxnSpLocks/>
          </p:cNvCxnSpPr>
          <p:nvPr/>
        </p:nvCxnSpPr>
        <p:spPr>
          <a:xfrm flipH="1" flipV="1">
            <a:off x="8098533" y="3433224"/>
            <a:ext cx="179117" cy="1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937E59-1980-408D-983A-CE75FF0F73AC}"/>
              </a:ext>
            </a:extLst>
          </p:cNvPr>
          <p:cNvCxnSpPr>
            <a:cxnSpLocks/>
          </p:cNvCxnSpPr>
          <p:nvPr/>
        </p:nvCxnSpPr>
        <p:spPr>
          <a:xfrm flipH="1">
            <a:off x="8098533" y="3286209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3027A10-68CB-4D34-B11F-0184F0FBDB59}"/>
              </a:ext>
            </a:extLst>
          </p:cNvPr>
          <p:cNvCxnSpPr>
            <a:cxnSpLocks/>
          </p:cNvCxnSpPr>
          <p:nvPr/>
        </p:nvCxnSpPr>
        <p:spPr>
          <a:xfrm>
            <a:off x="4318302" y="3275583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07BF9B5-8ECC-4F45-8DAF-AB8ECAB9E75E}"/>
              </a:ext>
            </a:extLst>
          </p:cNvPr>
          <p:cNvCxnSpPr>
            <a:cxnSpLocks/>
          </p:cNvCxnSpPr>
          <p:nvPr/>
        </p:nvCxnSpPr>
        <p:spPr>
          <a:xfrm>
            <a:off x="8017826" y="3292663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ADDDC-BF2E-49F3-BB78-E1D4EF4C4A2E}"/>
              </a:ext>
            </a:extLst>
          </p:cNvPr>
          <p:cNvSpPr/>
          <p:nvPr/>
        </p:nvSpPr>
        <p:spPr>
          <a:xfrm>
            <a:off x="5626988" y="329715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Ownership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6825C-96EC-3832-8014-2B71EF3C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367D67C-CC19-40AF-8604-F7F090F3D543}"/>
              </a:ext>
            </a:extLst>
          </p:cNvPr>
          <p:cNvSpPr txBox="1"/>
          <p:nvPr/>
        </p:nvSpPr>
        <p:spPr>
          <a:xfrm>
            <a:off x="-13253" y="0"/>
            <a:ext cx="91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10 # AccountsManger _ Hostel: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8C9472-AF18-4A68-9AED-71A42E3C60B0}"/>
              </a:ext>
            </a:extLst>
          </p:cNvPr>
          <p:cNvSpPr/>
          <p:nvPr/>
        </p:nvSpPr>
        <p:spPr>
          <a:xfrm>
            <a:off x="2227171" y="3214426"/>
            <a:ext cx="242039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Accounts_Manager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FA251D-E6C3-443A-8DB9-367F43220B73}"/>
              </a:ext>
            </a:extLst>
          </p:cNvPr>
          <p:cNvSpPr/>
          <p:nvPr/>
        </p:nvSpPr>
        <p:spPr>
          <a:xfrm>
            <a:off x="2133684" y="2068399"/>
            <a:ext cx="114073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1E0203-0443-4B0C-878F-005E726E1C34}"/>
              </a:ext>
            </a:extLst>
          </p:cNvPr>
          <p:cNvCxnSpPr>
            <a:cxnSpLocks/>
            <a:stCxn id="71" idx="4"/>
          </p:cNvCxnSpPr>
          <p:nvPr/>
        </p:nvCxnSpPr>
        <p:spPr>
          <a:xfrm flipH="1">
            <a:off x="3453028" y="2159643"/>
            <a:ext cx="432262" cy="1036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F5E0FC-02EE-4E84-A58C-8980CF2F3292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2704053" y="2515660"/>
            <a:ext cx="1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650F4B4-2B8C-4485-9FD3-0C8789525E01}"/>
              </a:ext>
            </a:extLst>
          </p:cNvPr>
          <p:cNvSpPr/>
          <p:nvPr/>
        </p:nvSpPr>
        <p:spPr>
          <a:xfrm rot="967747">
            <a:off x="3282588" y="1722671"/>
            <a:ext cx="1329233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Am_Id</a:t>
            </a:r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8BE0A3-9ACE-4D5E-9286-76EC0AB9AA10}"/>
              </a:ext>
            </a:extLst>
          </p:cNvPr>
          <p:cNvSpPr/>
          <p:nvPr/>
        </p:nvSpPr>
        <p:spPr>
          <a:xfrm>
            <a:off x="2721040" y="4784799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A54EB7-2D2F-4D16-B7B8-B02A37A1E7C3}"/>
              </a:ext>
            </a:extLst>
          </p:cNvPr>
          <p:cNvSpPr/>
          <p:nvPr/>
        </p:nvSpPr>
        <p:spPr>
          <a:xfrm>
            <a:off x="2616164" y="4676428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2DB1C8-0D9C-4DB8-ACFC-BB8B273A2232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3396095" y="3666852"/>
            <a:ext cx="0" cy="1009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854FAB9-43B3-4382-BC0C-DE1EE3B5C534}"/>
              </a:ext>
            </a:extLst>
          </p:cNvPr>
          <p:cNvSpPr/>
          <p:nvPr/>
        </p:nvSpPr>
        <p:spPr>
          <a:xfrm rot="19633434">
            <a:off x="4548486" y="4362868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Hostels_Managed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15A478-11B7-465D-9C54-9A923FE7F687}"/>
              </a:ext>
            </a:extLst>
          </p:cNvPr>
          <p:cNvSpPr/>
          <p:nvPr/>
        </p:nvSpPr>
        <p:spPr>
          <a:xfrm rot="19822599">
            <a:off x="4448568" y="4248174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FF66D2-D92B-4D16-9C5B-DA2823D77A09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4285353" y="3642060"/>
            <a:ext cx="649705" cy="6561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E87B23-A49A-46F3-94E6-7ABEDC7944E8}"/>
              </a:ext>
            </a:extLst>
          </p:cNvPr>
          <p:cNvCxnSpPr>
            <a:cxnSpLocks/>
          </p:cNvCxnSpPr>
          <p:nvPr/>
        </p:nvCxnSpPr>
        <p:spPr>
          <a:xfrm>
            <a:off x="3669710" y="1989697"/>
            <a:ext cx="400295" cy="121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75127D5-3CB6-433F-B9A7-93360372A788}"/>
              </a:ext>
            </a:extLst>
          </p:cNvPr>
          <p:cNvSpPr/>
          <p:nvPr/>
        </p:nvSpPr>
        <p:spPr>
          <a:xfrm rot="1505780">
            <a:off x="344164" y="4901993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11B922-74F7-4BBE-B83B-311A33A6A306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959053" y="3658327"/>
            <a:ext cx="1268119" cy="1270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8E61FCC-7FC2-42B7-8359-F35CF3668F27}"/>
              </a:ext>
            </a:extLst>
          </p:cNvPr>
          <p:cNvSpPr/>
          <p:nvPr/>
        </p:nvSpPr>
        <p:spPr>
          <a:xfrm>
            <a:off x="1899976" y="4485483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D759FF-B4A8-4A4B-952E-2D3FEF2B9D9B}"/>
              </a:ext>
            </a:extLst>
          </p:cNvPr>
          <p:cNvCxnSpPr>
            <a:cxnSpLocks/>
          </p:cNvCxnSpPr>
          <p:nvPr/>
        </p:nvCxnSpPr>
        <p:spPr>
          <a:xfrm flipV="1">
            <a:off x="2370271" y="3658327"/>
            <a:ext cx="215941" cy="844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EAF3176-6BA3-46AC-9E59-4439E9AEDD8D}"/>
              </a:ext>
            </a:extLst>
          </p:cNvPr>
          <p:cNvSpPr/>
          <p:nvPr/>
        </p:nvSpPr>
        <p:spPr>
          <a:xfrm>
            <a:off x="765934" y="2287983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3964390-A92B-4166-824F-1F537D31AB1D}"/>
              </a:ext>
            </a:extLst>
          </p:cNvPr>
          <p:cNvSpPr/>
          <p:nvPr/>
        </p:nvSpPr>
        <p:spPr>
          <a:xfrm>
            <a:off x="189755" y="1593366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4E22880-EBBB-45AA-A37D-C82EE9CE734C}"/>
              </a:ext>
            </a:extLst>
          </p:cNvPr>
          <p:cNvSpPr/>
          <p:nvPr/>
        </p:nvSpPr>
        <p:spPr>
          <a:xfrm>
            <a:off x="669784" y="3642060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CE487DF-4A26-461D-AAAA-91D79A235683}"/>
              </a:ext>
            </a:extLst>
          </p:cNvPr>
          <p:cNvCxnSpPr>
            <a:cxnSpLocks/>
            <a:stCxn id="85" idx="5"/>
          </p:cNvCxnSpPr>
          <p:nvPr/>
        </p:nvCxnSpPr>
        <p:spPr>
          <a:xfrm>
            <a:off x="1739616" y="2643850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723C1F-0BA1-4E80-9439-460015410CC0}"/>
              </a:ext>
            </a:extLst>
          </p:cNvPr>
          <p:cNvCxnSpPr>
            <a:cxnSpLocks/>
            <a:stCxn id="85" idx="1"/>
            <a:endCxn id="86" idx="4"/>
          </p:cNvCxnSpPr>
          <p:nvPr/>
        </p:nvCxnSpPr>
        <p:spPr>
          <a:xfrm flipH="1" flipV="1">
            <a:off x="813825" y="1946708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6B2F80-C9A5-4791-A32A-046CC2A90B78}"/>
              </a:ext>
            </a:extLst>
          </p:cNvPr>
          <p:cNvCxnSpPr>
            <a:cxnSpLocks/>
            <a:stCxn id="87" idx="0"/>
            <a:endCxn id="85" idx="4"/>
          </p:cNvCxnSpPr>
          <p:nvPr/>
        </p:nvCxnSpPr>
        <p:spPr>
          <a:xfrm flipV="1">
            <a:off x="1130063" y="2704907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C3266B1-3191-4682-8530-83D753DAF63D}"/>
              </a:ext>
            </a:extLst>
          </p:cNvPr>
          <p:cNvSpPr/>
          <p:nvPr/>
        </p:nvSpPr>
        <p:spPr>
          <a:xfrm>
            <a:off x="1437895" y="13238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75EBB3-0A0C-4DFD-8A51-EF3AC38B2FAB}"/>
              </a:ext>
            </a:extLst>
          </p:cNvPr>
          <p:cNvCxnSpPr>
            <a:cxnSpLocks/>
            <a:stCxn id="91" idx="4"/>
            <a:endCxn id="85" idx="7"/>
          </p:cNvCxnSpPr>
          <p:nvPr/>
        </p:nvCxnSpPr>
        <p:spPr>
          <a:xfrm flipH="1">
            <a:off x="1739616" y="1607705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114227-9155-4F1D-98BB-1D1BB717B318}"/>
              </a:ext>
            </a:extLst>
          </p:cNvPr>
          <p:cNvSpPr/>
          <p:nvPr/>
        </p:nvSpPr>
        <p:spPr>
          <a:xfrm>
            <a:off x="-2027" y="2990321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EA74C41-E301-4B23-A378-0BEA32149B1F}"/>
              </a:ext>
            </a:extLst>
          </p:cNvPr>
          <p:cNvCxnSpPr>
            <a:cxnSpLocks/>
            <a:stCxn id="93" idx="0"/>
            <a:endCxn id="85" idx="3"/>
          </p:cNvCxnSpPr>
          <p:nvPr/>
        </p:nvCxnSpPr>
        <p:spPr>
          <a:xfrm flipV="1">
            <a:off x="483465" y="2643850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37F41A-A3C6-4DD6-8E5D-2C8CD54320CF}"/>
              </a:ext>
            </a:extLst>
          </p:cNvPr>
          <p:cNvSpPr/>
          <p:nvPr/>
        </p:nvSpPr>
        <p:spPr>
          <a:xfrm>
            <a:off x="2025592" y="4578308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DB5BDE-DB41-4ECE-A938-4C88402158C5}"/>
              </a:ext>
            </a:extLst>
          </p:cNvPr>
          <p:cNvSpPr/>
          <p:nvPr/>
        </p:nvSpPr>
        <p:spPr>
          <a:xfrm>
            <a:off x="8268552" y="3219809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BADF43B-2F69-49AF-8DDB-132CE72C06D3}"/>
              </a:ext>
            </a:extLst>
          </p:cNvPr>
          <p:cNvSpPr/>
          <p:nvPr/>
        </p:nvSpPr>
        <p:spPr>
          <a:xfrm rot="924217">
            <a:off x="10634783" y="1522339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6CCFA3-0093-47F7-BD8D-4AD2CEEDDD64}"/>
              </a:ext>
            </a:extLst>
          </p:cNvPr>
          <p:cNvCxnSpPr>
            <a:cxnSpLocks/>
          </p:cNvCxnSpPr>
          <p:nvPr/>
        </p:nvCxnSpPr>
        <p:spPr>
          <a:xfrm>
            <a:off x="10899906" y="1830689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BF0B4F6-26DB-49D6-B66D-5F34EFC749D3}"/>
              </a:ext>
            </a:extLst>
          </p:cNvPr>
          <p:cNvSpPr/>
          <p:nvPr/>
        </p:nvSpPr>
        <p:spPr>
          <a:xfrm>
            <a:off x="8786506" y="1566309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7A43A66-27A8-4151-9CB3-2DB8BC33B1E9}"/>
              </a:ext>
            </a:extLst>
          </p:cNvPr>
          <p:cNvCxnSpPr>
            <a:cxnSpLocks/>
            <a:stCxn id="99" idx="4"/>
          </p:cNvCxnSpPr>
          <p:nvPr/>
        </p:nvCxnSpPr>
        <p:spPr>
          <a:xfrm flipH="1">
            <a:off x="9487948" y="2065041"/>
            <a:ext cx="1629256" cy="1130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C120365-180F-47A6-B071-C411278B9DA6}"/>
              </a:ext>
            </a:extLst>
          </p:cNvPr>
          <p:cNvCxnSpPr>
            <a:cxnSpLocks/>
            <a:stCxn id="101" idx="4"/>
            <a:endCxn id="98" idx="0"/>
          </p:cNvCxnSpPr>
          <p:nvPr/>
        </p:nvCxnSpPr>
        <p:spPr>
          <a:xfrm flipH="1">
            <a:off x="9116690" y="1967968"/>
            <a:ext cx="371258" cy="125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2A8D0D4-1A17-4B7B-8D5E-396450F2ED80}"/>
              </a:ext>
            </a:extLst>
          </p:cNvPr>
          <p:cNvSpPr/>
          <p:nvPr/>
        </p:nvSpPr>
        <p:spPr>
          <a:xfrm rot="20843277">
            <a:off x="9118264" y="4963341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7B17D9-D290-4CE9-8E91-CBD7D56B2B7D}"/>
              </a:ext>
            </a:extLst>
          </p:cNvPr>
          <p:cNvSpPr/>
          <p:nvPr/>
        </p:nvSpPr>
        <p:spPr>
          <a:xfrm rot="20938254">
            <a:off x="8995932" y="4838873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C038227-A963-4508-9BC8-D43E992ECB89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9590200" y="3658329"/>
            <a:ext cx="167844" cy="1186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972A480F-9478-4CCC-8715-F501E3066E76}"/>
              </a:ext>
            </a:extLst>
          </p:cNvPr>
          <p:cNvSpPr/>
          <p:nvPr/>
        </p:nvSpPr>
        <p:spPr>
          <a:xfrm>
            <a:off x="7557836" y="570352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0B12CE9-3B67-48F5-AE88-0D65EB8E4E75}"/>
              </a:ext>
            </a:extLst>
          </p:cNvPr>
          <p:cNvSpPr/>
          <p:nvPr/>
        </p:nvSpPr>
        <p:spPr>
          <a:xfrm>
            <a:off x="7431549" y="560693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3307A73-4C78-4697-82A5-A41CF6355527}"/>
              </a:ext>
            </a:extLst>
          </p:cNvPr>
          <p:cNvCxnSpPr>
            <a:cxnSpLocks/>
            <a:stCxn id="127" idx="0"/>
            <a:endCxn id="98" idx="2"/>
          </p:cNvCxnSpPr>
          <p:nvPr/>
        </p:nvCxnSpPr>
        <p:spPr>
          <a:xfrm flipV="1">
            <a:off x="8292971" y="3667070"/>
            <a:ext cx="823719" cy="19398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D47A223A-EFF1-4DE4-A0BD-0D3A3E7B5643}"/>
              </a:ext>
            </a:extLst>
          </p:cNvPr>
          <p:cNvSpPr/>
          <p:nvPr/>
        </p:nvSpPr>
        <p:spPr>
          <a:xfrm rot="1473916">
            <a:off x="6735120" y="4787824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E564B3C-9647-4AAF-A96E-03F866EB3098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7430842" y="3666853"/>
            <a:ext cx="1313841" cy="1141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73D9880-3F12-443C-B859-1EFAF739C2B7}"/>
              </a:ext>
            </a:extLst>
          </p:cNvPr>
          <p:cNvSpPr/>
          <p:nvPr/>
        </p:nvSpPr>
        <p:spPr>
          <a:xfrm>
            <a:off x="6933765" y="2307154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DE00884-35D8-414B-8B84-8F432B75E0EE}"/>
              </a:ext>
            </a:extLst>
          </p:cNvPr>
          <p:cNvSpPr/>
          <p:nvPr/>
        </p:nvSpPr>
        <p:spPr>
          <a:xfrm rot="21275365">
            <a:off x="6659307" y="776994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3F749AC-7EE4-4539-BB78-C118648D1668}"/>
              </a:ext>
            </a:extLst>
          </p:cNvPr>
          <p:cNvSpPr/>
          <p:nvPr/>
        </p:nvSpPr>
        <p:spPr>
          <a:xfrm>
            <a:off x="5485110" y="2287983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76D572B-AA02-4749-8417-76A57FFCCCAA}"/>
              </a:ext>
            </a:extLst>
          </p:cNvPr>
          <p:cNvCxnSpPr>
            <a:cxnSpLocks/>
            <a:stCxn id="144" idx="5"/>
          </p:cNvCxnSpPr>
          <p:nvPr/>
        </p:nvCxnSpPr>
        <p:spPr>
          <a:xfrm>
            <a:off x="7907447" y="2663021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CD0753A-7AE7-4780-9DFD-A8FF76AA4257}"/>
              </a:ext>
            </a:extLst>
          </p:cNvPr>
          <p:cNvCxnSpPr>
            <a:cxnSpLocks/>
            <a:stCxn id="144" idx="0"/>
            <a:endCxn id="145" idx="4"/>
          </p:cNvCxnSpPr>
          <p:nvPr/>
        </p:nvCxnSpPr>
        <p:spPr>
          <a:xfrm flipH="1" flipV="1">
            <a:off x="7300036" y="1129549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11F3A23-1396-4242-B121-879E378AFFF2}"/>
              </a:ext>
            </a:extLst>
          </p:cNvPr>
          <p:cNvCxnSpPr>
            <a:cxnSpLocks/>
            <a:stCxn id="146" idx="6"/>
            <a:endCxn id="144" idx="2"/>
          </p:cNvCxnSpPr>
          <p:nvPr/>
        </p:nvCxnSpPr>
        <p:spPr>
          <a:xfrm>
            <a:off x="6405667" y="2473594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73E874AF-8A76-46C2-B460-C96006A858D1}"/>
              </a:ext>
            </a:extLst>
          </p:cNvPr>
          <p:cNvSpPr/>
          <p:nvPr/>
        </p:nvSpPr>
        <p:spPr>
          <a:xfrm>
            <a:off x="7557836" y="1343799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16049B0-C9DB-4C90-824E-EDBDD939037B}"/>
              </a:ext>
            </a:extLst>
          </p:cNvPr>
          <p:cNvCxnSpPr>
            <a:cxnSpLocks/>
            <a:stCxn id="151" idx="4"/>
            <a:endCxn id="144" idx="7"/>
          </p:cNvCxnSpPr>
          <p:nvPr/>
        </p:nvCxnSpPr>
        <p:spPr>
          <a:xfrm flipH="1">
            <a:off x="7907447" y="1627681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EA36D0BC-6518-4F17-98BD-5B57AF684D64}"/>
              </a:ext>
            </a:extLst>
          </p:cNvPr>
          <p:cNvSpPr/>
          <p:nvPr/>
        </p:nvSpPr>
        <p:spPr>
          <a:xfrm rot="19644418">
            <a:off x="5778969" y="1467936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40DDF48-A45C-4E7C-A653-910946063DBC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6456885" y="1752322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82EB0CDC-93D6-4639-A45D-1895C334A8C1}"/>
              </a:ext>
            </a:extLst>
          </p:cNvPr>
          <p:cNvSpPr/>
          <p:nvPr/>
        </p:nvSpPr>
        <p:spPr>
          <a:xfrm rot="16200000">
            <a:off x="11022233" y="2895012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32B4349-E4AA-4A81-80B7-12692820477D}"/>
              </a:ext>
            </a:extLst>
          </p:cNvPr>
          <p:cNvSpPr/>
          <p:nvPr/>
        </p:nvSpPr>
        <p:spPr>
          <a:xfrm rot="16389165">
            <a:off x="10931067" y="2759443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1CF3929-EE9E-4CCA-989C-6543F415ED09}"/>
              </a:ext>
            </a:extLst>
          </p:cNvPr>
          <p:cNvCxnSpPr>
            <a:cxnSpLocks/>
            <a:stCxn id="160" idx="0"/>
          </p:cNvCxnSpPr>
          <p:nvPr/>
        </p:nvCxnSpPr>
        <p:spPr>
          <a:xfrm flipH="1">
            <a:off x="9960861" y="3121485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F954B72F-2FDB-4AFE-A0AA-B9EC58EF1C13}"/>
              </a:ext>
            </a:extLst>
          </p:cNvPr>
          <p:cNvSpPr/>
          <p:nvPr/>
        </p:nvSpPr>
        <p:spPr>
          <a:xfrm rot="19633434">
            <a:off x="10947959" y="4351746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007542E-2646-4935-9C45-CB236C827550}"/>
              </a:ext>
            </a:extLst>
          </p:cNvPr>
          <p:cNvSpPr/>
          <p:nvPr/>
        </p:nvSpPr>
        <p:spPr>
          <a:xfrm rot="19822599">
            <a:off x="10863046" y="4215045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AC39E63-8798-4FF3-83AF-5A43306EEFA6}"/>
              </a:ext>
            </a:extLst>
          </p:cNvPr>
          <p:cNvCxnSpPr>
            <a:cxnSpLocks/>
            <a:stCxn id="169" idx="0"/>
          </p:cNvCxnSpPr>
          <p:nvPr/>
        </p:nvCxnSpPr>
        <p:spPr>
          <a:xfrm flipH="1" flipV="1">
            <a:off x="9948955" y="3666852"/>
            <a:ext cx="1376830" cy="603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Decision 172">
            <a:extLst>
              <a:ext uri="{FF2B5EF4-FFF2-40B4-BE49-F238E27FC236}">
                <a16:creationId xmlns:a16="http://schemas.microsoft.com/office/drawing/2014/main" id="{52BDE3B0-F030-4B4C-AD34-A83000B2CF6B}"/>
              </a:ext>
            </a:extLst>
          </p:cNvPr>
          <p:cNvSpPr/>
          <p:nvPr/>
        </p:nvSpPr>
        <p:spPr>
          <a:xfrm>
            <a:off x="5568943" y="3173734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93E78CC-E69E-4D87-8967-91C4529B5664}"/>
              </a:ext>
            </a:extLst>
          </p:cNvPr>
          <p:cNvCxnSpPr>
            <a:cxnSpLocks/>
            <a:stCxn id="173" idx="1"/>
            <a:endCxn id="67" idx="3"/>
          </p:cNvCxnSpPr>
          <p:nvPr/>
        </p:nvCxnSpPr>
        <p:spPr>
          <a:xfrm flipH="1">
            <a:off x="4647569" y="3433496"/>
            <a:ext cx="921374" cy="4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BB9F3B6-297E-4E39-9B5D-6F92EC783E65}"/>
              </a:ext>
            </a:extLst>
          </p:cNvPr>
          <p:cNvCxnSpPr>
            <a:cxnSpLocks/>
            <a:stCxn id="98" idx="1"/>
            <a:endCxn id="173" idx="3"/>
          </p:cNvCxnSpPr>
          <p:nvPr/>
        </p:nvCxnSpPr>
        <p:spPr>
          <a:xfrm flipH="1" flipV="1">
            <a:off x="7271929" y="3433496"/>
            <a:ext cx="996623" cy="9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39F34E4-4C6C-4EE7-AC3F-A320C4CEDB4C}"/>
              </a:ext>
            </a:extLst>
          </p:cNvPr>
          <p:cNvCxnSpPr>
            <a:cxnSpLocks/>
          </p:cNvCxnSpPr>
          <p:nvPr/>
        </p:nvCxnSpPr>
        <p:spPr>
          <a:xfrm>
            <a:off x="4804218" y="3275584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0C30FF6-72EF-4888-9FCC-9F247B497E99}"/>
              </a:ext>
            </a:extLst>
          </p:cNvPr>
          <p:cNvCxnSpPr>
            <a:cxnSpLocks/>
          </p:cNvCxnSpPr>
          <p:nvPr/>
        </p:nvCxnSpPr>
        <p:spPr>
          <a:xfrm flipH="1" flipV="1">
            <a:off x="8098533" y="3433224"/>
            <a:ext cx="179117" cy="1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B3018C6-A05A-4DF8-A4CC-C65E4582892B}"/>
              </a:ext>
            </a:extLst>
          </p:cNvPr>
          <p:cNvCxnSpPr>
            <a:cxnSpLocks/>
          </p:cNvCxnSpPr>
          <p:nvPr/>
        </p:nvCxnSpPr>
        <p:spPr>
          <a:xfrm flipH="1">
            <a:off x="8098533" y="3286209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61E73DC-CFF0-493E-8929-1B2389B62770}"/>
              </a:ext>
            </a:extLst>
          </p:cNvPr>
          <p:cNvCxnSpPr>
            <a:cxnSpLocks/>
          </p:cNvCxnSpPr>
          <p:nvPr/>
        </p:nvCxnSpPr>
        <p:spPr>
          <a:xfrm>
            <a:off x="4935058" y="3275584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30566B5-CE11-475D-9D08-6DEFF51277A8}"/>
              </a:ext>
            </a:extLst>
          </p:cNvPr>
          <p:cNvCxnSpPr>
            <a:cxnSpLocks/>
          </p:cNvCxnSpPr>
          <p:nvPr/>
        </p:nvCxnSpPr>
        <p:spPr>
          <a:xfrm>
            <a:off x="8017826" y="3292663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16499-393B-4743-8CB8-2F88FFB64DC8}"/>
              </a:ext>
            </a:extLst>
          </p:cNvPr>
          <p:cNvSpPr/>
          <p:nvPr/>
        </p:nvSpPr>
        <p:spPr>
          <a:xfrm>
            <a:off x="5717017" y="3335717"/>
            <a:ext cx="13773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FF00"/>
                </a:solidFill>
              </a:rPr>
              <a:t>Financial_management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249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35BD9060-9345-4A3B-999D-8B027EF73846}"/>
              </a:ext>
            </a:extLst>
          </p:cNvPr>
          <p:cNvSpPr txBox="1"/>
          <p:nvPr/>
        </p:nvSpPr>
        <p:spPr>
          <a:xfrm>
            <a:off x="-13253" y="0"/>
            <a:ext cx="91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11 # Room _ Hostel: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23FAC0-9E9E-4D18-B7CC-A67A7DBF0828}"/>
              </a:ext>
            </a:extLst>
          </p:cNvPr>
          <p:cNvSpPr/>
          <p:nvPr/>
        </p:nvSpPr>
        <p:spPr>
          <a:xfrm>
            <a:off x="2238813" y="3031715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E04366-789F-4FA1-BC03-9E88005B4235}"/>
              </a:ext>
            </a:extLst>
          </p:cNvPr>
          <p:cNvSpPr/>
          <p:nvPr/>
        </p:nvSpPr>
        <p:spPr>
          <a:xfrm rot="1010933">
            <a:off x="3862230" y="1454736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Room_Id</a:t>
            </a:r>
            <a:endParaRPr lang="en-US" sz="1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2F1485-9890-4698-98B2-558A23CF9BAE}"/>
              </a:ext>
            </a:extLst>
          </p:cNvPr>
          <p:cNvSpPr/>
          <p:nvPr/>
        </p:nvSpPr>
        <p:spPr>
          <a:xfrm>
            <a:off x="2076704" y="1333127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Room_Type</a:t>
            </a:r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55E7CA-03C7-4827-8EA5-6CE57F71ED9B}"/>
              </a:ext>
            </a:extLst>
          </p:cNvPr>
          <p:cNvCxnSpPr>
            <a:cxnSpLocks/>
          </p:cNvCxnSpPr>
          <p:nvPr/>
        </p:nvCxnSpPr>
        <p:spPr>
          <a:xfrm flipH="1">
            <a:off x="3479588" y="1959609"/>
            <a:ext cx="766447" cy="1057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F5BA2E-9AD4-4F68-BDE4-A4A4E2019069}"/>
              </a:ext>
            </a:extLst>
          </p:cNvPr>
          <p:cNvCxnSpPr>
            <a:cxnSpLocks/>
            <a:stCxn id="75" idx="4"/>
            <a:endCxn id="54" idx="0"/>
          </p:cNvCxnSpPr>
          <p:nvPr/>
        </p:nvCxnSpPr>
        <p:spPr>
          <a:xfrm>
            <a:off x="2778146" y="1734786"/>
            <a:ext cx="308805" cy="1296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44004D6-9657-4A58-B9F4-975EBBB65CAB}"/>
              </a:ext>
            </a:extLst>
          </p:cNvPr>
          <p:cNvSpPr/>
          <p:nvPr/>
        </p:nvSpPr>
        <p:spPr>
          <a:xfrm rot="20843277">
            <a:off x="3960615" y="4298231"/>
            <a:ext cx="1809488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Students_Alloted</a:t>
            </a:r>
            <a:endParaRPr lang="en-US" sz="1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311621-EF8F-4F0E-BE05-A04DAB3B1BE3}"/>
              </a:ext>
            </a:extLst>
          </p:cNvPr>
          <p:cNvSpPr/>
          <p:nvPr/>
        </p:nvSpPr>
        <p:spPr>
          <a:xfrm rot="20938254">
            <a:off x="3747267" y="4154469"/>
            <a:ext cx="2190388" cy="6162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903ECC-CF51-4D2E-914A-4555A995903C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3708552" y="3478758"/>
            <a:ext cx="1074966" cy="6814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D14A7BA7-2E34-4B46-9900-2D42688505ED}"/>
              </a:ext>
            </a:extLst>
          </p:cNvPr>
          <p:cNvSpPr/>
          <p:nvPr/>
        </p:nvSpPr>
        <p:spPr>
          <a:xfrm>
            <a:off x="2112526" y="5144375"/>
            <a:ext cx="1696276" cy="380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3DA9B7-B6F5-4204-8C04-8CA388EAF2D9}"/>
              </a:ext>
            </a:extLst>
          </p:cNvPr>
          <p:cNvSpPr/>
          <p:nvPr/>
        </p:nvSpPr>
        <p:spPr>
          <a:xfrm>
            <a:off x="1986239" y="5047780"/>
            <a:ext cx="1948850" cy="618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3C624C-A61C-4E00-9C1E-9D68B9BD8F9A}"/>
              </a:ext>
            </a:extLst>
          </p:cNvPr>
          <p:cNvCxnSpPr>
            <a:cxnSpLocks/>
            <a:stCxn id="82" idx="0"/>
            <a:endCxn id="54" idx="2"/>
          </p:cNvCxnSpPr>
          <p:nvPr/>
        </p:nvCxnSpPr>
        <p:spPr>
          <a:xfrm flipV="1">
            <a:off x="2960664" y="3478976"/>
            <a:ext cx="126287" cy="15688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6D5E304C-286E-4E3F-BD1D-DCE9605E5692}"/>
              </a:ext>
            </a:extLst>
          </p:cNvPr>
          <p:cNvSpPr/>
          <p:nvPr/>
        </p:nvSpPr>
        <p:spPr>
          <a:xfrm rot="1473916">
            <a:off x="718633" y="4599730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B38847-13F7-4D1E-B047-16305D708DC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414355" y="3478759"/>
            <a:ext cx="1313841" cy="1141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4CC55EC-CCF4-42F4-8023-FA5579E9780C}"/>
              </a:ext>
            </a:extLst>
          </p:cNvPr>
          <p:cNvSpPr/>
          <p:nvPr/>
        </p:nvSpPr>
        <p:spPr>
          <a:xfrm>
            <a:off x="743281" y="2613959"/>
            <a:ext cx="1073983" cy="5530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Location</a:t>
            </a:r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44730A7-8C87-4320-A1F8-303CEA6E9708}"/>
              </a:ext>
            </a:extLst>
          </p:cNvPr>
          <p:cNvSpPr/>
          <p:nvPr/>
        </p:nvSpPr>
        <p:spPr>
          <a:xfrm rot="506655">
            <a:off x="56873" y="3660883"/>
            <a:ext cx="1172143" cy="4729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Room_N0</a:t>
            </a:r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ACD9B7-4476-4A68-88CE-37ED7B278C4C}"/>
              </a:ext>
            </a:extLst>
          </p:cNvPr>
          <p:cNvCxnSpPr>
            <a:cxnSpLocks/>
            <a:stCxn id="87" idx="5"/>
            <a:endCxn id="54" idx="1"/>
          </p:cNvCxnSpPr>
          <p:nvPr/>
        </p:nvCxnSpPr>
        <p:spPr>
          <a:xfrm>
            <a:off x="1659983" y="3085987"/>
            <a:ext cx="578830" cy="16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E6D97A-0BD0-4E12-933E-7C7DC030F0ED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 flipH="1">
            <a:off x="677671" y="3166974"/>
            <a:ext cx="602602" cy="4964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4B957DF-35A5-48CD-A2D5-768AE3C8D0E1}"/>
              </a:ext>
            </a:extLst>
          </p:cNvPr>
          <p:cNvSpPr/>
          <p:nvPr/>
        </p:nvSpPr>
        <p:spPr>
          <a:xfrm rot="20128519">
            <a:off x="104871" y="1903198"/>
            <a:ext cx="1206221" cy="355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Floor_No</a:t>
            </a:r>
            <a:endParaRPr lang="en-US" sz="14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F180CD5-51FB-4EC3-802D-55D3C7A11A24}"/>
              </a:ext>
            </a:extLst>
          </p:cNvPr>
          <p:cNvCxnSpPr>
            <a:cxnSpLocks/>
            <a:stCxn id="91" idx="4"/>
            <a:endCxn id="87" idx="1"/>
          </p:cNvCxnSpPr>
          <p:nvPr/>
        </p:nvCxnSpPr>
        <p:spPr>
          <a:xfrm>
            <a:off x="781818" y="2242912"/>
            <a:ext cx="118744" cy="4520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2DD7FB4-7715-4970-BF46-221F41D6273D}"/>
              </a:ext>
            </a:extLst>
          </p:cNvPr>
          <p:cNvCxnSpPr>
            <a:cxnSpLocks/>
          </p:cNvCxnSpPr>
          <p:nvPr/>
        </p:nvCxnSpPr>
        <p:spPr>
          <a:xfrm>
            <a:off x="4094915" y="1773356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C90BF8C-B34A-46C2-9E40-E97FBB2E065F}"/>
              </a:ext>
            </a:extLst>
          </p:cNvPr>
          <p:cNvSpPr/>
          <p:nvPr/>
        </p:nvSpPr>
        <p:spPr>
          <a:xfrm>
            <a:off x="8256913" y="3016651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9BC6D5-43A9-4621-ADEB-26B735BB45A5}"/>
              </a:ext>
            </a:extLst>
          </p:cNvPr>
          <p:cNvSpPr/>
          <p:nvPr/>
        </p:nvSpPr>
        <p:spPr>
          <a:xfrm rot="924217">
            <a:off x="10620328" y="1319399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689EF80-A79E-4DCC-9FBF-625A0A13A3FA}"/>
              </a:ext>
            </a:extLst>
          </p:cNvPr>
          <p:cNvCxnSpPr>
            <a:cxnSpLocks/>
          </p:cNvCxnSpPr>
          <p:nvPr/>
        </p:nvCxnSpPr>
        <p:spPr>
          <a:xfrm>
            <a:off x="10885451" y="1627749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B787DE27-3C29-4891-8E8D-0C645C258A7D}"/>
              </a:ext>
            </a:extLst>
          </p:cNvPr>
          <p:cNvSpPr/>
          <p:nvPr/>
        </p:nvSpPr>
        <p:spPr>
          <a:xfrm>
            <a:off x="8772051" y="1363369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37E1AB-7143-45DD-A42A-EE4EEE7FEAE3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9473493" y="1862101"/>
            <a:ext cx="1629256" cy="115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8ADAB2-3B54-4972-8812-77E6308D488C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 flipH="1">
            <a:off x="9105051" y="1765028"/>
            <a:ext cx="368442" cy="1251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75F5169-E32C-4B89-9840-F340479AC014}"/>
              </a:ext>
            </a:extLst>
          </p:cNvPr>
          <p:cNvSpPr/>
          <p:nvPr/>
        </p:nvSpPr>
        <p:spPr>
          <a:xfrm rot="20843277">
            <a:off x="9103809" y="4760401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C4CDFE8-9488-4F13-9B3F-A550869225B7}"/>
              </a:ext>
            </a:extLst>
          </p:cNvPr>
          <p:cNvSpPr/>
          <p:nvPr/>
        </p:nvSpPr>
        <p:spPr>
          <a:xfrm rot="20938254">
            <a:off x="8981477" y="4635933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14464E4-C0D1-422F-B131-1F15376CBA97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9575745" y="3455389"/>
            <a:ext cx="167844" cy="1186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96BD85D-3C24-4EF4-AF70-0574BCD2DAAB}"/>
              </a:ext>
            </a:extLst>
          </p:cNvPr>
          <p:cNvSpPr/>
          <p:nvPr/>
        </p:nvSpPr>
        <p:spPr>
          <a:xfrm>
            <a:off x="7543381" y="550058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3C271D-D962-4B0C-964D-2C76F90482F4}"/>
              </a:ext>
            </a:extLst>
          </p:cNvPr>
          <p:cNvSpPr/>
          <p:nvPr/>
        </p:nvSpPr>
        <p:spPr>
          <a:xfrm>
            <a:off x="7417094" y="540399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C6DDB59-D093-47DD-9BC1-10CF9938745D}"/>
              </a:ext>
            </a:extLst>
          </p:cNvPr>
          <p:cNvCxnSpPr>
            <a:cxnSpLocks/>
            <a:stCxn id="104" idx="0"/>
            <a:endCxn id="94" idx="2"/>
          </p:cNvCxnSpPr>
          <p:nvPr/>
        </p:nvCxnSpPr>
        <p:spPr>
          <a:xfrm flipV="1">
            <a:off x="8278516" y="3463912"/>
            <a:ext cx="826535" cy="1940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B254E5BF-C29F-445E-8026-C6E013264ADC}"/>
              </a:ext>
            </a:extLst>
          </p:cNvPr>
          <p:cNvSpPr/>
          <p:nvPr/>
        </p:nvSpPr>
        <p:spPr>
          <a:xfrm rot="1473916">
            <a:off x="6720665" y="4584884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90AE832-585E-476D-83F8-D0D8BD28E4EA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7416387" y="3463913"/>
            <a:ext cx="1313841" cy="1141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C211C8B-DBFA-4686-8E27-2D3C5BBBE8D4}"/>
              </a:ext>
            </a:extLst>
          </p:cNvPr>
          <p:cNvSpPr/>
          <p:nvPr/>
        </p:nvSpPr>
        <p:spPr>
          <a:xfrm>
            <a:off x="6919310" y="2104214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F11E271-A125-4217-8407-5D4B10B2A0BF}"/>
              </a:ext>
            </a:extLst>
          </p:cNvPr>
          <p:cNvSpPr/>
          <p:nvPr/>
        </p:nvSpPr>
        <p:spPr>
          <a:xfrm rot="21275365">
            <a:off x="6659307" y="776994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EBAEEF5-2E39-47C1-8973-48EE7FFD2FB5}"/>
              </a:ext>
            </a:extLst>
          </p:cNvPr>
          <p:cNvSpPr/>
          <p:nvPr/>
        </p:nvSpPr>
        <p:spPr>
          <a:xfrm>
            <a:off x="5470655" y="2085043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9D3EF5-D2F1-45B5-A6F1-694B17AECCAF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7489680" y="2521138"/>
            <a:ext cx="835573" cy="482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C4BE2AD-B3EF-4A87-91CF-C59B43C27D41}"/>
              </a:ext>
            </a:extLst>
          </p:cNvPr>
          <p:cNvCxnSpPr>
            <a:cxnSpLocks/>
            <a:stCxn id="108" idx="0"/>
            <a:endCxn id="109" idx="4"/>
          </p:cNvCxnSpPr>
          <p:nvPr/>
        </p:nvCxnSpPr>
        <p:spPr>
          <a:xfrm flipH="1" flipV="1">
            <a:off x="7300036" y="1129549"/>
            <a:ext cx="189644" cy="974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57BFE11-EBEC-414A-9A31-B7827446C657}"/>
              </a:ext>
            </a:extLst>
          </p:cNvPr>
          <p:cNvCxnSpPr>
            <a:cxnSpLocks/>
            <a:stCxn id="110" idx="6"/>
            <a:endCxn id="108" idx="2"/>
          </p:cNvCxnSpPr>
          <p:nvPr/>
        </p:nvCxnSpPr>
        <p:spPr>
          <a:xfrm>
            <a:off x="6391212" y="2270654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F9068BC-3B4E-473B-A373-D5B902FF21AE}"/>
              </a:ext>
            </a:extLst>
          </p:cNvPr>
          <p:cNvSpPr/>
          <p:nvPr/>
        </p:nvSpPr>
        <p:spPr>
          <a:xfrm>
            <a:off x="7543381" y="1140859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4CC2E17-6CCB-4268-A7C6-A3C26749365E}"/>
              </a:ext>
            </a:extLst>
          </p:cNvPr>
          <p:cNvCxnSpPr>
            <a:cxnSpLocks/>
            <a:stCxn id="114" idx="4"/>
            <a:endCxn id="108" idx="7"/>
          </p:cNvCxnSpPr>
          <p:nvPr/>
        </p:nvCxnSpPr>
        <p:spPr>
          <a:xfrm flipH="1">
            <a:off x="7892992" y="1424741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9D3BD86F-C4CF-4FD8-A4E1-11AF9DC851BB}"/>
              </a:ext>
            </a:extLst>
          </p:cNvPr>
          <p:cNvSpPr/>
          <p:nvPr/>
        </p:nvSpPr>
        <p:spPr>
          <a:xfrm rot="19644418">
            <a:off x="5764514" y="1264996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7C639F-E360-4720-BF07-FCEAEA4A2642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6442430" y="1549382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8D397FE5-2420-4ED2-A70E-7D8E7D0FCB93}"/>
              </a:ext>
            </a:extLst>
          </p:cNvPr>
          <p:cNvSpPr/>
          <p:nvPr/>
        </p:nvSpPr>
        <p:spPr>
          <a:xfrm rot="16200000">
            <a:off x="11007778" y="2692072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DEBB710-A766-4211-95B3-2B466AA841FA}"/>
              </a:ext>
            </a:extLst>
          </p:cNvPr>
          <p:cNvSpPr/>
          <p:nvPr/>
        </p:nvSpPr>
        <p:spPr>
          <a:xfrm rot="16389165">
            <a:off x="10916612" y="2556503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FE4B15F-C520-445C-BF96-22FFC9DAF007}"/>
              </a:ext>
            </a:extLst>
          </p:cNvPr>
          <p:cNvCxnSpPr>
            <a:cxnSpLocks/>
            <a:stCxn id="119" idx="0"/>
          </p:cNvCxnSpPr>
          <p:nvPr/>
        </p:nvCxnSpPr>
        <p:spPr>
          <a:xfrm flipH="1">
            <a:off x="9946406" y="2918545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488CF675-AACC-4C5A-B27A-43E9FB38EAE1}"/>
              </a:ext>
            </a:extLst>
          </p:cNvPr>
          <p:cNvSpPr/>
          <p:nvPr/>
        </p:nvSpPr>
        <p:spPr>
          <a:xfrm rot="19633434">
            <a:off x="10933504" y="4148806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E90EAC7-9479-4EB8-AD3A-B3A0A2234508}"/>
              </a:ext>
            </a:extLst>
          </p:cNvPr>
          <p:cNvSpPr/>
          <p:nvPr/>
        </p:nvSpPr>
        <p:spPr>
          <a:xfrm rot="19822599">
            <a:off x="10848591" y="4012105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F18BEC8-ED36-4AA7-8807-5DADFE87A0F7}"/>
              </a:ext>
            </a:extLst>
          </p:cNvPr>
          <p:cNvCxnSpPr>
            <a:cxnSpLocks/>
            <a:stCxn id="122" idx="0"/>
          </p:cNvCxnSpPr>
          <p:nvPr/>
        </p:nvCxnSpPr>
        <p:spPr>
          <a:xfrm flipH="1" flipV="1">
            <a:off x="9934500" y="3463912"/>
            <a:ext cx="1376830" cy="603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0BB0D6-15E7-4FA7-8B90-1AF3092C3A5F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3925176" y="3261965"/>
            <a:ext cx="1378978" cy="17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51BF2B0-9B84-4C96-80E4-0141D62BB9C3}"/>
              </a:ext>
            </a:extLst>
          </p:cNvPr>
          <p:cNvCxnSpPr>
            <a:cxnSpLocks/>
            <a:stCxn id="94" idx="1"/>
            <a:endCxn id="130" idx="3"/>
          </p:cNvCxnSpPr>
          <p:nvPr/>
        </p:nvCxnSpPr>
        <p:spPr>
          <a:xfrm flipH="1">
            <a:off x="7007140" y="3240282"/>
            <a:ext cx="1249773" cy="21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4ABADFF-73B0-42BC-8366-7EF2238E1EF0}"/>
              </a:ext>
            </a:extLst>
          </p:cNvPr>
          <p:cNvCxnSpPr>
            <a:cxnSpLocks/>
          </p:cNvCxnSpPr>
          <p:nvPr/>
        </p:nvCxnSpPr>
        <p:spPr>
          <a:xfrm flipH="1" flipV="1">
            <a:off x="3935090" y="3131731"/>
            <a:ext cx="217567" cy="142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02A3B0-6CC5-4236-9B14-CB0AABF4B5E0}"/>
              </a:ext>
            </a:extLst>
          </p:cNvPr>
          <p:cNvCxnSpPr>
            <a:cxnSpLocks/>
          </p:cNvCxnSpPr>
          <p:nvPr/>
        </p:nvCxnSpPr>
        <p:spPr>
          <a:xfrm flipH="1">
            <a:off x="3943562" y="3274440"/>
            <a:ext cx="209096" cy="1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BDF6AE35-86E5-4998-AE35-1FE23F1B4EB8}"/>
              </a:ext>
            </a:extLst>
          </p:cNvPr>
          <p:cNvSpPr/>
          <p:nvPr/>
        </p:nvSpPr>
        <p:spPr>
          <a:xfrm>
            <a:off x="5304154" y="3002203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B68B6BB-C1BD-4578-A9FA-F140949126DA}"/>
              </a:ext>
            </a:extLst>
          </p:cNvPr>
          <p:cNvCxnSpPr>
            <a:cxnSpLocks/>
          </p:cNvCxnSpPr>
          <p:nvPr/>
        </p:nvCxnSpPr>
        <p:spPr>
          <a:xfrm>
            <a:off x="8113750" y="311907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90EE31E-E8E3-46E1-9C1F-6BA3F94A45BC}"/>
              </a:ext>
            </a:extLst>
          </p:cNvPr>
          <p:cNvCxnSpPr>
            <a:cxnSpLocks/>
          </p:cNvCxnSpPr>
          <p:nvPr/>
        </p:nvCxnSpPr>
        <p:spPr>
          <a:xfrm>
            <a:off x="8014352" y="311907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E6C0F00-B7D2-4D92-8642-040FB6D813FD}"/>
              </a:ext>
            </a:extLst>
          </p:cNvPr>
          <p:cNvCxnSpPr>
            <a:cxnSpLocks/>
          </p:cNvCxnSpPr>
          <p:nvPr/>
        </p:nvCxnSpPr>
        <p:spPr>
          <a:xfrm>
            <a:off x="4245683" y="3146516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8AA156B-DE94-42F4-B0B8-D00BC2C457C8}"/>
              </a:ext>
            </a:extLst>
          </p:cNvPr>
          <p:cNvSpPr/>
          <p:nvPr/>
        </p:nvSpPr>
        <p:spPr>
          <a:xfrm>
            <a:off x="5804086" y="3138877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Part of</a:t>
            </a:r>
            <a:endParaRPr lang="en-US" sz="160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7749D9E-17D3-4583-9FBB-710621B9EBC2}"/>
              </a:ext>
            </a:extLst>
          </p:cNvPr>
          <p:cNvSpPr/>
          <p:nvPr/>
        </p:nvSpPr>
        <p:spPr>
          <a:xfrm rot="20596777">
            <a:off x="799306" y="973355"/>
            <a:ext cx="1210749" cy="4257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Rent</a:t>
            </a:r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216C222-2F3F-4D53-876A-CFAC5A1607CA}"/>
              </a:ext>
            </a:extLst>
          </p:cNvPr>
          <p:cNvCxnSpPr>
            <a:cxnSpLocks/>
            <a:stCxn id="146" idx="4"/>
          </p:cNvCxnSpPr>
          <p:nvPr/>
        </p:nvCxnSpPr>
        <p:spPr>
          <a:xfrm>
            <a:off x="1465921" y="1390072"/>
            <a:ext cx="984481" cy="1626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6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4FA0030-2435-46D9-BB53-CA593CFC320C}"/>
              </a:ext>
            </a:extLst>
          </p:cNvPr>
          <p:cNvSpPr txBox="1"/>
          <p:nvPr/>
        </p:nvSpPr>
        <p:spPr>
          <a:xfrm>
            <a:off x="-13253" y="0"/>
            <a:ext cx="91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12 # Student _ Hostel: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E728C7-41EA-4AA0-BC4F-4F7E0F4E3AAA}"/>
              </a:ext>
            </a:extLst>
          </p:cNvPr>
          <p:cNvSpPr/>
          <p:nvPr/>
        </p:nvSpPr>
        <p:spPr>
          <a:xfrm>
            <a:off x="2227172" y="3214426"/>
            <a:ext cx="16962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A8A6E01-AEA1-4BC7-85B6-8372E687F755}"/>
              </a:ext>
            </a:extLst>
          </p:cNvPr>
          <p:cNvSpPr/>
          <p:nvPr/>
        </p:nvSpPr>
        <p:spPr>
          <a:xfrm>
            <a:off x="2133684" y="2068399"/>
            <a:ext cx="114073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7AB4D0-F8C7-41BD-A428-46873CA76617}"/>
              </a:ext>
            </a:extLst>
          </p:cNvPr>
          <p:cNvCxnSpPr>
            <a:cxnSpLocks/>
            <a:stCxn id="82" idx="4"/>
          </p:cNvCxnSpPr>
          <p:nvPr/>
        </p:nvCxnSpPr>
        <p:spPr>
          <a:xfrm flipH="1">
            <a:off x="3453027" y="2165806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0D0CE3-BE84-4507-9CDE-52B2E59CBCCE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2704053" y="2515660"/>
            <a:ext cx="1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EAD424D-B881-459D-942F-F105FDDB1AF1}"/>
              </a:ext>
            </a:extLst>
          </p:cNvPr>
          <p:cNvSpPr/>
          <p:nvPr/>
        </p:nvSpPr>
        <p:spPr>
          <a:xfrm rot="747566">
            <a:off x="3282214" y="1725310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Student_Id</a:t>
            </a:r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240C969-A6C7-45CB-9EE1-73706495F427}"/>
              </a:ext>
            </a:extLst>
          </p:cNvPr>
          <p:cNvSpPr/>
          <p:nvPr/>
        </p:nvSpPr>
        <p:spPr>
          <a:xfrm>
            <a:off x="2721040" y="4784799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B6A169-C707-4C48-8BA6-D385F6C6A026}"/>
              </a:ext>
            </a:extLst>
          </p:cNvPr>
          <p:cNvSpPr/>
          <p:nvPr/>
        </p:nvSpPr>
        <p:spPr>
          <a:xfrm>
            <a:off x="2616164" y="4676428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ECA2D2-7B51-4DBB-BB10-42CD4B55AE76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3232373" y="3666852"/>
            <a:ext cx="163722" cy="1009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9A19F-BEDB-48FF-B2F3-9FBC31D86610}"/>
              </a:ext>
            </a:extLst>
          </p:cNvPr>
          <p:cNvCxnSpPr>
            <a:cxnSpLocks/>
          </p:cNvCxnSpPr>
          <p:nvPr/>
        </p:nvCxnSpPr>
        <p:spPr>
          <a:xfrm>
            <a:off x="3565275" y="1997902"/>
            <a:ext cx="629344" cy="14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F23FEDE-5515-4FFD-9F6E-F529D1AB291F}"/>
              </a:ext>
            </a:extLst>
          </p:cNvPr>
          <p:cNvSpPr/>
          <p:nvPr/>
        </p:nvSpPr>
        <p:spPr>
          <a:xfrm rot="1505780">
            <a:off x="344164" y="4901993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66E0F2-3F01-4F44-865D-C8DF76B2229F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959053" y="3658327"/>
            <a:ext cx="1268119" cy="1270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EA56E4C-E26B-43F9-ABED-4014962F2BE6}"/>
              </a:ext>
            </a:extLst>
          </p:cNvPr>
          <p:cNvSpPr/>
          <p:nvPr/>
        </p:nvSpPr>
        <p:spPr>
          <a:xfrm>
            <a:off x="1899976" y="4485483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C5E2EA6-2B1F-4E30-B9A8-2A66738C01B5}"/>
              </a:ext>
            </a:extLst>
          </p:cNvPr>
          <p:cNvCxnSpPr>
            <a:cxnSpLocks/>
          </p:cNvCxnSpPr>
          <p:nvPr/>
        </p:nvCxnSpPr>
        <p:spPr>
          <a:xfrm flipV="1">
            <a:off x="2370271" y="3658327"/>
            <a:ext cx="215941" cy="844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782BAAE-4712-4B69-BCD0-4D73B38EEA31}"/>
              </a:ext>
            </a:extLst>
          </p:cNvPr>
          <p:cNvSpPr/>
          <p:nvPr/>
        </p:nvSpPr>
        <p:spPr>
          <a:xfrm>
            <a:off x="765934" y="2287983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66BA987-8B9C-4CCA-A3A9-5F6695810FA1}"/>
              </a:ext>
            </a:extLst>
          </p:cNvPr>
          <p:cNvSpPr/>
          <p:nvPr/>
        </p:nvSpPr>
        <p:spPr>
          <a:xfrm>
            <a:off x="189755" y="1593366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C8D60D-32DB-4123-B6D6-67F127439E4F}"/>
              </a:ext>
            </a:extLst>
          </p:cNvPr>
          <p:cNvSpPr/>
          <p:nvPr/>
        </p:nvSpPr>
        <p:spPr>
          <a:xfrm>
            <a:off x="669784" y="3642060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4FD1B3-9E7B-405F-9B7F-2DA89FDF9C5C}"/>
              </a:ext>
            </a:extLst>
          </p:cNvPr>
          <p:cNvCxnSpPr>
            <a:cxnSpLocks/>
            <a:stCxn id="94" idx="5"/>
          </p:cNvCxnSpPr>
          <p:nvPr/>
        </p:nvCxnSpPr>
        <p:spPr>
          <a:xfrm>
            <a:off x="1739616" y="2643850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3A0FF0-84CF-4F41-8E4A-E904B7970413}"/>
              </a:ext>
            </a:extLst>
          </p:cNvPr>
          <p:cNvCxnSpPr>
            <a:cxnSpLocks/>
            <a:stCxn id="94" idx="1"/>
            <a:endCxn id="95" idx="4"/>
          </p:cNvCxnSpPr>
          <p:nvPr/>
        </p:nvCxnSpPr>
        <p:spPr>
          <a:xfrm flipH="1" flipV="1">
            <a:off x="813825" y="1946708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83DCFE-799C-4B8E-A1C4-B2A8E793142D}"/>
              </a:ext>
            </a:extLst>
          </p:cNvPr>
          <p:cNvCxnSpPr>
            <a:cxnSpLocks/>
            <a:stCxn id="96" idx="0"/>
            <a:endCxn id="94" idx="4"/>
          </p:cNvCxnSpPr>
          <p:nvPr/>
        </p:nvCxnSpPr>
        <p:spPr>
          <a:xfrm flipV="1">
            <a:off x="1130063" y="2704907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6B25066B-2DBA-46DE-B762-6DCF57DB1FAD}"/>
              </a:ext>
            </a:extLst>
          </p:cNvPr>
          <p:cNvSpPr/>
          <p:nvPr/>
        </p:nvSpPr>
        <p:spPr>
          <a:xfrm>
            <a:off x="1437895" y="13238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4178BFD-4F5B-468F-96B8-7C3AC739561A}"/>
              </a:ext>
            </a:extLst>
          </p:cNvPr>
          <p:cNvCxnSpPr>
            <a:cxnSpLocks/>
            <a:stCxn id="100" idx="4"/>
            <a:endCxn id="94" idx="7"/>
          </p:cNvCxnSpPr>
          <p:nvPr/>
        </p:nvCxnSpPr>
        <p:spPr>
          <a:xfrm flipH="1">
            <a:off x="1739616" y="1607705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77F9942-D5EB-40E5-885D-B394CA0665D3}"/>
              </a:ext>
            </a:extLst>
          </p:cNvPr>
          <p:cNvSpPr/>
          <p:nvPr/>
        </p:nvSpPr>
        <p:spPr>
          <a:xfrm>
            <a:off x="-2027" y="2990321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DEA4EE2-EF8A-4B48-9F85-42F7E96AA2C4}"/>
              </a:ext>
            </a:extLst>
          </p:cNvPr>
          <p:cNvCxnSpPr>
            <a:cxnSpLocks/>
            <a:stCxn id="102" idx="0"/>
            <a:endCxn id="94" idx="3"/>
          </p:cNvCxnSpPr>
          <p:nvPr/>
        </p:nvCxnSpPr>
        <p:spPr>
          <a:xfrm flipV="1">
            <a:off x="483465" y="2643850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5C5BEBC-C133-4164-A3FC-1C734276350D}"/>
              </a:ext>
            </a:extLst>
          </p:cNvPr>
          <p:cNvSpPr/>
          <p:nvPr/>
        </p:nvSpPr>
        <p:spPr>
          <a:xfrm>
            <a:off x="2042205" y="4556584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F2D2058-50AF-45DC-B070-B411BCFFC629}"/>
              </a:ext>
            </a:extLst>
          </p:cNvPr>
          <p:cNvSpPr/>
          <p:nvPr/>
        </p:nvSpPr>
        <p:spPr>
          <a:xfrm>
            <a:off x="8322367" y="3194799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6FDA0DF-7A1C-42F6-AD48-EF8BC125A2A3}"/>
              </a:ext>
            </a:extLst>
          </p:cNvPr>
          <p:cNvSpPr/>
          <p:nvPr/>
        </p:nvSpPr>
        <p:spPr>
          <a:xfrm rot="924217">
            <a:off x="10685782" y="1497547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C5E7FE-81CC-4617-BC56-F8A1C6401576}"/>
              </a:ext>
            </a:extLst>
          </p:cNvPr>
          <p:cNvCxnSpPr>
            <a:cxnSpLocks/>
          </p:cNvCxnSpPr>
          <p:nvPr/>
        </p:nvCxnSpPr>
        <p:spPr>
          <a:xfrm>
            <a:off x="10950905" y="1805897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1C8A21A-097A-438E-A15B-0F351F1B3C2F}"/>
              </a:ext>
            </a:extLst>
          </p:cNvPr>
          <p:cNvSpPr/>
          <p:nvPr/>
        </p:nvSpPr>
        <p:spPr>
          <a:xfrm>
            <a:off x="8837505" y="1541517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53E2BC-CA4D-4F40-9160-BA688A173F2F}"/>
              </a:ext>
            </a:extLst>
          </p:cNvPr>
          <p:cNvCxnSpPr>
            <a:cxnSpLocks/>
            <a:stCxn id="105" idx="4"/>
          </p:cNvCxnSpPr>
          <p:nvPr/>
        </p:nvCxnSpPr>
        <p:spPr>
          <a:xfrm flipH="1">
            <a:off x="9538947" y="2040249"/>
            <a:ext cx="1629256" cy="1130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8FE9A9A-ABBD-4368-8DCD-EA2B93699B68}"/>
              </a:ext>
            </a:extLst>
          </p:cNvPr>
          <p:cNvCxnSpPr>
            <a:cxnSpLocks/>
            <a:stCxn id="107" idx="4"/>
            <a:endCxn id="104" idx="0"/>
          </p:cNvCxnSpPr>
          <p:nvPr/>
        </p:nvCxnSpPr>
        <p:spPr>
          <a:xfrm flipH="1">
            <a:off x="9170505" y="1943176"/>
            <a:ext cx="368442" cy="1251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CEFD998C-2946-4D69-AAD5-558EECD504D7}"/>
              </a:ext>
            </a:extLst>
          </p:cNvPr>
          <p:cNvSpPr/>
          <p:nvPr/>
        </p:nvSpPr>
        <p:spPr>
          <a:xfrm rot="20843277">
            <a:off x="9169263" y="4938549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0B729A-1E91-499E-BA95-8443683FF778}"/>
              </a:ext>
            </a:extLst>
          </p:cNvPr>
          <p:cNvSpPr/>
          <p:nvPr/>
        </p:nvSpPr>
        <p:spPr>
          <a:xfrm rot="20938254">
            <a:off x="9046931" y="4814081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BEECF1C-F257-4B0C-AC61-37D72102BA55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9641199" y="3633537"/>
            <a:ext cx="167844" cy="1186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19CB777-DEFF-46ED-9C5A-81A77128EE7A}"/>
              </a:ext>
            </a:extLst>
          </p:cNvPr>
          <p:cNvSpPr/>
          <p:nvPr/>
        </p:nvSpPr>
        <p:spPr>
          <a:xfrm>
            <a:off x="7608835" y="5678737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8B0571A-79D3-435A-A568-C5895092F15F}"/>
              </a:ext>
            </a:extLst>
          </p:cNvPr>
          <p:cNvSpPr/>
          <p:nvPr/>
        </p:nvSpPr>
        <p:spPr>
          <a:xfrm>
            <a:off x="7482548" y="5582143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4F3CC7D-DBE0-40FA-BCDE-D3BBF32AE600}"/>
              </a:ext>
            </a:extLst>
          </p:cNvPr>
          <p:cNvCxnSpPr>
            <a:cxnSpLocks/>
            <a:stCxn id="114" idx="0"/>
            <a:endCxn id="104" idx="2"/>
          </p:cNvCxnSpPr>
          <p:nvPr/>
        </p:nvCxnSpPr>
        <p:spPr>
          <a:xfrm flipV="1">
            <a:off x="8343970" y="3642060"/>
            <a:ext cx="826535" cy="1940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73BCF4F-34AF-4F67-AECC-2B9237583B0B}"/>
              </a:ext>
            </a:extLst>
          </p:cNvPr>
          <p:cNvSpPr/>
          <p:nvPr/>
        </p:nvSpPr>
        <p:spPr>
          <a:xfrm rot="1473916">
            <a:off x="6786119" y="4763032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91947AA-B0B3-45D6-B461-92EAE17B4714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7481841" y="3642061"/>
            <a:ext cx="1313841" cy="1141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DC43486C-95EE-45EA-B9E3-1A3E8D290C23}"/>
              </a:ext>
            </a:extLst>
          </p:cNvPr>
          <p:cNvSpPr/>
          <p:nvPr/>
        </p:nvSpPr>
        <p:spPr>
          <a:xfrm>
            <a:off x="6984764" y="2282362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6AC2DB2-C5D2-48A6-9182-555FE5D281A7}"/>
              </a:ext>
            </a:extLst>
          </p:cNvPr>
          <p:cNvSpPr/>
          <p:nvPr/>
        </p:nvSpPr>
        <p:spPr>
          <a:xfrm rot="21275365">
            <a:off x="6724761" y="955142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7886FA0-05F8-42B6-B41F-470817EFB636}"/>
              </a:ext>
            </a:extLst>
          </p:cNvPr>
          <p:cNvSpPr/>
          <p:nvPr/>
        </p:nvSpPr>
        <p:spPr>
          <a:xfrm>
            <a:off x="5536109" y="2263191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FF364F0-55A1-44DC-92F4-467B6C81875D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555134" y="2699286"/>
            <a:ext cx="835573" cy="482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BCC269E-B052-43B7-A8F6-8811D142D0B6}"/>
              </a:ext>
            </a:extLst>
          </p:cNvPr>
          <p:cNvCxnSpPr>
            <a:cxnSpLocks/>
            <a:stCxn id="118" idx="0"/>
            <a:endCxn id="119" idx="4"/>
          </p:cNvCxnSpPr>
          <p:nvPr/>
        </p:nvCxnSpPr>
        <p:spPr>
          <a:xfrm flipH="1" flipV="1">
            <a:off x="7365490" y="1307697"/>
            <a:ext cx="189644" cy="974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2A99884-8CB1-4CBF-BD9C-F380B2EE87F6}"/>
              </a:ext>
            </a:extLst>
          </p:cNvPr>
          <p:cNvCxnSpPr>
            <a:cxnSpLocks/>
            <a:stCxn id="120" idx="6"/>
            <a:endCxn id="118" idx="2"/>
          </p:cNvCxnSpPr>
          <p:nvPr/>
        </p:nvCxnSpPr>
        <p:spPr>
          <a:xfrm>
            <a:off x="6456666" y="2448802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020B7C4-C727-4928-BEAB-8B0BFAFA25E1}"/>
              </a:ext>
            </a:extLst>
          </p:cNvPr>
          <p:cNvSpPr/>
          <p:nvPr/>
        </p:nvSpPr>
        <p:spPr>
          <a:xfrm>
            <a:off x="7608835" y="1319007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ECC4E30-F596-41C9-B40F-BB8E720420B8}"/>
              </a:ext>
            </a:extLst>
          </p:cNvPr>
          <p:cNvCxnSpPr>
            <a:cxnSpLocks/>
            <a:stCxn id="124" idx="4"/>
            <a:endCxn id="118" idx="7"/>
          </p:cNvCxnSpPr>
          <p:nvPr/>
        </p:nvCxnSpPr>
        <p:spPr>
          <a:xfrm flipH="1">
            <a:off x="7958446" y="1602889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CAC77D2-B4F3-43A2-8B8D-990F1556C310}"/>
              </a:ext>
            </a:extLst>
          </p:cNvPr>
          <p:cNvSpPr/>
          <p:nvPr/>
        </p:nvSpPr>
        <p:spPr>
          <a:xfrm rot="19644418">
            <a:off x="5829968" y="1443144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A5F11A3-6DD6-4447-B641-7015B3EA213C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507884" y="1727530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9ED20983-E535-41CE-B5D1-CFE2EF88B05D}"/>
              </a:ext>
            </a:extLst>
          </p:cNvPr>
          <p:cNvSpPr/>
          <p:nvPr/>
        </p:nvSpPr>
        <p:spPr>
          <a:xfrm rot="16200000">
            <a:off x="11073232" y="2870220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38D73D0-A1A8-464D-9F6F-853DE877546A}"/>
              </a:ext>
            </a:extLst>
          </p:cNvPr>
          <p:cNvSpPr/>
          <p:nvPr/>
        </p:nvSpPr>
        <p:spPr>
          <a:xfrm rot="16389165">
            <a:off x="10982066" y="2734651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71C5D5D-A182-4F2C-B23B-2D3715EFE5FA}"/>
              </a:ext>
            </a:extLst>
          </p:cNvPr>
          <p:cNvCxnSpPr>
            <a:cxnSpLocks/>
            <a:stCxn id="129" idx="0"/>
          </p:cNvCxnSpPr>
          <p:nvPr/>
        </p:nvCxnSpPr>
        <p:spPr>
          <a:xfrm flipH="1">
            <a:off x="10011860" y="3096693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9E20C1CC-7F66-4BE5-A2BE-55B690DD38D4}"/>
              </a:ext>
            </a:extLst>
          </p:cNvPr>
          <p:cNvSpPr/>
          <p:nvPr/>
        </p:nvSpPr>
        <p:spPr>
          <a:xfrm rot="19633434">
            <a:off x="10998958" y="4326954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E851668-5337-4803-A878-C44105250F5F}"/>
              </a:ext>
            </a:extLst>
          </p:cNvPr>
          <p:cNvSpPr/>
          <p:nvPr/>
        </p:nvSpPr>
        <p:spPr>
          <a:xfrm rot="19822599">
            <a:off x="10914045" y="4190253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59A8E84-2326-4640-9E2B-13123C7B9EA3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9999954" y="3642060"/>
            <a:ext cx="1376830" cy="603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7554879-DD0D-4A04-AF9B-E749B6840AF4}"/>
              </a:ext>
            </a:extLst>
          </p:cNvPr>
          <p:cNvCxnSpPr>
            <a:cxnSpLocks/>
          </p:cNvCxnSpPr>
          <p:nvPr/>
        </p:nvCxnSpPr>
        <p:spPr>
          <a:xfrm flipH="1">
            <a:off x="3924768" y="3433326"/>
            <a:ext cx="136655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817FC18-51A5-4DEC-A49E-97F8D9800BB8}"/>
              </a:ext>
            </a:extLst>
          </p:cNvPr>
          <p:cNvCxnSpPr>
            <a:cxnSpLocks/>
            <a:stCxn id="104" idx="1"/>
            <a:endCxn id="138" idx="3"/>
          </p:cNvCxnSpPr>
          <p:nvPr/>
        </p:nvCxnSpPr>
        <p:spPr>
          <a:xfrm flipH="1">
            <a:off x="6991346" y="3418430"/>
            <a:ext cx="1331021" cy="15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1B2C74D-3980-4A08-9449-B637F53ED2CB}"/>
              </a:ext>
            </a:extLst>
          </p:cNvPr>
          <p:cNvCxnSpPr>
            <a:cxnSpLocks/>
          </p:cNvCxnSpPr>
          <p:nvPr/>
        </p:nvCxnSpPr>
        <p:spPr>
          <a:xfrm flipH="1" flipV="1">
            <a:off x="3934681" y="3290616"/>
            <a:ext cx="183127" cy="140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F511D1D-A289-4E1D-96B6-738AFA6EA304}"/>
              </a:ext>
            </a:extLst>
          </p:cNvPr>
          <p:cNvCxnSpPr>
            <a:cxnSpLocks/>
          </p:cNvCxnSpPr>
          <p:nvPr/>
        </p:nvCxnSpPr>
        <p:spPr>
          <a:xfrm flipH="1">
            <a:off x="3918789" y="3433326"/>
            <a:ext cx="233461" cy="14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Flowchart: Decision 137">
            <a:extLst>
              <a:ext uri="{FF2B5EF4-FFF2-40B4-BE49-F238E27FC236}">
                <a16:creationId xmlns:a16="http://schemas.microsoft.com/office/drawing/2014/main" id="{173A88AC-6B31-493A-8ABD-207C1AD84F6B}"/>
              </a:ext>
            </a:extLst>
          </p:cNvPr>
          <p:cNvSpPr/>
          <p:nvPr/>
        </p:nvSpPr>
        <p:spPr>
          <a:xfrm>
            <a:off x="5288360" y="3174183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D59D2A2-E883-4875-8EDD-64FC6C11E112}"/>
              </a:ext>
            </a:extLst>
          </p:cNvPr>
          <p:cNvCxnSpPr>
            <a:cxnSpLocks/>
          </p:cNvCxnSpPr>
          <p:nvPr/>
        </p:nvCxnSpPr>
        <p:spPr>
          <a:xfrm>
            <a:off x="8113342" y="3277963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C9AE050-9666-48CF-B8C6-668817AF05B4}"/>
              </a:ext>
            </a:extLst>
          </p:cNvPr>
          <p:cNvCxnSpPr>
            <a:cxnSpLocks/>
          </p:cNvCxnSpPr>
          <p:nvPr/>
        </p:nvCxnSpPr>
        <p:spPr>
          <a:xfrm>
            <a:off x="8013944" y="3277963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43DE4DA-ED14-4D84-8CA0-EFAD4577F1EB}"/>
              </a:ext>
            </a:extLst>
          </p:cNvPr>
          <p:cNvCxnSpPr>
            <a:cxnSpLocks/>
          </p:cNvCxnSpPr>
          <p:nvPr/>
        </p:nvCxnSpPr>
        <p:spPr>
          <a:xfrm>
            <a:off x="4245275" y="3305402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E8E7E-83DF-4267-A460-AB3F363550C0}"/>
              </a:ext>
            </a:extLst>
          </p:cNvPr>
          <p:cNvSpPr/>
          <p:nvPr/>
        </p:nvSpPr>
        <p:spPr>
          <a:xfrm>
            <a:off x="5628119" y="3299651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Association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86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3703D-578F-34D3-193C-83A2B0A2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C0D3AC6-5CE7-4551-935A-5320C23964EB}"/>
              </a:ext>
            </a:extLst>
          </p:cNvPr>
          <p:cNvSpPr txBox="1"/>
          <p:nvPr/>
        </p:nvSpPr>
        <p:spPr>
          <a:xfrm>
            <a:off x="3452190" y="2778944"/>
            <a:ext cx="5287619" cy="650056"/>
          </a:xfrm>
          <a:prstGeom prst="rect">
            <a:avLst/>
          </a:prstGeom>
          <a:noFill/>
          <a:effectLst>
            <a:glow rad="139700">
              <a:schemeClr val="accent1">
                <a:alpha val="40000"/>
              </a:schemeClr>
            </a:glow>
            <a:outerShdw blurRad="76200" dist="76200" dir="5400000" sx="99000" sy="99000" algn="ctr" rotWithShape="0">
              <a:srgbClr val="000000">
                <a:alpha val="78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600" b="1">
                <a:solidFill>
                  <a:srgbClr val="FFFF00"/>
                </a:solidFill>
              </a:rPr>
              <a:t>Complete ER_Model</a:t>
            </a:r>
            <a:endParaRPr lang="en-US" sz="20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4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EE69A4-4F02-49BD-9851-703602E4A7E4}"/>
              </a:ext>
            </a:extLst>
          </p:cNvPr>
          <p:cNvSpPr/>
          <p:nvPr/>
        </p:nvSpPr>
        <p:spPr>
          <a:xfrm>
            <a:off x="5499215" y="3421950"/>
            <a:ext cx="616229" cy="2716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Hostel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E24FD-8858-4379-9670-6178B2DC8C01}"/>
              </a:ext>
            </a:extLst>
          </p:cNvPr>
          <p:cNvSpPr/>
          <p:nvPr/>
        </p:nvSpPr>
        <p:spPr>
          <a:xfrm>
            <a:off x="1615662" y="2217656"/>
            <a:ext cx="742125" cy="2567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E6F2A-B391-4669-A3A6-EA547C9B0BF0}"/>
              </a:ext>
            </a:extLst>
          </p:cNvPr>
          <p:cNvSpPr/>
          <p:nvPr/>
        </p:nvSpPr>
        <p:spPr>
          <a:xfrm>
            <a:off x="1701802" y="4927726"/>
            <a:ext cx="563220" cy="22197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Room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D7933-2EEB-4E03-98E0-F12B939B6D19}"/>
              </a:ext>
            </a:extLst>
          </p:cNvPr>
          <p:cNvSpPr/>
          <p:nvPr/>
        </p:nvSpPr>
        <p:spPr>
          <a:xfrm>
            <a:off x="5189693" y="1340102"/>
            <a:ext cx="1186069" cy="2236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Mess_Manager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DF340-1071-4A72-A54F-E19F24D74E5F}"/>
              </a:ext>
            </a:extLst>
          </p:cNvPr>
          <p:cNvSpPr/>
          <p:nvPr/>
        </p:nvSpPr>
        <p:spPr>
          <a:xfrm>
            <a:off x="9676524" y="3464442"/>
            <a:ext cx="1060174" cy="18387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Hostel_Owner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AF727-A3A7-4075-B3F2-9DDF5D39C104}"/>
              </a:ext>
            </a:extLst>
          </p:cNvPr>
          <p:cNvSpPr/>
          <p:nvPr/>
        </p:nvSpPr>
        <p:spPr>
          <a:xfrm>
            <a:off x="5045996" y="5485423"/>
            <a:ext cx="1522667" cy="2716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Accounts_Manager</a:t>
            </a:r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619C2-F57F-4585-B970-C7A2A7EF9DDA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 flipV="1">
            <a:off x="2357787" y="2346038"/>
            <a:ext cx="991533" cy="402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BF503A-77F7-4548-B46E-C89ADDDE4047}"/>
              </a:ext>
            </a:extLst>
          </p:cNvPr>
          <p:cNvCxnSpPr>
            <a:cxnSpLocks/>
            <a:stCxn id="2" idx="1"/>
            <a:endCxn id="12" idx="3"/>
          </p:cNvCxnSpPr>
          <p:nvPr/>
        </p:nvCxnSpPr>
        <p:spPr>
          <a:xfrm flipH="1" flipV="1">
            <a:off x="4405049" y="3265154"/>
            <a:ext cx="1094166" cy="292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BE743-4AB4-4AD4-9F3E-54444D1300CF}"/>
              </a:ext>
            </a:extLst>
          </p:cNvPr>
          <p:cNvCxnSpPr>
            <a:cxnSpLocks/>
          </p:cNvCxnSpPr>
          <p:nvPr/>
        </p:nvCxnSpPr>
        <p:spPr>
          <a:xfrm flipH="1" flipV="1">
            <a:off x="2357787" y="2217656"/>
            <a:ext cx="144030" cy="170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529E9-AEF8-4967-9957-EE9E28ABF88F}"/>
              </a:ext>
            </a:extLst>
          </p:cNvPr>
          <p:cNvCxnSpPr>
            <a:cxnSpLocks/>
          </p:cNvCxnSpPr>
          <p:nvPr/>
        </p:nvCxnSpPr>
        <p:spPr>
          <a:xfrm flipH="1">
            <a:off x="2357790" y="2395560"/>
            <a:ext cx="144027" cy="7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A83F062-8720-4C4A-BF3E-284D95E3BD7D}"/>
              </a:ext>
            </a:extLst>
          </p:cNvPr>
          <p:cNvSpPr/>
          <p:nvPr/>
        </p:nvSpPr>
        <p:spPr>
          <a:xfrm rot="1565032">
            <a:off x="3289461" y="2840084"/>
            <a:ext cx="1175447" cy="333311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8DA522-3481-46A3-ADAC-06B0AC45CAA2}"/>
              </a:ext>
            </a:extLst>
          </p:cNvPr>
          <p:cNvCxnSpPr>
            <a:cxnSpLocks/>
          </p:cNvCxnSpPr>
          <p:nvPr/>
        </p:nvCxnSpPr>
        <p:spPr>
          <a:xfrm>
            <a:off x="5338993" y="3439869"/>
            <a:ext cx="0" cy="155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7372A3-FC44-4500-B091-B4FCAE082D72}"/>
              </a:ext>
            </a:extLst>
          </p:cNvPr>
          <p:cNvCxnSpPr>
            <a:cxnSpLocks/>
          </p:cNvCxnSpPr>
          <p:nvPr/>
        </p:nvCxnSpPr>
        <p:spPr>
          <a:xfrm>
            <a:off x="5396582" y="3436309"/>
            <a:ext cx="0" cy="159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2ABDFA-01EC-48F0-A4E5-C75DDEE5426E}"/>
              </a:ext>
            </a:extLst>
          </p:cNvPr>
          <p:cNvCxnSpPr>
            <a:cxnSpLocks/>
          </p:cNvCxnSpPr>
          <p:nvPr/>
        </p:nvCxnSpPr>
        <p:spPr>
          <a:xfrm flipH="1">
            <a:off x="2538482" y="2343885"/>
            <a:ext cx="35443" cy="154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6EAA9-518D-4E0F-B918-861879455918}"/>
              </a:ext>
            </a:extLst>
          </p:cNvPr>
          <p:cNvSpPr/>
          <p:nvPr/>
        </p:nvSpPr>
        <p:spPr>
          <a:xfrm rot="1565032">
            <a:off x="3533788" y="2947160"/>
            <a:ext cx="9453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FFFF00"/>
                </a:solidFill>
              </a:rPr>
              <a:t>Association</a:t>
            </a:r>
            <a:endParaRPr lang="en-US" sz="24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ED9431-E892-4C34-97D5-7B95606EFA38}"/>
              </a:ext>
            </a:extLst>
          </p:cNvPr>
          <p:cNvCxnSpPr>
            <a:cxnSpLocks/>
            <a:stCxn id="54" idx="1"/>
            <a:endCxn id="4" idx="3"/>
          </p:cNvCxnSpPr>
          <p:nvPr/>
        </p:nvCxnSpPr>
        <p:spPr>
          <a:xfrm flipH="1">
            <a:off x="2265022" y="4680730"/>
            <a:ext cx="1450916" cy="357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620426-F1AB-4C4D-8FA3-D47A8AEED4C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619412" y="3693618"/>
            <a:ext cx="1187918" cy="647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23BF9-6EA2-4641-BB6C-3EE42A69E304}"/>
              </a:ext>
            </a:extLst>
          </p:cNvPr>
          <p:cNvCxnSpPr>
            <a:cxnSpLocks/>
          </p:cNvCxnSpPr>
          <p:nvPr/>
        </p:nvCxnSpPr>
        <p:spPr>
          <a:xfrm flipH="1" flipV="1">
            <a:off x="2272784" y="4924886"/>
            <a:ext cx="124985" cy="76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CA654F-16AE-42C5-AD8A-3BD4BF86168A}"/>
              </a:ext>
            </a:extLst>
          </p:cNvPr>
          <p:cNvCxnSpPr>
            <a:cxnSpLocks/>
          </p:cNvCxnSpPr>
          <p:nvPr/>
        </p:nvCxnSpPr>
        <p:spPr>
          <a:xfrm flipH="1">
            <a:off x="2272784" y="5001218"/>
            <a:ext cx="132747" cy="130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C51821D3-F680-4C8B-BFE7-2B7A74AB3337}"/>
              </a:ext>
            </a:extLst>
          </p:cNvPr>
          <p:cNvSpPr/>
          <p:nvPr/>
        </p:nvSpPr>
        <p:spPr>
          <a:xfrm rot="20331618">
            <a:off x="3682857" y="4325471"/>
            <a:ext cx="983151" cy="355951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32680F-F6E8-4667-A1A5-0F7F94DD184C}"/>
              </a:ext>
            </a:extLst>
          </p:cNvPr>
          <p:cNvCxnSpPr>
            <a:cxnSpLocks/>
          </p:cNvCxnSpPr>
          <p:nvPr/>
        </p:nvCxnSpPr>
        <p:spPr>
          <a:xfrm>
            <a:off x="5567849" y="3743025"/>
            <a:ext cx="77792" cy="76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6D0D03-D318-47AC-81A5-60BDBC5F9134}"/>
              </a:ext>
            </a:extLst>
          </p:cNvPr>
          <p:cNvCxnSpPr>
            <a:cxnSpLocks/>
          </p:cNvCxnSpPr>
          <p:nvPr/>
        </p:nvCxnSpPr>
        <p:spPr>
          <a:xfrm>
            <a:off x="5511222" y="3780703"/>
            <a:ext cx="92438" cy="8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326C5C-2E3C-4128-8213-92A08BE40A9A}"/>
              </a:ext>
            </a:extLst>
          </p:cNvPr>
          <p:cNvCxnSpPr>
            <a:cxnSpLocks/>
          </p:cNvCxnSpPr>
          <p:nvPr/>
        </p:nvCxnSpPr>
        <p:spPr>
          <a:xfrm>
            <a:off x="2425267" y="4917256"/>
            <a:ext cx="16509" cy="16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4EB5314-4588-4695-9638-53857E01A77A}"/>
              </a:ext>
            </a:extLst>
          </p:cNvPr>
          <p:cNvSpPr/>
          <p:nvPr/>
        </p:nvSpPr>
        <p:spPr>
          <a:xfrm rot="20058799">
            <a:off x="3898672" y="438549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FF00"/>
                </a:solidFill>
              </a:rPr>
              <a:t>Part of</a:t>
            </a:r>
            <a:endParaRPr lang="en-US" sz="1000"/>
          </a:p>
        </p:txBody>
      </p:sp>
      <p:sp>
        <p:nvSpPr>
          <p:cNvPr id="111" name="Flowchart: Decision 110">
            <a:extLst>
              <a:ext uri="{FF2B5EF4-FFF2-40B4-BE49-F238E27FC236}">
                <a16:creationId xmlns:a16="http://schemas.microsoft.com/office/drawing/2014/main" id="{B7698BC8-75B3-41C4-B670-D4D55C1CA603}"/>
              </a:ext>
            </a:extLst>
          </p:cNvPr>
          <p:cNvSpPr/>
          <p:nvPr/>
        </p:nvSpPr>
        <p:spPr>
          <a:xfrm rot="16200000">
            <a:off x="5350308" y="4518561"/>
            <a:ext cx="898536" cy="323378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03A0FA-45A3-4D36-936E-DDC542391FC8}"/>
              </a:ext>
            </a:extLst>
          </p:cNvPr>
          <p:cNvCxnSpPr>
            <a:cxnSpLocks/>
            <a:stCxn id="111" idx="1"/>
            <a:endCxn id="7" idx="0"/>
          </p:cNvCxnSpPr>
          <p:nvPr/>
        </p:nvCxnSpPr>
        <p:spPr>
          <a:xfrm>
            <a:off x="5799576" y="5129518"/>
            <a:ext cx="7754" cy="355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BD04638-91E2-4558-9F28-10E2633FB377}"/>
              </a:ext>
            </a:extLst>
          </p:cNvPr>
          <p:cNvCxnSpPr>
            <a:cxnSpLocks/>
            <a:stCxn id="2" idx="2"/>
            <a:endCxn id="111" idx="3"/>
          </p:cNvCxnSpPr>
          <p:nvPr/>
        </p:nvCxnSpPr>
        <p:spPr>
          <a:xfrm flipH="1">
            <a:off x="5799576" y="3693618"/>
            <a:ext cx="7754" cy="5373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ACEC3D-D07B-48DC-A7E1-1A80CD1F0E74}"/>
              </a:ext>
            </a:extLst>
          </p:cNvPr>
          <p:cNvCxnSpPr>
            <a:cxnSpLocks/>
          </p:cNvCxnSpPr>
          <p:nvPr/>
        </p:nvCxnSpPr>
        <p:spPr>
          <a:xfrm>
            <a:off x="5712203" y="5363422"/>
            <a:ext cx="172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538480-EBE4-4AEE-999A-1EAA8ADFEE1A}"/>
              </a:ext>
            </a:extLst>
          </p:cNvPr>
          <p:cNvCxnSpPr>
            <a:cxnSpLocks/>
          </p:cNvCxnSpPr>
          <p:nvPr/>
        </p:nvCxnSpPr>
        <p:spPr>
          <a:xfrm flipH="1" flipV="1">
            <a:off x="5667125" y="3682823"/>
            <a:ext cx="132451" cy="105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5C51EA-E824-4906-9B41-8022C1B21426}"/>
              </a:ext>
            </a:extLst>
          </p:cNvPr>
          <p:cNvCxnSpPr>
            <a:cxnSpLocks/>
          </p:cNvCxnSpPr>
          <p:nvPr/>
        </p:nvCxnSpPr>
        <p:spPr>
          <a:xfrm flipH="1">
            <a:off x="5813551" y="3704413"/>
            <a:ext cx="118476" cy="84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8015EC4-BE86-4614-A2DE-DA5038033C45}"/>
              </a:ext>
            </a:extLst>
          </p:cNvPr>
          <p:cNvCxnSpPr>
            <a:cxnSpLocks/>
          </p:cNvCxnSpPr>
          <p:nvPr/>
        </p:nvCxnSpPr>
        <p:spPr>
          <a:xfrm flipH="1">
            <a:off x="5709530" y="5405680"/>
            <a:ext cx="174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82AC398-7912-42ED-A40A-967CFD090349}"/>
              </a:ext>
            </a:extLst>
          </p:cNvPr>
          <p:cNvCxnSpPr>
            <a:cxnSpLocks/>
          </p:cNvCxnSpPr>
          <p:nvPr/>
        </p:nvCxnSpPr>
        <p:spPr>
          <a:xfrm flipH="1" flipV="1">
            <a:off x="5728259" y="3820807"/>
            <a:ext cx="164364" cy="3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350628-B2E4-4307-91B9-D4671B042784}"/>
              </a:ext>
            </a:extLst>
          </p:cNvPr>
          <p:cNvSpPr/>
          <p:nvPr/>
        </p:nvSpPr>
        <p:spPr>
          <a:xfrm rot="16200000">
            <a:off x="5415234" y="4565373"/>
            <a:ext cx="784189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">
                <a:solidFill>
                  <a:srgbClr val="FFFF00"/>
                </a:solidFill>
              </a:rPr>
              <a:t>Financial_management</a:t>
            </a:r>
            <a:endParaRPr lang="en-US" sz="900"/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9E0BA3FC-0101-435F-93AA-6CEE03DDEB18}"/>
              </a:ext>
            </a:extLst>
          </p:cNvPr>
          <p:cNvSpPr/>
          <p:nvPr/>
        </p:nvSpPr>
        <p:spPr>
          <a:xfrm>
            <a:off x="7418007" y="3411469"/>
            <a:ext cx="949838" cy="314805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42E3E76-2659-4159-AC89-83D270BC3B50}"/>
              </a:ext>
            </a:extLst>
          </p:cNvPr>
          <p:cNvCxnSpPr>
            <a:cxnSpLocks/>
            <a:stCxn id="147" idx="1"/>
            <a:endCxn id="2" idx="3"/>
          </p:cNvCxnSpPr>
          <p:nvPr/>
        </p:nvCxnSpPr>
        <p:spPr>
          <a:xfrm flipH="1" flipV="1">
            <a:off x="6115444" y="3557784"/>
            <a:ext cx="1302563" cy="11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9C78DBF-D9A0-42E8-9082-6A30CCAF2932}"/>
              </a:ext>
            </a:extLst>
          </p:cNvPr>
          <p:cNvCxnSpPr>
            <a:cxnSpLocks/>
          </p:cNvCxnSpPr>
          <p:nvPr/>
        </p:nvCxnSpPr>
        <p:spPr>
          <a:xfrm>
            <a:off x="6214296" y="3467557"/>
            <a:ext cx="0" cy="168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56FE040-DC86-437B-883C-CABDE2DEAD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483518" y="3556378"/>
            <a:ext cx="193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62FCE4F-0316-484E-92C5-DF7157C21FEF}"/>
              </a:ext>
            </a:extLst>
          </p:cNvPr>
          <p:cNvCxnSpPr>
            <a:cxnSpLocks/>
          </p:cNvCxnSpPr>
          <p:nvPr/>
        </p:nvCxnSpPr>
        <p:spPr>
          <a:xfrm flipH="1">
            <a:off x="9486452" y="3467557"/>
            <a:ext cx="186653" cy="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C5B88A-9CBD-422B-9441-84CDAA89BF34}"/>
              </a:ext>
            </a:extLst>
          </p:cNvPr>
          <p:cNvCxnSpPr>
            <a:cxnSpLocks/>
          </p:cNvCxnSpPr>
          <p:nvPr/>
        </p:nvCxnSpPr>
        <p:spPr>
          <a:xfrm>
            <a:off x="6268641" y="3467557"/>
            <a:ext cx="0" cy="161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A04C6A6-586D-4D89-B1DD-AC3C595AA78F}"/>
              </a:ext>
            </a:extLst>
          </p:cNvPr>
          <p:cNvCxnSpPr>
            <a:cxnSpLocks/>
          </p:cNvCxnSpPr>
          <p:nvPr/>
        </p:nvCxnSpPr>
        <p:spPr>
          <a:xfrm>
            <a:off x="9448129" y="3483633"/>
            <a:ext cx="0" cy="15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251FAD2-7E74-494A-8599-8EDA9BB65F62}"/>
              </a:ext>
            </a:extLst>
          </p:cNvPr>
          <p:cNvSpPr/>
          <p:nvPr/>
        </p:nvSpPr>
        <p:spPr>
          <a:xfrm>
            <a:off x="7513315" y="3460191"/>
            <a:ext cx="7136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FF00"/>
                </a:solidFill>
              </a:rPr>
              <a:t>Ownership</a:t>
            </a:r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4229CE4-C278-4C42-B783-EBFD2BEB4F68}"/>
              </a:ext>
            </a:extLst>
          </p:cNvPr>
          <p:cNvCxnSpPr>
            <a:cxnSpLocks/>
          </p:cNvCxnSpPr>
          <p:nvPr/>
        </p:nvCxnSpPr>
        <p:spPr>
          <a:xfrm flipH="1">
            <a:off x="8374345" y="3556378"/>
            <a:ext cx="1308678" cy="16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112F897-BD5D-42B9-95F0-945C5D862E12}"/>
              </a:ext>
            </a:extLst>
          </p:cNvPr>
          <p:cNvCxnSpPr>
            <a:cxnSpLocks/>
          </p:cNvCxnSpPr>
          <p:nvPr/>
        </p:nvCxnSpPr>
        <p:spPr>
          <a:xfrm>
            <a:off x="9483518" y="3556377"/>
            <a:ext cx="188656" cy="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owchart: Decision 179">
            <a:extLst>
              <a:ext uri="{FF2B5EF4-FFF2-40B4-BE49-F238E27FC236}">
                <a16:creationId xmlns:a16="http://schemas.microsoft.com/office/drawing/2014/main" id="{C90A8EC9-5643-4873-BE8B-6F7EB3A3F5A1}"/>
              </a:ext>
            </a:extLst>
          </p:cNvPr>
          <p:cNvSpPr/>
          <p:nvPr/>
        </p:nvSpPr>
        <p:spPr>
          <a:xfrm rot="16200000">
            <a:off x="5397272" y="2318582"/>
            <a:ext cx="770912" cy="4572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E98A73-A19D-4561-A9BF-76F4302EEEE0}"/>
              </a:ext>
            </a:extLst>
          </p:cNvPr>
          <p:cNvSpPr/>
          <p:nvPr/>
        </p:nvSpPr>
        <p:spPr>
          <a:xfrm rot="16200000">
            <a:off x="5260810" y="2248452"/>
            <a:ext cx="10127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>
                <a:solidFill>
                  <a:srgbClr val="FFFF00"/>
                </a:solidFill>
              </a:rPr>
              <a:t>Responsibilit</a:t>
            </a:r>
            <a:r>
              <a:rPr lang="en-US" sz="800">
                <a:solidFill>
                  <a:srgbClr val="FFFF00"/>
                </a:solidFill>
              </a:rPr>
              <a:t>y</a:t>
            </a:r>
            <a:endParaRPr lang="en-US" sz="120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F4B11F8-2EEF-45F6-A536-2A42C359C752}"/>
              </a:ext>
            </a:extLst>
          </p:cNvPr>
          <p:cNvCxnSpPr>
            <a:cxnSpLocks/>
            <a:stCxn id="180" idx="1"/>
            <a:endCxn id="2" idx="0"/>
          </p:cNvCxnSpPr>
          <p:nvPr/>
        </p:nvCxnSpPr>
        <p:spPr>
          <a:xfrm>
            <a:off x="5782728" y="2932638"/>
            <a:ext cx="24602" cy="489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CCEBEE8-A339-4CF7-8065-57121CA5FABB}"/>
              </a:ext>
            </a:extLst>
          </p:cNvPr>
          <p:cNvCxnSpPr>
            <a:cxnSpLocks/>
            <a:endCxn id="180" idx="3"/>
          </p:cNvCxnSpPr>
          <p:nvPr/>
        </p:nvCxnSpPr>
        <p:spPr>
          <a:xfrm>
            <a:off x="5771732" y="1563732"/>
            <a:ext cx="10996" cy="597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0551D06-85C1-4380-AF52-9CA11DC2F4E3}"/>
              </a:ext>
            </a:extLst>
          </p:cNvPr>
          <p:cNvCxnSpPr>
            <a:cxnSpLocks/>
          </p:cNvCxnSpPr>
          <p:nvPr/>
        </p:nvCxnSpPr>
        <p:spPr>
          <a:xfrm rot="16200000">
            <a:off x="5803462" y="3215506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E1F89F7-45AA-433D-92C9-5AF5B8225CFE}"/>
              </a:ext>
            </a:extLst>
          </p:cNvPr>
          <p:cNvCxnSpPr>
            <a:cxnSpLocks/>
          </p:cNvCxnSpPr>
          <p:nvPr/>
        </p:nvCxnSpPr>
        <p:spPr>
          <a:xfrm rot="16200000">
            <a:off x="5774224" y="1530781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9D9AEB4-A3C8-4FD5-BDA2-81F3399CF555}"/>
              </a:ext>
            </a:extLst>
          </p:cNvPr>
          <p:cNvCxnSpPr>
            <a:cxnSpLocks/>
          </p:cNvCxnSpPr>
          <p:nvPr/>
        </p:nvCxnSpPr>
        <p:spPr>
          <a:xfrm rot="16200000">
            <a:off x="5803463" y="3161700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688DE23-9222-48BB-B3D0-CCA9BD1F088E}"/>
              </a:ext>
            </a:extLst>
          </p:cNvPr>
          <p:cNvCxnSpPr>
            <a:cxnSpLocks/>
          </p:cNvCxnSpPr>
          <p:nvPr/>
        </p:nvCxnSpPr>
        <p:spPr>
          <a:xfrm flipV="1">
            <a:off x="5645579" y="1732865"/>
            <a:ext cx="264984" cy="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17CC6076-8289-4589-AAE1-40DDCA7F0D60}"/>
              </a:ext>
            </a:extLst>
          </p:cNvPr>
          <p:cNvSpPr/>
          <p:nvPr/>
        </p:nvSpPr>
        <p:spPr>
          <a:xfrm rot="5400000">
            <a:off x="1598332" y="3475652"/>
            <a:ext cx="808040" cy="428395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B8BE77-2F08-4BE3-92F1-77B7A1AAEFB7}"/>
              </a:ext>
            </a:extLst>
          </p:cNvPr>
          <p:cNvSpPr/>
          <p:nvPr/>
        </p:nvSpPr>
        <p:spPr>
          <a:xfrm rot="5400000">
            <a:off x="1724648" y="3575101"/>
            <a:ext cx="577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FF00"/>
                </a:solidFill>
              </a:rPr>
              <a:t>Allotted</a:t>
            </a:r>
            <a:endParaRPr lang="en-US" sz="10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35C57DA-E6F0-42C5-9CA5-4F4BE7E2DB55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002352" y="4093870"/>
            <a:ext cx="12744" cy="823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7BA325-1161-4F49-8054-0D3FDED2D0EC}"/>
              </a:ext>
            </a:extLst>
          </p:cNvPr>
          <p:cNvCxnSpPr>
            <a:cxnSpLocks/>
            <a:stCxn id="59" idx="1"/>
            <a:endCxn id="3" idx="2"/>
          </p:cNvCxnSpPr>
          <p:nvPr/>
        </p:nvCxnSpPr>
        <p:spPr>
          <a:xfrm flipH="1" flipV="1">
            <a:off x="1986725" y="2474419"/>
            <a:ext cx="15627" cy="8114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9C9FE7-C170-40FD-B2E9-67ABEE41297C}"/>
              </a:ext>
            </a:extLst>
          </p:cNvPr>
          <p:cNvCxnSpPr>
            <a:cxnSpLocks/>
          </p:cNvCxnSpPr>
          <p:nvPr/>
        </p:nvCxnSpPr>
        <p:spPr>
          <a:xfrm flipH="1">
            <a:off x="1899272" y="4845962"/>
            <a:ext cx="231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B9F50F85-B84C-413E-9B07-A87C32121042}"/>
              </a:ext>
            </a:extLst>
          </p:cNvPr>
          <p:cNvSpPr/>
          <p:nvPr/>
        </p:nvSpPr>
        <p:spPr>
          <a:xfrm rot="5400000">
            <a:off x="1921336" y="2669000"/>
            <a:ext cx="144764" cy="12436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FD27DFA7-0FF3-42FC-BCD5-3355F3E6FCBF}"/>
              </a:ext>
            </a:extLst>
          </p:cNvPr>
          <p:cNvSpPr/>
          <p:nvPr/>
        </p:nvSpPr>
        <p:spPr>
          <a:xfrm rot="5400000">
            <a:off x="1954856" y="4652565"/>
            <a:ext cx="120476" cy="14330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99EBA6-0AB3-4DD0-AD78-F526317F217D}"/>
              </a:ext>
            </a:extLst>
          </p:cNvPr>
          <p:cNvCxnSpPr>
            <a:cxnSpLocks/>
          </p:cNvCxnSpPr>
          <p:nvPr/>
        </p:nvCxnSpPr>
        <p:spPr>
          <a:xfrm flipH="1" flipV="1">
            <a:off x="1834099" y="2483385"/>
            <a:ext cx="149313" cy="13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1D99E78-1DDE-45EB-98D6-605B4A70059F}"/>
              </a:ext>
            </a:extLst>
          </p:cNvPr>
          <p:cNvCxnSpPr>
            <a:cxnSpLocks/>
          </p:cNvCxnSpPr>
          <p:nvPr/>
        </p:nvCxnSpPr>
        <p:spPr>
          <a:xfrm flipH="1">
            <a:off x="1993719" y="2470125"/>
            <a:ext cx="122674" cy="145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7B0B8F4-FB06-4BA4-8B02-8E747C6D3A77}"/>
              </a:ext>
            </a:extLst>
          </p:cNvPr>
          <p:cNvSpPr/>
          <p:nvPr/>
        </p:nvSpPr>
        <p:spPr>
          <a:xfrm rot="625406">
            <a:off x="10262102" y="2317268"/>
            <a:ext cx="760184" cy="2195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Name</a:t>
            </a:r>
            <a:endParaRPr lang="en-US" sz="120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AA6C90-B934-48BE-A8A1-58973B9B783F}"/>
              </a:ext>
            </a:extLst>
          </p:cNvPr>
          <p:cNvCxnSpPr>
            <a:cxnSpLocks/>
            <a:stCxn id="84" idx="4"/>
          </p:cNvCxnSpPr>
          <p:nvPr/>
        </p:nvCxnSpPr>
        <p:spPr>
          <a:xfrm flipH="1">
            <a:off x="10727730" y="3005454"/>
            <a:ext cx="476894" cy="4503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E58BB1F-B06C-4298-96B4-A063D7C1DEC6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10451918" y="2535040"/>
            <a:ext cx="170412" cy="928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BCCCBE1-8749-43D8-9AEE-873F3B86EF25}"/>
              </a:ext>
            </a:extLst>
          </p:cNvPr>
          <p:cNvSpPr/>
          <p:nvPr/>
        </p:nvSpPr>
        <p:spPr>
          <a:xfrm rot="1565014">
            <a:off x="10789206" y="2787505"/>
            <a:ext cx="931806" cy="2296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Ho_Id</a:t>
            </a:r>
            <a:endParaRPr lang="en-US" sz="12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BE2DB7-650F-4B9F-846B-A4EB25526AF1}"/>
              </a:ext>
            </a:extLst>
          </p:cNvPr>
          <p:cNvSpPr/>
          <p:nvPr/>
        </p:nvSpPr>
        <p:spPr>
          <a:xfrm>
            <a:off x="9984293" y="4973017"/>
            <a:ext cx="1144474" cy="4266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Contact information</a:t>
            </a:r>
            <a:endParaRPr lang="en-US" sz="10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627E9B-FD04-48C7-B98A-24D5D5E36681}"/>
              </a:ext>
            </a:extLst>
          </p:cNvPr>
          <p:cNvSpPr/>
          <p:nvPr/>
        </p:nvSpPr>
        <p:spPr>
          <a:xfrm>
            <a:off x="9890592" y="4898351"/>
            <a:ext cx="1296570" cy="5767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1E4C44-B75E-471C-B499-F3543519EE22}"/>
              </a:ext>
            </a:extLst>
          </p:cNvPr>
          <p:cNvCxnSpPr>
            <a:cxnSpLocks/>
          </p:cNvCxnSpPr>
          <p:nvPr/>
        </p:nvCxnSpPr>
        <p:spPr>
          <a:xfrm flipH="1" flipV="1">
            <a:off x="10411535" y="3656994"/>
            <a:ext cx="61152" cy="12461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C7A95F0-AA45-47D9-BDFD-656C544C4C93}"/>
              </a:ext>
            </a:extLst>
          </p:cNvPr>
          <p:cNvSpPr/>
          <p:nvPr/>
        </p:nvSpPr>
        <p:spPr>
          <a:xfrm rot="19633434">
            <a:off x="11131684" y="4375110"/>
            <a:ext cx="933875" cy="3600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Hostels_owned</a:t>
            </a:r>
            <a:endParaRPr lang="en-US" sz="105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C44585-2AF0-400E-8BE0-C5424D79FE41}"/>
              </a:ext>
            </a:extLst>
          </p:cNvPr>
          <p:cNvSpPr/>
          <p:nvPr/>
        </p:nvSpPr>
        <p:spPr>
          <a:xfrm rot="19822599">
            <a:off x="11051026" y="4306223"/>
            <a:ext cx="1089128" cy="4977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1C7647-1A96-4762-8940-D741F09BEE6F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10683773" y="3645640"/>
            <a:ext cx="788792" cy="6931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CECC06-9D0B-439C-9016-C5C9505CDD71}"/>
              </a:ext>
            </a:extLst>
          </p:cNvPr>
          <p:cNvCxnSpPr>
            <a:cxnSpLocks/>
          </p:cNvCxnSpPr>
          <p:nvPr/>
        </p:nvCxnSpPr>
        <p:spPr>
          <a:xfrm>
            <a:off x="11086697" y="2902326"/>
            <a:ext cx="227662" cy="12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825434C-74EF-41DD-AF41-1D704FBC3B05}"/>
              </a:ext>
            </a:extLst>
          </p:cNvPr>
          <p:cNvSpPr/>
          <p:nvPr/>
        </p:nvSpPr>
        <p:spPr>
          <a:xfrm>
            <a:off x="11436696" y="3448791"/>
            <a:ext cx="646174" cy="199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DOB</a:t>
            </a:r>
            <a:endParaRPr lang="en-US" sz="105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26512B-826E-42C7-856F-40F222CAF6D5}"/>
              </a:ext>
            </a:extLst>
          </p:cNvPr>
          <p:cNvCxnSpPr>
            <a:cxnSpLocks/>
            <a:stCxn id="6" idx="3"/>
            <a:endCxn id="92" idx="2"/>
          </p:cNvCxnSpPr>
          <p:nvPr/>
        </p:nvCxnSpPr>
        <p:spPr>
          <a:xfrm flipV="1">
            <a:off x="10736698" y="3548339"/>
            <a:ext cx="699998" cy="8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45B75EDA-D5E5-434F-BF6B-2CFDDC5B572A}"/>
              </a:ext>
            </a:extLst>
          </p:cNvPr>
          <p:cNvSpPr/>
          <p:nvPr/>
        </p:nvSpPr>
        <p:spPr>
          <a:xfrm>
            <a:off x="9480547" y="4209626"/>
            <a:ext cx="573423" cy="28359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3C77F2-EEE8-40A2-9ABB-7CE03F73794E}"/>
              </a:ext>
            </a:extLst>
          </p:cNvPr>
          <p:cNvCxnSpPr>
            <a:cxnSpLocks/>
          </p:cNvCxnSpPr>
          <p:nvPr/>
        </p:nvCxnSpPr>
        <p:spPr>
          <a:xfrm flipV="1">
            <a:off x="9852766" y="3651324"/>
            <a:ext cx="187401" cy="56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F6B562BF-F61D-4415-8ED1-04990F1B8AF2}"/>
              </a:ext>
            </a:extLst>
          </p:cNvPr>
          <p:cNvSpPr/>
          <p:nvPr/>
        </p:nvSpPr>
        <p:spPr>
          <a:xfrm>
            <a:off x="9398109" y="2618746"/>
            <a:ext cx="925436" cy="231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Address</a:t>
            </a:r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5C0601E-B61D-4592-8DEC-8231C45AAE39}"/>
              </a:ext>
            </a:extLst>
          </p:cNvPr>
          <p:cNvSpPr/>
          <p:nvPr/>
        </p:nvSpPr>
        <p:spPr>
          <a:xfrm>
            <a:off x="8950572" y="1558454"/>
            <a:ext cx="940020" cy="2363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Zip_code</a:t>
            </a:r>
            <a:endParaRPr lang="en-US" sz="105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CEF72BD-D078-428F-AC5A-ABD9697000A8}"/>
              </a:ext>
            </a:extLst>
          </p:cNvPr>
          <p:cNvSpPr/>
          <p:nvPr/>
        </p:nvSpPr>
        <p:spPr>
          <a:xfrm rot="2035441">
            <a:off x="8556289" y="2913015"/>
            <a:ext cx="706730" cy="2107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Street</a:t>
            </a:r>
            <a:endParaRPr lang="en-US" sz="105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F36ACB-90C3-4E41-AE27-B7077706F4F7}"/>
              </a:ext>
            </a:extLst>
          </p:cNvPr>
          <p:cNvCxnSpPr>
            <a:cxnSpLocks/>
            <a:stCxn id="96" idx="4"/>
            <a:endCxn id="6" idx="0"/>
          </p:cNvCxnSpPr>
          <p:nvPr/>
        </p:nvCxnSpPr>
        <p:spPr>
          <a:xfrm>
            <a:off x="9860827" y="2850065"/>
            <a:ext cx="345784" cy="614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C599633-6559-49A4-BA0D-28A22719BF05}"/>
              </a:ext>
            </a:extLst>
          </p:cNvPr>
          <p:cNvCxnSpPr>
            <a:cxnSpLocks/>
            <a:stCxn id="96" idx="1"/>
            <a:endCxn id="97" idx="4"/>
          </p:cNvCxnSpPr>
          <p:nvPr/>
        </p:nvCxnSpPr>
        <p:spPr>
          <a:xfrm flipH="1" flipV="1">
            <a:off x="9420582" y="1794844"/>
            <a:ext cx="113054" cy="857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55913B8-46F3-424F-9B7C-84F364B329FB}"/>
              </a:ext>
            </a:extLst>
          </p:cNvPr>
          <p:cNvCxnSpPr>
            <a:cxnSpLocks/>
            <a:stCxn id="98" idx="0"/>
            <a:endCxn id="96" idx="3"/>
          </p:cNvCxnSpPr>
          <p:nvPr/>
        </p:nvCxnSpPr>
        <p:spPr>
          <a:xfrm flipV="1">
            <a:off x="8968456" y="2816189"/>
            <a:ext cx="565180" cy="114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4D88A75-AA67-408D-A6FB-92CBEE6C3611}"/>
              </a:ext>
            </a:extLst>
          </p:cNvPr>
          <p:cNvSpPr/>
          <p:nvPr/>
        </p:nvSpPr>
        <p:spPr>
          <a:xfrm>
            <a:off x="9573268" y="1902735"/>
            <a:ext cx="839017" cy="1834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State</a:t>
            </a:r>
            <a:endParaRPr lang="en-US" sz="120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2D2728-F650-4B86-A5A6-84D6F68DE82C}"/>
              </a:ext>
            </a:extLst>
          </p:cNvPr>
          <p:cNvCxnSpPr>
            <a:cxnSpLocks/>
            <a:stCxn id="102" idx="4"/>
            <a:endCxn id="96" idx="0"/>
          </p:cNvCxnSpPr>
          <p:nvPr/>
        </p:nvCxnSpPr>
        <p:spPr>
          <a:xfrm flipH="1">
            <a:off x="9860827" y="2086207"/>
            <a:ext cx="131950" cy="532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8B97EC4-97BD-4E9B-9881-7EBC9AE87E62}"/>
              </a:ext>
            </a:extLst>
          </p:cNvPr>
          <p:cNvSpPr/>
          <p:nvPr/>
        </p:nvSpPr>
        <p:spPr>
          <a:xfrm>
            <a:off x="8559239" y="1964721"/>
            <a:ext cx="683261" cy="1970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City</a:t>
            </a:r>
            <a:endParaRPr lang="en-US" sz="105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4161A2-34BE-4526-8F7F-40350920DBDB}"/>
              </a:ext>
            </a:extLst>
          </p:cNvPr>
          <p:cNvCxnSpPr>
            <a:cxnSpLocks/>
            <a:stCxn id="104" idx="4"/>
            <a:endCxn id="96" idx="2"/>
          </p:cNvCxnSpPr>
          <p:nvPr/>
        </p:nvCxnSpPr>
        <p:spPr>
          <a:xfrm>
            <a:off x="8900870" y="2161725"/>
            <a:ext cx="497239" cy="57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7ADB384-BB09-413E-A930-853BA1A77363}"/>
              </a:ext>
            </a:extLst>
          </p:cNvPr>
          <p:cNvSpPr/>
          <p:nvPr/>
        </p:nvSpPr>
        <p:spPr>
          <a:xfrm>
            <a:off x="9564704" y="4228817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/>
              <a:t>Age</a:t>
            </a:r>
            <a:endParaRPr lang="en-US" sz="105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5D7939B-1BCD-49B8-8409-5FBE90BE9E99}"/>
              </a:ext>
            </a:extLst>
          </p:cNvPr>
          <p:cNvSpPr/>
          <p:nvPr/>
        </p:nvSpPr>
        <p:spPr>
          <a:xfrm rot="625406">
            <a:off x="5779134" y="775050"/>
            <a:ext cx="760184" cy="2195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Name</a:t>
            </a:r>
            <a:endParaRPr lang="en-US" sz="120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C605793-B597-480F-8F32-62FDE274648F}"/>
              </a:ext>
            </a:extLst>
          </p:cNvPr>
          <p:cNvCxnSpPr>
            <a:cxnSpLocks/>
            <a:stCxn id="158" idx="4"/>
          </p:cNvCxnSpPr>
          <p:nvPr/>
        </p:nvCxnSpPr>
        <p:spPr>
          <a:xfrm flipH="1">
            <a:off x="6228739" y="536739"/>
            <a:ext cx="990817" cy="801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9D754AE-896A-4CB4-8678-BD8AE15D3C0A}"/>
              </a:ext>
            </a:extLst>
          </p:cNvPr>
          <p:cNvCxnSpPr>
            <a:cxnSpLocks/>
            <a:stCxn id="155" idx="4"/>
          </p:cNvCxnSpPr>
          <p:nvPr/>
        </p:nvCxnSpPr>
        <p:spPr>
          <a:xfrm flipH="1">
            <a:off x="6063688" y="992822"/>
            <a:ext cx="75674" cy="347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F1DE5E20-339D-4E42-80DB-2A5B7EDCC433}"/>
              </a:ext>
            </a:extLst>
          </p:cNvPr>
          <p:cNvSpPr/>
          <p:nvPr/>
        </p:nvSpPr>
        <p:spPr>
          <a:xfrm rot="1565014">
            <a:off x="6804138" y="318790"/>
            <a:ext cx="931806" cy="2296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Mm_Id</a:t>
            </a:r>
            <a:endParaRPr lang="en-US" sz="120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F6AB18-ED44-4C11-AADB-5CB0E6DFB8C3}"/>
              </a:ext>
            </a:extLst>
          </p:cNvPr>
          <p:cNvSpPr/>
          <p:nvPr/>
        </p:nvSpPr>
        <p:spPr>
          <a:xfrm>
            <a:off x="3507828" y="1357226"/>
            <a:ext cx="1144474" cy="4266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Contact information</a:t>
            </a:r>
            <a:endParaRPr lang="en-US" sz="10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BD8E18E-50EF-460A-AE5C-537F529A33F8}"/>
              </a:ext>
            </a:extLst>
          </p:cNvPr>
          <p:cNvSpPr/>
          <p:nvPr/>
        </p:nvSpPr>
        <p:spPr>
          <a:xfrm>
            <a:off x="3425975" y="1282192"/>
            <a:ext cx="1296570" cy="5767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C95A22-C0C4-4DA0-9EBF-BF7EEA1EEBC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35459" y="1451918"/>
            <a:ext cx="454234" cy="111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658FA06-ECE6-4E78-882D-524CB9B79DA1}"/>
              </a:ext>
            </a:extLst>
          </p:cNvPr>
          <p:cNvSpPr/>
          <p:nvPr/>
        </p:nvSpPr>
        <p:spPr>
          <a:xfrm rot="16613775">
            <a:off x="7095251" y="1288210"/>
            <a:ext cx="964297" cy="3612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Hostels_Managed</a:t>
            </a:r>
            <a:endParaRPr lang="en-US" sz="105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85FB813-B65A-43DA-BE53-82AF86077AC8}"/>
              </a:ext>
            </a:extLst>
          </p:cNvPr>
          <p:cNvSpPr/>
          <p:nvPr/>
        </p:nvSpPr>
        <p:spPr>
          <a:xfrm rot="16668635">
            <a:off x="7033172" y="1216349"/>
            <a:ext cx="1089128" cy="4977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638B485-61C3-47C2-9503-2BC65FCC154A}"/>
              </a:ext>
            </a:extLst>
          </p:cNvPr>
          <p:cNvCxnSpPr>
            <a:cxnSpLocks/>
            <a:stCxn id="164" idx="0"/>
            <a:endCxn id="5" idx="3"/>
          </p:cNvCxnSpPr>
          <p:nvPr/>
        </p:nvCxnSpPr>
        <p:spPr>
          <a:xfrm flipH="1">
            <a:off x="6375762" y="1431414"/>
            <a:ext cx="955394" cy="20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06D5990-AFE0-4ACF-9C28-FAC56E2A084D}"/>
              </a:ext>
            </a:extLst>
          </p:cNvPr>
          <p:cNvCxnSpPr>
            <a:cxnSpLocks/>
          </p:cNvCxnSpPr>
          <p:nvPr/>
        </p:nvCxnSpPr>
        <p:spPr>
          <a:xfrm>
            <a:off x="7124523" y="443733"/>
            <a:ext cx="227662" cy="12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1F001E59-126B-4D6F-942E-0D657E4AD677}"/>
              </a:ext>
            </a:extLst>
          </p:cNvPr>
          <p:cNvSpPr/>
          <p:nvPr/>
        </p:nvSpPr>
        <p:spPr>
          <a:xfrm>
            <a:off x="6653123" y="1040632"/>
            <a:ext cx="646174" cy="199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DOB</a:t>
            </a:r>
            <a:endParaRPr lang="en-US" sz="105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3141465-D220-4565-956D-5C1CF4088DCC}"/>
              </a:ext>
            </a:extLst>
          </p:cNvPr>
          <p:cNvCxnSpPr>
            <a:cxnSpLocks/>
            <a:stCxn id="5" idx="3"/>
            <a:endCxn id="167" idx="2"/>
          </p:cNvCxnSpPr>
          <p:nvPr/>
        </p:nvCxnSpPr>
        <p:spPr>
          <a:xfrm flipV="1">
            <a:off x="6375762" y="1140180"/>
            <a:ext cx="277361" cy="3117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8ED9785-07E1-44C1-857B-3D918B7285A7}"/>
              </a:ext>
            </a:extLst>
          </p:cNvPr>
          <p:cNvSpPr/>
          <p:nvPr/>
        </p:nvSpPr>
        <p:spPr>
          <a:xfrm rot="755703">
            <a:off x="4815672" y="1902855"/>
            <a:ext cx="573423" cy="28359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1F18541-93E0-47C1-BAA1-E280D4602239}"/>
              </a:ext>
            </a:extLst>
          </p:cNvPr>
          <p:cNvCxnSpPr>
            <a:cxnSpLocks/>
          </p:cNvCxnSpPr>
          <p:nvPr/>
        </p:nvCxnSpPr>
        <p:spPr>
          <a:xfrm flipV="1">
            <a:off x="5186438" y="1556477"/>
            <a:ext cx="102185" cy="3608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B6AF75CE-5A6F-47F4-B589-C69B7D9DF8E1}"/>
              </a:ext>
            </a:extLst>
          </p:cNvPr>
          <p:cNvSpPr/>
          <p:nvPr/>
        </p:nvSpPr>
        <p:spPr>
          <a:xfrm>
            <a:off x="4852861" y="507209"/>
            <a:ext cx="925436" cy="231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Address</a:t>
            </a:r>
            <a:endParaRPr lang="en-US" sz="120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0628BB7-2651-4829-B7E5-BD3D2F74FF16}"/>
              </a:ext>
            </a:extLst>
          </p:cNvPr>
          <p:cNvSpPr/>
          <p:nvPr/>
        </p:nvSpPr>
        <p:spPr>
          <a:xfrm>
            <a:off x="4422564" y="183462"/>
            <a:ext cx="940020" cy="2363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Zip_code</a:t>
            </a:r>
            <a:endParaRPr lang="en-US" sz="105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07ADE78-FF1B-4B2E-BE52-881A02BB0899}"/>
              </a:ext>
            </a:extLst>
          </p:cNvPr>
          <p:cNvSpPr/>
          <p:nvPr/>
        </p:nvSpPr>
        <p:spPr>
          <a:xfrm rot="2035441">
            <a:off x="4500551" y="950568"/>
            <a:ext cx="706730" cy="2107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Street</a:t>
            </a:r>
            <a:endParaRPr lang="en-US" sz="1050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9714992-2471-4646-9813-575576EE0899}"/>
              </a:ext>
            </a:extLst>
          </p:cNvPr>
          <p:cNvCxnSpPr>
            <a:cxnSpLocks/>
            <a:stCxn id="172" idx="4"/>
          </p:cNvCxnSpPr>
          <p:nvPr/>
        </p:nvCxnSpPr>
        <p:spPr>
          <a:xfrm>
            <a:off x="5315579" y="738528"/>
            <a:ext cx="345784" cy="614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972247F-3748-4D2C-A59A-CF0CF70BB983}"/>
              </a:ext>
            </a:extLst>
          </p:cNvPr>
          <p:cNvCxnSpPr>
            <a:cxnSpLocks/>
            <a:stCxn id="172" idx="1"/>
            <a:endCxn id="173" idx="4"/>
          </p:cNvCxnSpPr>
          <p:nvPr/>
        </p:nvCxnSpPr>
        <p:spPr>
          <a:xfrm flipH="1" flipV="1">
            <a:off x="4892574" y="419852"/>
            <a:ext cx="95814" cy="121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25FBA08-3D30-42EC-A80C-DF4E82518079}"/>
              </a:ext>
            </a:extLst>
          </p:cNvPr>
          <p:cNvCxnSpPr>
            <a:cxnSpLocks/>
            <a:stCxn id="174" idx="0"/>
            <a:endCxn id="172" idx="3"/>
          </p:cNvCxnSpPr>
          <p:nvPr/>
        </p:nvCxnSpPr>
        <p:spPr>
          <a:xfrm flipV="1">
            <a:off x="4912718" y="704652"/>
            <a:ext cx="75670" cy="263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FAF06B6E-0DA5-4479-A803-AA1366B9B43E}"/>
              </a:ext>
            </a:extLst>
          </p:cNvPr>
          <p:cNvSpPr/>
          <p:nvPr/>
        </p:nvSpPr>
        <p:spPr>
          <a:xfrm>
            <a:off x="5785723" y="218783"/>
            <a:ext cx="839017" cy="1834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State</a:t>
            </a:r>
            <a:endParaRPr lang="en-US" sz="120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3D4AA7D-99FF-4DB6-9DA9-D54BBED2A9DE}"/>
              </a:ext>
            </a:extLst>
          </p:cNvPr>
          <p:cNvCxnSpPr>
            <a:cxnSpLocks/>
            <a:stCxn id="178" idx="2"/>
            <a:endCxn id="172" idx="0"/>
          </p:cNvCxnSpPr>
          <p:nvPr/>
        </p:nvCxnSpPr>
        <p:spPr>
          <a:xfrm flipH="1">
            <a:off x="5315579" y="310519"/>
            <a:ext cx="470144" cy="196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DBEF79B2-ACDB-4409-882C-F235AC6B319F}"/>
              </a:ext>
            </a:extLst>
          </p:cNvPr>
          <p:cNvSpPr/>
          <p:nvPr/>
        </p:nvSpPr>
        <p:spPr>
          <a:xfrm>
            <a:off x="3979495" y="521472"/>
            <a:ext cx="683261" cy="1970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City</a:t>
            </a:r>
            <a:endParaRPr lang="en-US" sz="105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B35E6AC-50DE-4939-9CF6-F9732576D748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4652302" y="620492"/>
            <a:ext cx="200559" cy="2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BD66F9F-02F2-40C9-A020-57014C47E8F8}"/>
              </a:ext>
            </a:extLst>
          </p:cNvPr>
          <p:cNvSpPr/>
          <p:nvPr/>
        </p:nvSpPr>
        <p:spPr>
          <a:xfrm rot="1386442">
            <a:off x="4889939" y="1924070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/>
              <a:t>Age</a:t>
            </a:r>
            <a:endParaRPr lang="en-US" sz="280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5060E3F-22F4-4A0C-8CCD-4142135EDE2C}"/>
              </a:ext>
            </a:extLst>
          </p:cNvPr>
          <p:cNvSpPr/>
          <p:nvPr/>
        </p:nvSpPr>
        <p:spPr>
          <a:xfrm>
            <a:off x="6806271" y="2732876"/>
            <a:ext cx="925436" cy="231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Address</a:t>
            </a:r>
            <a:endParaRPr lang="en-US" sz="120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62A8D54-4F7C-4164-9089-D57BC74817BF}"/>
              </a:ext>
            </a:extLst>
          </p:cNvPr>
          <p:cNvSpPr/>
          <p:nvPr/>
        </p:nvSpPr>
        <p:spPr>
          <a:xfrm rot="845168">
            <a:off x="6941798" y="2101228"/>
            <a:ext cx="940020" cy="2363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Zip_code</a:t>
            </a:r>
            <a:endParaRPr lang="en-US" sz="105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915809E-265E-43A1-9576-BC6308DFDB84}"/>
              </a:ext>
            </a:extLst>
          </p:cNvPr>
          <p:cNvSpPr/>
          <p:nvPr/>
        </p:nvSpPr>
        <p:spPr>
          <a:xfrm rot="19519654">
            <a:off x="6022813" y="2102551"/>
            <a:ext cx="706730" cy="2397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Street</a:t>
            </a:r>
            <a:endParaRPr lang="en-US" sz="105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E75342D-83AF-4EC8-A891-FE48FE20F1F9}"/>
              </a:ext>
            </a:extLst>
          </p:cNvPr>
          <p:cNvCxnSpPr>
            <a:cxnSpLocks/>
            <a:stCxn id="203" idx="3"/>
          </p:cNvCxnSpPr>
          <p:nvPr/>
        </p:nvCxnSpPr>
        <p:spPr>
          <a:xfrm flipH="1">
            <a:off x="6073424" y="2930319"/>
            <a:ext cx="868374" cy="48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1C8436A-E004-4B2F-95D5-CB99C13AA056}"/>
              </a:ext>
            </a:extLst>
          </p:cNvPr>
          <p:cNvCxnSpPr>
            <a:cxnSpLocks/>
            <a:stCxn id="203" idx="0"/>
            <a:endCxn id="204" idx="4"/>
          </p:cNvCxnSpPr>
          <p:nvPr/>
        </p:nvCxnSpPr>
        <p:spPr>
          <a:xfrm flipV="1">
            <a:off x="7268989" y="2334064"/>
            <a:ext cx="114053" cy="398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E9D9C6A-7D16-4689-8E4A-6BA2340C3FEB}"/>
              </a:ext>
            </a:extLst>
          </p:cNvPr>
          <p:cNvCxnSpPr>
            <a:cxnSpLocks/>
            <a:stCxn id="205" idx="4"/>
            <a:endCxn id="203" idx="1"/>
          </p:cNvCxnSpPr>
          <p:nvPr/>
        </p:nvCxnSpPr>
        <p:spPr>
          <a:xfrm>
            <a:off x="6444370" y="2321003"/>
            <a:ext cx="497428" cy="4457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73AA4554-5087-4937-BDE0-38C28746FDE7}"/>
              </a:ext>
            </a:extLst>
          </p:cNvPr>
          <p:cNvSpPr/>
          <p:nvPr/>
        </p:nvSpPr>
        <p:spPr>
          <a:xfrm rot="4466219">
            <a:off x="7812256" y="2409805"/>
            <a:ext cx="839017" cy="1834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State</a:t>
            </a:r>
            <a:endParaRPr lang="en-US" sz="120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45CB9F5-6D98-4BA3-920C-6F2A6F99A4B9}"/>
              </a:ext>
            </a:extLst>
          </p:cNvPr>
          <p:cNvCxnSpPr>
            <a:cxnSpLocks/>
            <a:stCxn id="209" idx="4"/>
            <a:endCxn id="203" idx="7"/>
          </p:cNvCxnSpPr>
          <p:nvPr/>
        </p:nvCxnSpPr>
        <p:spPr>
          <a:xfrm flipH="1">
            <a:off x="7596180" y="2526154"/>
            <a:ext cx="547212" cy="2405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5999A149-9837-457B-8E5D-68C4AD79AFD4}"/>
              </a:ext>
            </a:extLst>
          </p:cNvPr>
          <p:cNvSpPr/>
          <p:nvPr/>
        </p:nvSpPr>
        <p:spPr>
          <a:xfrm>
            <a:off x="6422259" y="1758789"/>
            <a:ext cx="683261" cy="1970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City</a:t>
            </a:r>
            <a:endParaRPr lang="en-US" sz="105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FE26A99-3D11-47B5-A3BC-3903FE9BCBCA}"/>
              </a:ext>
            </a:extLst>
          </p:cNvPr>
          <p:cNvCxnSpPr>
            <a:cxnSpLocks/>
            <a:stCxn id="211" idx="4"/>
          </p:cNvCxnSpPr>
          <p:nvPr/>
        </p:nvCxnSpPr>
        <p:spPr>
          <a:xfrm>
            <a:off x="6763890" y="1955793"/>
            <a:ext cx="313042" cy="7856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9B90F31E-E7A0-4B2C-B261-40B03EBBA6B4}"/>
              </a:ext>
            </a:extLst>
          </p:cNvPr>
          <p:cNvSpPr/>
          <p:nvPr/>
        </p:nvSpPr>
        <p:spPr>
          <a:xfrm rot="2492154">
            <a:off x="4566694" y="2455602"/>
            <a:ext cx="760184" cy="2195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Name</a:t>
            </a:r>
            <a:endParaRPr lang="en-US" sz="1200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9E9CB4D-FC38-49E5-A6EB-6D16D1F76D80}"/>
              </a:ext>
            </a:extLst>
          </p:cNvPr>
          <p:cNvCxnSpPr>
            <a:cxnSpLocks/>
            <a:stCxn id="239" idx="6"/>
          </p:cNvCxnSpPr>
          <p:nvPr/>
        </p:nvCxnSpPr>
        <p:spPr>
          <a:xfrm>
            <a:off x="5231300" y="2817429"/>
            <a:ext cx="405963" cy="616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1C9D1C1-13C3-4B83-AB63-0760B6849CE6}"/>
              </a:ext>
            </a:extLst>
          </p:cNvPr>
          <p:cNvCxnSpPr>
            <a:cxnSpLocks/>
            <a:stCxn id="243" idx="6"/>
          </p:cNvCxnSpPr>
          <p:nvPr/>
        </p:nvCxnSpPr>
        <p:spPr>
          <a:xfrm>
            <a:off x="5119482" y="3142736"/>
            <a:ext cx="400997" cy="276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2D61F0A1-FD3A-48C5-86A7-87AE00FF03E6}"/>
              </a:ext>
            </a:extLst>
          </p:cNvPr>
          <p:cNvSpPr/>
          <p:nvPr/>
        </p:nvSpPr>
        <p:spPr>
          <a:xfrm rot="1565014">
            <a:off x="4235127" y="2823065"/>
            <a:ext cx="931806" cy="2296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Ho_Id</a:t>
            </a:r>
            <a:endParaRPr lang="en-US" sz="1200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C11E11E-96EC-482E-ADD5-0B899AD83275}"/>
              </a:ext>
            </a:extLst>
          </p:cNvPr>
          <p:cNvCxnSpPr>
            <a:cxnSpLocks/>
          </p:cNvCxnSpPr>
          <p:nvPr/>
        </p:nvCxnSpPr>
        <p:spPr>
          <a:xfrm>
            <a:off x="4546498" y="2942422"/>
            <a:ext cx="227662" cy="12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E1D07741-9B28-48CB-9D5A-8109AEA59F1A}"/>
              </a:ext>
            </a:extLst>
          </p:cNvPr>
          <p:cNvSpPr/>
          <p:nvPr/>
        </p:nvSpPr>
        <p:spPr>
          <a:xfrm rot="16676118">
            <a:off x="4066276" y="3683938"/>
            <a:ext cx="857932" cy="2459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Capacity</a:t>
            </a:r>
            <a:endParaRPr lang="en-US" sz="1100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E04F169-AE28-4E17-8C31-1A2478CE817A}"/>
              </a:ext>
            </a:extLst>
          </p:cNvPr>
          <p:cNvCxnSpPr>
            <a:cxnSpLocks/>
            <a:stCxn id="249" idx="4"/>
          </p:cNvCxnSpPr>
          <p:nvPr/>
        </p:nvCxnSpPr>
        <p:spPr>
          <a:xfrm flipV="1">
            <a:off x="4617042" y="3690160"/>
            <a:ext cx="894180" cy="1337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4BFD00B9-E258-4637-B021-56EF45594C43}"/>
              </a:ext>
            </a:extLst>
          </p:cNvPr>
          <p:cNvSpPr/>
          <p:nvPr/>
        </p:nvSpPr>
        <p:spPr>
          <a:xfrm rot="541543">
            <a:off x="6958299" y="3764131"/>
            <a:ext cx="845738" cy="2663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Facilities</a:t>
            </a:r>
            <a:endParaRPr lang="en-US" sz="105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0B9F38D0-D1F0-4D67-9811-AF2513EDA3DD}"/>
              </a:ext>
            </a:extLst>
          </p:cNvPr>
          <p:cNvSpPr/>
          <p:nvPr/>
        </p:nvSpPr>
        <p:spPr>
          <a:xfrm rot="563333">
            <a:off x="6901674" y="3710567"/>
            <a:ext cx="956020" cy="3563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310833C-2379-457F-BD41-72C34F9E9778}"/>
              </a:ext>
            </a:extLst>
          </p:cNvPr>
          <p:cNvCxnSpPr>
            <a:cxnSpLocks/>
            <a:stCxn id="264" idx="2"/>
          </p:cNvCxnSpPr>
          <p:nvPr/>
        </p:nvCxnSpPr>
        <p:spPr>
          <a:xfrm flipH="1" flipV="1">
            <a:off x="6121944" y="3675636"/>
            <a:ext cx="786134" cy="135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170101E9-9383-45AF-A4A7-75CFBFDD4447}"/>
              </a:ext>
            </a:extLst>
          </p:cNvPr>
          <p:cNvSpPr/>
          <p:nvPr/>
        </p:nvSpPr>
        <p:spPr>
          <a:xfrm rot="771217">
            <a:off x="6851010" y="4205961"/>
            <a:ext cx="869230" cy="2663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Students</a:t>
            </a:r>
            <a:endParaRPr lang="en-US" sz="105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410E152-6152-4EAE-B811-8243473960D3}"/>
              </a:ext>
            </a:extLst>
          </p:cNvPr>
          <p:cNvSpPr/>
          <p:nvPr/>
        </p:nvSpPr>
        <p:spPr>
          <a:xfrm rot="793007">
            <a:off x="6796922" y="4158107"/>
            <a:ext cx="956020" cy="3563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CA39278-6B03-4CFB-8FFB-AA68E91B655F}"/>
              </a:ext>
            </a:extLst>
          </p:cNvPr>
          <p:cNvCxnSpPr>
            <a:cxnSpLocks/>
            <a:stCxn id="272" idx="2"/>
          </p:cNvCxnSpPr>
          <p:nvPr/>
        </p:nvCxnSpPr>
        <p:spPr>
          <a:xfrm flipH="1" flipV="1">
            <a:off x="6091722" y="3696042"/>
            <a:ext cx="717862" cy="530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40AC089C-2152-4F87-8128-12B865BA795F}"/>
              </a:ext>
            </a:extLst>
          </p:cNvPr>
          <p:cNvSpPr/>
          <p:nvPr/>
        </p:nvSpPr>
        <p:spPr>
          <a:xfrm rot="1125268">
            <a:off x="6120428" y="4755080"/>
            <a:ext cx="845738" cy="2663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Rooms</a:t>
            </a:r>
            <a:endParaRPr lang="en-US" sz="105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7CC44D2D-89BF-40B8-ABF5-EE070B3D3CBC}"/>
              </a:ext>
            </a:extLst>
          </p:cNvPr>
          <p:cNvSpPr/>
          <p:nvPr/>
        </p:nvSpPr>
        <p:spPr>
          <a:xfrm rot="1147058">
            <a:off x="6063803" y="4701516"/>
            <a:ext cx="956020" cy="3563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6F65E03-0551-4AD4-89FE-BF4EF037D442}"/>
              </a:ext>
            </a:extLst>
          </p:cNvPr>
          <p:cNvCxnSpPr>
            <a:cxnSpLocks/>
            <a:stCxn id="281" idx="1"/>
          </p:cNvCxnSpPr>
          <p:nvPr/>
        </p:nvCxnSpPr>
        <p:spPr>
          <a:xfrm flipH="1" flipV="1">
            <a:off x="5954001" y="3700527"/>
            <a:ext cx="309714" cy="949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9D09762D-E75A-476D-943D-754EFAC461E3}"/>
              </a:ext>
            </a:extLst>
          </p:cNvPr>
          <p:cNvSpPr/>
          <p:nvPr/>
        </p:nvSpPr>
        <p:spPr>
          <a:xfrm rot="967731">
            <a:off x="6724839" y="4594298"/>
            <a:ext cx="903926" cy="2663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Contacts</a:t>
            </a:r>
            <a:endParaRPr lang="en-US" sz="105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4346826-C76C-4018-8F28-F366E2720461}"/>
              </a:ext>
            </a:extLst>
          </p:cNvPr>
          <p:cNvSpPr/>
          <p:nvPr/>
        </p:nvSpPr>
        <p:spPr>
          <a:xfrm rot="989521">
            <a:off x="6668256" y="4540265"/>
            <a:ext cx="1009661" cy="3563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920786F-65E8-4DDC-A2F4-7B93EBF27D65}"/>
              </a:ext>
            </a:extLst>
          </p:cNvPr>
          <p:cNvCxnSpPr>
            <a:cxnSpLocks/>
            <a:stCxn id="286" idx="2"/>
          </p:cNvCxnSpPr>
          <p:nvPr/>
        </p:nvCxnSpPr>
        <p:spPr>
          <a:xfrm flipH="1" flipV="1">
            <a:off x="6024481" y="3690162"/>
            <a:ext cx="664544" cy="884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DE94BBC5-8EF9-47BD-B96A-F10A2711B759}"/>
              </a:ext>
            </a:extLst>
          </p:cNvPr>
          <p:cNvSpPr/>
          <p:nvPr/>
        </p:nvSpPr>
        <p:spPr>
          <a:xfrm>
            <a:off x="1681592" y="1499339"/>
            <a:ext cx="760184" cy="2195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Name</a:t>
            </a:r>
            <a:endParaRPr lang="en-US" sz="1200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FE034B1-209C-4E28-A33F-4DCAF91953D8}"/>
              </a:ext>
            </a:extLst>
          </p:cNvPr>
          <p:cNvCxnSpPr>
            <a:cxnSpLocks/>
            <a:stCxn id="296" idx="4"/>
          </p:cNvCxnSpPr>
          <p:nvPr/>
        </p:nvCxnSpPr>
        <p:spPr>
          <a:xfrm flipH="1">
            <a:off x="2214932" y="1316921"/>
            <a:ext cx="441282" cy="893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8A91757-CE83-481B-87FD-CF7C7905B493}"/>
              </a:ext>
            </a:extLst>
          </p:cNvPr>
          <p:cNvCxnSpPr>
            <a:cxnSpLocks/>
            <a:stCxn id="293" idx="4"/>
            <a:endCxn id="3" idx="0"/>
          </p:cNvCxnSpPr>
          <p:nvPr/>
        </p:nvCxnSpPr>
        <p:spPr>
          <a:xfrm flipH="1">
            <a:off x="1986725" y="1718923"/>
            <a:ext cx="74959" cy="4987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9FA93F7B-7872-4C45-9A93-9084641B4643}"/>
              </a:ext>
            </a:extLst>
          </p:cNvPr>
          <p:cNvSpPr/>
          <p:nvPr/>
        </p:nvSpPr>
        <p:spPr>
          <a:xfrm rot="1565014">
            <a:off x="2240796" y="1098972"/>
            <a:ext cx="931806" cy="2296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Ho_Id</a:t>
            </a:r>
            <a:endParaRPr lang="en-US" sz="1200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5AE3103-F58A-47CF-9A95-B421B0729B2E}"/>
              </a:ext>
            </a:extLst>
          </p:cNvPr>
          <p:cNvSpPr/>
          <p:nvPr/>
        </p:nvSpPr>
        <p:spPr>
          <a:xfrm rot="1444050">
            <a:off x="194863" y="2946935"/>
            <a:ext cx="1144474" cy="4266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Contact information</a:t>
            </a:r>
            <a:endParaRPr lang="en-US" sz="105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43F56F89-1D97-450B-8A64-0362E54FCEAC}"/>
              </a:ext>
            </a:extLst>
          </p:cNvPr>
          <p:cNvSpPr/>
          <p:nvPr/>
        </p:nvSpPr>
        <p:spPr>
          <a:xfrm rot="1444050">
            <a:off x="101162" y="2872269"/>
            <a:ext cx="1296570" cy="5767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8F99009-A5BE-4713-94FE-E4E762AA48BD}"/>
              </a:ext>
            </a:extLst>
          </p:cNvPr>
          <p:cNvCxnSpPr>
            <a:cxnSpLocks/>
            <a:stCxn id="298" idx="0"/>
          </p:cNvCxnSpPr>
          <p:nvPr/>
        </p:nvCxnSpPr>
        <p:spPr>
          <a:xfrm flipV="1">
            <a:off x="867049" y="2474419"/>
            <a:ext cx="793399" cy="422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10A387-D3BA-410D-8340-D50B49699121}"/>
              </a:ext>
            </a:extLst>
          </p:cNvPr>
          <p:cNvCxnSpPr>
            <a:cxnSpLocks/>
          </p:cNvCxnSpPr>
          <p:nvPr/>
        </p:nvCxnSpPr>
        <p:spPr>
          <a:xfrm>
            <a:off x="2538287" y="1213793"/>
            <a:ext cx="227662" cy="12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21D780F1-6679-489E-8D6A-E8D584BDB9AA}"/>
              </a:ext>
            </a:extLst>
          </p:cNvPr>
          <p:cNvSpPr/>
          <p:nvPr/>
        </p:nvSpPr>
        <p:spPr>
          <a:xfrm rot="2346691">
            <a:off x="2888286" y="1760258"/>
            <a:ext cx="646174" cy="199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DOB</a:t>
            </a:r>
            <a:endParaRPr lang="en-US" sz="1050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4BDB91A-EA4A-4171-9C48-544AE728FB4B}"/>
              </a:ext>
            </a:extLst>
          </p:cNvPr>
          <p:cNvCxnSpPr>
            <a:cxnSpLocks/>
            <a:endCxn id="304" idx="4"/>
          </p:cNvCxnSpPr>
          <p:nvPr/>
        </p:nvCxnSpPr>
        <p:spPr>
          <a:xfrm flipV="1">
            <a:off x="2284492" y="1937047"/>
            <a:ext cx="864083" cy="283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8DDD89D1-BF67-4C7D-ABB9-DA22EF076D02}"/>
              </a:ext>
            </a:extLst>
          </p:cNvPr>
          <p:cNvSpPr/>
          <p:nvPr/>
        </p:nvSpPr>
        <p:spPr>
          <a:xfrm>
            <a:off x="164330" y="2051331"/>
            <a:ext cx="573423" cy="28359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62004C9-AEDE-4318-BBA7-32E9353DF1A6}"/>
              </a:ext>
            </a:extLst>
          </p:cNvPr>
          <p:cNvCxnSpPr>
            <a:cxnSpLocks/>
            <a:stCxn id="306" idx="6"/>
            <a:endCxn id="3" idx="1"/>
          </p:cNvCxnSpPr>
          <p:nvPr/>
        </p:nvCxnSpPr>
        <p:spPr>
          <a:xfrm>
            <a:off x="737753" y="2193127"/>
            <a:ext cx="877909" cy="152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1311A42B-46BD-4940-A9E3-59C820D45EC6}"/>
              </a:ext>
            </a:extLst>
          </p:cNvPr>
          <p:cNvSpPr/>
          <p:nvPr/>
        </p:nvSpPr>
        <p:spPr>
          <a:xfrm>
            <a:off x="1011183" y="1200828"/>
            <a:ext cx="925436" cy="231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Address</a:t>
            </a:r>
            <a:endParaRPr lang="en-US" sz="120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401A1AD3-DE7F-4B6B-8E94-5268212AFD0E}"/>
              </a:ext>
            </a:extLst>
          </p:cNvPr>
          <p:cNvSpPr/>
          <p:nvPr/>
        </p:nvSpPr>
        <p:spPr>
          <a:xfrm>
            <a:off x="381509" y="492382"/>
            <a:ext cx="940020" cy="2363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Zip_code</a:t>
            </a:r>
            <a:endParaRPr lang="en-US" sz="105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A7C9C818-027C-4C45-8807-913EE8EF17D5}"/>
              </a:ext>
            </a:extLst>
          </p:cNvPr>
          <p:cNvSpPr/>
          <p:nvPr/>
        </p:nvSpPr>
        <p:spPr>
          <a:xfrm rot="2035441">
            <a:off x="368200" y="1594933"/>
            <a:ext cx="706730" cy="2107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Street</a:t>
            </a:r>
            <a:endParaRPr lang="en-US" sz="1050"/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7D0C2C6-2409-407D-81DA-CF07740E6529}"/>
              </a:ext>
            </a:extLst>
          </p:cNvPr>
          <p:cNvCxnSpPr>
            <a:cxnSpLocks/>
            <a:stCxn id="308" idx="4"/>
          </p:cNvCxnSpPr>
          <p:nvPr/>
        </p:nvCxnSpPr>
        <p:spPr>
          <a:xfrm>
            <a:off x="1473901" y="1432147"/>
            <a:ext cx="288595" cy="781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5FB5742-342D-4641-BA09-1DC3617ED904}"/>
              </a:ext>
            </a:extLst>
          </p:cNvPr>
          <p:cNvCxnSpPr>
            <a:cxnSpLocks/>
            <a:stCxn id="308" idx="1"/>
            <a:endCxn id="309" idx="4"/>
          </p:cNvCxnSpPr>
          <p:nvPr/>
        </p:nvCxnSpPr>
        <p:spPr>
          <a:xfrm flipH="1" flipV="1">
            <a:off x="851519" y="728772"/>
            <a:ext cx="295191" cy="505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760963-7A2D-4C22-9B43-26060426C239}"/>
              </a:ext>
            </a:extLst>
          </p:cNvPr>
          <p:cNvCxnSpPr>
            <a:cxnSpLocks/>
            <a:stCxn id="310" idx="0"/>
            <a:endCxn id="308" idx="3"/>
          </p:cNvCxnSpPr>
          <p:nvPr/>
        </p:nvCxnSpPr>
        <p:spPr>
          <a:xfrm flipV="1">
            <a:off x="780367" y="1398271"/>
            <a:ext cx="366343" cy="2145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val 313">
            <a:extLst>
              <a:ext uri="{FF2B5EF4-FFF2-40B4-BE49-F238E27FC236}">
                <a16:creationId xmlns:a16="http://schemas.microsoft.com/office/drawing/2014/main" id="{2358F92A-2990-4DD9-8334-98B29734E02D}"/>
              </a:ext>
            </a:extLst>
          </p:cNvPr>
          <p:cNvSpPr/>
          <p:nvPr/>
        </p:nvSpPr>
        <p:spPr>
          <a:xfrm>
            <a:off x="1311595" y="662133"/>
            <a:ext cx="839017" cy="1834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State</a:t>
            </a:r>
            <a:endParaRPr lang="en-US" sz="1200"/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B9533662-A5A1-4BDB-ACFE-48658EB63A73}"/>
              </a:ext>
            </a:extLst>
          </p:cNvPr>
          <p:cNvCxnSpPr>
            <a:cxnSpLocks/>
            <a:stCxn id="314" idx="4"/>
            <a:endCxn id="308" idx="0"/>
          </p:cNvCxnSpPr>
          <p:nvPr/>
        </p:nvCxnSpPr>
        <p:spPr>
          <a:xfrm flipH="1">
            <a:off x="1473901" y="845605"/>
            <a:ext cx="257203" cy="355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1FEFAB7A-547D-40D6-9D91-DC5AB8024AF2}"/>
              </a:ext>
            </a:extLst>
          </p:cNvPr>
          <p:cNvSpPr/>
          <p:nvPr/>
        </p:nvSpPr>
        <p:spPr>
          <a:xfrm>
            <a:off x="50854" y="979044"/>
            <a:ext cx="683261" cy="2217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City</a:t>
            </a:r>
            <a:endParaRPr lang="en-US" sz="1050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5F55BC9-64A2-4B70-ADB2-B89B158786B9}"/>
              </a:ext>
            </a:extLst>
          </p:cNvPr>
          <p:cNvCxnSpPr>
            <a:cxnSpLocks/>
            <a:stCxn id="316" idx="5"/>
            <a:endCxn id="308" idx="2"/>
          </p:cNvCxnSpPr>
          <p:nvPr/>
        </p:nvCxnSpPr>
        <p:spPr>
          <a:xfrm>
            <a:off x="634054" y="1168348"/>
            <a:ext cx="377129" cy="1481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992D91D-8BC4-4D20-97F8-6C5E8A09F073}"/>
              </a:ext>
            </a:extLst>
          </p:cNvPr>
          <p:cNvSpPr/>
          <p:nvPr/>
        </p:nvSpPr>
        <p:spPr>
          <a:xfrm>
            <a:off x="245154" y="2078539"/>
            <a:ext cx="3962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Age</a:t>
            </a:r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1E6B0FC9-DD82-4D16-8253-DFA512CC89BC}"/>
              </a:ext>
            </a:extLst>
          </p:cNvPr>
          <p:cNvSpPr/>
          <p:nvPr/>
        </p:nvSpPr>
        <p:spPr>
          <a:xfrm>
            <a:off x="564408" y="4554790"/>
            <a:ext cx="891555" cy="2691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Location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047AB01B-EA78-4AAA-8941-7CD8AABAD704}"/>
              </a:ext>
            </a:extLst>
          </p:cNvPr>
          <p:cNvSpPr/>
          <p:nvPr/>
        </p:nvSpPr>
        <p:spPr>
          <a:xfrm rot="506655">
            <a:off x="774799" y="3739937"/>
            <a:ext cx="937848" cy="4414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Room_N0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5D2E28E2-93BE-48FC-AF86-2408BCCCB9A9}"/>
              </a:ext>
            </a:extLst>
          </p:cNvPr>
          <p:cNvCxnSpPr>
            <a:cxnSpLocks/>
            <a:stCxn id="377" idx="5"/>
            <a:endCxn id="4" idx="1"/>
          </p:cNvCxnSpPr>
          <p:nvPr/>
        </p:nvCxnSpPr>
        <p:spPr>
          <a:xfrm>
            <a:off x="1325398" y="4784541"/>
            <a:ext cx="376404" cy="254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03C002F8-C672-41E1-847B-646F37FCCC22}"/>
              </a:ext>
            </a:extLst>
          </p:cNvPr>
          <p:cNvCxnSpPr>
            <a:cxnSpLocks/>
            <a:stCxn id="377" idx="0"/>
            <a:endCxn id="378" idx="4"/>
          </p:cNvCxnSpPr>
          <p:nvPr/>
        </p:nvCxnSpPr>
        <p:spPr>
          <a:xfrm flipV="1">
            <a:off x="1010186" y="4178994"/>
            <a:ext cx="201124" cy="375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E335B768-3B80-4A30-B38E-2AAFB1506534}"/>
              </a:ext>
            </a:extLst>
          </p:cNvPr>
          <p:cNvSpPr/>
          <p:nvPr/>
        </p:nvSpPr>
        <p:spPr>
          <a:xfrm rot="18442989">
            <a:off x="-96166" y="4027532"/>
            <a:ext cx="866018" cy="256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Floor_No</a:t>
            </a:r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281915D-C4A1-4EB0-8467-3CC7A11886FF}"/>
              </a:ext>
            </a:extLst>
          </p:cNvPr>
          <p:cNvCxnSpPr>
            <a:cxnSpLocks/>
            <a:stCxn id="381" idx="4"/>
            <a:endCxn id="377" idx="1"/>
          </p:cNvCxnSpPr>
          <p:nvPr/>
        </p:nvCxnSpPr>
        <p:spPr>
          <a:xfrm>
            <a:off x="438880" y="4233912"/>
            <a:ext cx="256093" cy="3602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80DAA2BB-4455-4E1C-8659-08D586A434AA}"/>
              </a:ext>
            </a:extLst>
          </p:cNvPr>
          <p:cNvSpPr/>
          <p:nvPr/>
        </p:nvSpPr>
        <p:spPr>
          <a:xfrm rot="1010933">
            <a:off x="2311755" y="3957888"/>
            <a:ext cx="917862" cy="3417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Room_Id</a:t>
            </a:r>
            <a:endParaRPr lang="en-US" sz="1400"/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CE99BF5-BB29-4B64-8CE1-AEDF4DA4EAA0}"/>
              </a:ext>
            </a:extLst>
          </p:cNvPr>
          <p:cNvCxnSpPr>
            <a:cxnSpLocks/>
          </p:cNvCxnSpPr>
          <p:nvPr/>
        </p:nvCxnSpPr>
        <p:spPr>
          <a:xfrm flipH="1">
            <a:off x="2177656" y="4284497"/>
            <a:ext cx="544305" cy="645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16E77510-7589-4A45-81FB-9C076DE2FB48}"/>
              </a:ext>
            </a:extLst>
          </p:cNvPr>
          <p:cNvCxnSpPr>
            <a:cxnSpLocks/>
          </p:cNvCxnSpPr>
          <p:nvPr/>
        </p:nvCxnSpPr>
        <p:spPr>
          <a:xfrm>
            <a:off x="2552691" y="4147741"/>
            <a:ext cx="338540" cy="1129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val 398">
            <a:extLst>
              <a:ext uri="{FF2B5EF4-FFF2-40B4-BE49-F238E27FC236}">
                <a16:creationId xmlns:a16="http://schemas.microsoft.com/office/drawing/2014/main" id="{34967EB3-B236-48E9-A3DA-A1CB8FECB14E}"/>
              </a:ext>
            </a:extLst>
          </p:cNvPr>
          <p:cNvSpPr/>
          <p:nvPr/>
        </p:nvSpPr>
        <p:spPr>
          <a:xfrm rot="184145">
            <a:off x="511373" y="6463607"/>
            <a:ext cx="1456074" cy="2833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Students_Alloted</a:t>
            </a:r>
            <a:endParaRPr lang="en-US" sz="105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F6FE8722-8C6C-4ED7-8E25-E94D81CCA547}"/>
              </a:ext>
            </a:extLst>
          </p:cNvPr>
          <p:cNvSpPr/>
          <p:nvPr/>
        </p:nvSpPr>
        <p:spPr>
          <a:xfrm rot="183854">
            <a:off x="448985" y="6385328"/>
            <a:ext cx="1589064" cy="4229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AFAFB9DC-ADA8-463F-9CC5-80FABD87C0E0}"/>
              </a:ext>
            </a:extLst>
          </p:cNvPr>
          <p:cNvCxnSpPr>
            <a:cxnSpLocks/>
            <a:stCxn id="400" idx="0"/>
            <a:endCxn id="4" idx="2"/>
          </p:cNvCxnSpPr>
          <p:nvPr/>
        </p:nvCxnSpPr>
        <p:spPr>
          <a:xfrm flipV="1">
            <a:off x="1254823" y="5149696"/>
            <a:ext cx="728589" cy="12359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Oval 401">
            <a:extLst>
              <a:ext uri="{FF2B5EF4-FFF2-40B4-BE49-F238E27FC236}">
                <a16:creationId xmlns:a16="http://schemas.microsoft.com/office/drawing/2014/main" id="{1F2644B2-D659-4F91-8D09-CE01670BCE28}"/>
              </a:ext>
            </a:extLst>
          </p:cNvPr>
          <p:cNvSpPr/>
          <p:nvPr/>
        </p:nvSpPr>
        <p:spPr>
          <a:xfrm>
            <a:off x="101702" y="5821329"/>
            <a:ext cx="848138" cy="2690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Facilities</a:t>
            </a:r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819AB5DA-9122-4CA1-B0DE-7BA7776E121D}"/>
              </a:ext>
            </a:extLst>
          </p:cNvPr>
          <p:cNvSpPr/>
          <p:nvPr/>
        </p:nvSpPr>
        <p:spPr>
          <a:xfrm>
            <a:off x="22989" y="5745271"/>
            <a:ext cx="962488" cy="421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AD50D76D-5872-4323-85B8-CDB68EB0AEA0}"/>
              </a:ext>
            </a:extLst>
          </p:cNvPr>
          <p:cNvCxnSpPr>
            <a:cxnSpLocks/>
            <a:stCxn id="403" idx="6"/>
          </p:cNvCxnSpPr>
          <p:nvPr/>
        </p:nvCxnSpPr>
        <p:spPr>
          <a:xfrm flipV="1">
            <a:off x="985477" y="5149696"/>
            <a:ext cx="839104" cy="8061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A9EEE84-31E1-4251-8B04-AE0A56AB2F68}"/>
              </a:ext>
            </a:extLst>
          </p:cNvPr>
          <p:cNvSpPr/>
          <p:nvPr/>
        </p:nvSpPr>
        <p:spPr>
          <a:xfrm>
            <a:off x="23138" y="5152873"/>
            <a:ext cx="944537" cy="24881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Capacity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0C667B43-47CD-4A97-A2FC-F08AA64AD7B4}"/>
              </a:ext>
            </a:extLst>
          </p:cNvPr>
          <p:cNvCxnSpPr>
            <a:cxnSpLocks/>
            <a:stCxn id="405" idx="6"/>
          </p:cNvCxnSpPr>
          <p:nvPr/>
        </p:nvCxnSpPr>
        <p:spPr>
          <a:xfrm flipV="1">
            <a:off x="967675" y="5144840"/>
            <a:ext cx="788656" cy="132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A2E6C0EE-9522-4CCD-BAF1-13DB50187AFF}"/>
              </a:ext>
            </a:extLst>
          </p:cNvPr>
          <p:cNvSpPr/>
          <p:nvPr/>
        </p:nvSpPr>
        <p:spPr>
          <a:xfrm rot="251914">
            <a:off x="1620145" y="5789344"/>
            <a:ext cx="707693" cy="1965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Rent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10EC28E-FAEE-4920-A237-1470D97CB7D6}"/>
              </a:ext>
            </a:extLst>
          </p:cNvPr>
          <p:cNvCxnSpPr>
            <a:cxnSpLocks/>
            <a:stCxn id="424" idx="0"/>
          </p:cNvCxnSpPr>
          <p:nvPr/>
        </p:nvCxnSpPr>
        <p:spPr>
          <a:xfrm flipV="1">
            <a:off x="1981186" y="5149696"/>
            <a:ext cx="134222" cy="6399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073155C7-E753-4ABF-87FD-A2C6776A2D71}"/>
              </a:ext>
            </a:extLst>
          </p:cNvPr>
          <p:cNvSpPr/>
          <p:nvPr/>
        </p:nvSpPr>
        <p:spPr>
          <a:xfrm>
            <a:off x="2427002" y="5387974"/>
            <a:ext cx="1075958" cy="2772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Room_Type</a:t>
            </a: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2FEBBD3B-73AF-42D9-BB82-D9522879831C}"/>
              </a:ext>
            </a:extLst>
          </p:cNvPr>
          <p:cNvCxnSpPr>
            <a:cxnSpLocks/>
            <a:stCxn id="429" idx="1"/>
          </p:cNvCxnSpPr>
          <p:nvPr/>
        </p:nvCxnSpPr>
        <p:spPr>
          <a:xfrm flipH="1" flipV="1">
            <a:off x="2208268" y="5144840"/>
            <a:ext cx="376304" cy="283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Oval 433">
            <a:extLst>
              <a:ext uri="{FF2B5EF4-FFF2-40B4-BE49-F238E27FC236}">
                <a16:creationId xmlns:a16="http://schemas.microsoft.com/office/drawing/2014/main" id="{B6C8A3B8-F348-4D06-AF27-828222EF6805}"/>
              </a:ext>
            </a:extLst>
          </p:cNvPr>
          <p:cNvSpPr/>
          <p:nvPr/>
        </p:nvSpPr>
        <p:spPr>
          <a:xfrm rot="20888185">
            <a:off x="4790823" y="4708252"/>
            <a:ext cx="760184" cy="2195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Name</a:t>
            </a:r>
            <a:endParaRPr lang="en-US" sz="1200"/>
          </a:p>
        </p:txBody>
      </p: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3C0F2DE8-50B8-41E8-9E87-C287238C3099}"/>
              </a:ext>
            </a:extLst>
          </p:cNvPr>
          <p:cNvCxnSpPr>
            <a:cxnSpLocks/>
            <a:stCxn id="437" idx="4"/>
            <a:endCxn id="7" idx="1"/>
          </p:cNvCxnSpPr>
          <p:nvPr/>
        </p:nvCxnSpPr>
        <p:spPr>
          <a:xfrm>
            <a:off x="4274102" y="5429654"/>
            <a:ext cx="771894" cy="1916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092B6C2-40FF-4101-AD79-53717969A8CE}"/>
              </a:ext>
            </a:extLst>
          </p:cNvPr>
          <p:cNvCxnSpPr>
            <a:cxnSpLocks/>
            <a:stCxn id="434" idx="4"/>
          </p:cNvCxnSpPr>
          <p:nvPr/>
        </p:nvCxnSpPr>
        <p:spPr>
          <a:xfrm>
            <a:off x="5193486" y="4925491"/>
            <a:ext cx="182408" cy="559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Oval 436">
            <a:extLst>
              <a:ext uri="{FF2B5EF4-FFF2-40B4-BE49-F238E27FC236}">
                <a16:creationId xmlns:a16="http://schemas.microsoft.com/office/drawing/2014/main" id="{28A5F0C8-9A61-41BF-A6F3-8296F1417EEB}"/>
              </a:ext>
            </a:extLst>
          </p:cNvPr>
          <p:cNvSpPr/>
          <p:nvPr/>
        </p:nvSpPr>
        <p:spPr>
          <a:xfrm rot="19347445">
            <a:off x="3738232" y="5223790"/>
            <a:ext cx="931806" cy="2296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Mm_Id</a:t>
            </a:r>
            <a:endParaRPr lang="en-US" sz="1200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44659629-41BB-49A1-AF3E-06FADD5F862E}"/>
              </a:ext>
            </a:extLst>
          </p:cNvPr>
          <p:cNvSpPr/>
          <p:nvPr/>
        </p:nvSpPr>
        <p:spPr>
          <a:xfrm>
            <a:off x="3129628" y="6192002"/>
            <a:ext cx="1144474" cy="4266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Contact information</a:t>
            </a:r>
            <a:endParaRPr lang="en-US" sz="105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CD6D3B02-24E5-4AAB-9E66-930E3A9D2279}"/>
              </a:ext>
            </a:extLst>
          </p:cNvPr>
          <p:cNvSpPr/>
          <p:nvPr/>
        </p:nvSpPr>
        <p:spPr>
          <a:xfrm>
            <a:off x="3034056" y="6131058"/>
            <a:ext cx="1296570" cy="5767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9B31733-9292-4B07-8B2A-28CA5F9727A6}"/>
              </a:ext>
            </a:extLst>
          </p:cNvPr>
          <p:cNvCxnSpPr>
            <a:cxnSpLocks/>
          </p:cNvCxnSpPr>
          <p:nvPr/>
        </p:nvCxnSpPr>
        <p:spPr>
          <a:xfrm flipH="1">
            <a:off x="4343541" y="5772197"/>
            <a:ext cx="788802" cy="640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Oval 440">
            <a:extLst>
              <a:ext uri="{FF2B5EF4-FFF2-40B4-BE49-F238E27FC236}">
                <a16:creationId xmlns:a16="http://schemas.microsoft.com/office/drawing/2014/main" id="{2B6AA4A5-9026-456D-9E17-1850A017311B}"/>
              </a:ext>
            </a:extLst>
          </p:cNvPr>
          <p:cNvSpPr/>
          <p:nvPr/>
        </p:nvSpPr>
        <p:spPr>
          <a:xfrm rot="20758920">
            <a:off x="5982279" y="6355510"/>
            <a:ext cx="964297" cy="3612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Hostels_Managed</a:t>
            </a:r>
            <a:endParaRPr lang="en-US" sz="105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F6AB0FC4-4BE1-496E-99CD-160F507F2016}"/>
              </a:ext>
            </a:extLst>
          </p:cNvPr>
          <p:cNvSpPr/>
          <p:nvPr/>
        </p:nvSpPr>
        <p:spPr>
          <a:xfrm rot="20813780">
            <a:off x="5920200" y="6283649"/>
            <a:ext cx="1089128" cy="4977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44DD7470-DD71-41C5-B9FF-AF2F0B25CA3F}"/>
              </a:ext>
            </a:extLst>
          </p:cNvPr>
          <p:cNvCxnSpPr>
            <a:cxnSpLocks/>
          </p:cNvCxnSpPr>
          <p:nvPr/>
        </p:nvCxnSpPr>
        <p:spPr>
          <a:xfrm flipH="1" flipV="1">
            <a:off x="6021755" y="5763701"/>
            <a:ext cx="249293" cy="567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Oval 443">
            <a:extLst>
              <a:ext uri="{FF2B5EF4-FFF2-40B4-BE49-F238E27FC236}">
                <a16:creationId xmlns:a16="http://schemas.microsoft.com/office/drawing/2014/main" id="{5AF402BD-5846-4761-A382-627A56990558}"/>
              </a:ext>
            </a:extLst>
          </p:cNvPr>
          <p:cNvSpPr/>
          <p:nvPr/>
        </p:nvSpPr>
        <p:spPr>
          <a:xfrm rot="979747">
            <a:off x="5153040" y="6440121"/>
            <a:ext cx="646174" cy="199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DOB</a:t>
            </a:r>
            <a:endParaRPr lang="en-US" sz="1050"/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049707A-2567-4775-AA81-AC4D93A4B856}"/>
              </a:ext>
            </a:extLst>
          </p:cNvPr>
          <p:cNvCxnSpPr>
            <a:cxnSpLocks/>
            <a:endCxn id="444" idx="0"/>
          </p:cNvCxnSpPr>
          <p:nvPr/>
        </p:nvCxnSpPr>
        <p:spPr>
          <a:xfrm flipH="1">
            <a:off x="5504115" y="5763701"/>
            <a:ext cx="163010" cy="680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Oval 445">
            <a:extLst>
              <a:ext uri="{FF2B5EF4-FFF2-40B4-BE49-F238E27FC236}">
                <a16:creationId xmlns:a16="http://schemas.microsoft.com/office/drawing/2014/main" id="{9F906AE5-7610-472F-89D5-FFD1E02B0B6D}"/>
              </a:ext>
            </a:extLst>
          </p:cNvPr>
          <p:cNvSpPr/>
          <p:nvPr/>
        </p:nvSpPr>
        <p:spPr>
          <a:xfrm rot="755703">
            <a:off x="4522039" y="6419234"/>
            <a:ext cx="573423" cy="28359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A4F30A30-82FB-4E93-AA2E-DD44F2127425}"/>
              </a:ext>
            </a:extLst>
          </p:cNvPr>
          <p:cNvCxnSpPr>
            <a:cxnSpLocks/>
            <a:stCxn id="446" idx="0"/>
          </p:cNvCxnSpPr>
          <p:nvPr/>
        </p:nvCxnSpPr>
        <p:spPr>
          <a:xfrm flipV="1">
            <a:off x="4839671" y="5763701"/>
            <a:ext cx="594610" cy="658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E24ACF76-8E6D-443A-BDEA-86DA58A9E461}"/>
              </a:ext>
            </a:extLst>
          </p:cNvPr>
          <p:cNvSpPr/>
          <p:nvPr/>
        </p:nvSpPr>
        <p:spPr>
          <a:xfrm>
            <a:off x="7507255" y="5685150"/>
            <a:ext cx="925436" cy="231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Address</a:t>
            </a:r>
            <a:endParaRPr lang="en-US" sz="120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9021CD14-BA15-45DF-BFEA-B17DA8EFD4C5}"/>
              </a:ext>
            </a:extLst>
          </p:cNvPr>
          <p:cNvSpPr/>
          <p:nvPr/>
        </p:nvSpPr>
        <p:spPr>
          <a:xfrm>
            <a:off x="7504088" y="5098740"/>
            <a:ext cx="940020" cy="2363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Zip_code</a:t>
            </a:r>
            <a:endParaRPr lang="en-US" sz="1050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BE742C18-32EF-4991-814B-E89E1D2A38A2}"/>
              </a:ext>
            </a:extLst>
          </p:cNvPr>
          <p:cNvSpPr/>
          <p:nvPr/>
        </p:nvSpPr>
        <p:spPr>
          <a:xfrm rot="2035441">
            <a:off x="8505605" y="5373702"/>
            <a:ext cx="706730" cy="2107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Street</a:t>
            </a:r>
            <a:endParaRPr lang="en-US" sz="105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1CEF4B8-270C-4B95-830E-B226258BED90}"/>
              </a:ext>
            </a:extLst>
          </p:cNvPr>
          <p:cNvCxnSpPr>
            <a:cxnSpLocks/>
            <a:stCxn id="448" idx="2"/>
            <a:endCxn id="7" idx="3"/>
          </p:cNvCxnSpPr>
          <p:nvPr/>
        </p:nvCxnSpPr>
        <p:spPr>
          <a:xfrm flipH="1" flipV="1">
            <a:off x="6568663" y="5621257"/>
            <a:ext cx="938592" cy="179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16CEDECC-8770-426D-8376-2DA03716185B}"/>
              </a:ext>
            </a:extLst>
          </p:cNvPr>
          <p:cNvCxnSpPr>
            <a:cxnSpLocks/>
            <a:stCxn id="448" idx="0"/>
            <a:endCxn id="449" idx="4"/>
          </p:cNvCxnSpPr>
          <p:nvPr/>
        </p:nvCxnSpPr>
        <p:spPr>
          <a:xfrm flipV="1">
            <a:off x="7969973" y="5335130"/>
            <a:ext cx="4125" cy="35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4A3F852-FBCC-47D0-949A-BE1AEA381DA5}"/>
              </a:ext>
            </a:extLst>
          </p:cNvPr>
          <p:cNvCxnSpPr>
            <a:cxnSpLocks/>
            <a:stCxn id="450" idx="4"/>
          </p:cNvCxnSpPr>
          <p:nvPr/>
        </p:nvCxnSpPr>
        <p:spPr>
          <a:xfrm flipH="1">
            <a:off x="8408074" y="5566491"/>
            <a:ext cx="392094" cy="204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099BE745-195B-4834-A731-D52122426DF7}"/>
              </a:ext>
            </a:extLst>
          </p:cNvPr>
          <p:cNvSpPr/>
          <p:nvPr/>
        </p:nvSpPr>
        <p:spPr>
          <a:xfrm rot="18552775">
            <a:off x="8378819" y="6080905"/>
            <a:ext cx="839017" cy="1834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State</a:t>
            </a:r>
            <a:endParaRPr lang="en-US" sz="1200"/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7AF75999-CCD4-4EBF-AFCC-D9184533B21B}"/>
              </a:ext>
            </a:extLst>
          </p:cNvPr>
          <p:cNvCxnSpPr>
            <a:cxnSpLocks/>
            <a:stCxn id="454" idx="0"/>
            <a:endCxn id="448" idx="5"/>
          </p:cNvCxnSpPr>
          <p:nvPr/>
        </p:nvCxnSpPr>
        <p:spPr>
          <a:xfrm flipH="1" flipV="1">
            <a:off x="8297164" y="5882593"/>
            <a:ext cx="430087" cy="2320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835A7258-33D0-45D8-AE58-8CC44F0DD565}"/>
              </a:ext>
            </a:extLst>
          </p:cNvPr>
          <p:cNvSpPr/>
          <p:nvPr/>
        </p:nvSpPr>
        <p:spPr>
          <a:xfrm>
            <a:off x="7619880" y="6366825"/>
            <a:ext cx="683261" cy="1970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City</a:t>
            </a:r>
            <a:endParaRPr lang="en-US" sz="1050"/>
          </a:p>
        </p:txBody>
      </p: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2AB29711-A5F1-41E5-B7C5-2D83F2CB96EE}"/>
              </a:ext>
            </a:extLst>
          </p:cNvPr>
          <p:cNvCxnSpPr>
            <a:cxnSpLocks/>
            <a:stCxn id="456" idx="0"/>
            <a:endCxn id="448" idx="4"/>
          </p:cNvCxnSpPr>
          <p:nvPr/>
        </p:nvCxnSpPr>
        <p:spPr>
          <a:xfrm flipV="1">
            <a:off x="7961511" y="5916469"/>
            <a:ext cx="8462" cy="450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55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F7523-964D-4C67-8242-DF6D5516F29D}"/>
              </a:ext>
            </a:extLst>
          </p:cNvPr>
          <p:cNvSpPr txBox="1"/>
          <p:nvPr/>
        </p:nvSpPr>
        <p:spPr>
          <a:xfrm>
            <a:off x="4373216" y="2778944"/>
            <a:ext cx="5287619" cy="650056"/>
          </a:xfrm>
          <a:prstGeom prst="rect">
            <a:avLst/>
          </a:prstGeom>
          <a:noFill/>
          <a:effectLst>
            <a:glow rad="139700">
              <a:schemeClr val="accent1">
                <a:alpha val="40000"/>
              </a:schemeClr>
            </a:glow>
            <a:outerShdw blurRad="76200" dist="76200" dir="5400000" sx="99000" sy="99000" algn="ctr" rotWithShape="0">
              <a:srgbClr val="000000">
                <a:alpha val="78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600" b="1">
                <a:solidFill>
                  <a:srgbClr val="FFFF00"/>
                </a:solidFill>
              </a:rPr>
              <a:t>Logical Design</a:t>
            </a:r>
            <a:endParaRPr lang="en-US" sz="20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7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8D7515E-AD11-4788-B7A0-5CB36B85BDFE}"/>
              </a:ext>
            </a:extLst>
          </p:cNvPr>
          <p:cNvSpPr/>
          <p:nvPr/>
        </p:nvSpPr>
        <p:spPr>
          <a:xfrm>
            <a:off x="2229197" y="2441557"/>
            <a:ext cx="16962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EDF4EBD-9986-4FDB-AACC-BACC273184A0}"/>
              </a:ext>
            </a:extLst>
          </p:cNvPr>
          <p:cNvSpPr/>
          <p:nvPr/>
        </p:nvSpPr>
        <p:spPr>
          <a:xfrm>
            <a:off x="1953656" y="1423720"/>
            <a:ext cx="962807" cy="350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494836-033E-4FE6-836C-164DFC0F4528}"/>
              </a:ext>
            </a:extLst>
          </p:cNvPr>
          <p:cNvCxnSpPr>
            <a:cxnSpLocks/>
            <a:stCxn id="66" idx="4"/>
          </p:cNvCxnSpPr>
          <p:nvPr/>
        </p:nvCxnSpPr>
        <p:spPr>
          <a:xfrm flipH="1">
            <a:off x="3455052" y="1392937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F5C381-2751-4B92-9CE0-86A9A59EB0DC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2435060" y="1774179"/>
            <a:ext cx="110282" cy="667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86523A3-B54B-493A-8D99-9B73983FD560}"/>
              </a:ext>
            </a:extLst>
          </p:cNvPr>
          <p:cNvSpPr/>
          <p:nvPr/>
        </p:nvSpPr>
        <p:spPr>
          <a:xfrm rot="747566">
            <a:off x="3284239" y="952441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Student_Id</a:t>
            </a:r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94F33F-3641-4BAC-956B-51E1CFFC359B}"/>
              </a:ext>
            </a:extLst>
          </p:cNvPr>
          <p:cNvSpPr/>
          <p:nvPr/>
        </p:nvSpPr>
        <p:spPr>
          <a:xfrm>
            <a:off x="3859275" y="3211541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BD6C9D3-2FF5-429E-9046-F90BE99E450F}"/>
              </a:ext>
            </a:extLst>
          </p:cNvPr>
          <p:cNvSpPr/>
          <p:nvPr/>
        </p:nvSpPr>
        <p:spPr>
          <a:xfrm>
            <a:off x="3754399" y="3103170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663192-D833-4041-885F-FDBDFA6D89C1}"/>
              </a:ext>
            </a:extLst>
          </p:cNvPr>
          <p:cNvCxnSpPr>
            <a:cxnSpLocks/>
            <a:stCxn id="68" idx="1"/>
            <a:endCxn id="62" idx="2"/>
          </p:cNvCxnSpPr>
          <p:nvPr/>
        </p:nvCxnSpPr>
        <p:spPr>
          <a:xfrm flipH="1" flipV="1">
            <a:off x="3077336" y="2888818"/>
            <a:ext cx="905499" cy="338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F87D6E-AE91-4968-877A-188F16791E7A}"/>
              </a:ext>
            </a:extLst>
          </p:cNvPr>
          <p:cNvCxnSpPr>
            <a:cxnSpLocks/>
          </p:cNvCxnSpPr>
          <p:nvPr/>
        </p:nvCxnSpPr>
        <p:spPr>
          <a:xfrm>
            <a:off x="3567300" y="1225033"/>
            <a:ext cx="629344" cy="14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D284099-4233-4D69-BB6C-9EBD531C1535}"/>
              </a:ext>
            </a:extLst>
          </p:cNvPr>
          <p:cNvSpPr/>
          <p:nvPr/>
        </p:nvSpPr>
        <p:spPr>
          <a:xfrm rot="21422463">
            <a:off x="1622099" y="3200296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552B16-0738-4A59-BEA4-4C927FEB7147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03653" y="2884097"/>
            <a:ext cx="344756" cy="316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97B4FCA-61D5-4565-9FB9-A711C94C4B49}"/>
              </a:ext>
            </a:extLst>
          </p:cNvPr>
          <p:cNvSpPr/>
          <p:nvPr/>
        </p:nvSpPr>
        <p:spPr>
          <a:xfrm>
            <a:off x="2829315" y="1686710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1EDB5A-1B68-4426-923F-79694A07DCD0}"/>
              </a:ext>
            </a:extLst>
          </p:cNvPr>
          <p:cNvCxnSpPr>
            <a:cxnSpLocks/>
          </p:cNvCxnSpPr>
          <p:nvPr/>
        </p:nvCxnSpPr>
        <p:spPr>
          <a:xfrm flipV="1">
            <a:off x="2849138" y="2111616"/>
            <a:ext cx="218447" cy="320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6F542E8-02F9-4DD0-BE34-1D470336EF5A}"/>
              </a:ext>
            </a:extLst>
          </p:cNvPr>
          <p:cNvSpPr/>
          <p:nvPr/>
        </p:nvSpPr>
        <p:spPr>
          <a:xfrm>
            <a:off x="2992172" y="1779535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/>
              <a:t>Age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C7C4B49-9915-4C88-A4CB-403A2841357B}"/>
              </a:ext>
            </a:extLst>
          </p:cNvPr>
          <p:cNvSpPr/>
          <p:nvPr/>
        </p:nvSpPr>
        <p:spPr>
          <a:xfrm>
            <a:off x="767959" y="1515114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CFF0F42-542C-4300-98B5-AE6313F37A57}"/>
              </a:ext>
            </a:extLst>
          </p:cNvPr>
          <p:cNvSpPr/>
          <p:nvPr/>
        </p:nvSpPr>
        <p:spPr>
          <a:xfrm>
            <a:off x="191780" y="820497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F5A919-1F82-433D-8926-C8BAE0A74BF4}"/>
              </a:ext>
            </a:extLst>
          </p:cNvPr>
          <p:cNvSpPr/>
          <p:nvPr/>
        </p:nvSpPr>
        <p:spPr>
          <a:xfrm>
            <a:off x="671809" y="2869191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E1269E-BA77-463C-88F8-A6C50318DE30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1741641" y="1870981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6D4015-CB8F-4BFF-8453-3EA9B01A520B}"/>
              </a:ext>
            </a:extLst>
          </p:cNvPr>
          <p:cNvCxnSpPr>
            <a:cxnSpLocks/>
            <a:stCxn id="79" idx="1"/>
            <a:endCxn id="80" idx="4"/>
          </p:cNvCxnSpPr>
          <p:nvPr/>
        </p:nvCxnSpPr>
        <p:spPr>
          <a:xfrm flipH="1" flipV="1">
            <a:off x="815850" y="1173839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DC3433-F56E-4AE4-958A-915660F4A4FD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V="1">
            <a:off x="1132088" y="1932038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D28F765-C8F6-4252-AC07-B07D66B8E894}"/>
              </a:ext>
            </a:extLst>
          </p:cNvPr>
          <p:cNvSpPr/>
          <p:nvPr/>
        </p:nvSpPr>
        <p:spPr>
          <a:xfrm>
            <a:off x="1439920" y="550954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76D0E1-CA85-481C-B1DE-28D19499DD8C}"/>
              </a:ext>
            </a:extLst>
          </p:cNvPr>
          <p:cNvCxnSpPr>
            <a:cxnSpLocks/>
            <a:stCxn id="85" idx="4"/>
            <a:endCxn id="79" idx="7"/>
          </p:cNvCxnSpPr>
          <p:nvPr/>
        </p:nvCxnSpPr>
        <p:spPr>
          <a:xfrm flipH="1">
            <a:off x="1741641" y="834836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3B17646-88B1-403E-A82D-20F848894AC8}"/>
              </a:ext>
            </a:extLst>
          </p:cNvPr>
          <p:cNvSpPr/>
          <p:nvPr/>
        </p:nvSpPr>
        <p:spPr>
          <a:xfrm>
            <a:off x="-2" y="2217452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C353835-50CC-4048-8F4B-21D0674DCADE}"/>
              </a:ext>
            </a:extLst>
          </p:cNvPr>
          <p:cNvCxnSpPr>
            <a:cxnSpLocks/>
            <a:stCxn id="87" idx="0"/>
            <a:endCxn id="79" idx="3"/>
          </p:cNvCxnSpPr>
          <p:nvPr/>
        </p:nvCxnSpPr>
        <p:spPr>
          <a:xfrm flipV="1">
            <a:off x="485490" y="1870981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FFB5EBA-E6E5-461C-A5CB-59761A9B35DF}"/>
              </a:ext>
            </a:extLst>
          </p:cNvPr>
          <p:cNvSpPr/>
          <p:nvPr/>
        </p:nvSpPr>
        <p:spPr>
          <a:xfrm>
            <a:off x="8270577" y="2446940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53438BF-4BD3-417D-ABEE-4203E92048FE}"/>
              </a:ext>
            </a:extLst>
          </p:cNvPr>
          <p:cNvSpPr/>
          <p:nvPr/>
        </p:nvSpPr>
        <p:spPr>
          <a:xfrm rot="1594371">
            <a:off x="10665571" y="825041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Room_Id</a:t>
            </a:r>
            <a:endParaRPr lang="en-US" sz="140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C7B0F8-3EDA-4F87-AA69-6E7911566664}"/>
              </a:ext>
            </a:extLst>
          </p:cNvPr>
          <p:cNvCxnSpPr>
            <a:cxnSpLocks/>
          </p:cNvCxnSpPr>
          <p:nvPr/>
        </p:nvCxnSpPr>
        <p:spPr>
          <a:xfrm>
            <a:off x="10934962" y="1071329"/>
            <a:ext cx="445238" cy="2242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8F5A561-E640-441B-A09B-FE0905FA53EC}"/>
              </a:ext>
            </a:extLst>
          </p:cNvPr>
          <p:cNvSpPr/>
          <p:nvPr/>
        </p:nvSpPr>
        <p:spPr>
          <a:xfrm>
            <a:off x="8417273" y="681184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Room_Type</a:t>
            </a:r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BD9836-5253-4B7F-A153-02CDBC34694B}"/>
              </a:ext>
            </a:extLst>
          </p:cNvPr>
          <p:cNvCxnSpPr>
            <a:cxnSpLocks/>
            <a:stCxn id="90" idx="4"/>
          </p:cNvCxnSpPr>
          <p:nvPr/>
        </p:nvCxnSpPr>
        <p:spPr>
          <a:xfrm flipH="1">
            <a:off x="9592913" y="1348481"/>
            <a:ext cx="1504868" cy="1093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23F3C4C-9205-4B9B-B3A0-B72F1642C427}"/>
              </a:ext>
            </a:extLst>
          </p:cNvPr>
          <p:cNvCxnSpPr>
            <a:cxnSpLocks/>
            <a:stCxn id="92" idx="4"/>
            <a:endCxn id="89" idx="0"/>
          </p:cNvCxnSpPr>
          <p:nvPr/>
        </p:nvCxnSpPr>
        <p:spPr>
          <a:xfrm>
            <a:off x="9118715" y="1082843"/>
            <a:ext cx="0" cy="13640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B83273C7-C53B-48AC-AC8E-A725DFD9F236}"/>
              </a:ext>
            </a:extLst>
          </p:cNvPr>
          <p:cNvSpPr/>
          <p:nvPr/>
        </p:nvSpPr>
        <p:spPr>
          <a:xfrm rot="20843277">
            <a:off x="10333448" y="3276974"/>
            <a:ext cx="1624113" cy="3131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Students_Alloted</a:t>
            </a:r>
            <a:endParaRPr lang="en-US" sz="1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CA0D03F-7DA2-4AEE-95C0-E2EDBE486E92}"/>
              </a:ext>
            </a:extLst>
          </p:cNvPr>
          <p:cNvSpPr/>
          <p:nvPr/>
        </p:nvSpPr>
        <p:spPr>
          <a:xfrm rot="20938254">
            <a:off x="10122357" y="3165655"/>
            <a:ext cx="1965991" cy="5418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A39BC3-17C7-4D93-B2A4-AA6BB35B4BF5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9962803" y="2821767"/>
            <a:ext cx="1090721" cy="348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AB59050-9CF4-472B-BC04-FB0E2F3A7027}"/>
              </a:ext>
            </a:extLst>
          </p:cNvPr>
          <p:cNvSpPr/>
          <p:nvPr/>
        </p:nvSpPr>
        <p:spPr>
          <a:xfrm>
            <a:off x="8270577" y="3352109"/>
            <a:ext cx="1696276" cy="380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98F9E2C-903E-4038-8690-232FE3A79B7F}"/>
              </a:ext>
            </a:extLst>
          </p:cNvPr>
          <p:cNvSpPr/>
          <p:nvPr/>
        </p:nvSpPr>
        <p:spPr>
          <a:xfrm>
            <a:off x="8144290" y="3255514"/>
            <a:ext cx="1948850" cy="618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749DE7-C28F-464D-AE11-476EC938062C}"/>
              </a:ext>
            </a:extLst>
          </p:cNvPr>
          <p:cNvCxnSpPr>
            <a:cxnSpLocks/>
            <a:stCxn id="99" idx="0"/>
            <a:endCxn id="89" idx="2"/>
          </p:cNvCxnSpPr>
          <p:nvPr/>
        </p:nvCxnSpPr>
        <p:spPr>
          <a:xfrm flipV="1">
            <a:off x="9118715" y="2894201"/>
            <a:ext cx="0" cy="361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7FBC9A7-236A-47C1-A2FE-47A69864ECDE}"/>
              </a:ext>
            </a:extLst>
          </p:cNvPr>
          <p:cNvSpPr/>
          <p:nvPr/>
        </p:nvSpPr>
        <p:spPr>
          <a:xfrm rot="1473916">
            <a:off x="6907714" y="3030322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87246A-407E-4FBE-BC8A-B22C10F42F76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7603436" y="2869191"/>
            <a:ext cx="682029" cy="181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B44E41B-FEED-4AB2-BCDF-62F21E7DF2E8}"/>
              </a:ext>
            </a:extLst>
          </p:cNvPr>
          <p:cNvSpPr/>
          <p:nvPr/>
        </p:nvSpPr>
        <p:spPr>
          <a:xfrm rot="20151959">
            <a:off x="7344787" y="1292278"/>
            <a:ext cx="1073983" cy="5530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Location</a:t>
            </a:r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71C7ECC-C68C-40CC-84E1-E8584E9D4F3A}"/>
              </a:ext>
            </a:extLst>
          </p:cNvPr>
          <p:cNvSpPr/>
          <p:nvPr/>
        </p:nvSpPr>
        <p:spPr>
          <a:xfrm rot="19632942">
            <a:off x="5921414" y="889798"/>
            <a:ext cx="1172143" cy="4729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Room_N0</a:t>
            </a:r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845ABC3-A944-41CB-92BF-C70275E841E2}"/>
              </a:ext>
            </a:extLst>
          </p:cNvPr>
          <p:cNvCxnSpPr>
            <a:cxnSpLocks/>
          </p:cNvCxnSpPr>
          <p:nvPr/>
        </p:nvCxnSpPr>
        <p:spPr>
          <a:xfrm>
            <a:off x="8103039" y="1761561"/>
            <a:ext cx="482190" cy="679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79AB10-16F8-4B6E-B732-6664439D3CA1}"/>
              </a:ext>
            </a:extLst>
          </p:cNvPr>
          <p:cNvCxnSpPr>
            <a:cxnSpLocks/>
          </p:cNvCxnSpPr>
          <p:nvPr/>
        </p:nvCxnSpPr>
        <p:spPr>
          <a:xfrm flipH="1" flipV="1">
            <a:off x="6726790" y="1259751"/>
            <a:ext cx="796905" cy="212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AC9F9FA-9C82-4D37-BE8C-82AE323C8296}"/>
              </a:ext>
            </a:extLst>
          </p:cNvPr>
          <p:cNvSpPr/>
          <p:nvPr/>
        </p:nvSpPr>
        <p:spPr>
          <a:xfrm>
            <a:off x="7334719" y="0"/>
            <a:ext cx="1206221" cy="355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Floor_No</a:t>
            </a:r>
            <a:endParaRPr lang="en-US" sz="14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D87FED7-1564-4853-B7EF-E7C45F98A18D}"/>
              </a:ext>
            </a:extLst>
          </p:cNvPr>
          <p:cNvCxnSpPr>
            <a:cxnSpLocks/>
            <a:stCxn id="107" idx="4"/>
            <a:endCxn id="103" idx="0"/>
          </p:cNvCxnSpPr>
          <p:nvPr/>
        </p:nvCxnSpPr>
        <p:spPr>
          <a:xfrm flipH="1">
            <a:off x="7768723" y="355762"/>
            <a:ext cx="169107" cy="9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2B6CA702-8083-498A-B0EE-81659CC9883D}"/>
              </a:ext>
            </a:extLst>
          </p:cNvPr>
          <p:cNvSpPr/>
          <p:nvPr/>
        </p:nvSpPr>
        <p:spPr>
          <a:xfrm>
            <a:off x="5292029" y="2400614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79067FB-4746-485B-B1C9-33380654F373}"/>
              </a:ext>
            </a:extLst>
          </p:cNvPr>
          <p:cNvSpPr/>
          <p:nvPr/>
        </p:nvSpPr>
        <p:spPr>
          <a:xfrm>
            <a:off x="5721644" y="2516681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Allotted</a:t>
            </a:r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11FF32-3F01-439A-82A3-4834C12693FC}"/>
              </a:ext>
            </a:extLst>
          </p:cNvPr>
          <p:cNvCxnSpPr>
            <a:cxnSpLocks/>
            <a:stCxn id="109" idx="1"/>
            <a:endCxn id="62" idx="3"/>
          </p:cNvCxnSpPr>
          <p:nvPr/>
        </p:nvCxnSpPr>
        <p:spPr>
          <a:xfrm flipH="1">
            <a:off x="3925475" y="2660376"/>
            <a:ext cx="136655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5CCA12E-D5A2-43EF-A024-63C31A4747EF}"/>
              </a:ext>
            </a:extLst>
          </p:cNvPr>
          <p:cNvCxnSpPr>
            <a:cxnSpLocks/>
            <a:stCxn id="89" idx="1"/>
            <a:endCxn id="109" idx="3"/>
          </p:cNvCxnSpPr>
          <p:nvPr/>
        </p:nvCxnSpPr>
        <p:spPr>
          <a:xfrm flipH="1" flipV="1">
            <a:off x="6995015" y="2660376"/>
            <a:ext cx="1275562" cy="10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3848A31-76B7-4202-B7D7-671FC3A86862}"/>
              </a:ext>
            </a:extLst>
          </p:cNvPr>
          <p:cNvCxnSpPr>
            <a:cxnSpLocks/>
          </p:cNvCxnSpPr>
          <p:nvPr/>
        </p:nvCxnSpPr>
        <p:spPr>
          <a:xfrm>
            <a:off x="8144290" y="2516681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20A3B17B-B985-4D66-91E8-A2C621C1DA4B}"/>
              </a:ext>
            </a:extLst>
          </p:cNvPr>
          <p:cNvSpPr/>
          <p:nvPr/>
        </p:nvSpPr>
        <p:spPr>
          <a:xfrm>
            <a:off x="4150133" y="2579653"/>
            <a:ext cx="177039" cy="1529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BB372F2B-A981-411C-BC98-258650BAD891}"/>
              </a:ext>
            </a:extLst>
          </p:cNvPr>
          <p:cNvSpPr/>
          <p:nvPr/>
        </p:nvSpPr>
        <p:spPr>
          <a:xfrm>
            <a:off x="7890625" y="2583897"/>
            <a:ext cx="177039" cy="1529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C5C8900-DB85-45E7-9963-1980D4FC4C1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925475" y="2665188"/>
            <a:ext cx="177912" cy="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2D07DEF-FB15-4B8C-9458-951980C18F67}"/>
              </a:ext>
            </a:extLst>
          </p:cNvPr>
          <p:cNvCxnSpPr>
            <a:cxnSpLocks/>
          </p:cNvCxnSpPr>
          <p:nvPr/>
        </p:nvCxnSpPr>
        <p:spPr>
          <a:xfrm flipH="1" flipV="1">
            <a:off x="3910274" y="2516681"/>
            <a:ext cx="202091" cy="152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740EE8-4CBA-489D-ADEC-4786C52C8A47}"/>
              </a:ext>
            </a:extLst>
          </p:cNvPr>
          <p:cNvCxnSpPr>
            <a:cxnSpLocks/>
          </p:cNvCxnSpPr>
          <p:nvPr/>
        </p:nvCxnSpPr>
        <p:spPr>
          <a:xfrm flipH="1">
            <a:off x="3924279" y="2669204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6040510C-983C-4368-A8A9-2B241687603B}"/>
              </a:ext>
            </a:extLst>
          </p:cNvPr>
          <p:cNvSpPr/>
          <p:nvPr/>
        </p:nvSpPr>
        <p:spPr>
          <a:xfrm>
            <a:off x="10906733" y="2336727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Rent</a:t>
            </a:r>
            <a:endParaRPr lang="en-US" sz="140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029A893-0123-412E-8815-6242E6EC45E8}"/>
              </a:ext>
            </a:extLst>
          </p:cNvPr>
          <p:cNvCxnSpPr>
            <a:cxnSpLocks/>
            <a:stCxn id="119" idx="2"/>
            <a:endCxn id="89" idx="3"/>
          </p:cNvCxnSpPr>
          <p:nvPr/>
        </p:nvCxnSpPr>
        <p:spPr>
          <a:xfrm flipH="1">
            <a:off x="9966853" y="2613041"/>
            <a:ext cx="939880" cy="57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FBBBC07-FC60-489D-A046-0935E7FA0286}"/>
              </a:ext>
            </a:extLst>
          </p:cNvPr>
          <p:cNvSpPr txBox="1"/>
          <p:nvPr/>
        </p:nvSpPr>
        <p:spPr>
          <a:xfrm>
            <a:off x="78585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Student( StId, Name, DOB, Rid 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D8CC59A-C2E6-4328-9AF3-FB2FE70D4DBF}"/>
              </a:ext>
            </a:extLst>
          </p:cNvPr>
          <p:cNvCxnSpPr/>
          <p:nvPr/>
        </p:nvCxnSpPr>
        <p:spPr>
          <a:xfrm>
            <a:off x="1780300" y="472501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6535C4-740C-4A57-89FE-9FF2510E4EC4}"/>
              </a:ext>
            </a:extLst>
          </p:cNvPr>
          <p:cNvCxnSpPr/>
          <p:nvPr/>
        </p:nvCxnSpPr>
        <p:spPr>
          <a:xfrm>
            <a:off x="3508290" y="4722664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46620C7-3DC8-44E3-A95E-FEFC315A0A63}"/>
              </a:ext>
            </a:extLst>
          </p:cNvPr>
          <p:cNvSpPr txBox="1"/>
          <p:nvPr/>
        </p:nvSpPr>
        <p:spPr>
          <a:xfrm>
            <a:off x="780243" y="485978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St_Address( StId, City, Street, State, Zip_code )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40A409C-4934-4132-9705-BCDB77EB6C17}"/>
              </a:ext>
            </a:extLst>
          </p:cNvPr>
          <p:cNvCxnSpPr/>
          <p:nvPr/>
        </p:nvCxnSpPr>
        <p:spPr>
          <a:xfrm>
            <a:off x="2073380" y="5144703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5B22817-0D65-4A3C-B1F1-33C4DCF4DB16}"/>
              </a:ext>
            </a:extLst>
          </p:cNvPr>
          <p:cNvSpPr txBox="1"/>
          <p:nvPr/>
        </p:nvSpPr>
        <p:spPr>
          <a:xfrm>
            <a:off x="760329" y="5285741"/>
            <a:ext cx="496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St_Contact_Info( StId, Contact 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57CE79A-A86B-4A2A-A275-376628EC0FA7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Room( RId, Room_Type, Rent, Capacity 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9E4AE95-70D3-4922-BC22-521FB5324848}"/>
              </a:ext>
            </a:extLst>
          </p:cNvPr>
          <p:cNvCxnSpPr/>
          <p:nvPr/>
        </p:nvCxnSpPr>
        <p:spPr>
          <a:xfrm>
            <a:off x="7616051" y="465233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E5E359A-26C7-4B08-B170-9ECE945942C1}"/>
              </a:ext>
            </a:extLst>
          </p:cNvPr>
          <p:cNvSpPr txBox="1"/>
          <p:nvPr/>
        </p:nvSpPr>
        <p:spPr>
          <a:xfrm>
            <a:off x="6799954" y="480614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R_Location( RId, Room_No, Floor_No 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BF277D4-C373-4A57-A9A3-B0E92324C648}"/>
              </a:ext>
            </a:extLst>
          </p:cNvPr>
          <p:cNvCxnSpPr/>
          <p:nvPr/>
        </p:nvCxnSpPr>
        <p:spPr>
          <a:xfrm>
            <a:off x="8122492" y="5080688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FBB0FB-2713-4593-8A32-BD53B795A075}"/>
              </a:ext>
            </a:extLst>
          </p:cNvPr>
          <p:cNvSpPr txBox="1"/>
          <p:nvPr/>
        </p:nvSpPr>
        <p:spPr>
          <a:xfrm>
            <a:off x="6799954" y="5311135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R_Facilities( RId, Facilities 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7DCC65-F9D5-443D-A2DE-F18C46D62322}"/>
              </a:ext>
            </a:extLst>
          </p:cNvPr>
          <p:cNvCxnSpPr/>
          <p:nvPr/>
        </p:nvCxnSpPr>
        <p:spPr>
          <a:xfrm>
            <a:off x="8080287" y="5599742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66E16B6-26C7-4C49-8E14-78EEB137D528}"/>
              </a:ext>
            </a:extLst>
          </p:cNvPr>
          <p:cNvSpPr txBox="1"/>
          <p:nvPr/>
        </p:nvSpPr>
        <p:spPr>
          <a:xfrm>
            <a:off x="6799954" y="5816121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Student_Alloted( RId, StId )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C466E5D-7BF3-4A7F-9527-146DB572B3A1}"/>
              </a:ext>
            </a:extLst>
          </p:cNvPr>
          <p:cNvCxnSpPr>
            <a:cxnSpLocks/>
          </p:cNvCxnSpPr>
          <p:nvPr/>
        </p:nvCxnSpPr>
        <p:spPr>
          <a:xfrm>
            <a:off x="8605003" y="611002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585C024-9982-4579-B307-BB08E4BEE1CE}"/>
              </a:ext>
            </a:extLst>
          </p:cNvPr>
          <p:cNvCxnSpPr/>
          <p:nvPr/>
        </p:nvCxnSpPr>
        <p:spPr>
          <a:xfrm>
            <a:off x="2559016" y="55714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27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9B21D-3424-4495-86F6-BDF5F63D74B1}"/>
              </a:ext>
            </a:extLst>
          </p:cNvPr>
          <p:cNvSpPr/>
          <p:nvPr/>
        </p:nvSpPr>
        <p:spPr>
          <a:xfrm>
            <a:off x="2339713" y="2495489"/>
            <a:ext cx="1948849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Mess_Manager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B37945-09FA-47C8-A71F-25702D615B63}"/>
              </a:ext>
            </a:extLst>
          </p:cNvPr>
          <p:cNvSpPr/>
          <p:nvPr/>
        </p:nvSpPr>
        <p:spPr>
          <a:xfrm>
            <a:off x="2246226" y="1493739"/>
            <a:ext cx="923007" cy="3029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7FF8D0-2183-48C4-A846-1DF6BC65D80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565571" y="1390546"/>
            <a:ext cx="258806" cy="1086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BC5284-B636-4A0A-BBD4-7EAC06C65EF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707730" y="1796723"/>
            <a:ext cx="108866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6D11CDF-5FDB-4F20-900C-D65786F98098}"/>
              </a:ext>
            </a:extLst>
          </p:cNvPr>
          <p:cNvSpPr/>
          <p:nvPr/>
        </p:nvSpPr>
        <p:spPr>
          <a:xfrm rot="967747">
            <a:off x="3384342" y="1079877"/>
            <a:ext cx="968107" cy="3169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Mm_Id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0FE6D-E57A-48FF-A768-DB167F93CA1B}"/>
              </a:ext>
            </a:extLst>
          </p:cNvPr>
          <p:cNvSpPr/>
          <p:nvPr/>
        </p:nvSpPr>
        <p:spPr>
          <a:xfrm>
            <a:off x="4027803" y="3305542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F158C-CC04-431A-8DF0-B337DAC524EF}"/>
              </a:ext>
            </a:extLst>
          </p:cNvPr>
          <p:cNvSpPr/>
          <p:nvPr/>
        </p:nvSpPr>
        <p:spPr>
          <a:xfrm>
            <a:off x="3922927" y="3197171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C12F7-0BDF-4081-98CA-8694449AF3C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786423" y="2939391"/>
            <a:ext cx="364940" cy="3817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C2132FF-61D0-4EB9-8156-9FF9315545B9}"/>
              </a:ext>
            </a:extLst>
          </p:cNvPr>
          <p:cNvSpPr/>
          <p:nvPr/>
        </p:nvSpPr>
        <p:spPr>
          <a:xfrm rot="19633434">
            <a:off x="4428297" y="120841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Hostel_Manged</a:t>
            </a:r>
            <a:endParaRPr lang="en-US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ED03FE-F08D-44F3-B39E-725A75D76ECF}"/>
              </a:ext>
            </a:extLst>
          </p:cNvPr>
          <p:cNvSpPr/>
          <p:nvPr/>
        </p:nvSpPr>
        <p:spPr>
          <a:xfrm rot="19822599">
            <a:off x="4337131" y="107284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3273F-3AC4-419C-A544-C51259433FF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864841" y="1790035"/>
            <a:ext cx="560630" cy="687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8F645B-737C-4F9D-A84D-2AD24BD382A2}"/>
              </a:ext>
            </a:extLst>
          </p:cNvPr>
          <p:cNvCxnSpPr>
            <a:cxnSpLocks/>
          </p:cNvCxnSpPr>
          <p:nvPr/>
        </p:nvCxnSpPr>
        <p:spPr>
          <a:xfrm>
            <a:off x="3627508" y="1270760"/>
            <a:ext cx="400295" cy="121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EA329FD-47C9-4E48-AECF-5B59B7578E56}"/>
              </a:ext>
            </a:extLst>
          </p:cNvPr>
          <p:cNvSpPr/>
          <p:nvPr/>
        </p:nvSpPr>
        <p:spPr>
          <a:xfrm rot="1505780">
            <a:off x="1524412" y="3413090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2051B3-9536-4650-BB3D-5A247BF7ADE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39301" y="2947915"/>
            <a:ext cx="352202" cy="4916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448F0C9-AA7D-4C64-9238-44F96681E54B}"/>
              </a:ext>
            </a:extLst>
          </p:cNvPr>
          <p:cNvSpPr/>
          <p:nvPr/>
        </p:nvSpPr>
        <p:spPr>
          <a:xfrm>
            <a:off x="2744154" y="3347905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9FB482-DA07-4D2E-B71E-FC106E7C7C3B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214449" y="2942750"/>
            <a:ext cx="99689" cy="422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8EF681-FF67-44BB-8564-2E1A9803E47D}"/>
              </a:ext>
            </a:extLst>
          </p:cNvPr>
          <p:cNvSpPr/>
          <p:nvPr/>
        </p:nvSpPr>
        <p:spPr>
          <a:xfrm>
            <a:off x="878476" y="1569046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AB388E-3E8B-4843-BFA6-4D12DEFAF4D1}"/>
              </a:ext>
            </a:extLst>
          </p:cNvPr>
          <p:cNvSpPr/>
          <p:nvPr/>
        </p:nvSpPr>
        <p:spPr>
          <a:xfrm>
            <a:off x="302297" y="874429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7C2505-3A0E-4A54-9555-4E221C3AF919}"/>
              </a:ext>
            </a:extLst>
          </p:cNvPr>
          <p:cNvSpPr/>
          <p:nvPr/>
        </p:nvSpPr>
        <p:spPr>
          <a:xfrm>
            <a:off x="782326" y="2923123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94515-E11E-4C34-A77F-F1B565A16085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852158" y="1924913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FE336-747B-47B2-A9E5-C137C3D0DBCB}"/>
              </a:ext>
            </a:extLst>
          </p:cNvPr>
          <p:cNvCxnSpPr>
            <a:cxnSpLocks/>
            <a:stCxn id="18" idx="1"/>
            <a:endCxn id="19" idx="4"/>
          </p:cNvCxnSpPr>
          <p:nvPr/>
        </p:nvCxnSpPr>
        <p:spPr>
          <a:xfrm flipH="1" flipV="1">
            <a:off x="926367" y="1227771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81AA4-0FAF-40ED-8BBF-CEEB10625FD2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1242605" y="1985970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4099A55-638D-4267-8D0E-9D54FCFCCF4A}"/>
              </a:ext>
            </a:extLst>
          </p:cNvPr>
          <p:cNvSpPr/>
          <p:nvPr/>
        </p:nvSpPr>
        <p:spPr>
          <a:xfrm>
            <a:off x="1550437" y="604886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78CE0-FF89-4E64-800E-61BEDE3439BF}"/>
              </a:ext>
            </a:extLst>
          </p:cNvPr>
          <p:cNvCxnSpPr>
            <a:cxnSpLocks/>
            <a:stCxn id="24" idx="4"/>
            <a:endCxn id="18" idx="7"/>
          </p:cNvCxnSpPr>
          <p:nvPr/>
        </p:nvCxnSpPr>
        <p:spPr>
          <a:xfrm flipH="1">
            <a:off x="1852158" y="888768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8653C5D-0F69-4F35-8850-B50F030802AE}"/>
              </a:ext>
            </a:extLst>
          </p:cNvPr>
          <p:cNvSpPr/>
          <p:nvPr/>
        </p:nvSpPr>
        <p:spPr>
          <a:xfrm>
            <a:off x="110515" y="2271384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9F511E-8AC8-4C55-93AC-E9C15B7CD156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flipV="1">
            <a:off x="596007" y="1924913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0EFB09F-A037-4DFD-B9D9-1820E76C2998}"/>
              </a:ext>
            </a:extLst>
          </p:cNvPr>
          <p:cNvSpPr/>
          <p:nvPr/>
        </p:nvSpPr>
        <p:spPr>
          <a:xfrm>
            <a:off x="2905328" y="3424893"/>
            <a:ext cx="4635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CAD52-2077-43F2-B3B7-8EF48D1E51F7}"/>
              </a:ext>
            </a:extLst>
          </p:cNvPr>
          <p:cNvSpPr/>
          <p:nvPr/>
        </p:nvSpPr>
        <p:spPr>
          <a:xfrm>
            <a:off x="8381094" y="2500872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B0EBAC-BE4C-424E-9811-1B69620195DB}"/>
              </a:ext>
            </a:extLst>
          </p:cNvPr>
          <p:cNvSpPr/>
          <p:nvPr/>
        </p:nvSpPr>
        <p:spPr>
          <a:xfrm rot="924217">
            <a:off x="10747325" y="803402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A3DCD3-33C5-4EB2-B9D7-8E30979D39F7}"/>
              </a:ext>
            </a:extLst>
          </p:cNvPr>
          <p:cNvCxnSpPr>
            <a:cxnSpLocks/>
          </p:cNvCxnSpPr>
          <p:nvPr/>
        </p:nvCxnSpPr>
        <p:spPr>
          <a:xfrm>
            <a:off x="11012448" y="1111752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E5FFE64-21F1-42D2-A8C6-4DAE3C2D04F4}"/>
              </a:ext>
            </a:extLst>
          </p:cNvPr>
          <p:cNvSpPr/>
          <p:nvPr/>
        </p:nvSpPr>
        <p:spPr>
          <a:xfrm>
            <a:off x="8899048" y="847372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CBDE4F-B6A9-4BCB-9A1A-33490D5DD67B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600489" y="1346104"/>
            <a:ext cx="1629257" cy="1149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0C4A28-1A69-41D4-868C-B9C11E8DC265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flipH="1">
            <a:off x="9229232" y="1249031"/>
            <a:ext cx="371258" cy="125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ABADB63-2997-4ED9-9D96-B9BF4231F656}"/>
              </a:ext>
            </a:extLst>
          </p:cNvPr>
          <p:cNvSpPr/>
          <p:nvPr/>
        </p:nvSpPr>
        <p:spPr>
          <a:xfrm rot="20843277">
            <a:off x="8864566" y="3404683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0CD5D6-FC4E-42C9-8E7E-81A432DB942E}"/>
              </a:ext>
            </a:extLst>
          </p:cNvPr>
          <p:cNvSpPr/>
          <p:nvPr/>
        </p:nvSpPr>
        <p:spPr>
          <a:xfrm rot="20938254">
            <a:off x="8742234" y="3280215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E80238-1838-46E3-932D-ADDEBBB2B632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H="1" flipV="1">
            <a:off x="9229232" y="2948133"/>
            <a:ext cx="275114" cy="3376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1EF0AF1-E3C6-415C-8116-FE85B9049ADF}"/>
              </a:ext>
            </a:extLst>
          </p:cNvPr>
          <p:cNvSpPr/>
          <p:nvPr/>
        </p:nvSpPr>
        <p:spPr>
          <a:xfrm>
            <a:off x="6966126" y="3197171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F19CAE-A059-416E-ACBF-6DC13D9C61C5}"/>
              </a:ext>
            </a:extLst>
          </p:cNvPr>
          <p:cNvSpPr/>
          <p:nvPr/>
        </p:nvSpPr>
        <p:spPr>
          <a:xfrm>
            <a:off x="6839839" y="3100577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07144E-CC1F-4872-A870-478363ADA53F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310377" y="2947915"/>
            <a:ext cx="688113" cy="247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13E7DE3-1BEA-464D-B7AF-7A3E06495F4B}"/>
              </a:ext>
            </a:extLst>
          </p:cNvPr>
          <p:cNvSpPr/>
          <p:nvPr/>
        </p:nvSpPr>
        <p:spPr>
          <a:xfrm rot="1473916">
            <a:off x="8152133" y="1381887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FF46F-1DF2-4B0D-B061-09467FC9DC02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661915" y="1808907"/>
            <a:ext cx="185940" cy="692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2C8778E-4B7A-477F-A614-EC3F82607C0E}"/>
              </a:ext>
            </a:extLst>
          </p:cNvPr>
          <p:cNvSpPr/>
          <p:nvPr/>
        </p:nvSpPr>
        <p:spPr>
          <a:xfrm>
            <a:off x="7046307" y="1588217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1D58B0A-EBD7-4673-A213-B762FA7E4C09}"/>
              </a:ext>
            </a:extLst>
          </p:cNvPr>
          <p:cNvSpPr/>
          <p:nvPr/>
        </p:nvSpPr>
        <p:spPr>
          <a:xfrm rot="21275365">
            <a:off x="6771849" y="58057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8DA74-CCC8-49DC-94BC-AD673C69F5E9}"/>
              </a:ext>
            </a:extLst>
          </p:cNvPr>
          <p:cNvSpPr/>
          <p:nvPr/>
        </p:nvSpPr>
        <p:spPr>
          <a:xfrm>
            <a:off x="5597652" y="1569046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B058A-69B1-46A9-BDA8-B3804BEDA244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8019989" y="1944084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320D63-DD4B-4302-8727-A77B58579B2A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H="1" flipV="1">
            <a:off x="7412578" y="410612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1A77C6-57D8-4DC6-8DE1-B70A5AC896D6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518209" y="1754657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AC08A20-7F8F-46D4-987E-F98C71011F39}"/>
              </a:ext>
            </a:extLst>
          </p:cNvPr>
          <p:cNvSpPr/>
          <p:nvPr/>
        </p:nvSpPr>
        <p:spPr>
          <a:xfrm>
            <a:off x="7670378" y="624862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BA05BF-9B11-4675-A0F4-B6AC5F684AD8}"/>
              </a:ext>
            </a:extLst>
          </p:cNvPr>
          <p:cNvCxnSpPr>
            <a:cxnSpLocks/>
            <a:stCxn id="49" idx="4"/>
            <a:endCxn id="43" idx="7"/>
          </p:cNvCxnSpPr>
          <p:nvPr/>
        </p:nvCxnSpPr>
        <p:spPr>
          <a:xfrm flipH="1">
            <a:off x="8019989" y="908744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F23ABAA-02FD-4E30-BAD3-2983611D135F}"/>
              </a:ext>
            </a:extLst>
          </p:cNvPr>
          <p:cNvSpPr/>
          <p:nvPr/>
        </p:nvSpPr>
        <p:spPr>
          <a:xfrm rot="19644418">
            <a:off x="5891511" y="748999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C6F3E0-7FE7-4BA4-8A51-BE407BA0EB6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569427" y="1033385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BA7F009-EFB7-474A-9FFD-074EFEE03349}"/>
              </a:ext>
            </a:extLst>
          </p:cNvPr>
          <p:cNvSpPr/>
          <p:nvPr/>
        </p:nvSpPr>
        <p:spPr>
          <a:xfrm rot="16200000">
            <a:off x="11134775" y="2176075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83E4-4120-4F29-832B-A8B4FAEA4FDD}"/>
              </a:ext>
            </a:extLst>
          </p:cNvPr>
          <p:cNvSpPr/>
          <p:nvPr/>
        </p:nvSpPr>
        <p:spPr>
          <a:xfrm rot="16389165">
            <a:off x="11043609" y="2040506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B3BFD3-3A19-4A2B-BE50-D81F8101DE86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10073403" y="2402548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8E5626C-5D34-4548-88D6-F5126EA78038}"/>
              </a:ext>
            </a:extLst>
          </p:cNvPr>
          <p:cNvSpPr/>
          <p:nvPr/>
        </p:nvSpPr>
        <p:spPr>
          <a:xfrm rot="19633434">
            <a:off x="10480785" y="3266412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4BBFEB-F89A-4DF4-B13D-FE452A2F6271}"/>
              </a:ext>
            </a:extLst>
          </p:cNvPr>
          <p:cNvSpPr/>
          <p:nvPr/>
        </p:nvSpPr>
        <p:spPr>
          <a:xfrm rot="19822599">
            <a:off x="10395872" y="3129711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DCC71-4A69-4F75-9B9A-9966482F3B7B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073403" y="2936872"/>
            <a:ext cx="785208" cy="2485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36455F3C-8605-4FB8-857E-330D83976E76}"/>
              </a:ext>
            </a:extLst>
          </p:cNvPr>
          <p:cNvSpPr/>
          <p:nvPr/>
        </p:nvSpPr>
        <p:spPr>
          <a:xfrm>
            <a:off x="5402546" y="2454546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6C5DAE-1CC8-4883-9FAB-8E9D58837267}"/>
              </a:ext>
            </a:extLst>
          </p:cNvPr>
          <p:cNvSpPr/>
          <p:nvPr/>
        </p:nvSpPr>
        <p:spPr>
          <a:xfrm>
            <a:off x="5733328" y="2583105"/>
            <a:ext cx="1113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FFFF00"/>
                </a:solidFill>
              </a:rPr>
              <a:t>Responsibility</a:t>
            </a:r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7101EE-845D-45A0-9B2F-7D756158A49A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>
            <a:off x="4288562" y="2714308"/>
            <a:ext cx="111398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E78434-425D-496B-9AA3-423D28602089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7105532" y="2714308"/>
            <a:ext cx="1275562" cy="10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23DA32-3F7B-4D27-B7C8-B7DFB9A7CDB3}"/>
              </a:ext>
            </a:extLst>
          </p:cNvPr>
          <p:cNvCxnSpPr>
            <a:cxnSpLocks/>
          </p:cNvCxnSpPr>
          <p:nvPr/>
        </p:nvCxnSpPr>
        <p:spPr>
          <a:xfrm>
            <a:off x="8138926" y="258816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D305EF-388C-47FB-AAF2-BE94C526C4EC}"/>
              </a:ext>
            </a:extLst>
          </p:cNvPr>
          <p:cNvCxnSpPr>
            <a:cxnSpLocks/>
          </p:cNvCxnSpPr>
          <p:nvPr/>
        </p:nvCxnSpPr>
        <p:spPr>
          <a:xfrm>
            <a:off x="4457043" y="258037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4DC95A-E45F-4F4E-A085-091B9842F72D}"/>
              </a:ext>
            </a:extLst>
          </p:cNvPr>
          <p:cNvCxnSpPr>
            <a:cxnSpLocks/>
          </p:cNvCxnSpPr>
          <p:nvPr/>
        </p:nvCxnSpPr>
        <p:spPr>
          <a:xfrm>
            <a:off x="4550825" y="2580376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2AE776-1869-4D98-B495-1522962CFAE8}"/>
              </a:ext>
            </a:extLst>
          </p:cNvPr>
          <p:cNvSpPr txBox="1"/>
          <p:nvPr/>
        </p:nvSpPr>
        <p:spPr>
          <a:xfrm>
            <a:off x="77086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Mess_Manager( MmId, Name, DOB 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88A5E5-ADD7-451C-9704-B07D1FBABEB2}"/>
              </a:ext>
            </a:extLst>
          </p:cNvPr>
          <p:cNvCxnSpPr>
            <a:cxnSpLocks/>
          </p:cNvCxnSpPr>
          <p:nvPr/>
        </p:nvCxnSpPr>
        <p:spPr>
          <a:xfrm>
            <a:off x="2491503" y="4710499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6907174-F081-45C5-AC75-8F7996254907}"/>
              </a:ext>
            </a:extLst>
          </p:cNvPr>
          <p:cNvSpPr txBox="1"/>
          <p:nvPr/>
        </p:nvSpPr>
        <p:spPr>
          <a:xfrm>
            <a:off x="737606" y="4846062"/>
            <a:ext cx="51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Mm_Address( MmId, City, Street, State, Zip_code 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490E4B2-7179-4483-8124-9A871B208E19}"/>
              </a:ext>
            </a:extLst>
          </p:cNvPr>
          <p:cNvSpPr txBox="1"/>
          <p:nvPr/>
        </p:nvSpPr>
        <p:spPr>
          <a:xfrm>
            <a:off x="699104" y="5343824"/>
            <a:ext cx="513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Mm_Contact_Info( MmId, Contact 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C544BD-7170-46D5-8D84-F3D17CF45718}"/>
              </a:ext>
            </a:extLst>
          </p:cNvPr>
          <p:cNvCxnSpPr>
            <a:cxnSpLocks/>
          </p:cNvCxnSpPr>
          <p:nvPr/>
        </p:nvCxnSpPr>
        <p:spPr>
          <a:xfrm>
            <a:off x="2235922" y="5139062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550C3CE-B21C-4810-B469-CC5B811645A9}"/>
              </a:ext>
            </a:extLst>
          </p:cNvPr>
          <p:cNvCxnSpPr>
            <a:cxnSpLocks/>
          </p:cNvCxnSpPr>
          <p:nvPr/>
        </p:nvCxnSpPr>
        <p:spPr>
          <a:xfrm>
            <a:off x="2903404" y="6107557"/>
            <a:ext cx="10058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1D1F9E3-A8AA-48CE-888D-809CA2181488}"/>
              </a:ext>
            </a:extLst>
          </p:cNvPr>
          <p:cNvSpPr txBox="1"/>
          <p:nvPr/>
        </p:nvSpPr>
        <p:spPr>
          <a:xfrm>
            <a:off x="653021" y="5820306"/>
            <a:ext cx="586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Mm_Hostel_Manged( MmId, HId 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FEC7CA-4158-45D6-A877-97659209F2EC}"/>
              </a:ext>
            </a:extLst>
          </p:cNvPr>
          <p:cNvCxnSpPr>
            <a:cxnSpLocks/>
          </p:cNvCxnSpPr>
          <p:nvPr/>
        </p:nvCxnSpPr>
        <p:spPr>
          <a:xfrm flipH="1" flipV="1">
            <a:off x="8193670" y="2724504"/>
            <a:ext cx="179118" cy="188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934898-AA2C-4C26-993C-009569ECC5BB}"/>
              </a:ext>
            </a:extLst>
          </p:cNvPr>
          <p:cNvCxnSpPr>
            <a:cxnSpLocks/>
          </p:cNvCxnSpPr>
          <p:nvPr/>
        </p:nvCxnSpPr>
        <p:spPr>
          <a:xfrm flipH="1">
            <a:off x="8193670" y="2540000"/>
            <a:ext cx="187424" cy="174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9B70EB-6B25-4BEC-BB8F-5608668D7B63}"/>
              </a:ext>
            </a:extLst>
          </p:cNvPr>
          <p:cNvCxnSpPr>
            <a:cxnSpLocks/>
          </p:cNvCxnSpPr>
          <p:nvPr/>
        </p:nvCxnSpPr>
        <p:spPr>
          <a:xfrm>
            <a:off x="2731248" y="5621242"/>
            <a:ext cx="13716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C605011-132A-4A2C-B05F-5F61907FE408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HId, Name, Capacity, MmId 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E0DDFE7-F1B9-42B1-AAF3-F6F4C4A0F238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B2F3E2E-6604-4679-B091-F01EE3F818C9}"/>
              </a:ext>
            </a:extLst>
          </p:cNvPr>
          <p:cNvCxnSpPr/>
          <p:nvPr/>
        </p:nvCxnSpPr>
        <p:spPr>
          <a:xfrm>
            <a:off x="9836899" y="4676772"/>
            <a:ext cx="5486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A1DFCE4-B14A-4DE0-AB3F-4C806BDC43A5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2E636A-DF3E-439F-BBBF-8588C30093E9}"/>
              </a:ext>
            </a:extLst>
          </p:cNvPr>
          <p:cNvCxnSpPr/>
          <p:nvPr/>
        </p:nvCxnSpPr>
        <p:spPr>
          <a:xfrm>
            <a:off x="8063674" y="498234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3D3582-9FE8-447D-A7B6-E13EDEB1D52B}"/>
              </a:ext>
            </a:extLst>
          </p:cNvPr>
          <p:cNvSpPr txBox="1"/>
          <p:nvPr/>
        </p:nvSpPr>
        <p:spPr>
          <a:xfrm>
            <a:off x="6778006" y="504264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FA1E0E2-F630-41E2-8AF3-E90501404C96}"/>
              </a:ext>
            </a:extLst>
          </p:cNvPr>
          <p:cNvCxnSpPr>
            <a:cxnSpLocks/>
          </p:cNvCxnSpPr>
          <p:nvPr/>
        </p:nvCxnSpPr>
        <p:spPr>
          <a:xfrm>
            <a:off x="7923213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BD2D804-83CA-463E-B641-1ADB45B69C6E}"/>
              </a:ext>
            </a:extLst>
          </p:cNvPr>
          <p:cNvSpPr txBox="1"/>
          <p:nvPr/>
        </p:nvSpPr>
        <p:spPr>
          <a:xfrm>
            <a:off x="6757429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A7714AE-CC8E-43F4-81C1-DD86ADB96E92}"/>
              </a:ext>
            </a:extLst>
          </p:cNvPr>
          <p:cNvCxnSpPr/>
          <p:nvPr/>
        </p:nvCxnSpPr>
        <p:spPr>
          <a:xfrm>
            <a:off x="8546775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4A8A422-9CB7-42FC-8364-CCA8F8411F15}"/>
              </a:ext>
            </a:extLst>
          </p:cNvPr>
          <p:cNvSpPr txBox="1"/>
          <p:nvPr/>
        </p:nvSpPr>
        <p:spPr>
          <a:xfrm>
            <a:off x="6740054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35FECE0-471E-4E71-A635-C52A1B245600}"/>
              </a:ext>
            </a:extLst>
          </p:cNvPr>
          <p:cNvCxnSpPr/>
          <p:nvPr/>
        </p:nvCxnSpPr>
        <p:spPr>
          <a:xfrm>
            <a:off x="8070514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1EB8F60-640B-4FB0-8B78-8A0269BA394E}"/>
              </a:ext>
            </a:extLst>
          </p:cNvPr>
          <p:cNvSpPr txBox="1"/>
          <p:nvPr/>
        </p:nvSpPr>
        <p:spPr>
          <a:xfrm>
            <a:off x="6749438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2986A67-7913-4267-AA78-8F94ACF3F0DA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82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4065D2-A326-4639-92E8-C23F0ACF0F7E}"/>
              </a:ext>
            </a:extLst>
          </p:cNvPr>
          <p:cNvSpPr/>
          <p:nvPr/>
        </p:nvSpPr>
        <p:spPr>
          <a:xfrm>
            <a:off x="2274169" y="2495490"/>
            <a:ext cx="1843973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Hostel_Owner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D783EB-D43E-429F-82DD-45963CE408DC}"/>
              </a:ext>
            </a:extLst>
          </p:cNvPr>
          <p:cNvSpPr/>
          <p:nvPr/>
        </p:nvSpPr>
        <p:spPr>
          <a:xfrm>
            <a:off x="2180683" y="1477653"/>
            <a:ext cx="846430" cy="3190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91A8AF-F625-4496-A727-985B67E7333B}"/>
              </a:ext>
            </a:extLst>
          </p:cNvPr>
          <p:cNvCxnSpPr>
            <a:cxnSpLocks/>
          </p:cNvCxnSpPr>
          <p:nvPr/>
        </p:nvCxnSpPr>
        <p:spPr>
          <a:xfrm flipH="1">
            <a:off x="3500025" y="1446870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707FF0-B49D-41E1-BEA2-B1DFA86BFDA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603898" y="1796724"/>
            <a:ext cx="147154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3C76557-79FE-490A-897C-DC77E49B192E}"/>
              </a:ext>
            </a:extLst>
          </p:cNvPr>
          <p:cNvSpPr/>
          <p:nvPr/>
        </p:nvSpPr>
        <p:spPr>
          <a:xfrm rot="747566">
            <a:off x="3329212" y="1006374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53E2FC-F4BC-4885-ADD2-231F9A693D51}"/>
              </a:ext>
            </a:extLst>
          </p:cNvPr>
          <p:cNvSpPr/>
          <p:nvPr/>
        </p:nvSpPr>
        <p:spPr>
          <a:xfrm>
            <a:off x="2504184" y="3369773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F93528-0304-4287-B592-FFBDA6166713}"/>
              </a:ext>
            </a:extLst>
          </p:cNvPr>
          <p:cNvSpPr/>
          <p:nvPr/>
        </p:nvSpPr>
        <p:spPr>
          <a:xfrm>
            <a:off x="2399308" y="3261402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995C56-284E-4DC5-AF00-715A818AAE6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179239" y="2942751"/>
            <a:ext cx="16917" cy="3186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FE27B3D-1068-471F-A170-8268C6A3E064}"/>
              </a:ext>
            </a:extLst>
          </p:cNvPr>
          <p:cNvSpPr/>
          <p:nvPr/>
        </p:nvSpPr>
        <p:spPr>
          <a:xfrm rot="19633434">
            <a:off x="4142153" y="3203899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Hostels_owned</a:t>
            </a:r>
            <a:endParaRPr lang="en-US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C09FF2-8681-4916-907D-C95B1FA3BE45}"/>
              </a:ext>
            </a:extLst>
          </p:cNvPr>
          <p:cNvSpPr/>
          <p:nvPr/>
        </p:nvSpPr>
        <p:spPr>
          <a:xfrm rot="19822599">
            <a:off x="4050987" y="3068330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062E8-90FF-4668-8F4A-8A964F11A410}"/>
              </a:ext>
            </a:extLst>
          </p:cNvPr>
          <p:cNvCxnSpPr>
            <a:cxnSpLocks/>
          </p:cNvCxnSpPr>
          <p:nvPr/>
        </p:nvCxnSpPr>
        <p:spPr>
          <a:xfrm flipH="1" flipV="1">
            <a:off x="4097951" y="2923124"/>
            <a:ext cx="439526" cy="195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844171-140A-4928-817F-12E34560A0CE}"/>
              </a:ext>
            </a:extLst>
          </p:cNvPr>
          <p:cNvCxnSpPr>
            <a:cxnSpLocks/>
          </p:cNvCxnSpPr>
          <p:nvPr/>
        </p:nvCxnSpPr>
        <p:spPr>
          <a:xfrm>
            <a:off x="3770119" y="1289497"/>
            <a:ext cx="404497" cy="977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A096F-0D59-483B-B1F4-ADC0A69EB748}"/>
              </a:ext>
            </a:extLst>
          </p:cNvPr>
          <p:cNvSpPr/>
          <p:nvPr/>
        </p:nvSpPr>
        <p:spPr>
          <a:xfrm rot="1505780">
            <a:off x="1374748" y="3402847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2F538F-8FF1-41F3-847B-A8BC7C2FE217}"/>
              </a:ext>
            </a:extLst>
          </p:cNvPr>
          <p:cNvCxnSpPr>
            <a:cxnSpLocks/>
          </p:cNvCxnSpPr>
          <p:nvPr/>
        </p:nvCxnSpPr>
        <p:spPr>
          <a:xfrm flipV="1">
            <a:off x="1989637" y="2923124"/>
            <a:ext cx="295913" cy="506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C851324-0379-41B8-92F2-48D9DC1892C7}"/>
              </a:ext>
            </a:extLst>
          </p:cNvPr>
          <p:cNvSpPr/>
          <p:nvPr/>
        </p:nvSpPr>
        <p:spPr>
          <a:xfrm>
            <a:off x="4240930" y="1727710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B881E3-DF19-4BFA-96E2-B7119CFD381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856178" y="2109471"/>
            <a:ext cx="497315" cy="387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AE369E4-FE9F-4F19-8DBB-C1C05921DAD2}"/>
              </a:ext>
            </a:extLst>
          </p:cNvPr>
          <p:cNvSpPr/>
          <p:nvPr/>
        </p:nvSpPr>
        <p:spPr>
          <a:xfrm>
            <a:off x="812932" y="1569047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4055E-CEB7-45F8-8935-668EA7B21F54}"/>
              </a:ext>
            </a:extLst>
          </p:cNvPr>
          <p:cNvSpPr/>
          <p:nvPr/>
        </p:nvSpPr>
        <p:spPr>
          <a:xfrm>
            <a:off x="236753" y="874430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A77B3-426F-4262-9EF3-0031936A4738}"/>
              </a:ext>
            </a:extLst>
          </p:cNvPr>
          <p:cNvSpPr/>
          <p:nvPr/>
        </p:nvSpPr>
        <p:spPr>
          <a:xfrm>
            <a:off x="716782" y="2923124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15085-B48F-4C12-989F-37C45BAA3F31}"/>
              </a:ext>
            </a:extLst>
          </p:cNvPr>
          <p:cNvCxnSpPr>
            <a:cxnSpLocks/>
          </p:cNvCxnSpPr>
          <p:nvPr/>
        </p:nvCxnSpPr>
        <p:spPr>
          <a:xfrm>
            <a:off x="1786614" y="1924914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651FE7-15B7-4582-96CA-1C09DF750AFB}"/>
              </a:ext>
            </a:extLst>
          </p:cNvPr>
          <p:cNvCxnSpPr>
            <a:cxnSpLocks/>
          </p:cNvCxnSpPr>
          <p:nvPr/>
        </p:nvCxnSpPr>
        <p:spPr>
          <a:xfrm flipH="1" flipV="1">
            <a:off x="860823" y="1227772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D5ACC8-07AD-4179-B56F-7D490CF1BE19}"/>
              </a:ext>
            </a:extLst>
          </p:cNvPr>
          <p:cNvCxnSpPr>
            <a:cxnSpLocks/>
          </p:cNvCxnSpPr>
          <p:nvPr/>
        </p:nvCxnSpPr>
        <p:spPr>
          <a:xfrm flipV="1">
            <a:off x="1177061" y="1985971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C95F16A-CA0C-4B79-9DEF-93D2C84951A6}"/>
              </a:ext>
            </a:extLst>
          </p:cNvPr>
          <p:cNvSpPr/>
          <p:nvPr/>
        </p:nvSpPr>
        <p:spPr>
          <a:xfrm>
            <a:off x="1484893" y="604887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8FDDE4-4E2A-4E1E-B983-9F35C9EE5A90}"/>
              </a:ext>
            </a:extLst>
          </p:cNvPr>
          <p:cNvCxnSpPr>
            <a:cxnSpLocks/>
          </p:cNvCxnSpPr>
          <p:nvPr/>
        </p:nvCxnSpPr>
        <p:spPr>
          <a:xfrm flipH="1">
            <a:off x="1786614" y="888769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59845AB-0674-4322-BE22-A1AC99F4D758}"/>
              </a:ext>
            </a:extLst>
          </p:cNvPr>
          <p:cNvSpPr/>
          <p:nvPr/>
        </p:nvSpPr>
        <p:spPr>
          <a:xfrm>
            <a:off x="44971" y="2271385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D7A38E-B086-4CD4-860B-14425F9CEBD7}"/>
              </a:ext>
            </a:extLst>
          </p:cNvPr>
          <p:cNvCxnSpPr>
            <a:cxnSpLocks/>
          </p:cNvCxnSpPr>
          <p:nvPr/>
        </p:nvCxnSpPr>
        <p:spPr>
          <a:xfrm flipV="1">
            <a:off x="530463" y="1924914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F527324-C874-4B76-A677-7456D09640B4}"/>
              </a:ext>
            </a:extLst>
          </p:cNvPr>
          <p:cNvSpPr/>
          <p:nvPr/>
        </p:nvSpPr>
        <p:spPr>
          <a:xfrm>
            <a:off x="4383159" y="1812314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AE120-E0B6-496A-AB88-7BA0B855023C}"/>
              </a:ext>
            </a:extLst>
          </p:cNvPr>
          <p:cNvSpPr/>
          <p:nvPr/>
        </p:nvSpPr>
        <p:spPr>
          <a:xfrm>
            <a:off x="8315550" y="2500873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09C3BA-5486-4D16-AA21-64CD43ACB914}"/>
              </a:ext>
            </a:extLst>
          </p:cNvPr>
          <p:cNvSpPr/>
          <p:nvPr/>
        </p:nvSpPr>
        <p:spPr>
          <a:xfrm rot="924217">
            <a:off x="10681781" y="80340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6E724C-DA87-4632-8495-9A21249BA68C}"/>
              </a:ext>
            </a:extLst>
          </p:cNvPr>
          <p:cNvCxnSpPr>
            <a:cxnSpLocks/>
          </p:cNvCxnSpPr>
          <p:nvPr/>
        </p:nvCxnSpPr>
        <p:spPr>
          <a:xfrm>
            <a:off x="10946904" y="111175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7C8291-8CD0-4732-8D87-32C0D4DC9D9B}"/>
              </a:ext>
            </a:extLst>
          </p:cNvPr>
          <p:cNvSpPr/>
          <p:nvPr/>
        </p:nvSpPr>
        <p:spPr>
          <a:xfrm>
            <a:off x="8198438" y="1457785"/>
            <a:ext cx="1094267" cy="2669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92EB95-0C76-4F52-8EB5-427B36B1595C}"/>
              </a:ext>
            </a:extLst>
          </p:cNvPr>
          <p:cNvCxnSpPr>
            <a:cxnSpLocks/>
          </p:cNvCxnSpPr>
          <p:nvPr/>
        </p:nvCxnSpPr>
        <p:spPr>
          <a:xfrm flipH="1">
            <a:off x="9534946" y="1346105"/>
            <a:ext cx="1629256" cy="1149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63911B-E50D-4957-AE70-E0100C9A95D3}"/>
              </a:ext>
            </a:extLst>
          </p:cNvPr>
          <p:cNvCxnSpPr>
            <a:cxnSpLocks/>
          </p:cNvCxnSpPr>
          <p:nvPr/>
        </p:nvCxnSpPr>
        <p:spPr>
          <a:xfrm>
            <a:off x="8790233" y="1739363"/>
            <a:ext cx="0" cy="746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9D63846-6814-41EB-875E-00CB8688CC48}"/>
              </a:ext>
            </a:extLst>
          </p:cNvPr>
          <p:cNvSpPr/>
          <p:nvPr/>
        </p:nvSpPr>
        <p:spPr>
          <a:xfrm rot="20843277">
            <a:off x="8690345" y="3478809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862123-86D9-4CEB-9305-170453005190}"/>
              </a:ext>
            </a:extLst>
          </p:cNvPr>
          <p:cNvSpPr/>
          <p:nvPr/>
        </p:nvSpPr>
        <p:spPr>
          <a:xfrm rot="20938254">
            <a:off x="8568013" y="3354341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5C946A-C6E4-4B20-8D45-A9A6C7A794BD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9163688" y="2948134"/>
            <a:ext cx="166438" cy="4117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B8CBB2A-1794-412E-8906-BB7C664196AF}"/>
              </a:ext>
            </a:extLst>
          </p:cNvPr>
          <p:cNvSpPr/>
          <p:nvPr/>
        </p:nvSpPr>
        <p:spPr>
          <a:xfrm>
            <a:off x="6804058" y="3346902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C02F6D8-433A-4D11-B5E7-0FBCA87034DE}"/>
              </a:ext>
            </a:extLst>
          </p:cNvPr>
          <p:cNvSpPr/>
          <p:nvPr/>
        </p:nvSpPr>
        <p:spPr>
          <a:xfrm>
            <a:off x="6721370" y="3256227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C127E4-6335-4263-B375-F6E1BE76C886}"/>
              </a:ext>
            </a:extLst>
          </p:cNvPr>
          <p:cNvCxnSpPr>
            <a:cxnSpLocks/>
          </p:cNvCxnSpPr>
          <p:nvPr/>
        </p:nvCxnSpPr>
        <p:spPr>
          <a:xfrm flipV="1">
            <a:off x="7539193" y="2942751"/>
            <a:ext cx="778244" cy="3075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CF90C0D-54E9-42D5-9FE1-AE3B1E88F057}"/>
              </a:ext>
            </a:extLst>
          </p:cNvPr>
          <p:cNvSpPr/>
          <p:nvPr/>
        </p:nvSpPr>
        <p:spPr>
          <a:xfrm rot="1473916">
            <a:off x="9314128" y="1099842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70A356-3179-43DA-91F0-8FC04D807E7D}"/>
              </a:ext>
            </a:extLst>
          </p:cNvPr>
          <p:cNvCxnSpPr>
            <a:cxnSpLocks/>
            <a:stCxn id="41" idx="4"/>
            <a:endCxn id="29" idx="0"/>
          </p:cNvCxnSpPr>
          <p:nvPr/>
        </p:nvCxnSpPr>
        <p:spPr>
          <a:xfrm flipH="1">
            <a:off x="9163688" y="1526862"/>
            <a:ext cx="660222" cy="9740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98ED833-967D-41E4-8602-A518897401D4}"/>
              </a:ext>
            </a:extLst>
          </p:cNvPr>
          <p:cNvSpPr/>
          <p:nvPr/>
        </p:nvSpPr>
        <p:spPr>
          <a:xfrm>
            <a:off x="6980763" y="158821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7DDF5A-043D-4741-A043-849379B9CB1B}"/>
              </a:ext>
            </a:extLst>
          </p:cNvPr>
          <p:cNvSpPr/>
          <p:nvPr/>
        </p:nvSpPr>
        <p:spPr>
          <a:xfrm rot="21275365">
            <a:off x="6706305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96CA5D-AABB-4A71-8748-69F51BE4E675}"/>
              </a:ext>
            </a:extLst>
          </p:cNvPr>
          <p:cNvSpPr/>
          <p:nvPr/>
        </p:nvSpPr>
        <p:spPr>
          <a:xfrm>
            <a:off x="5532108" y="156904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666251-8A32-4E3E-A5DE-2A40E70BE5DF}"/>
              </a:ext>
            </a:extLst>
          </p:cNvPr>
          <p:cNvCxnSpPr>
            <a:cxnSpLocks/>
          </p:cNvCxnSpPr>
          <p:nvPr/>
        </p:nvCxnSpPr>
        <p:spPr>
          <a:xfrm>
            <a:off x="7954445" y="1944085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DD6BB1-6DBA-4D11-8E9C-B187A76BF8E3}"/>
              </a:ext>
            </a:extLst>
          </p:cNvPr>
          <p:cNvCxnSpPr>
            <a:cxnSpLocks/>
          </p:cNvCxnSpPr>
          <p:nvPr/>
        </p:nvCxnSpPr>
        <p:spPr>
          <a:xfrm flipH="1" flipV="1">
            <a:off x="7347034" y="410613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7EFEB7-24C2-419E-8EFA-0DEC0E877D64}"/>
              </a:ext>
            </a:extLst>
          </p:cNvPr>
          <p:cNvCxnSpPr>
            <a:cxnSpLocks/>
          </p:cNvCxnSpPr>
          <p:nvPr/>
        </p:nvCxnSpPr>
        <p:spPr>
          <a:xfrm>
            <a:off x="6452665" y="175465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D40A80E-A88E-478F-B6FD-4B5B3B230C85}"/>
              </a:ext>
            </a:extLst>
          </p:cNvPr>
          <p:cNvSpPr/>
          <p:nvPr/>
        </p:nvSpPr>
        <p:spPr>
          <a:xfrm>
            <a:off x="7604834" y="62486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E0BD6D-820A-414D-929C-A5029F207D96}"/>
              </a:ext>
            </a:extLst>
          </p:cNvPr>
          <p:cNvCxnSpPr>
            <a:cxnSpLocks/>
          </p:cNvCxnSpPr>
          <p:nvPr/>
        </p:nvCxnSpPr>
        <p:spPr>
          <a:xfrm flipH="1">
            <a:off x="7954445" y="90874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1DE676E-7A06-4131-A0DC-08ADFF2E7473}"/>
              </a:ext>
            </a:extLst>
          </p:cNvPr>
          <p:cNvSpPr/>
          <p:nvPr/>
        </p:nvSpPr>
        <p:spPr>
          <a:xfrm rot="19644418">
            <a:off x="5825967" y="74900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1F2BD8-4B80-4BDA-BFEF-FF3798EC63D9}"/>
              </a:ext>
            </a:extLst>
          </p:cNvPr>
          <p:cNvCxnSpPr>
            <a:cxnSpLocks/>
          </p:cNvCxnSpPr>
          <p:nvPr/>
        </p:nvCxnSpPr>
        <p:spPr>
          <a:xfrm>
            <a:off x="6503883" y="103338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FF335F6-DEEC-489D-A8C5-F762FB15744C}"/>
              </a:ext>
            </a:extLst>
          </p:cNvPr>
          <p:cNvSpPr/>
          <p:nvPr/>
        </p:nvSpPr>
        <p:spPr>
          <a:xfrm rot="16200000">
            <a:off x="11069231" y="217607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5A1200-0FCF-4A64-94C4-DE0E710CADE4}"/>
              </a:ext>
            </a:extLst>
          </p:cNvPr>
          <p:cNvSpPr/>
          <p:nvPr/>
        </p:nvSpPr>
        <p:spPr>
          <a:xfrm rot="16389165">
            <a:off x="10978065" y="204050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EB953D-FB57-48E8-910D-6F573422F2EF}"/>
              </a:ext>
            </a:extLst>
          </p:cNvPr>
          <p:cNvCxnSpPr>
            <a:cxnSpLocks/>
          </p:cNvCxnSpPr>
          <p:nvPr/>
        </p:nvCxnSpPr>
        <p:spPr>
          <a:xfrm flipH="1">
            <a:off x="10007859" y="240254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0779942-C45E-4C44-8716-7E91B62D1713}"/>
              </a:ext>
            </a:extLst>
          </p:cNvPr>
          <p:cNvSpPr/>
          <p:nvPr/>
        </p:nvSpPr>
        <p:spPr>
          <a:xfrm rot="19633434">
            <a:off x="10460282" y="3376304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FC94D8-F919-4E96-8D9B-B094FC551197}"/>
              </a:ext>
            </a:extLst>
          </p:cNvPr>
          <p:cNvSpPr/>
          <p:nvPr/>
        </p:nvSpPr>
        <p:spPr>
          <a:xfrm rot="19822599">
            <a:off x="10375369" y="3239603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FF41759-F477-4519-97CA-37F26C18217F}"/>
              </a:ext>
            </a:extLst>
          </p:cNvPr>
          <p:cNvCxnSpPr>
            <a:cxnSpLocks/>
          </p:cNvCxnSpPr>
          <p:nvPr/>
        </p:nvCxnSpPr>
        <p:spPr>
          <a:xfrm flipH="1" flipV="1">
            <a:off x="10007859" y="2902394"/>
            <a:ext cx="830249" cy="392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546C9A6F-D36C-47A6-A34F-67A499AA6209}"/>
              </a:ext>
            </a:extLst>
          </p:cNvPr>
          <p:cNvSpPr/>
          <p:nvPr/>
        </p:nvSpPr>
        <p:spPr>
          <a:xfrm>
            <a:off x="5337002" y="2454547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E1D655-6CFC-425C-9B94-217105CF07AD}"/>
              </a:ext>
            </a:extLst>
          </p:cNvPr>
          <p:cNvCxnSpPr>
            <a:cxnSpLocks/>
          </p:cNvCxnSpPr>
          <p:nvPr/>
        </p:nvCxnSpPr>
        <p:spPr>
          <a:xfrm flipH="1">
            <a:off x="4118142" y="2714309"/>
            <a:ext cx="1218860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1764A4-BB62-4006-9417-8A1A42944F4C}"/>
              </a:ext>
            </a:extLst>
          </p:cNvPr>
          <p:cNvCxnSpPr>
            <a:cxnSpLocks/>
          </p:cNvCxnSpPr>
          <p:nvPr/>
        </p:nvCxnSpPr>
        <p:spPr>
          <a:xfrm flipH="1" flipV="1">
            <a:off x="7039988" y="2714309"/>
            <a:ext cx="1275562" cy="10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2AECAE2-4DF2-431B-970A-B440533026C4}"/>
              </a:ext>
            </a:extLst>
          </p:cNvPr>
          <p:cNvCxnSpPr>
            <a:cxnSpLocks/>
          </p:cNvCxnSpPr>
          <p:nvPr/>
        </p:nvCxnSpPr>
        <p:spPr>
          <a:xfrm>
            <a:off x="4241616" y="255664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BCEDB5-FA51-49BC-95E9-474725BD64D9}"/>
              </a:ext>
            </a:extLst>
          </p:cNvPr>
          <p:cNvCxnSpPr>
            <a:cxnSpLocks/>
          </p:cNvCxnSpPr>
          <p:nvPr/>
        </p:nvCxnSpPr>
        <p:spPr>
          <a:xfrm flipH="1" flipV="1">
            <a:off x="8145531" y="2714288"/>
            <a:ext cx="179117" cy="1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7F5789-B503-481D-A558-5B6255BC8DD3}"/>
              </a:ext>
            </a:extLst>
          </p:cNvPr>
          <p:cNvCxnSpPr>
            <a:cxnSpLocks/>
          </p:cNvCxnSpPr>
          <p:nvPr/>
        </p:nvCxnSpPr>
        <p:spPr>
          <a:xfrm flipH="1">
            <a:off x="8145531" y="2567273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BE0C80-6D29-40E4-B7E2-C3DF1B7A9D83}"/>
              </a:ext>
            </a:extLst>
          </p:cNvPr>
          <p:cNvCxnSpPr>
            <a:cxnSpLocks/>
          </p:cNvCxnSpPr>
          <p:nvPr/>
        </p:nvCxnSpPr>
        <p:spPr>
          <a:xfrm>
            <a:off x="4365300" y="255664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2EABDE-7943-4921-83EB-1A54AB465DFF}"/>
              </a:ext>
            </a:extLst>
          </p:cNvPr>
          <p:cNvCxnSpPr>
            <a:cxnSpLocks/>
          </p:cNvCxnSpPr>
          <p:nvPr/>
        </p:nvCxnSpPr>
        <p:spPr>
          <a:xfrm>
            <a:off x="8064824" y="257372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7E101BC-0543-459E-9F70-3EF4F844A6CA}"/>
              </a:ext>
            </a:extLst>
          </p:cNvPr>
          <p:cNvSpPr/>
          <p:nvPr/>
        </p:nvSpPr>
        <p:spPr>
          <a:xfrm>
            <a:off x="5673986" y="2578215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Ownership</a:t>
            </a:r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126B30-30BD-414B-A546-5E530989BAAF}"/>
              </a:ext>
            </a:extLst>
          </p:cNvPr>
          <p:cNvSpPr txBox="1"/>
          <p:nvPr/>
        </p:nvSpPr>
        <p:spPr>
          <a:xfrm>
            <a:off x="78585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Hostel_Owner( HOId, Name, DOB )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8472B55-728B-4733-ADFC-C15AA896873D}"/>
              </a:ext>
            </a:extLst>
          </p:cNvPr>
          <p:cNvCxnSpPr/>
          <p:nvPr/>
        </p:nvCxnSpPr>
        <p:spPr>
          <a:xfrm>
            <a:off x="2375385" y="471005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3F3FAB4-4A58-4A1F-B3F6-203F2237A895}"/>
              </a:ext>
            </a:extLst>
          </p:cNvPr>
          <p:cNvSpPr txBox="1"/>
          <p:nvPr/>
        </p:nvSpPr>
        <p:spPr>
          <a:xfrm>
            <a:off x="785854" y="4841987"/>
            <a:ext cx="501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HO_Address( HOId, City, Street, State, Zip_Code )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914444C-B978-48A7-BD42-355CF38CF791}"/>
              </a:ext>
            </a:extLst>
          </p:cNvPr>
          <p:cNvCxnSpPr/>
          <p:nvPr/>
        </p:nvCxnSpPr>
        <p:spPr>
          <a:xfrm>
            <a:off x="2222986" y="5124156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490DDFE-6A1F-49D9-8E12-41C69451001F}"/>
              </a:ext>
            </a:extLst>
          </p:cNvPr>
          <p:cNvSpPr txBox="1"/>
          <p:nvPr/>
        </p:nvSpPr>
        <p:spPr>
          <a:xfrm>
            <a:off x="784977" y="5282482"/>
            <a:ext cx="501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HO_Contact_Info( HOId, Contact 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FC090C5-30A8-445A-B8B8-B1871C956D1E}"/>
              </a:ext>
            </a:extLst>
          </p:cNvPr>
          <p:cNvCxnSpPr/>
          <p:nvPr/>
        </p:nvCxnSpPr>
        <p:spPr>
          <a:xfrm>
            <a:off x="2723726" y="5566394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F903A2-8492-4204-A075-1950F1E82501}"/>
              </a:ext>
            </a:extLst>
          </p:cNvPr>
          <p:cNvSpPr txBox="1"/>
          <p:nvPr/>
        </p:nvSpPr>
        <p:spPr>
          <a:xfrm>
            <a:off x="784977" y="5708767"/>
            <a:ext cx="5311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HO_Owned( HOId, HId  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47C97B-B5E0-4BF2-AA19-D9AF27F412FD}"/>
              </a:ext>
            </a:extLst>
          </p:cNvPr>
          <p:cNvCxnSpPr/>
          <p:nvPr/>
        </p:nvCxnSpPr>
        <p:spPr>
          <a:xfrm>
            <a:off x="2208027" y="6008636"/>
            <a:ext cx="822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FF09D5A-A980-4747-B4BF-57616A4C157C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HId, Name, Capacity, HOId )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98DF3B1-7FDC-4D4B-BDB4-BA5AEDB1C054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37D8ACF-8648-46BC-8DA6-94B93391F4CD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187591-1589-4DAE-BE6A-33CBE6239AA3}"/>
              </a:ext>
            </a:extLst>
          </p:cNvPr>
          <p:cNvCxnSpPr/>
          <p:nvPr/>
        </p:nvCxnSpPr>
        <p:spPr>
          <a:xfrm>
            <a:off x="8049606" y="4996410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E576112-39CB-4A94-B714-082F805CBDB2}"/>
              </a:ext>
            </a:extLst>
          </p:cNvPr>
          <p:cNvCxnSpPr/>
          <p:nvPr/>
        </p:nvCxnSpPr>
        <p:spPr>
          <a:xfrm>
            <a:off x="9794702" y="4676772"/>
            <a:ext cx="5486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27B7442-7F00-44DD-8AA1-715A12E781CB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87F326E-7E94-4E74-B4AD-9D1A56C57B87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482AF54-7E2F-4CC1-8B4C-17786568392E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789EE28-7595-4BC0-B70A-FC8DDA5B8EFC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6CE69D8-7E33-4DC5-A79F-FA15E5DBF170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3018BF5-DB33-4D32-9554-C26141003F24}"/>
              </a:ext>
            </a:extLst>
          </p:cNvPr>
          <p:cNvCxnSpPr/>
          <p:nvPr/>
        </p:nvCxnSpPr>
        <p:spPr>
          <a:xfrm>
            <a:off x="8126786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7030218-FA1C-4E49-8952-3F3A3E9CDEC4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F8A0FE9-1B20-43A4-BCCF-67048A5774BC}"/>
              </a:ext>
            </a:extLst>
          </p:cNvPr>
          <p:cNvCxnSpPr/>
          <p:nvPr/>
        </p:nvCxnSpPr>
        <p:spPr>
          <a:xfrm>
            <a:off x="8069326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4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91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Level Not Diagram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145145" y="559311"/>
            <a:ext cx="1072772" cy="101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ounded Rectangle 4"/>
          <p:cNvSpPr/>
          <p:nvPr/>
        </p:nvSpPr>
        <p:spPr>
          <a:xfrm>
            <a:off x="5145145" y="1735182"/>
            <a:ext cx="1018903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62865" y="2973137"/>
            <a:ext cx="1018903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5161189" y="4153021"/>
            <a:ext cx="1018903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57639" y="5394609"/>
            <a:ext cx="1018903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146755" y="797212"/>
            <a:ext cx="10727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61190" y="2017576"/>
            <a:ext cx="10189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65540" y="3150533"/>
            <a:ext cx="10189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45145" y="4377144"/>
            <a:ext cx="10189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72079" y="5628973"/>
            <a:ext cx="10189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9617" y="546130"/>
            <a:ext cx="68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6883" y="1744931"/>
            <a:ext cx="65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2.0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4149" y="2937952"/>
            <a:ext cx="65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47204" y="4129778"/>
            <a:ext cx="65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4.0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70344" y="5382453"/>
            <a:ext cx="65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5.0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21887" y="4399363"/>
            <a:ext cx="7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Mess Management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40372" y="794534"/>
            <a:ext cx="104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Student Request Management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2023" y="2028061"/>
            <a:ext cx="91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Hostel Accommodation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44610" y="3154886"/>
            <a:ext cx="98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Payment &amp; Expense Management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2985" y="5660391"/>
            <a:ext cx="91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Review Management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6164" y="3335578"/>
            <a:ext cx="1750423" cy="539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9266" y="3420768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02472" y="6008380"/>
            <a:ext cx="1770016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8549757" y="6020175"/>
            <a:ext cx="909" cy="4109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28018" y="6063141"/>
            <a:ext cx="152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Bank Database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79824" y="5045694"/>
            <a:ext cx="1809205" cy="47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368409" y="5122162"/>
            <a:ext cx="190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Accounts Manager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60229" y="3582187"/>
            <a:ext cx="1809205" cy="58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92913" y="3719616"/>
            <a:ext cx="1774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Mess Manager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40634" y="2207447"/>
            <a:ext cx="1828800" cy="46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31073" y="2287030"/>
            <a:ext cx="179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Hostel Owner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01445" y="885287"/>
            <a:ext cx="1848395" cy="40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495573" y="910509"/>
            <a:ext cx="177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Room Registration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8492913" y="885287"/>
            <a:ext cx="0" cy="394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23521" y="3605434"/>
            <a:ext cx="3069827" cy="9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55923" y="3342357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Payment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43079" y="3940111"/>
            <a:ext cx="2062" cy="6217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43079" y="4586411"/>
            <a:ext cx="31696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44034" y="424113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Request for mess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01001" y="4798589"/>
            <a:ext cx="35645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601001" y="3873504"/>
            <a:ext cx="0" cy="898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60766" y="4521590"/>
            <a:ext cx="179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Mess schedule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992775" y="3914910"/>
            <a:ext cx="2" cy="1022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92775" y="4937760"/>
            <a:ext cx="4196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15552" y="4943034"/>
            <a:ext cx="153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Payment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6217917" y="1436913"/>
            <a:ext cx="27323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965347" y="1293014"/>
            <a:ext cx="0" cy="130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639164" y="1479672"/>
            <a:ext cx="195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Updated room data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6217917" y="1103347"/>
            <a:ext cx="2083529" cy="11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546666" y="856625"/>
            <a:ext cx="148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Old room data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8965347" y="684629"/>
            <a:ext cx="0" cy="171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233030" y="684629"/>
            <a:ext cx="273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46666" y="402088"/>
            <a:ext cx="217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Available rooms</a:t>
            </a:r>
          </a:p>
        </p:txBody>
      </p:sp>
      <p:cxnSp>
        <p:nvCxnSpPr>
          <p:cNvPr id="109" name="Straight Connector 108"/>
          <p:cNvCxnSpPr>
            <a:stCxn id="15" idx="0"/>
          </p:cNvCxnSpPr>
          <p:nvPr/>
        </p:nvCxnSpPr>
        <p:spPr>
          <a:xfrm flipH="1" flipV="1">
            <a:off x="5738820" y="292387"/>
            <a:ext cx="4634" cy="253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738820" y="273775"/>
            <a:ext cx="4621053" cy="183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352678" y="290476"/>
            <a:ext cx="7195" cy="1996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0169434" y="2287030"/>
            <a:ext cx="183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495278" y="12572"/>
            <a:ext cx="294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List of requests</a:t>
            </a:r>
          </a:p>
        </p:txBody>
      </p:sp>
      <p:cxnSp>
        <p:nvCxnSpPr>
          <p:cNvPr id="126" name="Straight Arrow Connector 125"/>
          <p:cNvCxnSpPr>
            <a:stCxn id="41" idx="1"/>
          </p:cNvCxnSpPr>
          <p:nvPr/>
        </p:nvCxnSpPr>
        <p:spPr>
          <a:xfrm flipH="1" flipV="1">
            <a:off x="6180092" y="2440918"/>
            <a:ext cx="216054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434701" y="2160062"/>
            <a:ext cx="215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Conforms request</a:t>
            </a:r>
          </a:p>
        </p:txBody>
      </p:sp>
      <p:sp>
        <p:nvSpPr>
          <p:cNvPr id="135" name="TextBox 134"/>
          <p:cNvSpPr txBox="1"/>
          <p:nvPr/>
        </p:nvSpPr>
        <p:spPr>
          <a:xfrm rot="20470388">
            <a:off x="3325042" y="2753074"/>
            <a:ext cx="164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Room allotted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190982" y="4518131"/>
            <a:ext cx="27323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950234" y="4241132"/>
            <a:ext cx="0" cy="26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312308" y="4225271"/>
            <a:ext cx="201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Request mess charges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6180092" y="3420768"/>
            <a:ext cx="43485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528663" y="3420768"/>
            <a:ext cx="0" cy="1777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0208423" y="5201860"/>
            <a:ext cx="320240" cy="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08369" y="3135360"/>
            <a:ext cx="342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Payment details</a:t>
            </a:r>
          </a:p>
        </p:txBody>
      </p:sp>
      <p:cxnSp>
        <p:nvCxnSpPr>
          <p:cNvPr id="166" name="Elbow Connector 165"/>
          <p:cNvCxnSpPr/>
          <p:nvPr/>
        </p:nvCxnSpPr>
        <p:spPr>
          <a:xfrm>
            <a:off x="6207757" y="4951571"/>
            <a:ext cx="2161907" cy="3244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217917" y="4668928"/>
            <a:ext cx="166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Payment details</a:t>
            </a:r>
          </a:p>
        </p:txBody>
      </p:sp>
      <p:cxnSp>
        <p:nvCxnSpPr>
          <p:cNvPr id="171" name="Elbow Connector 170"/>
          <p:cNvCxnSpPr/>
          <p:nvPr/>
        </p:nvCxnSpPr>
        <p:spPr>
          <a:xfrm rot="10800000" flipV="1">
            <a:off x="6164049" y="5429938"/>
            <a:ext cx="2190331" cy="2795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259214" y="5497953"/>
            <a:ext cx="139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Monthly income report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 flipV="1">
            <a:off x="9081972" y="555118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9110026" y="5657034"/>
            <a:ext cx="114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Payments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0189029" y="2575560"/>
            <a:ext cx="10189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11199818" y="2566981"/>
            <a:ext cx="21176" cy="4199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5638785" y="6766560"/>
            <a:ext cx="5545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-180000" flipV="1">
            <a:off x="5614041" y="6487411"/>
            <a:ext cx="12495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936566" y="6487272"/>
            <a:ext cx="0" cy="137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936566" y="6624571"/>
            <a:ext cx="47619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0698480" y="3076451"/>
            <a:ext cx="0" cy="3548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9380371" y="3076451"/>
            <a:ext cx="1318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-300000" flipV="1">
            <a:off x="9369335" y="2692280"/>
            <a:ext cx="39189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 rot="-5400000">
            <a:off x="10397556" y="4501254"/>
            <a:ext cx="196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Request review reports</a:t>
            </a:r>
          </a:p>
        </p:txBody>
      </p:sp>
      <p:sp>
        <p:nvSpPr>
          <p:cNvPr id="222" name="TextBox 221"/>
          <p:cNvSpPr txBox="1"/>
          <p:nvPr/>
        </p:nvSpPr>
        <p:spPr>
          <a:xfrm rot="-5400000">
            <a:off x="9333848" y="3708084"/>
            <a:ext cx="309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Profit per month / year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168812" y="856625"/>
            <a:ext cx="1774267" cy="56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193630" y="901213"/>
            <a:ext cx="125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Student Registration</a:t>
            </a:r>
          </a:p>
        </p:txBody>
      </p:sp>
      <p:cxnSp>
        <p:nvCxnSpPr>
          <p:cNvPr id="226" name="Straight Connector 225"/>
          <p:cNvCxnSpPr/>
          <p:nvPr/>
        </p:nvCxnSpPr>
        <p:spPr>
          <a:xfrm rot="-900000" flipH="1">
            <a:off x="1577477" y="877881"/>
            <a:ext cx="152534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106317" y="679087"/>
            <a:ext cx="0" cy="144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131430" y="679087"/>
            <a:ext cx="4040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2178202" y="624214"/>
            <a:ext cx="206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Old student details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rot="-900000" flipH="1" flipV="1">
            <a:off x="2034005" y="625652"/>
            <a:ext cx="3048558" cy="822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174802" y="1021888"/>
            <a:ext cx="206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Updated student details</a:t>
            </a:r>
          </a:p>
        </p:txBody>
      </p:sp>
      <p:cxnSp>
        <p:nvCxnSpPr>
          <p:cNvPr id="244" name="Straight Connector 243"/>
          <p:cNvCxnSpPr/>
          <p:nvPr/>
        </p:nvCxnSpPr>
        <p:spPr>
          <a:xfrm rot="120000" flipH="1" flipV="1">
            <a:off x="690829" y="1581346"/>
            <a:ext cx="37635" cy="1741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724084" y="1329995"/>
            <a:ext cx="4452387" cy="24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-5400000">
            <a:off x="-231478" y="2267929"/>
            <a:ext cx="143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Request a room</a:t>
            </a:r>
          </a:p>
        </p:txBody>
      </p:sp>
      <p:cxnSp>
        <p:nvCxnSpPr>
          <p:cNvPr id="255" name="Straight Arrow Connector 254"/>
          <p:cNvCxnSpPr/>
          <p:nvPr/>
        </p:nvCxnSpPr>
        <p:spPr>
          <a:xfrm>
            <a:off x="1145291" y="2030638"/>
            <a:ext cx="0" cy="130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 rot="-5400000">
            <a:off x="426298" y="2190485"/>
            <a:ext cx="17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List of rooms</a:t>
            </a:r>
          </a:p>
        </p:txBody>
      </p:sp>
      <p:cxnSp>
        <p:nvCxnSpPr>
          <p:cNvPr id="260" name="Straight Arrow Connector 259"/>
          <p:cNvCxnSpPr/>
          <p:nvPr/>
        </p:nvCxnSpPr>
        <p:spPr>
          <a:xfrm flipH="1">
            <a:off x="2093377" y="2428227"/>
            <a:ext cx="3056952" cy="980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145291" y="1410634"/>
            <a:ext cx="3981321" cy="593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cxnSpLocks/>
            <a:endCxn id="5" idx="1"/>
          </p:cNvCxnSpPr>
          <p:nvPr/>
        </p:nvCxnSpPr>
        <p:spPr>
          <a:xfrm flipV="1">
            <a:off x="1878966" y="2257697"/>
            <a:ext cx="3266179" cy="107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 rot="20355023">
            <a:off x="2947217" y="2339235"/>
            <a:ext cx="123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Chose room</a:t>
            </a:r>
          </a:p>
        </p:txBody>
      </p:sp>
    </p:spTree>
    <p:extLst>
      <p:ext uri="{BB962C8B-B14F-4D97-AF65-F5344CB8AC3E}">
        <p14:creationId xmlns:p14="http://schemas.microsoft.com/office/powerpoint/2010/main" val="547076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B1FCA-6E73-4617-B929-93AAF221E509}"/>
              </a:ext>
            </a:extLst>
          </p:cNvPr>
          <p:cNvSpPr/>
          <p:nvPr/>
        </p:nvSpPr>
        <p:spPr>
          <a:xfrm>
            <a:off x="2229198" y="2495490"/>
            <a:ext cx="242039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Accounts_Manager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12B041-6B5C-4FFC-A4A4-2D82EEE881A9}"/>
              </a:ext>
            </a:extLst>
          </p:cNvPr>
          <p:cNvSpPr/>
          <p:nvPr/>
        </p:nvSpPr>
        <p:spPr>
          <a:xfrm>
            <a:off x="2352530" y="1365881"/>
            <a:ext cx="1039405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8B4EEF-17F0-456A-BF1D-33F42948CA87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455055" y="1440707"/>
            <a:ext cx="432262" cy="1036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979B9-084E-40C7-B19A-8C1F439A5FA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872233" y="1813142"/>
            <a:ext cx="50667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3A9311C-3436-4EB6-8E5D-4AADB8FD5138}"/>
              </a:ext>
            </a:extLst>
          </p:cNvPr>
          <p:cNvSpPr/>
          <p:nvPr/>
        </p:nvSpPr>
        <p:spPr>
          <a:xfrm rot="967747">
            <a:off x="3284615" y="1003735"/>
            <a:ext cx="1329233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Am_Id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D3D940-A82C-4E34-9B30-C6522BA9C444}"/>
              </a:ext>
            </a:extLst>
          </p:cNvPr>
          <p:cNvSpPr/>
          <p:nvPr/>
        </p:nvSpPr>
        <p:spPr>
          <a:xfrm>
            <a:off x="2651311" y="3455676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3007BC-E0DF-41EC-8BB0-8DD2D28B7F1E}"/>
              </a:ext>
            </a:extLst>
          </p:cNvPr>
          <p:cNvSpPr/>
          <p:nvPr/>
        </p:nvSpPr>
        <p:spPr>
          <a:xfrm>
            <a:off x="2546435" y="3347305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AC09A8-8AAF-47A8-83F6-4E73756C14CF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3326366" y="2942751"/>
            <a:ext cx="113031" cy="404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8A3B3CF-5B07-4EDB-80EE-05FED4999DF5}"/>
              </a:ext>
            </a:extLst>
          </p:cNvPr>
          <p:cNvSpPr/>
          <p:nvPr/>
        </p:nvSpPr>
        <p:spPr>
          <a:xfrm rot="19633434">
            <a:off x="4274850" y="3224415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Hostels_Managed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F9DFA-B7F2-4BDA-88FC-CB0B846C97CB}"/>
              </a:ext>
            </a:extLst>
          </p:cNvPr>
          <p:cNvSpPr/>
          <p:nvPr/>
        </p:nvSpPr>
        <p:spPr>
          <a:xfrm rot="19822599">
            <a:off x="4174932" y="3109721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73965-F4CC-449E-B57A-2BFF4980ED6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43526" y="2947916"/>
            <a:ext cx="317896" cy="21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BC85E-977D-4988-A67D-1522E496817F}"/>
              </a:ext>
            </a:extLst>
          </p:cNvPr>
          <p:cNvCxnSpPr>
            <a:cxnSpLocks/>
          </p:cNvCxnSpPr>
          <p:nvPr/>
        </p:nvCxnSpPr>
        <p:spPr>
          <a:xfrm>
            <a:off x="3671737" y="1270761"/>
            <a:ext cx="400295" cy="121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FD49B6E-0768-46B1-A167-DBAA76041ED8}"/>
              </a:ext>
            </a:extLst>
          </p:cNvPr>
          <p:cNvSpPr/>
          <p:nvPr/>
        </p:nvSpPr>
        <p:spPr>
          <a:xfrm rot="1505780">
            <a:off x="1493512" y="3353013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4A593-9BB9-4BCD-8F3A-12DFAA31A30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08401" y="2939393"/>
            <a:ext cx="288526" cy="440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0EB75D3-A6F2-4159-85D7-9809A0886D8D}"/>
              </a:ext>
            </a:extLst>
          </p:cNvPr>
          <p:cNvSpPr/>
          <p:nvPr/>
        </p:nvSpPr>
        <p:spPr>
          <a:xfrm>
            <a:off x="4413874" y="1544565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9FB1A7-EFA5-45BA-862D-DC7CB6D7112D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4093379" y="1926326"/>
            <a:ext cx="433058" cy="559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6745C90-1366-4BF5-9FA4-B0ACCA3E9D09}"/>
              </a:ext>
            </a:extLst>
          </p:cNvPr>
          <p:cNvSpPr/>
          <p:nvPr/>
        </p:nvSpPr>
        <p:spPr>
          <a:xfrm>
            <a:off x="767961" y="1569047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F1FFE2-0E4F-48FD-B7F3-ED6891B64B6A}"/>
              </a:ext>
            </a:extLst>
          </p:cNvPr>
          <p:cNvSpPr/>
          <p:nvPr/>
        </p:nvSpPr>
        <p:spPr>
          <a:xfrm>
            <a:off x="191782" y="874430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1E880E-B9C1-47F4-A7D8-0E37064F4CC7}"/>
              </a:ext>
            </a:extLst>
          </p:cNvPr>
          <p:cNvSpPr/>
          <p:nvPr/>
        </p:nvSpPr>
        <p:spPr>
          <a:xfrm>
            <a:off x="671811" y="2923124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194B34-0339-46DF-A455-7E321AAF0473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741643" y="1924914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F64427-4699-47D3-827A-6196E698B407}"/>
              </a:ext>
            </a:extLst>
          </p:cNvPr>
          <p:cNvCxnSpPr>
            <a:cxnSpLocks/>
            <a:stCxn id="18" idx="1"/>
            <a:endCxn id="19" idx="4"/>
          </p:cNvCxnSpPr>
          <p:nvPr/>
        </p:nvCxnSpPr>
        <p:spPr>
          <a:xfrm flipH="1" flipV="1">
            <a:off x="815852" y="1227772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BE09AD-CA24-41F7-8E4E-0A6B4C7A3617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1132090" y="1985971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406AA3B-CDD7-41D0-9C52-3F878DE7909F}"/>
              </a:ext>
            </a:extLst>
          </p:cNvPr>
          <p:cNvSpPr/>
          <p:nvPr/>
        </p:nvSpPr>
        <p:spPr>
          <a:xfrm>
            <a:off x="1439922" y="604887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82A29A-F815-4321-A40B-5D1F340CEC9D}"/>
              </a:ext>
            </a:extLst>
          </p:cNvPr>
          <p:cNvCxnSpPr>
            <a:cxnSpLocks/>
            <a:stCxn id="24" idx="4"/>
            <a:endCxn id="18" idx="7"/>
          </p:cNvCxnSpPr>
          <p:nvPr/>
        </p:nvCxnSpPr>
        <p:spPr>
          <a:xfrm flipH="1">
            <a:off x="1741643" y="888769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EC6B73A-688E-4052-B109-840C43DBC364}"/>
              </a:ext>
            </a:extLst>
          </p:cNvPr>
          <p:cNvSpPr/>
          <p:nvPr/>
        </p:nvSpPr>
        <p:spPr>
          <a:xfrm>
            <a:off x="0" y="2271385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CE8274-478A-4142-ACB3-248D5012A70F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flipV="1">
            <a:off x="485492" y="1924914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77412-8C4E-4181-80C9-5691FC3B12A7}"/>
              </a:ext>
            </a:extLst>
          </p:cNvPr>
          <p:cNvSpPr/>
          <p:nvPr/>
        </p:nvSpPr>
        <p:spPr>
          <a:xfrm>
            <a:off x="4539490" y="1637390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8E957-98AD-493B-A942-3FA19E85CE22}"/>
              </a:ext>
            </a:extLst>
          </p:cNvPr>
          <p:cNvSpPr/>
          <p:nvPr/>
        </p:nvSpPr>
        <p:spPr>
          <a:xfrm>
            <a:off x="8270579" y="2500873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A362B9-C552-4AE0-B1A1-38038F4A82CE}"/>
              </a:ext>
            </a:extLst>
          </p:cNvPr>
          <p:cNvSpPr/>
          <p:nvPr/>
        </p:nvSpPr>
        <p:spPr>
          <a:xfrm rot="924217">
            <a:off x="10636810" y="80340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442B6-F257-4339-A749-493731A4A414}"/>
              </a:ext>
            </a:extLst>
          </p:cNvPr>
          <p:cNvCxnSpPr>
            <a:cxnSpLocks/>
          </p:cNvCxnSpPr>
          <p:nvPr/>
        </p:nvCxnSpPr>
        <p:spPr>
          <a:xfrm>
            <a:off x="10901933" y="111175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E18F7B5-AFF8-46C6-B361-078B2AE456E8}"/>
              </a:ext>
            </a:extLst>
          </p:cNvPr>
          <p:cNvSpPr/>
          <p:nvPr/>
        </p:nvSpPr>
        <p:spPr>
          <a:xfrm>
            <a:off x="9272376" y="887332"/>
            <a:ext cx="1093295" cy="3602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1F2697-D3E6-44D0-A2EB-0165CFFCAF12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489975" y="1346105"/>
            <a:ext cx="1629256" cy="1130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BFF7C-DA83-4954-AB44-CE11E00BE574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9292972" y="1247595"/>
            <a:ext cx="526052" cy="125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0D87328-2A67-4B2C-A5F8-C184291FD838}"/>
              </a:ext>
            </a:extLst>
          </p:cNvPr>
          <p:cNvSpPr/>
          <p:nvPr/>
        </p:nvSpPr>
        <p:spPr>
          <a:xfrm rot="20843277">
            <a:off x="8813337" y="3553084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98E2ED-F0DA-44AD-8D77-1C5FD709BEB6}"/>
              </a:ext>
            </a:extLst>
          </p:cNvPr>
          <p:cNvSpPr/>
          <p:nvPr/>
        </p:nvSpPr>
        <p:spPr>
          <a:xfrm rot="20938254">
            <a:off x="8691005" y="3428616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8D9587-9C33-46EB-87B0-54BF2FD3D9C9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H="1" flipV="1">
            <a:off x="9118717" y="2948134"/>
            <a:ext cx="334400" cy="486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CDD5635-C412-4501-A436-43D861D63077}"/>
              </a:ext>
            </a:extLst>
          </p:cNvPr>
          <p:cNvSpPr/>
          <p:nvPr/>
        </p:nvSpPr>
        <p:spPr>
          <a:xfrm>
            <a:off x="6979548" y="344389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26BA47-BF34-4E92-973A-59ABA65C084D}"/>
              </a:ext>
            </a:extLst>
          </p:cNvPr>
          <p:cNvSpPr/>
          <p:nvPr/>
        </p:nvSpPr>
        <p:spPr>
          <a:xfrm>
            <a:off x="6853261" y="334730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00EB2A-8EC5-4B59-8594-37CE588A8CA4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714683" y="2947916"/>
            <a:ext cx="585060" cy="3993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3A50C0F-7221-4C61-82AD-ABFDE4221A37}"/>
              </a:ext>
            </a:extLst>
          </p:cNvPr>
          <p:cNvSpPr/>
          <p:nvPr/>
        </p:nvSpPr>
        <p:spPr>
          <a:xfrm>
            <a:off x="8114098" y="1250238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D2A7DB-22E1-4F03-8A3F-89726AF0F265}"/>
              </a:ext>
            </a:extLst>
          </p:cNvPr>
          <p:cNvCxnSpPr>
            <a:cxnSpLocks/>
            <a:endCxn id="41" idx="4"/>
          </p:cNvCxnSpPr>
          <p:nvPr/>
        </p:nvCxnSpPr>
        <p:spPr>
          <a:xfrm flipH="1" flipV="1">
            <a:off x="8716850" y="1697499"/>
            <a:ext cx="214284" cy="797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3104813-4EE4-4522-88A0-1A115A8DF77B}"/>
              </a:ext>
            </a:extLst>
          </p:cNvPr>
          <p:cNvSpPr/>
          <p:nvPr/>
        </p:nvSpPr>
        <p:spPr>
          <a:xfrm>
            <a:off x="6935792" y="158821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A12786-C29A-4AE7-95DE-4702AB918559}"/>
              </a:ext>
            </a:extLst>
          </p:cNvPr>
          <p:cNvSpPr/>
          <p:nvPr/>
        </p:nvSpPr>
        <p:spPr>
          <a:xfrm rot="21275365">
            <a:off x="6661334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25AF36-891A-4689-BCA4-7B52D5AC7B4C}"/>
              </a:ext>
            </a:extLst>
          </p:cNvPr>
          <p:cNvSpPr/>
          <p:nvPr/>
        </p:nvSpPr>
        <p:spPr>
          <a:xfrm>
            <a:off x="5487137" y="156904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0EC0AF-826F-46AF-A41F-8790D7A16696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7909474" y="1944085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A605AA1-F03E-4231-A306-FE73CEB5D569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H="1" flipV="1">
            <a:off x="7302063" y="410613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09B357-4597-4753-A1CD-D6D7E98C25A0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407694" y="175465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D744D1-09B7-4EA0-9D52-DDE10D3E9C29}"/>
              </a:ext>
            </a:extLst>
          </p:cNvPr>
          <p:cNvSpPr/>
          <p:nvPr/>
        </p:nvSpPr>
        <p:spPr>
          <a:xfrm>
            <a:off x="7559863" y="62486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7EE04-986C-4097-B854-8A35132D295C}"/>
              </a:ext>
            </a:extLst>
          </p:cNvPr>
          <p:cNvCxnSpPr>
            <a:cxnSpLocks/>
            <a:stCxn id="49" idx="4"/>
            <a:endCxn id="43" idx="7"/>
          </p:cNvCxnSpPr>
          <p:nvPr/>
        </p:nvCxnSpPr>
        <p:spPr>
          <a:xfrm flipH="1">
            <a:off x="7909474" y="90874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5D9D502-97C3-4E46-8FDA-C53135DC6181}"/>
              </a:ext>
            </a:extLst>
          </p:cNvPr>
          <p:cNvSpPr/>
          <p:nvPr/>
        </p:nvSpPr>
        <p:spPr>
          <a:xfrm rot="19644418">
            <a:off x="5780996" y="74900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7461E5-C393-4BF7-A059-2BDC7120E26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458912" y="103338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58ACD4C-5B3C-42CC-A7EF-380378E79608}"/>
              </a:ext>
            </a:extLst>
          </p:cNvPr>
          <p:cNvSpPr/>
          <p:nvPr/>
        </p:nvSpPr>
        <p:spPr>
          <a:xfrm rot="16200000">
            <a:off x="11024260" y="217607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7EC798-6D4A-4C95-9F3C-43E27FDE8068}"/>
              </a:ext>
            </a:extLst>
          </p:cNvPr>
          <p:cNvSpPr/>
          <p:nvPr/>
        </p:nvSpPr>
        <p:spPr>
          <a:xfrm rot="16389165">
            <a:off x="10933094" y="204050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47E1535-DC35-4E38-8B23-D9E2E5E01044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9962888" y="240254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B749CDE-A22B-4C58-8CCA-722EADA78B37}"/>
              </a:ext>
            </a:extLst>
          </p:cNvPr>
          <p:cNvSpPr/>
          <p:nvPr/>
        </p:nvSpPr>
        <p:spPr>
          <a:xfrm rot="19633434">
            <a:off x="10485941" y="3375620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027E50-B090-463C-8AB8-BAADBFB51C0D}"/>
              </a:ext>
            </a:extLst>
          </p:cNvPr>
          <p:cNvSpPr/>
          <p:nvPr/>
        </p:nvSpPr>
        <p:spPr>
          <a:xfrm rot="19822599">
            <a:off x="10401028" y="3238919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9D533E-E1AE-4C09-8C62-6C99BFD2058B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9962802" y="2901909"/>
            <a:ext cx="900965" cy="3927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0611D40E-0F07-4F03-A9A0-096108D00247}"/>
              </a:ext>
            </a:extLst>
          </p:cNvPr>
          <p:cNvSpPr/>
          <p:nvPr/>
        </p:nvSpPr>
        <p:spPr>
          <a:xfrm>
            <a:off x="5570970" y="2454798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73B636-643D-4ACF-BBD2-8E88F16EC8EB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>
            <a:off x="4649596" y="2714560"/>
            <a:ext cx="921374" cy="4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656D63-717D-4962-9E03-6932BD1B509A}"/>
              </a:ext>
            </a:extLst>
          </p:cNvPr>
          <p:cNvCxnSpPr>
            <a:cxnSpLocks/>
            <a:stCxn id="29" idx="1"/>
            <a:endCxn id="59" idx="3"/>
          </p:cNvCxnSpPr>
          <p:nvPr/>
        </p:nvCxnSpPr>
        <p:spPr>
          <a:xfrm flipH="1" flipV="1">
            <a:off x="7273956" y="2714560"/>
            <a:ext cx="996623" cy="9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A00C35-6CD9-45A9-9C3F-B95D025D1378}"/>
              </a:ext>
            </a:extLst>
          </p:cNvPr>
          <p:cNvCxnSpPr>
            <a:cxnSpLocks/>
          </p:cNvCxnSpPr>
          <p:nvPr/>
        </p:nvCxnSpPr>
        <p:spPr>
          <a:xfrm>
            <a:off x="4806245" y="255664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94E47E-3E28-4966-80C9-9E760E0440B0}"/>
              </a:ext>
            </a:extLst>
          </p:cNvPr>
          <p:cNvCxnSpPr>
            <a:cxnSpLocks/>
          </p:cNvCxnSpPr>
          <p:nvPr/>
        </p:nvCxnSpPr>
        <p:spPr>
          <a:xfrm flipH="1" flipV="1">
            <a:off x="8100560" y="2714288"/>
            <a:ext cx="179117" cy="1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742545-8B9A-4E9F-ADB2-916138D3C015}"/>
              </a:ext>
            </a:extLst>
          </p:cNvPr>
          <p:cNvCxnSpPr>
            <a:cxnSpLocks/>
          </p:cNvCxnSpPr>
          <p:nvPr/>
        </p:nvCxnSpPr>
        <p:spPr>
          <a:xfrm flipH="1">
            <a:off x="8100560" y="2567273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C3BA38-FDC5-4235-A051-6E4414D3DC91}"/>
              </a:ext>
            </a:extLst>
          </p:cNvPr>
          <p:cNvCxnSpPr>
            <a:cxnSpLocks/>
          </p:cNvCxnSpPr>
          <p:nvPr/>
        </p:nvCxnSpPr>
        <p:spPr>
          <a:xfrm>
            <a:off x="4937085" y="255664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145AF5-50D1-46BC-A389-671344CFD1BA}"/>
              </a:ext>
            </a:extLst>
          </p:cNvPr>
          <p:cNvCxnSpPr>
            <a:cxnSpLocks/>
          </p:cNvCxnSpPr>
          <p:nvPr/>
        </p:nvCxnSpPr>
        <p:spPr>
          <a:xfrm>
            <a:off x="8019853" y="257372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CA43061-0074-4957-9809-0CF4F4BC4917}"/>
              </a:ext>
            </a:extLst>
          </p:cNvPr>
          <p:cNvSpPr/>
          <p:nvPr/>
        </p:nvSpPr>
        <p:spPr>
          <a:xfrm>
            <a:off x="5719044" y="2616781"/>
            <a:ext cx="13773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FF00"/>
                </a:solidFill>
              </a:rPr>
              <a:t>Financial_management</a:t>
            </a:r>
            <a:endParaRPr lang="en-US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584D9F-1A32-41E3-8BCE-BE8575D7C381}"/>
              </a:ext>
            </a:extLst>
          </p:cNvPr>
          <p:cNvSpPr txBox="1"/>
          <p:nvPr/>
        </p:nvSpPr>
        <p:spPr>
          <a:xfrm>
            <a:off x="77086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Accounts_Manager( AmId, Name, DOB 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D2938A-70A1-4A17-872B-A5A717A81474}"/>
              </a:ext>
            </a:extLst>
          </p:cNvPr>
          <p:cNvCxnSpPr>
            <a:cxnSpLocks/>
          </p:cNvCxnSpPr>
          <p:nvPr/>
        </p:nvCxnSpPr>
        <p:spPr>
          <a:xfrm>
            <a:off x="2941892" y="4710499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CC45C60-60BE-4AB5-BFE2-E3138FF159ED}"/>
              </a:ext>
            </a:extLst>
          </p:cNvPr>
          <p:cNvSpPr txBox="1"/>
          <p:nvPr/>
        </p:nvSpPr>
        <p:spPr>
          <a:xfrm>
            <a:off x="737606" y="4846062"/>
            <a:ext cx="51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Am_Address( AmId, City, Street, State, Zip_code 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C9E838-2936-4CD4-8431-730F785F971E}"/>
              </a:ext>
            </a:extLst>
          </p:cNvPr>
          <p:cNvSpPr txBox="1"/>
          <p:nvPr/>
        </p:nvSpPr>
        <p:spPr>
          <a:xfrm>
            <a:off x="699104" y="5343824"/>
            <a:ext cx="513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Am_Contact_Info( AmId, Contact 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EE8F869-8B1E-4F23-89C0-E73FFA1D091D}"/>
              </a:ext>
            </a:extLst>
          </p:cNvPr>
          <p:cNvCxnSpPr>
            <a:cxnSpLocks/>
          </p:cNvCxnSpPr>
          <p:nvPr/>
        </p:nvCxnSpPr>
        <p:spPr>
          <a:xfrm>
            <a:off x="2179650" y="5139062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101665-6B83-42B1-8F5B-867625A1C10B}"/>
              </a:ext>
            </a:extLst>
          </p:cNvPr>
          <p:cNvSpPr txBox="1"/>
          <p:nvPr/>
        </p:nvSpPr>
        <p:spPr>
          <a:xfrm>
            <a:off x="653021" y="5814294"/>
            <a:ext cx="586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Am_Hostel_Manged( AmId, HId 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FB26013-3591-4C0B-8C50-31BBBA987D21}"/>
              </a:ext>
            </a:extLst>
          </p:cNvPr>
          <p:cNvCxnSpPr>
            <a:cxnSpLocks/>
          </p:cNvCxnSpPr>
          <p:nvPr/>
        </p:nvCxnSpPr>
        <p:spPr>
          <a:xfrm>
            <a:off x="2689044" y="5621242"/>
            <a:ext cx="13716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9F9CF0-9EFF-4D0F-80F6-6147E833E474}"/>
              </a:ext>
            </a:extLst>
          </p:cNvPr>
          <p:cNvCxnSpPr/>
          <p:nvPr/>
        </p:nvCxnSpPr>
        <p:spPr>
          <a:xfrm>
            <a:off x="2877026" y="6111129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E7180A-A4F1-4992-BD74-53AE5AD31007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HId, Name, Capacity, AmId 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EAE834-B7EF-45D0-B82C-1C59A80C5FA2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5D5DF9C-6C7F-40C5-9013-BD37C141FAB7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8DC3B8-37A6-4DA4-B241-C4DA447E2632}"/>
              </a:ext>
            </a:extLst>
          </p:cNvPr>
          <p:cNvCxnSpPr/>
          <p:nvPr/>
        </p:nvCxnSpPr>
        <p:spPr>
          <a:xfrm>
            <a:off x="8049606" y="4996410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FEC5D93-F337-4DC9-8774-74C85481E23A}"/>
              </a:ext>
            </a:extLst>
          </p:cNvPr>
          <p:cNvCxnSpPr/>
          <p:nvPr/>
        </p:nvCxnSpPr>
        <p:spPr>
          <a:xfrm>
            <a:off x="9794701" y="4662704"/>
            <a:ext cx="5486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64885B-97B3-4C24-BC59-F4A7F93268A5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9241333-5B52-4FB2-8A03-1B69501740A0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F1EE0B1-0B73-445A-BBAE-C9283FDEA23D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C733BC-6D51-45F6-8CE3-B77322E813F6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5B7D408-BC54-4967-A327-6B69444E68D0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900F4AD-01E9-4302-AE05-69F8E20E5DD7}"/>
              </a:ext>
            </a:extLst>
          </p:cNvPr>
          <p:cNvCxnSpPr>
            <a:cxnSpLocks/>
          </p:cNvCxnSpPr>
          <p:nvPr/>
        </p:nvCxnSpPr>
        <p:spPr>
          <a:xfrm>
            <a:off x="8126786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893DCAE-B869-41E9-9472-25D7C6562678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483F556-D015-4A48-BCCB-34AEBB015282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84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42763-1D1A-42DC-AD25-B04405883A40}"/>
              </a:ext>
            </a:extLst>
          </p:cNvPr>
          <p:cNvSpPr/>
          <p:nvPr/>
        </p:nvSpPr>
        <p:spPr>
          <a:xfrm>
            <a:off x="2210313" y="2312779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3F5C64-434F-41D8-A430-01D51C9F4ACD}"/>
              </a:ext>
            </a:extLst>
          </p:cNvPr>
          <p:cNvSpPr/>
          <p:nvPr/>
        </p:nvSpPr>
        <p:spPr>
          <a:xfrm rot="1010933">
            <a:off x="3833730" y="735800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Room_Id</a:t>
            </a:r>
            <a:endParaRPr lang="en-US" sz="1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DE23EC-114D-4BE4-A843-90F6D046CE09}"/>
              </a:ext>
            </a:extLst>
          </p:cNvPr>
          <p:cNvSpPr/>
          <p:nvPr/>
        </p:nvSpPr>
        <p:spPr>
          <a:xfrm>
            <a:off x="2048204" y="614191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Room_Type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C1CD25-C437-4DA4-87B6-EB1BB6C9772D}"/>
              </a:ext>
            </a:extLst>
          </p:cNvPr>
          <p:cNvCxnSpPr>
            <a:cxnSpLocks/>
          </p:cNvCxnSpPr>
          <p:nvPr/>
        </p:nvCxnSpPr>
        <p:spPr>
          <a:xfrm flipH="1">
            <a:off x="3451088" y="1240673"/>
            <a:ext cx="766447" cy="1057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6C41D1-7AA7-44B7-A56B-1FA9A6588D6A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2749646" y="1015850"/>
            <a:ext cx="308805" cy="1296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DB69231-3015-4A34-9F40-580E7058E6B9}"/>
              </a:ext>
            </a:extLst>
          </p:cNvPr>
          <p:cNvSpPr/>
          <p:nvPr/>
        </p:nvSpPr>
        <p:spPr>
          <a:xfrm>
            <a:off x="4149634" y="2999490"/>
            <a:ext cx="1809488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Students_Alloted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89D931-5577-4361-ACD0-3B35344CE1AD}"/>
              </a:ext>
            </a:extLst>
          </p:cNvPr>
          <p:cNvSpPr/>
          <p:nvPr/>
        </p:nvSpPr>
        <p:spPr>
          <a:xfrm rot="94977">
            <a:off x="3936286" y="2855728"/>
            <a:ext cx="2190388" cy="6162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F4D180-7EEB-4114-8910-B89B12F7B61F}"/>
              </a:ext>
            </a:extLst>
          </p:cNvPr>
          <p:cNvCxnSpPr>
            <a:cxnSpLocks/>
          </p:cNvCxnSpPr>
          <p:nvPr/>
        </p:nvCxnSpPr>
        <p:spPr>
          <a:xfrm flipH="1" flipV="1">
            <a:off x="3540239" y="2759822"/>
            <a:ext cx="401094" cy="340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59A1B3B-25D9-4DAE-83CE-2A2FF4BB34AB}"/>
              </a:ext>
            </a:extLst>
          </p:cNvPr>
          <p:cNvSpPr/>
          <p:nvPr/>
        </p:nvSpPr>
        <p:spPr>
          <a:xfrm>
            <a:off x="2737817" y="3635607"/>
            <a:ext cx="1696276" cy="380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C50B65-8D81-434E-A75B-FB5E46C9BA49}"/>
              </a:ext>
            </a:extLst>
          </p:cNvPr>
          <p:cNvSpPr/>
          <p:nvPr/>
        </p:nvSpPr>
        <p:spPr>
          <a:xfrm>
            <a:off x="2611530" y="3539012"/>
            <a:ext cx="1948850" cy="618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F1E065-1E0F-4A95-A7B9-250AEC6A84C9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3058451" y="2760040"/>
            <a:ext cx="527504" cy="778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5157FB3-DF81-45CF-A38C-E26787B10C3B}"/>
              </a:ext>
            </a:extLst>
          </p:cNvPr>
          <p:cNvSpPr/>
          <p:nvPr/>
        </p:nvSpPr>
        <p:spPr>
          <a:xfrm rot="1473916">
            <a:off x="1298658" y="3375647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CE6B5-DD5C-48B8-B3FF-1B87390F03C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994380" y="2759822"/>
            <a:ext cx="427522" cy="636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A0A1C4D-F5EA-4B05-A976-89A6A7E4CA2C}"/>
              </a:ext>
            </a:extLst>
          </p:cNvPr>
          <p:cNvSpPr/>
          <p:nvPr/>
        </p:nvSpPr>
        <p:spPr>
          <a:xfrm>
            <a:off x="714781" y="1895023"/>
            <a:ext cx="1073983" cy="5530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Location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FE388-E27D-4119-A490-ED777A23D014}"/>
              </a:ext>
            </a:extLst>
          </p:cNvPr>
          <p:cNvSpPr/>
          <p:nvPr/>
        </p:nvSpPr>
        <p:spPr>
          <a:xfrm rot="506655">
            <a:off x="28373" y="2941947"/>
            <a:ext cx="1172143" cy="4729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Room_N0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33A365-C896-4E9A-AD22-16563CA87964}"/>
              </a:ext>
            </a:extLst>
          </p:cNvPr>
          <p:cNvCxnSpPr>
            <a:cxnSpLocks/>
            <a:stCxn id="15" idx="5"/>
            <a:endCxn id="2" idx="1"/>
          </p:cNvCxnSpPr>
          <p:nvPr/>
        </p:nvCxnSpPr>
        <p:spPr>
          <a:xfrm>
            <a:off x="1631483" y="2367051"/>
            <a:ext cx="578830" cy="16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DB4AFE-CEAA-40FF-97CA-A2DC374F4159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649171" y="2448038"/>
            <a:ext cx="602602" cy="4964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AAA66C2-C623-4409-8D03-82FDB73273A9}"/>
              </a:ext>
            </a:extLst>
          </p:cNvPr>
          <p:cNvSpPr/>
          <p:nvPr/>
        </p:nvSpPr>
        <p:spPr>
          <a:xfrm rot="20128519">
            <a:off x="76371" y="1184262"/>
            <a:ext cx="1206221" cy="355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Floor_No</a:t>
            </a:r>
            <a:endParaRPr lang="en-US" sz="1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235241-CAA1-4283-B141-E124A7068DEF}"/>
              </a:ext>
            </a:extLst>
          </p:cNvPr>
          <p:cNvCxnSpPr>
            <a:cxnSpLocks/>
            <a:stCxn id="19" idx="4"/>
            <a:endCxn id="15" idx="1"/>
          </p:cNvCxnSpPr>
          <p:nvPr/>
        </p:nvCxnSpPr>
        <p:spPr>
          <a:xfrm>
            <a:off x="753318" y="1523976"/>
            <a:ext cx="118744" cy="4520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499711-AF6A-4653-8F01-8273BB6FE210}"/>
              </a:ext>
            </a:extLst>
          </p:cNvPr>
          <p:cNvCxnSpPr>
            <a:cxnSpLocks/>
          </p:cNvCxnSpPr>
          <p:nvPr/>
        </p:nvCxnSpPr>
        <p:spPr>
          <a:xfrm>
            <a:off x="4066415" y="1054420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8AD82-84A1-486B-B81F-A1AEB0B7669C}"/>
              </a:ext>
            </a:extLst>
          </p:cNvPr>
          <p:cNvSpPr/>
          <p:nvPr/>
        </p:nvSpPr>
        <p:spPr>
          <a:xfrm>
            <a:off x="8228413" y="2297715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6F2E6-72CD-45C9-9C7B-3B6E2D736E6C}"/>
              </a:ext>
            </a:extLst>
          </p:cNvPr>
          <p:cNvSpPr/>
          <p:nvPr/>
        </p:nvSpPr>
        <p:spPr>
          <a:xfrm rot="924217">
            <a:off x="10591828" y="60046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DD72A-B680-4142-A708-468CECD8A56C}"/>
              </a:ext>
            </a:extLst>
          </p:cNvPr>
          <p:cNvCxnSpPr>
            <a:cxnSpLocks/>
          </p:cNvCxnSpPr>
          <p:nvPr/>
        </p:nvCxnSpPr>
        <p:spPr>
          <a:xfrm>
            <a:off x="10856951" y="90881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40D065D-8D48-4107-90F5-BFFC7DF889BC}"/>
              </a:ext>
            </a:extLst>
          </p:cNvPr>
          <p:cNvSpPr/>
          <p:nvPr/>
        </p:nvSpPr>
        <p:spPr>
          <a:xfrm>
            <a:off x="8987660" y="614191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278C50-5DD1-4A0C-9E13-F5D1A32F7A7E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9444993" y="1143165"/>
            <a:ext cx="1629256" cy="115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CB4C2E-AE43-4749-8382-AC84D4B10F10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9320660" y="1015850"/>
            <a:ext cx="368442" cy="1251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5F6727F-7E50-4AB4-A181-EBDACED53702}"/>
              </a:ext>
            </a:extLst>
          </p:cNvPr>
          <p:cNvSpPr/>
          <p:nvPr/>
        </p:nvSpPr>
        <p:spPr>
          <a:xfrm rot="20843277">
            <a:off x="8858731" y="3430334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DE242D-0EA6-4CEE-BF16-5FAE0C537335}"/>
              </a:ext>
            </a:extLst>
          </p:cNvPr>
          <p:cNvSpPr/>
          <p:nvPr/>
        </p:nvSpPr>
        <p:spPr>
          <a:xfrm rot="20938254">
            <a:off x="8736399" y="3305866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C53DE2-D402-4C5F-BCE7-8848DE8D7E2D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 flipH="1" flipV="1">
            <a:off x="9076551" y="2744976"/>
            <a:ext cx="421960" cy="5664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980718F-1446-4BC8-9850-E1E7611C5867}"/>
              </a:ext>
            </a:extLst>
          </p:cNvPr>
          <p:cNvSpPr/>
          <p:nvPr/>
        </p:nvSpPr>
        <p:spPr>
          <a:xfrm>
            <a:off x="7034630" y="3200241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7C4FB8-DA09-43B0-8483-3303360F3EC3}"/>
              </a:ext>
            </a:extLst>
          </p:cNvPr>
          <p:cNvSpPr/>
          <p:nvPr/>
        </p:nvSpPr>
        <p:spPr>
          <a:xfrm>
            <a:off x="6908343" y="3103647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C90C47-C4E0-432D-A490-405F520BBB4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769765" y="2744976"/>
            <a:ext cx="692996" cy="358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158234D-0DAC-49F3-82FA-99667AF0048E}"/>
              </a:ext>
            </a:extLst>
          </p:cNvPr>
          <p:cNvSpPr/>
          <p:nvPr/>
        </p:nvSpPr>
        <p:spPr>
          <a:xfrm rot="228635">
            <a:off x="8157648" y="1137874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375F25-4516-41E2-8AC5-1D39B837A59B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8745538" y="1584641"/>
            <a:ext cx="9384" cy="6986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5550950-513A-4A1F-B77D-F13B4C4AD48C}"/>
              </a:ext>
            </a:extLst>
          </p:cNvPr>
          <p:cNvSpPr/>
          <p:nvPr/>
        </p:nvSpPr>
        <p:spPr>
          <a:xfrm>
            <a:off x="6890810" y="138527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E6003F-9771-4821-8B47-BBD4ACACB8AA}"/>
              </a:ext>
            </a:extLst>
          </p:cNvPr>
          <p:cNvSpPr/>
          <p:nvPr/>
        </p:nvSpPr>
        <p:spPr>
          <a:xfrm rot="21275365">
            <a:off x="6630807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27C125-1E83-415F-917E-15294271548D}"/>
              </a:ext>
            </a:extLst>
          </p:cNvPr>
          <p:cNvSpPr/>
          <p:nvPr/>
        </p:nvSpPr>
        <p:spPr>
          <a:xfrm>
            <a:off x="5442155" y="136610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612185-80D2-45CC-B861-F10FC46D004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7461180" y="1802202"/>
            <a:ext cx="835573" cy="482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3A13A-1276-423E-BDC7-FA2FE63CB384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H="1" flipV="1">
            <a:off x="7271536" y="410613"/>
            <a:ext cx="189644" cy="974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E85453-3802-49CE-A822-1F19E793CAB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6362712" y="155171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ABB7CA2-D4AF-4FBF-8E76-C8ACACF7287A}"/>
              </a:ext>
            </a:extLst>
          </p:cNvPr>
          <p:cNvSpPr/>
          <p:nvPr/>
        </p:nvSpPr>
        <p:spPr>
          <a:xfrm>
            <a:off x="7514881" y="4219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BA0743-BA90-4AE5-A5A6-03B7A5D072BB}"/>
              </a:ext>
            </a:extLst>
          </p:cNvPr>
          <p:cNvCxnSpPr>
            <a:cxnSpLocks/>
            <a:stCxn id="42" idx="4"/>
            <a:endCxn id="36" idx="7"/>
          </p:cNvCxnSpPr>
          <p:nvPr/>
        </p:nvCxnSpPr>
        <p:spPr>
          <a:xfrm flipH="1">
            <a:off x="7864492" y="70580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E4400AF-092C-4E52-A8F6-BC547A35E397}"/>
              </a:ext>
            </a:extLst>
          </p:cNvPr>
          <p:cNvSpPr/>
          <p:nvPr/>
        </p:nvSpPr>
        <p:spPr>
          <a:xfrm rot="19644418">
            <a:off x="5736014" y="54606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B7480A-DB81-48B9-8F32-E7B8675FD96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413930" y="83044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99448AA-5D13-4330-B326-F1305020F8F8}"/>
              </a:ext>
            </a:extLst>
          </p:cNvPr>
          <p:cNvSpPr/>
          <p:nvPr/>
        </p:nvSpPr>
        <p:spPr>
          <a:xfrm rot="16200000">
            <a:off x="10979278" y="197313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8A189-AA7A-4205-BA36-C5C60C895A45}"/>
              </a:ext>
            </a:extLst>
          </p:cNvPr>
          <p:cNvSpPr/>
          <p:nvPr/>
        </p:nvSpPr>
        <p:spPr>
          <a:xfrm rot="16389165">
            <a:off x="10888112" y="183756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D921C4-2801-470C-9290-705BDFA8128E}"/>
              </a:ext>
            </a:extLst>
          </p:cNvPr>
          <p:cNvCxnSpPr>
            <a:cxnSpLocks/>
            <a:stCxn id="47" idx="0"/>
          </p:cNvCxnSpPr>
          <p:nvPr/>
        </p:nvCxnSpPr>
        <p:spPr>
          <a:xfrm flipH="1">
            <a:off x="9917906" y="219960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CCD80AC-2FC8-4FDF-94A5-A7671F589D2C}"/>
              </a:ext>
            </a:extLst>
          </p:cNvPr>
          <p:cNvSpPr/>
          <p:nvPr/>
        </p:nvSpPr>
        <p:spPr>
          <a:xfrm rot="19633434">
            <a:off x="10905004" y="3429870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AEEC9B-6E7D-4DF5-8224-A4A62CC46517}"/>
              </a:ext>
            </a:extLst>
          </p:cNvPr>
          <p:cNvSpPr/>
          <p:nvPr/>
        </p:nvSpPr>
        <p:spPr>
          <a:xfrm rot="19822599">
            <a:off x="10820091" y="3293169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FF5E5B-2A44-490F-86FD-C49EBBB5DDC8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9906000" y="2744976"/>
            <a:ext cx="1376830" cy="603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6C3613-1737-4D4F-A7A5-B34578609D15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896676" y="2543029"/>
            <a:ext cx="1378978" cy="17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C94513-38A6-4353-9C67-5A05B738CFDA}"/>
              </a:ext>
            </a:extLst>
          </p:cNvPr>
          <p:cNvCxnSpPr>
            <a:cxnSpLocks/>
            <a:stCxn id="22" idx="1"/>
            <a:endCxn id="56" idx="3"/>
          </p:cNvCxnSpPr>
          <p:nvPr/>
        </p:nvCxnSpPr>
        <p:spPr>
          <a:xfrm flipH="1">
            <a:off x="6978640" y="2521346"/>
            <a:ext cx="1249773" cy="21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09AF42-565F-448E-8DE1-864548A6858D}"/>
              </a:ext>
            </a:extLst>
          </p:cNvPr>
          <p:cNvCxnSpPr>
            <a:cxnSpLocks/>
          </p:cNvCxnSpPr>
          <p:nvPr/>
        </p:nvCxnSpPr>
        <p:spPr>
          <a:xfrm flipH="1" flipV="1">
            <a:off x="3906590" y="2412795"/>
            <a:ext cx="217567" cy="142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A7BA0B-EB36-472A-BAB4-349DDD5BF420}"/>
              </a:ext>
            </a:extLst>
          </p:cNvPr>
          <p:cNvCxnSpPr>
            <a:cxnSpLocks/>
          </p:cNvCxnSpPr>
          <p:nvPr/>
        </p:nvCxnSpPr>
        <p:spPr>
          <a:xfrm flipH="1">
            <a:off x="3915062" y="2555504"/>
            <a:ext cx="209096" cy="1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FA307063-A932-4952-98C6-522D351B1FE1}"/>
              </a:ext>
            </a:extLst>
          </p:cNvPr>
          <p:cNvSpPr/>
          <p:nvPr/>
        </p:nvSpPr>
        <p:spPr>
          <a:xfrm>
            <a:off x="5275654" y="2283267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99B1CE-8A16-4B97-94FD-4E959D61C05A}"/>
              </a:ext>
            </a:extLst>
          </p:cNvPr>
          <p:cNvCxnSpPr>
            <a:cxnSpLocks/>
          </p:cNvCxnSpPr>
          <p:nvPr/>
        </p:nvCxnSpPr>
        <p:spPr>
          <a:xfrm>
            <a:off x="8085250" y="2400141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7C1000-AC36-44C8-AEC5-E7B57A28BA7E}"/>
              </a:ext>
            </a:extLst>
          </p:cNvPr>
          <p:cNvCxnSpPr>
            <a:cxnSpLocks/>
          </p:cNvCxnSpPr>
          <p:nvPr/>
        </p:nvCxnSpPr>
        <p:spPr>
          <a:xfrm>
            <a:off x="7985852" y="2400141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810183-F14F-405F-913F-AB976CD4C82E}"/>
              </a:ext>
            </a:extLst>
          </p:cNvPr>
          <p:cNvCxnSpPr>
            <a:cxnSpLocks/>
          </p:cNvCxnSpPr>
          <p:nvPr/>
        </p:nvCxnSpPr>
        <p:spPr>
          <a:xfrm>
            <a:off x="4217183" y="2427580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0F936FC-2B6E-460C-8E42-F7CD1D16E162}"/>
              </a:ext>
            </a:extLst>
          </p:cNvPr>
          <p:cNvSpPr/>
          <p:nvPr/>
        </p:nvSpPr>
        <p:spPr>
          <a:xfrm>
            <a:off x="5775586" y="2419941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Part of</a:t>
            </a:r>
            <a:endParaRPr lang="en-US" sz="16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393B16-DB24-49BD-85EC-1CED672E7D99}"/>
              </a:ext>
            </a:extLst>
          </p:cNvPr>
          <p:cNvSpPr/>
          <p:nvPr/>
        </p:nvSpPr>
        <p:spPr>
          <a:xfrm rot="20596777">
            <a:off x="770806" y="254419"/>
            <a:ext cx="1210749" cy="4257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Rent</a:t>
            </a:r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EEC3A-CCA1-4475-A38C-935DDF274C4C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1437421" y="671136"/>
            <a:ext cx="984481" cy="1626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424D0DF-741B-4E79-9CCE-6723117E0143}"/>
              </a:ext>
            </a:extLst>
          </p:cNvPr>
          <p:cNvSpPr txBox="1"/>
          <p:nvPr/>
        </p:nvSpPr>
        <p:spPr>
          <a:xfrm>
            <a:off x="1063396" y="4412123"/>
            <a:ext cx="4712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Room( RId, Hid, Room_Type, Rent, Capacity 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C4151DC-962C-48B2-8F50-558D3CBEA820}"/>
              </a:ext>
            </a:extLst>
          </p:cNvPr>
          <p:cNvCxnSpPr/>
          <p:nvPr/>
        </p:nvCxnSpPr>
        <p:spPr>
          <a:xfrm>
            <a:off x="1879493" y="468666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60E954E-9307-4A46-96CE-926393F7D4CA}"/>
              </a:ext>
            </a:extLst>
          </p:cNvPr>
          <p:cNvSpPr txBox="1"/>
          <p:nvPr/>
        </p:nvSpPr>
        <p:spPr>
          <a:xfrm>
            <a:off x="1063396" y="484047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R_Location( RId, Room_No, Floor_No 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14D8CF-1752-43E8-AA39-C1C1D4753975}"/>
              </a:ext>
            </a:extLst>
          </p:cNvPr>
          <p:cNvCxnSpPr/>
          <p:nvPr/>
        </p:nvCxnSpPr>
        <p:spPr>
          <a:xfrm>
            <a:off x="2385934" y="5115018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74D29A5-D9AD-4FA4-BBC4-201DC2FE2119}"/>
              </a:ext>
            </a:extLst>
          </p:cNvPr>
          <p:cNvSpPr txBox="1"/>
          <p:nvPr/>
        </p:nvSpPr>
        <p:spPr>
          <a:xfrm>
            <a:off x="1063396" y="5345465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R_Facilities( RId, Facalities 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6BD62C-171F-4726-925B-186C345691BA}"/>
              </a:ext>
            </a:extLst>
          </p:cNvPr>
          <p:cNvCxnSpPr/>
          <p:nvPr/>
        </p:nvCxnSpPr>
        <p:spPr>
          <a:xfrm>
            <a:off x="2315593" y="5634072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6B893CC-BBF1-4117-B8E2-99F3B1B50C73}"/>
              </a:ext>
            </a:extLst>
          </p:cNvPr>
          <p:cNvSpPr txBox="1"/>
          <p:nvPr/>
        </p:nvSpPr>
        <p:spPr>
          <a:xfrm>
            <a:off x="1063396" y="5850451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Student_Alloted( RId, StId 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EB995F-A1DC-42E3-9D95-3D365FA2F38B}"/>
              </a:ext>
            </a:extLst>
          </p:cNvPr>
          <p:cNvCxnSpPr>
            <a:cxnSpLocks/>
          </p:cNvCxnSpPr>
          <p:nvPr/>
        </p:nvCxnSpPr>
        <p:spPr>
          <a:xfrm>
            <a:off x="2876806" y="614435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A403D70-A46F-41D8-A6EA-5D0C5282CF7D}"/>
              </a:ext>
            </a:extLst>
          </p:cNvPr>
          <p:cNvCxnSpPr/>
          <p:nvPr/>
        </p:nvCxnSpPr>
        <p:spPr>
          <a:xfrm>
            <a:off x="2307661" y="4693922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E34A5E-017C-4170-80D2-D863EB338E4E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</a:t>
            </a:r>
            <a:r>
              <a:rPr lang="en-US" sz="1600" err="1"/>
              <a:t>HId</a:t>
            </a:r>
            <a:r>
              <a:rPr lang="en-US" sz="1600"/>
              <a:t>, Name, Capacity 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6EB272-03B0-4B31-829F-6C1967F59F10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42F4F39-1C35-444B-A90D-88109CC22C09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04F33D-B75C-4626-8E08-9E5EB339D5A8}"/>
              </a:ext>
            </a:extLst>
          </p:cNvPr>
          <p:cNvCxnSpPr/>
          <p:nvPr/>
        </p:nvCxnSpPr>
        <p:spPr>
          <a:xfrm>
            <a:off x="8063674" y="498234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B6DE89E-505D-4455-9C63-035F5817AA61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6AC997-22CC-4BEF-BE0D-BD79AEAE1AD6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2A66FE-34AF-476F-B21D-578B28AC8609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4F40CE-F18A-44A0-B6DF-95A2BC0AAE9E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9DCA1D1-8871-4115-96DC-966DFC7AFF75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0C699F-5040-4740-927E-CDE0C5E50370}"/>
              </a:ext>
            </a:extLst>
          </p:cNvPr>
          <p:cNvCxnSpPr/>
          <p:nvPr/>
        </p:nvCxnSpPr>
        <p:spPr>
          <a:xfrm>
            <a:off x="8112718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4F8C150-CD88-406B-AAC2-FBECEE355AB8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EADC8DE-260F-4F68-8DEE-41F3260EAE4E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1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31E8AB-045A-4F8A-B023-962DFB16BCD1}"/>
              </a:ext>
            </a:extLst>
          </p:cNvPr>
          <p:cNvSpPr/>
          <p:nvPr/>
        </p:nvSpPr>
        <p:spPr>
          <a:xfrm>
            <a:off x="2229198" y="2317342"/>
            <a:ext cx="16962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CED030-B018-4A6C-9476-B7B425AC15A3}"/>
              </a:ext>
            </a:extLst>
          </p:cNvPr>
          <p:cNvSpPr/>
          <p:nvPr/>
        </p:nvSpPr>
        <p:spPr>
          <a:xfrm>
            <a:off x="2135710" y="1171315"/>
            <a:ext cx="114073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3D907C-1082-44E8-9540-33EBD184DFE6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455053" y="1268722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84AFF3-1668-4FB1-A26D-9F1B99F62309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2706079" y="1618576"/>
            <a:ext cx="1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3A601AA-EFB1-4DDD-A11F-51E5073FB752}"/>
              </a:ext>
            </a:extLst>
          </p:cNvPr>
          <p:cNvSpPr/>
          <p:nvPr/>
        </p:nvSpPr>
        <p:spPr>
          <a:xfrm rot="747566">
            <a:off x="3284240" y="828226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61CBE4-5A27-4FE3-A6EC-F9DA05DE812A}"/>
              </a:ext>
            </a:extLst>
          </p:cNvPr>
          <p:cNvSpPr/>
          <p:nvPr/>
        </p:nvSpPr>
        <p:spPr>
          <a:xfrm>
            <a:off x="2474620" y="3320891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56AF6F-438C-4B02-B6A8-90F21BC197F9}"/>
              </a:ext>
            </a:extLst>
          </p:cNvPr>
          <p:cNvSpPr/>
          <p:nvPr/>
        </p:nvSpPr>
        <p:spPr>
          <a:xfrm>
            <a:off x="2369744" y="3212520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5D0D2F-E566-49EB-8D6A-9BE7E7C9C1D8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3077337" y="2764603"/>
            <a:ext cx="72338" cy="447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034DC6-C31B-43C6-9161-288CBCDCA093}"/>
              </a:ext>
            </a:extLst>
          </p:cNvPr>
          <p:cNvCxnSpPr>
            <a:cxnSpLocks/>
          </p:cNvCxnSpPr>
          <p:nvPr/>
        </p:nvCxnSpPr>
        <p:spPr>
          <a:xfrm>
            <a:off x="3567301" y="1100818"/>
            <a:ext cx="629344" cy="14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9F8C5A7-09D6-49C9-9B00-62CD624A1261}"/>
              </a:ext>
            </a:extLst>
          </p:cNvPr>
          <p:cNvSpPr/>
          <p:nvPr/>
        </p:nvSpPr>
        <p:spPr>
          <a:xfrm rot="1505780">
            <a:off x="1333606" y="3154210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047F74-CE62-4825-864D-AA38B5D0109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948495" y="2764603"/>
            <a:ext cx="355662" cy="4160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2BAD707-1CE4-41A6-AE15-B4BE9AB8BECB}"/>
              </a:ext>
            </a:extLst>
          </p:cNvPr>
          <p:cNvSpPr/>
          <p:nvPr/>
        </p:nvSpPr>
        <p:spPr>
          <a:xfrm>
            <a:off x="4325677" y="1601808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A7A842-A099-4EC0-AB5A-6AE2E04BD838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3749630" y="1983569"/>
            <a:ext cx="688610" cy="324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035AA-98DF-4986-BBA4-CBBA02445F53}"/>
              </a:ext>
            </a:extLst>
          </p:cNvPr>
          <p:cNvSpPr/>
          <p:nvPr/>
        </p:nvSpPr>
        <p:spPr>
          <a:xfrm>
            <a:off x="767960" y="1390899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03BB53-48AC-482B-B8B9-648AF4031AD4}"/>
              </a:ext>
            </a:extLst>
          </p:cNvPr>
          <p:cNvSpPr/>
          <p:nvPr/>
        </p:nvSpPr>
        <p:spPr>
          <a:xfrm>
            <a:off x="191781" y="696282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797A16-7530-4F0D-921C-495FF4C71494}"/>
              </a:ext>
            </a:extLst>
          </p:cNvPr>
          <p:cNvSpPr/>
          <p:nvPr/>
        </p:nvSpPr>
        <p:spPr>
          <a:xfrm>
            <a:off x="671810" y="2744976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0986AF-CECD-49E5-A1F7-EBEE4705B1D9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741642" y="1746766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827D0E-17C1-4F21-A1EC-4A6728F4FE2E}"/>
              </a:ext>
            </a:extLst>
          </p:cNvPr>
          <p:cNvCxnSpPr>
            <a:cxnSpLocks/>
            <a:stCxn id="18" idx="1"/>
            <a:endCxn id="19" idx="4"/>
          </p:cNvCxnSpPr>
          <p:nvPr/>
        </p:nvCxnSpPr>
        <p:spPr>
          <a:xfrm flipH="1" flipV="1">
            <a:off x="815851" y="1049624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A84478-73EC-45A5-BD0E-83F1E0932830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1132089" y="1807823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752D88-07B8-4109-B302-18CCA1D3A256}"/>
              </a:ext>
            </a:extLst>
          </p:cNvPr>
          <p:cNvSpPr/>
          <p:nvPr/>
        </p:nvSpPr>
        <p:spPr>
          <a:xfrm>
            <a:off x="1439921" y="426739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526625-DC1E-4FDC-A749-4725523B2517}"/>
              </a:ext>
            </a:extLst>
          </p:cNvPr>
          <p:cNvCxnSpPr>
            <a:cxnSpLocks/>
            <a:stCxn id="24" idx="4"/>
            <a:endCxn id="18" idx="7"/>
          </p:cNvCxnSpPr>
          <p:nvPr/>
        </p:nvCxnSpPr>
        <p:spPr>
          <a:xfrm flipH="1">
            <a:off x="1741642" y="710621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9BC7726-661E-4101-BE98-BA19438BB91A}"/>
              </a:ext>
            </a:extLst>
          </p:cNvPr>
          <p:cNvSpPr/>
          <p:nvPr/>
        </p:nvSpPr>
        <p:spPr>
          <a:xfrm>
            <a:off x="-1" y="2093237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F68B5-D61F-4F20-926C-EA3CB4E33018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flipV="1">
            <a:off x="485491" y="1746766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B99A2-CC50-4040-8BD6-BD52313EC0BB}"/>
              </a:ext>
            </a:extLst>
          </p:cNvPr>
          <p:cNvSpPr/>
          <p:nvPr/>
        </p:nvSpPr>
        <p:spPr>
          <a:xfrm>
            <a:off x="4467906" y="1672909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C2F8F8-EFA4-4761-AE29-CE7C988E507E}"/>
              </a:ext>
            </a:extLst>
          </p:cNvPr>
          <p:cNvSpPr/>
          <p:nvPr/>
        </p:nvSpPr>
        <p:spPr>
          <a:xfrm>
            <a:off x="8324393" y="2297715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46CF7B-1AA1-4686-B030-6090C9ABF3D0}"/>
              </a:ext>
            </a:extLst>
          </p:cNvPr>
          <p:cNvSpPr/>
          <p:nvPr/>
        </p:nvSpPr>
        <p:spPr>
          <a:xfrm rot="924217">
            <a:off x="10687808" y="60046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051A6-AF6E-4DB9-89D9-4647874FAFBB}"/>
              </a:ext>
            </a:extLst>
          </p:cNvPr>
          <p:cNvCxnSpPr>
            <a:cxnSpLocks/>
          </p:cNvCxnSpPr>
          <p:nvPr/>
        </p:nvCxnSpPr>
        <p:spPr>
          <a:xfrm>
            <a:off x="10952931" y="90881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3C8461B-C7F4-4C9A-ABC7-108BA066A317}"/>
              </a:ext>
            </a:extLst>
          </p:cNvPr>
          <p:cNvSpPr/>
          <p:nvPr/>
        </p:nvSpPr>
        <p:spPr>
          <a:xfrm>
            <a:off x="9100913" y="660141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949495-AF1F-4965-B301-17034537AA44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540973" y="1143165"/>
            <a:ext cx="1629256" cy="1130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3B5BC9-F454-4F1C-92D7-4A65F85079AB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9365798" y="1061800"/>
            <a:ext cx="436557" cy="12359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48C8ED3-90FD-4120-BADA-D30CC99BB7A4}"/>
              </a:ext>
            </a:extLst>
          </p:cNvPr>
          <p:cNvSpPr/>
          <p:nvPr/>
        </p:nvSpPr>
        <p:spPr>
          <a:xfrm rot="20843277">
            <a:off x="8751517" y="3393060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1F6092-4839-43A7-8732-E6C6E0F350FF}"/>
              </a:ext>
            </a:extLst>
          </p:cNvPr>
          <p:cNvSpPr/>
          <p:nvPr/>
        </p:nvSpPr>
        <p:spPr>
          <a:xfrm rot="20938254">
            <a:off x="8629185" y="3268592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289744-048B-478E-8A01-B6A9BF3BA51F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H="1" flipV="1">
            <a:off x="9172531" y="2744976"/>
            <a:ext cx="218766" cy="5291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76F0B81-D794-4E48-8D0B-3A429DF1C861}"/>
              </a:ext>
            </a:extLst>
          </p:cNvPr>
          <p:cNvSpPr/>
          <p:nvPr/>
        </p:nvSpPr>
        <p:spPr>
          <a:xfrm>
            <a:off x="6959234" y="327848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604308-8F59-4FF6-84C2-0E43ABD4B8B5}"/>
              </a:ext>
            </a:extLst>
          </p:cNvPr>
          <p:cNvSpPr/>
          <p:nvPr/>
        </p:nvSpPr>
        <p:spPr>
          <a:xfrm>
            <a:off x="6832947" y="318189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363912-CBB6-4DBA-80EC-CD6407F98CB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694369" y="2743731"/>
            <a:ext cx="696935" cy="4381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E6486C0-F8FE-4F71-AC3B-F1C5DF2B024C}"/>
              </a:ext>
            </a:extLst>
          </p:cNvPr>
          <p:cNvSpPr/>
          <p:nvPr/>
        </p:nvSpPr>
        <p:spPr>
          <a:xfrm rot="166004">
            <a:off x="8224009" y="1109859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CED5A8-A4FB-4E57-A848-1C37C7986624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8754053" y="1556859"/>
            <a:ext cx="61913" cy="716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D09E64B-D42C-40B9-83AC-DCE0FDD102CC}"/>
              </a:ext>
            </a:extLst>
          </p:cNvPr>
          <p:cNvSpPr/>
          <p:nvPr/>
        </p:nvSpPr>
        <p:spPr>
          <a:xfrm>
            <a:off x="6986790" y="138527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3F5428-5F16-43CB-9652-021509B9DD67}"/>
              </a:ext>
            </a:extLst>
          </p:cNvPr>
          <p:cNvSpPr/>
          <p:nvPr/>
        </p:nvSpPr>
        <p:spPr>
          <a:xfrm rot="21275365">
            <a:off x="6726787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FD7A43-60A6-49B9-A04F-485CF749D48F}"/>
              </a:ext>
            </a:extLst>
          </p:cNvPr>
          <p:cNvSpPr/>
          <p:nvPr/>
        </p:nvSpPr>
        <p:spPr>
          <a:xfrm>
            <a:off x="5538135" y="136610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7B474B-89EE-4651-8F53-AB8B5BAF656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7557160" y="1802202"/>
            <a:ext cx="835573" cy="482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E2D20B-B687-4A7C-A7EC-DFE90D525E4C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H="1" flipV="1">
            <a:off x="7367516" y="410613"/>
            <a:ext cx="189644" cy="974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7BDEEC-498A-41D9-8918-F5ACAB8874C3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458692" y="155171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E88D886-309D-4D15-A420-D469585745CE}"/>
              </a:ext>
            </a:extLst>
          </p:cNvPr>
          <p:cNvSpPr/>
          <p:nvPr/>
        </p:nvSpPr>
        <p:spPr>
          <a:xfrm>
            <a:off x="7610861" y="4219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F28AE8-34D2-4457-9F99-0ACD82A24F83}"/>
              </a:ext>
            </a:extLst>
          </p:cNvPr>
          <p:cNvCxnSpPr>
            <a:cxnSpLocks/>
            <a:stCxn id="49" idx="4"/>
            <a:endCxn id="43" idx="7"/>
          </p:cNvCxnSpPr>
          <p:nvPr/>
        </p:nvCxnSpPr>
        <p:spPr>
          <a:xfrm flipH="1">
            <a:off x="7960472" y="70580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06F6542-D207-4CF1-868D-05A0CE034576}"/>
              </a:ext>
            </a:extLst>
          </p:cNvPr>
          <p:cNvSpPr/>
          <p:nvPr/>
        </p:nvSpPr>
        <p:spPr>
          <a:xfrm rot="19644418">
            <a:off x="5831994" y="54606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84FDC8-A56A-406E-B352-13D828453F2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509910" y="83044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AA6261C-03E2-485F-97AA-5DBD443C21F8}"/>
              </a:ext>
            </a:extLst>
          </p:cNvPr>
          <p:cNvSpPr/>
          <p:nvPr/>
        </p:nvSpPr>
        <p:spPr>
          <a:xfrm rot="16200000">
            <a:off x="11075258" y="197313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7C00ED-6102-4AD2-B4F7-9C7E06936FF9}"/>
              </a:ext>
            </a:extLst>
          </p:cNvPr>
          <p:cNvSpPr/>
          <p:nvPr/>
        </p:nvSpPr>
        <p:spPr>
          <a:xfrm rot="16389165">
            <a:off x="10984092" y="183756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8EFD5B-9F22-4945-A68A-826AFCF403FA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10013886" y="219960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E151D0D-10C7-48FF-BDEF-C1F4858B8973}"/>
              </a:ext>
            </a:extLst>
          </p:cNvPr>
          <p:cNvSpPr/>
          <p:nvPr/>
        </p:nvSpPr>
        <p:spPr>
          <a:xfrm rot="19633434">
            <a:off x="10600014" y="3276325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DCA74D-CC19-4DFA-ABD1-622C85FE5717}"/>
              </a:ext>
            </a:extLst>
          </p:cNvPr>
          <p:cNvSpPr/>
          <p:nvPr/>
        </p:nvSpPr>
        <p:spPr>
          <a:xfrm rot="19822599">
            <a:off x="10515101" y="3139624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344124-F40B-4807-A08D-725BCF06C74A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013886" y="2670109"/>
            <a:ext cx="963954" cy="525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FCCEAF-D7CC-4EEE-843E-4C171CD5C4E5}"/>
              </a:ext>
            </a:extLst>
          </p:cNvPr>
          <p:cNvCxnSpPr>
            <a:cxnSpLocks/>
          </p:cNvCxnSpPr>
          <p:nvPr/>
        </p:nvCxnSpPr>
        <p:spPr>
          <a:xfrm flipH="1">
            <a:off x="3926794" y="2536242"/>
            <a:ext cx="136655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F05F9-4A8F-4912-8773-8DB84D4D0239}"/>
              </a:ext>
            </a:extLst>
          </p:cNvPr>
          <p:cNvCxnSpPr>
            <a:cxnSpLocks/>
            <a:stCxn id="29" idx="1"/>
            <a:endCxn id="63" idx="3"/>
          </p:cNvCxnSpPr>
          <p:nvPr/>
        </p:nvCxnSpPr>
        <p:spPr>
          <a:xfrm flipH="1">
            <a:off x="6993372" y="2521346"/>
            <a:ext cx="1331021" cy="15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68DB68-1465-4FA0-B61A-84F7BBC864F8}"/>
              </a:ext>
            </a:extLst>
          </p:cNvPr>
          <p:cNvCxnSpPr>
            <a:cxnSpLocks/>
          </p:cNvCxnSpPr>
          <p:nvPr/>
        </p:nvCxnSpPr>
        <p:spPr>
          <a:xfrm flipH="1" flipV="1">
            <a:off x="3936707" y="2393532"/>
            <a:ext cx="183127" cy="140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2E289B-812F-425E-9555-0F419678132D}"/>
              </a:ext>
            </a:extLst>
          </p:cNvPr>
          <p:cNvCxnSpPr>
            <a:cxnSpLocks/>
          </p:cNvCxnSpPr>
          <p:nvPr/>
        </p:nvCxnSpPr>
        <p:spPr>
          <a:xfrm flipH="1">
            <a:off x="3920815" y="2536242"/>
            <a:ext cx="233461" cy="14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64746FED-B0FA-4DB2-8EC2-1C1CCF24C851}"/>
              </a:ext>
            </a:extLst>
          </p:cNvPr>
          <p:cNvSpPr/>
          <p:nvPr/>
        </p:nvSpPr>
        <p:spPr>
          <a:xfrm>
            <a:off x="5290386" y="2277099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BF6CE6-E6A7-4AC3-8453-38437CDFFBA7}"/>
              </a:ext>
            </a:extLst>
          </p:cNvPr>
          <p:cNvCxnSpPr>
            <a:cxnSpLocks/>
          </p:cNvCxnSpPr>
          <p:nvPr/>
        </p:nvCxnSpPr>
        <p:spPr>
          <a:xfrm>
            <a:off x="8115368" y="2380879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ACAD629-9192-47B3-A6DE-7862CE18A721}"/>
              </a:ext>
            </a:extLst>
          </p:cNvPr>
          <p:cNvCxnSpPr>
            <a:cxnSpLocks/>
          </p:cNvCxnSpPr>
          <p:nvPr/>
        </p:nvCxnSpPr>
        <p:spPr>
          <a:xfrm>
            <a:off x="8015970" y="2380879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2B468B-76E1-4ACD-BF57-A63E6D9B6618}"/>
              </a:ext>
            </a:extLst>
          </p:cNvPr>
          <p:cNvCxnSpPr>
            <a:cxnSpLocks/>
          </p:cNvCxnSpPr>
          <p:nvPr/>
        </p:nvCxnSpPr>
        <p:spPr>
          <a:xfrm>
            <a:off x="4247301" y="240831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5AF2C48-E96A-40F4-AAEE-071C8F5F2865}"/>
              </a:ext>
            </a:extLst>
          </p:cNvPr>
          <p:cNvSpPr/>
          <p:nvPr/>
        </p:nvSpPr>
        <p:spPr>
          <a:xfrm>
            <a:off x="5630145" y="2402567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Association</a:t>
            </a:r>
            <a:endParaRPr lang="en-US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1DCB5-A877-40BE-A400-D05B68DA2A0B}"/>
              </a:ext>
            </a:extLst>
          </p:cNvPr>
          <p:cNvSpPr txBox="1"/>
          <p:nvPr/>
        </p:nvSpPr>
        <p:spPr>
          <a:xfrm>
            <a:off x="78585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Student( StId, Name, DOB, HId 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BFD50C8-2B65-46FE-823C-144A05FE4A50}"/>
              </a:ext>
            </a:extLst>
          </p:cNvPr>
          <p:cNvCxnSpPr/>
          <p:nvPr/>
        </p:nvCxnSpPr>
        <p:spPr>
          <a:xfrm>
            <a:off x="1780300" y="472501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C39448-EF5B-480C-B899-16DF158F407C}"/>
              </a:ext>
            </a:extLst>
          </p:cNvPr>
          <p:cNvCxnSpPr/>
          <p:nvPr/>
        </p:nvCxnSpPr>
        <p:spPr>
          <a:xfrm>
            <a:off x="3508290" y="4722664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033B7B-6358-4988-8691-9B200B64378C}"/>
              </a:ext>
            </a:extLst>
          </p:cNvPr>
          <p:cNvSpPr txBox="1"/>
          <p:nvPr/>
        </p:nvSpPr>
        <p:spPr>
          <a:xfrm>
            <a:off x="780243" y="485978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St_Address( StId, City, Street, State, Zip_code 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397BE4-7050-4979-8AA4-D916A3F7D22B}"/>
              </a:ext>
            </a:extLst>
          </p:cNvPr>
          <p:cNvCxnSpPr/>
          <p:nvPr/>
        </p:nvCxnSpPr>
        <p:spPr>
          <a:xfrm>
            <a:off x="2073380" y="5144703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0B89DD7-CDBD-4254-B37C-00EE084B8E36}"/>
              </a:ext>
            </a:extLst>
          </p:cNvPr>
          <p:cNvSpPr txBox="1"/>
          <p:nvPr/>
        </p:nvSpPr>
        <p:spPr>
          <a:xfrm>
            <a:off x="760329" y="5271688"/>
            <a:ext cx="496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St_Contact_Info( StId, Contact 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4ADE81-361D-4E36-A9E6-CC2369BA258F}"/>
              </a:ext>
            </a:extLst>
          </p:cNvPr>
          <p:cNvCxnSpPr/>
          <p:nvPr/>
        </p:nvCxnSpPr>
        <p:spPr>
          <a:xfrm>
            <a:off x="2532923" y="5562041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18CE660-44C3-4911-AD9D-EE844BC66DB8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</a:t>
            </a:r>
            <a:r>
              <a:rPr lang="en-US" sz="1600" err="1"/>
              <a:t>HId</a:t>
            </a:r>
            <a:r>
              <a:rPr lang="en-US" sz="1600"/>
              <a:t>, Name, Capacity 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6A6244-13E4-4765-9809-BA8065C1E4B9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CD312F-1BF9-4712-8228-196DAA093699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9A9C2C-8A96-4A95-A977-30E9DA171019}"/>
              </a:ext>
            </a:extLst>
          </p:cNvPr>
          <p:cNvCxnSpPr/>
          <p:nvPr/>
        </p:nvCxnSpPr>
        <p:spPr>
          <a:xfrm>
            <a:off x="8063674" y="498234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315E3C9-7DEC-44BB-A315-F564840702CA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48ADB7-86C2-40F6-A6FF-A2D08A6229A8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10CFE73-C55D-4248-BB4B-CC17650A4971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E034D53-787A-4ACA-B093-432412BDDE75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DF2030B-BC59-4B54-B010-8D15C2CA9ED3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AB23C30-21F2-4E13-BA4E-073DD52EC6A0}"/>
              </a:ext>
            </a:extLst>
          </p:cNvPr>
          <p:cNvCxnSpPr/>
          <p:nvPr/>
        </p:nvCxnSpPr>
        <p:spPr>
          <a:xfrm>
            <a:off x="8112718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C83AEF8-4CD5-4E49-93E9-492C4964D84B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98FA084-67D2-4B02-83D0-058F35F9F0B2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22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13006-8C04-4D9D-8E68-3ECE829A14CF}"/>
              </a:ext>
            </a:extLst>
          </p:cNvPr>
          <p:cNvSpPr txBox="1"/>
          <p:nvPr/>
        </p:nvSpPr>
        <p:spPr>
          <a:xfrm>
            <a:off x="4373216" y="2778944"/>
            <a:ext cx="5287619" cy="650056"/>
          </a:xfrm>
          <a:prstGeom prst="rect">
            <a:avLst/>
          </a:prstGeom>
          <a:noFill/>
          <a:effectLst>
            <a:glow rad="139700">
              <a:schemeClr val="accent1">
                <a:alpha val="40000"/>
              </a:schemeClr>
            </a:glow>
            <a:outerShdw blurRad="76200" dist="76200" dir="5400000" sx="99000" sy="99000" algn="ctr" rotWithShape="0">
              <a:srgbClr val="000000">
                <a:alpha val="78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600" b="1">
                <a:solidFill>
                  <a:srgbClr val="FFFF00"/>
                </a:solidFill>
              </a:rPr>
              <a:t>Normalization</a:t>
            </a:r>
            <a:endParaRPr lang="en-US" sz="20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12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481FBE-CF33-4845-BBF5-5D0642E9B0DC}"/>
              </a:ext>
            </a:extLst>
          </p:cNvPr>
          <p:cNvSpPr/>
          <p:nvPr/>
        </p:nvSpPr>
        <p:spPr>
          <a:xfrm>
            <a:off x="2229197" y="2441557"/>
            <a:ext cx="16962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088EC8-877D-482B-8902-0927C499D6D3}"/>
              </a:ext>
            </a:extLst>
          </p:cNvPr>
          <p:cNvSpPr/>
          <p:nvPr/>
        </p:nvSpPr>
        <p:spPr>
          <a:xfrm>
            <a:off x="1953656" y="1423720"/>
            <a:ext cx="962807" cy="350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D8F3D-1E1C-41BA-9E1D-B875D3633173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455052" y="1392937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AA67EB-E9DA-4C5C-AE52-DCB62175457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435060" y="1774179"/>
            <a:ext cx="110282" cy="667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8EEE0DF-7FBA-4F51-B957-C0F667A38201}"/>
              </a:ext>
            </a:extLst>
          </p:cNvPr>
          <p:cNvSpPr/>
          <p:nvPr/>
        </p:nvSpPr>
        <p:spPr>
          <a:xfrm rot="747566">
            <a:off x="3284239" y="952441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104017-50FB-409B-83B5-1664E390C9B8}"/>
              </a:ext>
            </a:extLst>
          </p:cNvPr>
          <p:cNvSpPr/>
          <p:nvPr/>
        </p:nvSpPr>
        <p:spPr>
          <a:xfrm>
            <a:off x="3859275" y="3211541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009CEB-753F-467D-9B18-88754801E8E7}"/>
              </a:ext>
            </a:extLst>
          </p:cNvPr>
          <p:cNvSpPr/>
          <p:nvPr/>
        </p:nvSpPr>
        <p:spPr>
          <a:xfrm>
            <a:off x="3754399" y="3103170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25E3D9-54CF-43C9-8343-496F28EE18D9}"/>
              </a:ext>
            </a:extLst>
          </p:cNvPr>
          <p:cNvCxnSpPr>
            <a:cxnSpLocks/>
            <a:stCxn id="8" idx="1"/>
            <a:endCxn id="2" idx="2"/>
          </p:cNvCxnSpPr>
          <p:nvPr/>
        </p:nvCxnSpPr>
        <p:spPr>
          <a:xfrm flipH="1" flipV="1">
            <a:off x="3077336" y="2888818"/>
            <a:ext cx="905499" cy="338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23360-D26D-41C5-A14A-EEAE285552B2}"/>
              </a:ext>
            </a:extLst>
          </p:cNvPr>
          <p:cNvCxnSpPr>
            <a:cxnSpLocks/>
          </p:cNvCxnSpPr>
          <p:nvPr/>
        </p:nvCxnSpPr>
        <p:spPr>
          <a:xfrm>
            <a:off x="3567300" y="1225033"/>
            <a:ext cx="629344" cy="14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2B2CBBC-4D54-4DBA-BCE5-BFD8E95CCDAF}"/>
              </a:ext>
            </a:extLst>
          </p:cNvPr>
          <p:cNvSpPr/>
          <p:nvPr/>
        </p:nvSpPr>
        <p:spPr>
          <a:xfrm rot="21422463">
            <a:off x="1622099" y="3200296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A93928-4EBD-4019-B90F-71A219B75F2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03653" y="2884097"/>
            <a:ext cx="344756" cy="316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F99EA3C-4CB8-418A-B65F-095B202BB2A2}"/>
              </a:ext>
            </a:extLst>
          </p:cNvPr>
          <p:cNvSpPr/>
          <p:nvPr/>
        </p:nvSpPr>
        <p:spPr>
          <a:xfrm>
            <a:off x="2829315" y="1686710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1FBFFC-E216-46DB-A824-B5349EE3205D}"/>
              </a:ext>
            </a:extLst>
          </p:cNvPr>
          <p:cNvCxnSpPr>
            <a:cxnSpLocks/>
          </p:cNvCxnSpPr>
          <p:nvPr/>
        </p:nvCxnSpPr>
        <p:spPr>
          <a:xfrm flipV="1">
            <a:off x="2849138" y="2111616"/>
            <a:ext cx="218447" cy="320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93592-78D0-4D2C-810B-AD21D4304966}"/>
              </a:ext>
            </a:extLst>
          </p:cNvPr>
          <p:cNvSpPr/>
          <p:nvPr/>
        </p:nvSpPr>
        <p:spPr>
          <a:xfrm>
            <a:off x="2992172" y="1779535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/>
              <a:t>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06CC74-9E57-4D19-9BF7-E26914908D1A}"/>
              </a:ext>
            </a:extLst>
          </p:cNvPr>
          <p:cNvSpPr/>
          <p:nvPr/>
        </p:nvSpPr>
        <p:spPr>
          <a:xfrm>
            <a:off x="767959" y="1515114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7C849B-1B0B-44C0-A665-AD7785250A8E}"/>
              </a:ext>
            </a:extLst>
          </p:cNvPr>
          <p:cNvSpPr/>
          <p:nvPr/>
        </p:nvSpPr>
        <p:spPr>
          <a:xfrm>
            <a:off x="191780" y="820497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8B837B-C465-49E8-9E70-0E872CC31E95}"/>
              </a:ext>
            </a:extLst>
          </p:cNvPr>
          <p:cNvSpPr/>
          <p:nvPr/>
        </p:nvSpPr>
        <p:spPr>
          <a:xfrm>
            <a:off x="671809" y="2869191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78070C-26C0-4587-B7E9-6F968D18749D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1741641" y="1870981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7B6AA-8F6C-4301-AFEA-AA74793CA0A0}"/>
              </a:ext>
            </a:extLst>
          </p:cNvPr>
          <p:cNvCxnSpPr>
            <a:cxnSpLocks/>
            <a:stCxn id="16" idx="1"/>
            <a:endCxn id="17" idx="4"/>
          </p:cNvCxnSpPr>
          <p:nvPr/>
        </p:nvCxnSpPr>
        <p:spPr>
          <a:xfrm flipH="1" flipV="1">
            <a:off x="815850" y="1173839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A5A5C4-2112-4160-9F6B-1628409FFF7D}"/>
              </a:ext>
            </a:extLst>
          </p:cNvPr>
          <p:cNvCxnSpPr>
            <a:cxnSpLocks/>
            <a:stCxn id="18" idx="0"/>
            <a:endCxn id="16" idx="4"/>
          </p:cNvCxnSpPr>
          <p:nvPr/>
        </p:nvCxnSpPr>
        <p:spPr>
          <a:xfrm flipV="1">
            <a:off x="1132088" y="1932038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FF9B82-6157-4407-97A3-F28D8B25821E}"/>
              </a:ext>
            </a:extLst>
          </p:cNvPr>
          <p:cNvSpPr/>
          <p:nvPr/>
        </p:nvSpPr>
        <p:spPr>
          <a:xfrm>
            <a:off x="1439920" y="550954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3C98BD-68B3-47A9-8948-518B30129ACE}"/>
              </a:ext>
            </a:extLst>
          </p:cNvPr>
          <p:cNvCxnSpPr>
            <a:cxnSpLocks/>
            <a:stCxn id="22" idx="4"/>
            <a:endCxn id="16" idx="7"/>
          </p:cNvCxnSpPr>
          <p:nvPr/>
        </p:nvCxnSpPr>
        <p:spPr>
          <a:xfrm flipH="1">
            <a:off x="1741641" y="834836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5D1B027-2AB4-44D9-840C-C8B079C793B9}"/>
              </a:ext>
            </a:extLst>
          </p:cNvPr>
          <p:cNvSpPr/>
          <p:nvPr/>
        </p:nvSpPr>
        <p:spPr>
          <a:xfrm>
            <a:off x="-2" y="2217452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380AE9-1DEA-4581-B74A-FE1BB670E9BC}"/>
              </a:ext>
            </a:extLst>
          </p:cNvPr>
          <p:cNvCxnSpPr>
            <a:cxnSpLocks/>
            <a:stCxn id="24" idx="0"/>
            <a:endCxn id="16" idx="3"/>
          </p:cNvCxnSpPr>
          <p:nvPr/>
        </p:nvCxnSpPr>
        <p:spPr>
          <a:xfrm flipV="1">
            <a:off x="485490" y="1870981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D5F0A-B194-46EC-851B-08C06733F421}"/>
              </a:ext>
            </a:extLst>
          </p:cNvPr>
          <p:cNvSpPr/>
          <p:nvPr/>
        </p:nvSpPr>
        <p:spPr>
          <a:xfrm>
            <a:off x="8270577" y="2446940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F8B5E5-6E76-408F-AA71-8A5F2843F40D}"/>
              </a:ext>
            </a:extLst>
          </p:cNvPr>
          <p:cNvSpPr/>
          <p:nvPr/>
        </p:nvSpPr>
        <p:spPr>
          <a:xfrm rot="1594371">
            <a:off x="10665571" y="825041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Room_Id</a:t>
            </a:r>
            <a:endParaRPr lang="en-US" sz="1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D0435C-88DC-45AF-9013-4D5C7647F952}"/>
              </a:ext>
            </a:extLst>
          </p:cNvPr>
          <p:cNvCxnSpPr>
            <a:cxnSpLocks/>
          </p:cNvCxnSpPr>
          <p:nvPr/>
        </p:nvCxnSpPr>
        <p:spPr>
          <a:xfrm>
            <a:off x="10934962" y="1071329"/>
            <a:ext cx="445238" cy="2242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C81CD27-5726-48FC-91A4-29F99B372FB0}"/>
              </a:ext>
            </a:extLst>
          </p:cNvPr>
          <p:cNvSpPr/>
          <p:nvPr/>
        </p:nvSpPr>
        <p:spPr>
          <a:xfrm>
            <a:off x="8417273" y="681184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Room_Type</a:t>
            </a: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2BD18F-28BF-4471-A336-700C0B9AC85D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9592913" y="1348481"/>
            <a:ext cx="1504868" cy="1093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E5E612-CD72-43F1-8710-943E64A6742B}"/>
              </a:ext>
            </a:extLst>
          </p:cNvPr>
          <p:cNvCxnSpPr>
            <a:cxnSpLocks/>
            <a:stCxn id="29" idx="4"/>
            <a:endCxn id="26" idx="0"/>
          </p:cNvCxnSpPr>
          <p:nvPr/>
        </p:nvCxnSpPr>
        <p:spPr>
          <a:xfrm>
            <a:off x="9118715" y="1082843"/>
            <a:ext cx="0" cy="13640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82942A-9F38-43C7-BA24-6D250F40CD66}"/>
              </a:ext>
            </a:extLst>
          </p:cNvPr>
          <p:cNvSpPr/>
          <p:nvPr/>
        </p:nvSpPr>
        <p:spPr>
          <a:xfrm rot="20843277">
            <a:off x="10333448" y="3276974"/>
            <a:ext cx="1624113" cy="3131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Students_Alloted</a:t>
            </a:r>
            <a:endParaRPr lang="en-US" sz="1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1CCCCA-DDE3-4DA2-86DB-C25AFC52BA80}"/>
              </a:ext>
            </a:extLst>
          </p:cNvPr>
          <p:cNvSpPr/>
          <p:nvPr/>
        </p:nvSpPr>
        <p:spPr>
          <a:xfrm rot="20938254">
            <a:off x="10122357" y="3165655"/>
            <a:ext cx="1965991" cy="5418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E46860-B1D1-457B-AE8D-7E5588751EE1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9962803" y="2821767"/>
            <a:ext cx="1090721" cy="348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2EEBF4F-61E0-4F35-9315-DD66BAA4FEBA}"/>
              </a:ext>
            </a:extLst>
          </p:cNvPr>
          <p:cNvSpPr/>
          <p:nvPr/>
        </p:nvSpPr>
        <p:spPr>
          <a:xfrm>
            <a:off x="8270577" y="3352109"/>
            <a:ext cx="1696276" cy="380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E2776C-976B-441C-B91C-EB88D2620261}"/>
              </a:ext>
            </a:extLst>
          </p:cNvPr>
          <p:cNvSpPr/>
          <p:nvPr/>
        </p:nvSpPr>
        <p:spPr>
          <a:xfrm>
            <a:off x="8144290" y="3255514"/>
            <a:ext cx="1948850" cy="618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12BCA9-B6F7-4746-A8F4-E12BF7049CD3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9118715" y="2894201"/>
            <a:ext cx="0" cy="361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F968F39-016E-4F8F-8C44-09F81CE930FE}"/>
              </a:ext>
            </a:extLst>
          </p:cNvPr>
          <p:cNvSpPr/>
          <p:nvPr/>
        </p:nvSpPr>
        <p:spPr>
          <a:xfrm rot="1473916">
            <a:off x="6907714" y="3030322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68039A-1D04-4BFE-B162-8A07C8A0BE3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603436" y="2869191"/>
            <a:ext cx="682029" cy="181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1976A60-C443-40C6-8F1E-B865CAF91618}"/>
              </a:ext>
            </a:extLst>
          </p:cNvPr>
          <p:cNvSpPr/>
          <p:nvPr/>
        </p:nvSpPr>
        <p:spPr>
          <a:xfrm rot="20151959">
            <a:off x="7344787" y="1292278"/>
            <a:ext cx="1073983" cy="5530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Location</a:t>
            </a: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5A160B-A5F2-4B7B-9957-0F31E487973A}"/>
              </a:ext>
            </a:extLst>
          </p:cNvPr>
          <p:cNvSpPr/>
          <p:nvPr/>
        </p:nvSpPr>
        <p:spPr>
          <a:xfrm rot="19632942">
            <a:off x="5921414" y="889798"/>
            <a:ext cx="1172143" cy="4729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Room_N0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B04C4C-21CC-4E43-8278-86C3636AFC6B}"/>
              </a:ext>
            </a:extLst>
          </p:cNvPr>
          <p:cNvCxnSpPr>
            <a:cxnSpLocks/>
          </p:cNvCxnSpPr>
          <p:nvPr/>
        </p:nvCxnSpPr>
        <p:spPr>
          <a:xfrm>
            <a:off x="8103039" y="1761561"/>
            <a:ext cx="482190" cy="679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4BE77C-F9B4-42C4-9C82-7A00A636A501}"/>
              </a:ext>
            </a:extLst>
          </p:cNvPr>
          <p:cNvCxnSpPr>
            <a:cxnSpLocks/>
          </p:cNvCxnSpPr>
          <p:nvPr/>
        </p:nvCxnSpPr>
        <p:spPr>
          <a:xfrm flipH="1" flipV="1">
            <a:off x="6726790" y="1259751"/>
            <a:ext cx="796905" cy="212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29CE95-5C18-4E4B-AB54-12AC34B6C4AC}"/>
              </a:ext>
            </a:extLst>
          </p:cNvPr>
          <p:cNvSpPr/>
          <p:nvPr/>
        </p:nvSpPr>
        <p:spPr>
          <a:xfrm>
            <a:off x="7334719" y="0"/>
            <a:ext cx="1206221" cy="355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Floor_No</a:t>
            </a:r>
            <a:endParaRPr lang="en-US" sz="14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8C6566-5E65-4D28-84E1-1EF08AB00B06}"/>
              </a:ext>
            </a:extLst>
          </p:cNvPr>
          <p:cNvCxnSpPr>
            <a:cxnSpLocks/>
            <a:stCxn id="44" idx="4"/>
            <a:endCxn id="40" idx="0"/>
          </p:cNvCxnSpPr>
          <p:nvPr/>
        </p:nvCxnSpPr>
        <p:spPr>
          <a:xfrm flipH="1">
            <a:off x="7768723" y="355762"/>
            <a:ext cx="169107" cy="9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B8C3F801-1A38-4883-93BF-1179193BA315}"/>
              </a:ext>
            </a:extLst>
          </p:cNvPr>
          <p:cNvSpPr/>
          <p:nvPr/>
        </p:nvSpPr>
        <p:spPr>
          <a:xfrm>
            <a:off x="5292029" y="2400614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B5C905-DA1E-47EA-9D01-522512F6BBDB}"/>
              </a:ext>
            </a:extLst>
          </p:cNvPr>
          <p:cNvSpPr/>
          <p:nvPr/>
        </p:nvSpPr>
        <p:spPr>
          <a:xfrm>
            <a:off x="5721644" y="2516681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Allotted</a:t>
            </a:r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CCB9F4-18CE-4C1E-A03B-868D703F4655}"/>
              </a:ext>
            </a:extLst>
          </p:cNvPr>
          <p:cNvCxnSpPr>
            <a:cxnSpLocks/>
            <a:stCxn id="46" idx="1"/>
            <a:endCxn id="2" idx="3"/>
          </p:cNvCxnSpPr>
          <p:nvPr/>
        </p:nvCxnSpPr>
        <p:spPr>
          <a:xfrm flipH="1">
            <a:off x="3925475" y="2660376"/>
            <a:ext cx="136655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AD5CE0-323F-4773-A7FF-474647B5376D}"/>
              </a:ext>
            </a:extLst>
          </p:cNvPr>
          <p:cNvCxnSpPr>
            <a:cxnSpLocks/>
            <a:stCxn id="26" idx="1"/>
            <a:endCxn id="46" idx="3"/>
          </p:cNvCxnSpPr>
          <p:nvPr/>
        </p:nvCxnSpPr>
        <p:spPr>
          <a:xfrm flipH="1" flipV="1">
            <a:off x="6995015" y="2660376"/>
            <a:ext cx="1275562" cy="10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CC7D0C-A11C-4B98-AC2F-990EC5C336A8}"/>
              </a:ext>
            </a:extLst>
          </p:cNvPr>
          <p:cNvCxnSpPr>
            <a:cxnSpLocks/>
          </p:cNvCxnSpPr>
          <p:nvPr/>
        </p:nvCxnSpPr>
        <p:spPr>
          <a:xfrm>
            <a:off x="8144290" y="2516681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7867E3D-8EAC-422C-88C3-75E21CDF5C2F}"/>
              </a:ext>
            </a:extLst>
          </p:cNvPr>
          <p:cNvSpPr/>
          <p:nvPr/>
        </p:nvSpPr>
        <p:spPr>
          <a:xfrm>
            <a:off x="4150133" y="2579653"/>
            <a:ext cx="177039" cy="1529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D13C838-D195-4A97-9FA1-335FB043F0EF}"/>
              </a:ext>
            </a:extLst>
          </p:cNvPr>
          <p:cNvSpPr/>
          <p:nvPr/>
        </p:nvSpPr>
        <p:spPr>
          <a:xfrm>
            <a:off x="7890625" y="2583897"/>
            <a:ext cx="177039" cy="1529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37F4423-345E-4E81-B2BA-B54E82BF23F4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3925475" y="2665188"/>
            <a:ext cx="177912" cy="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735971-06FA-49C0-A754-801A15CFB56D}"/>
              </a:ext>
            </a:extLst>
          </p:cNvPr>
          <p:cNvCxnSpPr>
            <a:cxnSpLocks/>
          </p:cNvCxnSpPr>
          <p:nvPr/>
        </p:nvCxnSpPr>
        <p:spPr>
          <a:xfrm flipH="1" flipV="1">
            <a:off x="3910274" y="2516681"/>
            <a:ext cx="202091" cy="152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DBB92E-F217-458B-B8D5-29A4E50F4397}"/>
              </a:ext>
            </a:extLst>
          </p:cNvPr>
          <p:cNvCxnSpPr>
            <a:cxnSpLocks/>
          </p:cNvCxnSpPr>
          <p:nvPr/>
        </p:nvCxnSpPr>
        <p:spPr>
          <a:xfrm flipH="1">
            <a:off x="3924279" y="2669204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A95263F-00EA-42D3-83AB-B2099A291D85}"/>
              </a:ext>
            </a:extLst>
          </p:cNvPr>
          <p:cNvSpPr/>
          <p:nvPr/>
        </p:nvSpPr>
        <p:spPr>
          <a:xfrm>
            <a:off x="10906733" y="2336727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Rent</a:t>
            </a:r>
            <a:endParaRPr lang="en-US" sz="14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0CD212-B85D-48EE-BBEF-498078CEB4A7}"/>
              </a:ext>
            </a:extLst>
          </p:cNvPr>
          <p:cNvCxnSpPr>
            <a:cxnSpLocks/>
            <a:stCxn id="56" idx="2"/>
            <a:endCxn id="26" idx="3"/>
          </p:cNvCxnSpPr>
          <p:nvPr/>
        </p:nvCxnSpPr>
        <p:spPr>
          <a:xfrm flipH="1">
            <a:off x="9966853" y="2613041"/>
            <a:ext cx="939880" cy="57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416756-EDA4-420F-BEC8-6175009AB94C}"/>
              </a:ext>
            </a:extLst>
          </p:cNvPr>
          <p:cNvSpPr txBox="1"/>
          <p:nvPr/>
        </p:nvSpPr>
        <p:spPr>
          <a:xfrm>
            <a:off x="78585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Student( StId, Name, DOB, Rid 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9FB20E-ED63-4D48-B6D1-F67D0E1F35CB}"/>
              </a:ext>
            </a:extLst>
          </p:cNvPr>
          <p:cNvCxnSpPr/>
          <p:nvPr/>
        </p:nvCxnSpPr>
        <p:spPr>
          <a:xfrm>
            <a:off x="1780300" y="472501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694659-E86D-40E6-BCAB-0738C0B56649}"/>
              </a:ext>
            </a:extLst>
          </p:cNvPr>
          <p:cNvCxnSpPr/>
          <p:nvPr/>
        </p:nvCxnSpPr>
        <p:spPr>
          <a:xfrm>
            <a:off x="3508290" y="4722664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84E8662-0821-44E0-9B51-DA7445D8A173}"/>
              </a:ext>
            </a:extLst>
          </p:cNvPr>
          <p:cNvSpPr txBox="1"/>
          <p:nvPr/>
        </p:nvSpPr>
        <p:spPr>
          <a:xfrm>
            <a:off x="780243" y="485978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St_Address( StId, City, Street, State, Zip_code 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62E3A5-8951-4224-9174-F20666DA9D4E}"/>
              </a:ext>
            </a:extLst>
          </p:cNvPr>
          <p:cNvCxnSpPr/>
          <p:nvPr/>
        </p:nvCxnSpPr>
        <p:spPr>
          <a:xfrm>
            <a:off x="2073380" y="5144703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F609F9-E61C-4C21-AEDF-9D6D280618A4}"/>
              </a:ext>
            </a:extLst>
          </p:cNvPr>
          <p:cNvSpPr txBox="1"/>
          <p:nvPr/>
        </p:nvSpPr>
        <p:spPr>
          <a:xfrm>
            <a:off x="760329" y="5285741"/>
            <a:ext cx="496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St_Contact_Info( StId, Contact 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40BC44-5D20-4E75-86CD-EAE5CE24D359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Room( RId, Room_Type, Rent, Capacity 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FD08A1-36CA-4D5E-81CE-0AF6885A36AA}"/>
              </a:ext>
            </a:extLst>
          </p:cNvPr>
          <p:cNvCxnSpPr/>
          <p:nvPr/>
        </p:nvCxnSpPr>
        <p:spPr>
          <a:xfrm>
            <a:off x="7616051" y="465233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9E292A-3C92-45D5-844A-A2525DC17F6A}"/>
              </a:ext>
            </a:extLst>
          </p:cNvPr>
          <p:cNvSpPr txBox="1"/>
          <p:nvPr/>
        </p:nvSpPr>
        <p:spPr>
          <a:xfrm>
            <a:off x="6799954" y="480614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R_Location( RId, Room_No, Floor_No 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600477-8AC3-47AC-A3BB-49C70F425467}"/>
              </a:ext>
            </a:extLst>
          </p:cNvPr>
          <p:cNvCxnSpPr/>
          <p:nvPr/>
        </p:nvCxnSpPr>
        <p:spPr>
          <a:xfrm>
            <a:off x="8122492" y="5080688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1F0153-7029-4D99-A106-901D543F06AE}"/>
              </a:ext>
            </a:extLst>
          </p:cNvPr>
          <p:cNvSpPr txBox="1"/>
          <p:nvPr/>
        </p:nvSpPr>
        <p:spPr>
          <a:xfrm>
            <a:off x="6799954" y="5311135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R_Facilities( RId, Facilities 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138A6D-46C5-42F1-BC3C-792413848DE3}"/>
              </a:ext>
            </a:extLst>
          </p:cNvPr>
          <p:cNvCxnSpPr/>
          <p:nvPr/>
        </p:nvCxnSpPr>
        <p:spPr>
          <a:xfrm>
            <a:off x="8080287" y="5599742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F0351E9-DA40-42B3-B96B-984156191638}"/>
              </a:ext>
            </a:extLst>
          </p:cNvPr>
          <p:cNvSpPr txBox="1"/>
          <p:nvPr/>
        </p:nvSpPr>
        <p:spPr>
          <a:xfrm>
            <a:off x="6799954" y="5816121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Student_Alloted( RId, StId 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11E9FD-7402-4B71-A6D2-1B6248B0DA1A}"/>
              </a:ext>
            </a:extLst>
          </p:cNvPr>
          <p:cNvCxnSpPr>
            <a:cxnSpLocks/>
          </p:cNvCxnSpPr>
          <p:nvPr/>
        </p:nvCxnSpPr>
        <p:spPr>
          <a:xfrm>
            <a:off x="8605003" y="611002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D52B896-9176-4630-8638-A83CCFF6ED4E}"/>
              </a:ext>
            </a:extLst>
          </p:cNvPr>
          <p:cNvCxnSpPr/>
          <p:nvPr/>
        </p:nvCxnSpPr>
        <p:spPr>
          <a:xfrm>
            <a:off x="2559016" y="55714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8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6D2608-3DD1-4522-A735-29A54C630A3D}"/>
              </a:ext>
            </a:extLst>
          </p:cNvPr>
          <p:cNvSpPr/>
          <p:nvPr/>
        </p:nvSpPr>
        <p:spPr>
          <a:xfrm>
            <a:off x="2339713" y="2495489"/>
            <a:ext cx="1948849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Mess_Manager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A5A534-A274-4E18-96D3-36EF3AB1C997}"/>
              </a:ext>
            </a:extLst>
          </p:cNvPr>
          <p:cNvSpPr/>
          <p:nvPr/>
        </p:nvSpPr>
        <p:spPr>
          <a:xfrm>
            <a:off x="2246226" y="1493739"/>
            <a:ext cx="923007" cy="3029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31469D-602D-4CF6-9442-6F29D1D05ECA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565571" y="1390546"/>
            <a:ext cx="258806" cy="1086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783AAB-63F0-492B-A521-E309D6879F88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707730" y="1796723"/>
            <a:ext cx="108866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0D57CBC-BF2A-4250-879B-B4B5AF01D623}"/>
              </a:ext>
            </a:extLst>
          </p:cNvPr>
          <p:cNvSpPr/>
          <p:nvPr/>
        </p:nvSpPr>
        <p:spPr>
          <a:xfrm rot="967747">
            <a:off x="3384342" y="1079877"/>
            <a:ext cx="968107" cy="3169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Mm_Id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A1B30E-F99F-473F-A407-A5BAAE1E48FC}"/>
              </a:ext>
            </a:extLst>
          </p:cNvPr>
          <p:cNvSpPr/>
          <p:nvPr/>
        </p:nvSpPr>
        <p:spPr>
          <a:xfrm>
            <a:off x="4027803" y="3305542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CB0861-5CD9-4347-B2BA-43F5B75C2EEE}"/>
              </a:ext>
            </a:extLst>
          </p:cNvPr>
          <p:cNvSpPr/>
          <p:nvPr/>
        </p:nvSpPr>
        <p:spPr>
          <a:xfrm>
            <a:off x="3922927" y="3197171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3AA055-3B47-4966-8FA6-5FEDBF75788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786423" y="2939391"/>
            <a:ext cx="364940" cy="3817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56B3B6-5413-4175-9082-CDAE979A7051}"/>
              </a:ext>
            </a:extLst>
          </p:cNvPr>
          <p:cNvSpPr/>
          <p:nvPr/>
        </p:nvSpPr>
        <p:spPr>
          <a:xfrm rot="19633434">
            <a:off x="4428297" y="120841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Hostel_Manged</a:t>
            </a:r>
            <a:endParaRPr lang="en-US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56EB1-45F7-40B7-85D7-05EE1F1C78F2}"/>
              </a:ext>
            </a:extLst>
          </p:cNvPr>
          <p:cNvSpPr/>
          <p:nvPr/>
        </p:nvSpPr>
        <p:spPr>
          <a:xfrm rot="19822599">
            <a:off x="4337131" y="107284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15D4DA-B96D-4DDB-9F54-628EC5A5A5B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864841" y="1790035"/>
            <a:ext cx="560630" cy="687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0931F2-D82F-4E12-BE9B-3269D89C662D}"/>
              </a:ext>
            </a:extLst>
          </p:cNvPr>
          <p:cNvCxnSpPr>
            <a:cxnSpLocks/>
          </p:cNvCxnSpPr>
          <p:nvPr/>
        </p:nvCxnSpPr>
        <p:spPr>
          <a:xfrm>
            <a:off x="3627508" y="1270760"/>
            <a:ext cx="400295" cy="121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C39742D-7629-498B-93DA-BFE537D2227B}"/>
              </a:ext>
            </a:extLst>
          </p:cNvPr>
          <p:cNvSpPr/>
          <p:nvPr/>
        </p:nvSpPr>
        <p:spPr>
          <a:xfrm rot="1505780">
            <a:off x="1524412" y="3413090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46265-089E-48B2-9721-14CE441CA8B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39301" y="2947915"/>
            <a:ext cx="352202" cy="4916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3026833-7263-46A7-B931-758A2F5FCBAD}"/>
              </a:ext>
            </a:extLst>
          </p:cNvPr>
          <p:cNvSpPr/>
          <p:nvPr/>
        </p:nvSpPr>
        <p:spPr>
          <a:xfrm>
            <a:off x="2744154" y="3347905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25893-E61B-4F82-8330-E223C4122C7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214449" y="2942750"/>
            <a:ext cx="99689" cy="422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9B239AB-50E1-4CAF-ACF5-4D520C08225E}"/>
              </a:ext>
            </a:extLst>
          </p:cNvPr>
          <p:cNvSpPr/>
          <p:nvPr/>
        </p:nvSpPr>
        <p:spPr>
          <a:xfrm>
            <a:off x="878476" y="1569046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A1B5D0-898E-4831-8076-8E37C366EFF1}"/>
              </a:ext>
            </a:extLst>
          </p:cNvPr>
          <p:cNvSpPr/>
          <p:nvPr/>
        </p:nvSpPr>
        <p:spPr>
          <a:xfrm>
            <a:off x="302297" y="874429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E195FE-919F-4485-88CB-496CD7AC27A2}"/>
              </a:ext>
            </a:extLst>
          </p:cNvPr>
          <p:cNvSpPr/>
          <p:nvPr/>
        </p:nvSpPr>
        <p:spPr>
          <a:xfrm>
            <a:off x="782326" y="2923123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2C5495-0633-45B9-9490-A3E48AE31E1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852158" y="1924913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D62D8-B4A9-42DE-AC89-F56ED1BA08C3}"/>
              </a:ext>
            </a:extLst>
          </p:cNvPr>
          <p:cNvCxnSpPr>
            <a:cxnSpLocks/>
            <a:stCxn id="18" idx="1"/>
            <a:endCxn id="19" idx="4"/>
          </p:cNvCxnSpPr>
          <p:nvPr/>
        </p:nvCxnSpPr>
        <p:spPr>
          <a:xfrm flipH="1" flipV="1">
            <a:off x="926367" y="1227771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0EB26C-EEDF-4679-806B-F7BD50C6E584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1242605" y="1985970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CBB29A1-2AC6-42A1-A1F0-81C7C52164ED}"/>
              </a:ext>
            </a:extLst>
          </p:cNvPr>
          <p:cNvSpPr/>
          <p:nvPr/>
        </p:nvSpPr>
        <p:spPr>
          <a:xfrm>
            <a:off x="1550437" y="604886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2A9944-9FC8-4932-9D00-439A27DD4459}"/>
              </a:ext>
            </a:extLst>
          </p:cNvPr>
          <p:cNvCxnSpPr>
            <a:cxnSpLocks/>
            <a:stCxn id="24" idx="4"/>
            <a:endCxn id="18" idx="7"/>
          </p:cNvCxnSpPr>
          <p:nvPr/>
        </p:nvCxnSpPr>
        <p:spPr>
          <a:xfrm flipH="1">
            <a:off x="1852158" y="888768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DEDFCC-C789-4E57-BE66-235ED8366503}"/>
              </a:ext>
            </a:extLst>
          </p:cNvPr>
          <p:cNvSpPr/>
          <p:nvPr/>
        </p:nvSpPr>
        <p:spPr>
          <a:xfrm>
            <a:off x="110515" y="2271384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8D50FE-A9FF-4D88-9C66-60D3FB9B6B7C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flipV="1">
            <a:off x="596007" y="1924913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23EFE0-56B4-4F88-9182-68859D3A4769}"/>
              </a:ext>
            </a:extLst>
          </p:cNvPr>
          <p:cNvSpPr/>
          <p:nvPr/>
        </p:nvSpPr>
        <p:spPr>
          <a:xfrm>
            <a:off x="2905328" y="3424893"/>
            <a:ext cx="4635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67758E-9CE0-4163-BB28-806B976DB98B}"/>
              </a:ext>
            </a:extLst>
          </p:cNvPr>
          <p:cNvSpPr/>
          <p:nvPr/>
        </p:nvSpPr>
        <p:spPr>
          <a:xfrm>
            <a:off x="8381094" y="2500872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2E75AD-B34D-4880-8207-EA80BA4D6CB9}"/>
              </a:ext>
            </a:extLst>
          </p:cNvPr>
          <p:cNvSpPr/>
          <p:nvPr/>
        </p:nvSpPr>
        <p:spPr>
          <a:xfrm rot="924217">
            <a:off x="10747325" y="803402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215D25-9A84-4CE9-924B-65C0C0590B7F}"/>
              </a:ext>
            </a:extLst>
          </p:cNvPr>
          <p:cNvCxnSpPr>
            <a:cxnSpLocks/>
          </p:cNvCxnSpPr>
          <p:nvPr/>
        </p:nvCxnSpPr>
        <p:spPr>
          <a:xfrm>
            <a:off x="11012448" y="1111752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9E462A-4C31-4AF3-BFF1-2141A0457B12}"/>
              </a:ext>
            </a:extLst>
          </p:cNvPr>
          <p:cNvSpPr/>
          <p:nvPr/>
        </p:nvSpPr>
        <p:spPr>
          <a:xfrm>
            <a:off x="8899048" y="847372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4979CF-D9B8-42E5-BD1E-5AE7EAD67C1B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600489" y="1346104"/>
            <a:ext cx="1629257" cy="1149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DB2083-C059-4945-8381-52263F53FF6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flipH="1">
            <a:off x="9229232" y="1249031"/>
            <a:ext cx="371258" cy="125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97E3EDB-A711-4029-8BCA-22738B3889D7}"/>
              </a:ext>
            </a:extLst>
          </p:cNvPr>
          <p:cNvSpPr/>
          <p:nvPr/>
        </p:nvSpPr>
        <p:spPr>
          <a:xfrm rot="20843277">
            <a:off x="8864566" y="3404683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CC12DD-B795-4CE5-8B9F-48888C26E2B2}"/>
              </a:ext>
            </a:extLst>
          </p:cNvPr>
          <p:cNvSpPr/>
          <p:nvPr/>
        </p:nvSpPr>
        <p:spPr>
          <a:xfrm rot="20938254">
            <a:off x="8742234" y="3280215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FDE95A-2B33-4296-BF78-3879095A1777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H="1" flipV="1">
            <a:off x="9229232" y="2948133"/>
            <a:ext cx="275114" cy="3376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1DA587F-A6B7-4DEE-93BB-8F6DBBD9CA10}"/>
              </a:ext>
            </a:extLst>
          </p:cNvPr>
          <p:cNvSpPr/>
          <p:nvPr/>
        </p:nvSpPr>
        <p:spPr>
          <a:xfrm>
            <a:off x="6966126" y="3197171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05E2F2-6816-48C1-8101-B074C818C5B4}"/>
              </a:ext>
            </a:extLst>
          </p:cNvPr>
          <p:cNvSpPr/>
          <p:nvPr/>
        </p:nvSpPr>
        <p:spPr>
          <a:xfrm>
            <a:off x="6839839" y="3100577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2C0788-F903-4888-AADC-907583EC2AF8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310377" y="2947915"/>
            <a:ext cx="688113" cy="247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6F0D131-BCFA-4865-81CF-EEC85F938AD3}"/>
              </a:ext>
            </a:extLst>
          </p:cNvPr>
          <p:cNvSpPr/>
          <p:nvPr/>
        </p:nvSpPr>
        <p:spPr>
          <a:xfrm rot="1473916">
            <a:off x="8152133" y="1381887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A93219-32CF-49EA-9B7B-1C90DFAB3236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661915" y="1808907"/>
            <a:ext cx="185940" cy="692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9F87B03-E784-4678-915F-45F09117371F}"/>
              </a:ext>
            </a:extLst>
          </p:cNvPr>
          <p:cNvSpPr/>
          <p:nvPr/>
        </p:nvSpPr>
        <p:spPr>
          <a:xfrm>
            <a:off x="7046307" y="1588217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10C34B-2F52-469B-96DB-644AE87B13BB}"/>
              </a:ext>
            </a:extLst>
          </p:cNvPr>
          <p:cNvSpPr/>
          <p:nvPr/>
        </p:nvSpPr>
        <p:spPr>
          <a:xfrm rot="21275365">
            <a:off x="6771849" y="58057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D28284-9D36-4F91-AEE1-B367ED2552D8}"/>
              </a:ext>
            </a:extLst>
          </p:cNvPr>
          <p:cNvSpPr/>
          <p:nvPr/>
        </p:nvSpPr>
        <p:spPr>
          <a:xfrm>
            <a:off x="5597652" y="1569046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2119-79AA-4046-A417-2E21AB362647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8019989" y="1944084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D8EA1D-E382-4779-8D83-2B9AE96FAD29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H="1" flipV="1">
            <a:off x="7412578" y="410612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74F6EA-140D-4D34-9E5F-04B9F2BE7BE8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518209" y="1754657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6B3CBFA-FB79-4B45-A755-D3853F602446}"/>
              </a:ext>
            </a:extLst>
          </p:cNvPr>
          <p:cNvSpPr/>
          <p:nvPr/>
        </p:nvSpPr>
        <p:spPr>
          <a:xfrm>
            <a:off x="7670378" y="624862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5C789F-9383-4300-B56F-323AE94EAB4E}"/>
              </a:ext>
            </a:extLst>
          </p:cNvPr>
          <p:cNvCxnSpPr>
            <a:cxnSpLocks/>
            <a:stCxn id="49" idx="4"/>
            <a:endCxn id="43" idx="7"/>
          </p:cNvCxnSpPr>
          <p:nvPr/>
        </p:nvCxnSpPr>
        <p:spPr>
          <a:xfrm flipH="1">
            <a:off x="8019989" y="908744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E32A267-F0D8-4F85-901D-1DCB731D5168}"/>
              </a:ext>
            </a:extLst>
          </p:cNvPr>
          <p:cNvSpPr/>
          <p:nvPr/>
        </p:nvSpPr>
        <p:spPr>
          <a:xfrm rot="19644418">
            <a:off x="5891511" y="748999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5AF28F-EAD0-4460-B759-7716A48235A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569427" y="1033385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829D86A-C09C-4B81-B8BE-C9BE00E22A2E}"/>
              </a:ext>
            </a:extLst>
          </p:cNvPr>
          <p:cNvSpPr/>
          <p:nvPr/>
        </p:nvSpPr>
        <p:spPr>
          <a:xfrm rot="16200000">
            <a:off x="11134775" y="2176075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25E0E-DD87-4268-80F7-565FB6E6ADD5}"/>
              </a:ext>
            </a:extLst>
          </p:cNvPr>
          <p:cNvSpPr/>
          <p:nvPr/>
        </p:nvSpPr>
        <p:spPr>
          <a:xfrm rot="16389165">
            <a:off x="11043609" y="2040506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1A0559-FB8F-4F28-9374-54D93F079811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10073403" y="2402548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C328459-5A12-49B4-B18B-4FDC49CB188F}"/>
              </a:ext>
            </a:extLst>
          </p:cNvPr>
          <p:cNvSpPr/>
          <p:nvPr/>
        </p:nvSpPr>
        <p:spPr>
          <a:xfrm rot="19633434">
            <a:off x="10480785" y="3266412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2F1FAD-44C2-405C-865C-8FD7DED82A4E}"/>
              </a:ext>
            </a:extLst>
          </p:cNvPr>
          <p:cNvSpPr/>
          <p:nvPr/>
        </p:nvSpPr>
        <p:spPr>
          <a:xfrm rot="19822599">
            <a:off x="10395872" y="3129711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29B69B-C996-4733-8AEF-61AB10588CE0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073403" y="2936872"/>
            <a:ext cx="785208" cy="2485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EB73ACB3-8046-41B3-BF28-3ED0566297D2}"/>
              </a:ext>
            </a:extLst>
          </p:cNvPr>
          <p:cNvSpPr/>
          <p:nvPr/>
        </p:nvSpPr>
        <p:spPr>
          <a:xfrm>
            <a:off x="5402546" y="2454546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8B7197-56F6-45F7-9F4D-119BCC49309B}"/>
              </a:ext>
            </a:extLst>
          </p:cNvPr>
          <p:cNvSpPr/>
          <p:nvPr/>
        </p:nvSpPr>
        <p:spPr>
          <a:xfrm>
            <a:off x="5733328" y="2583105"/>
            <a:ext cx="1113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FFFF00"/>
                </a:solidFill>
              </a:rPr>
              <a:t>Responsibility</a:t>
            </a:r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C363F3-EBF7-4CA9-AFD3-30367BF6617D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>
            <a:off x="4288562" y="2714308"/>
            <a:ext cx="111398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13E3DB5-894D-492C-92CE-CE8AA4D9FF61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7105532" y="2714308"/>
            <a:ext cx="1275562" cy="10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B45CD2A-B384-47B2-B7AD-C3883FC5CF60}"/>
              </a:ext>
            </a:extLst>
          </p:cNvPr>
          <p:cNvCxnSpPr>
            <a:cxnSpLocks/>
          </p:cNvCxnSpPr>
          <p:nvPr/>
        </p:nvCxnSpPr>
        <p:spPr>
          <a:xfrm>
            <a:off x="8138926" y="258816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6004810-3715-48BD-9563-5015211B58CC}"/>
              </a:ext>
            </a:extLst>
          </p:cNvPr>
          <p:cNvCxnSpPr>
            <a:cxnSpLocks/>
          </p:cNvCxnSpPr>
          <p:nvPr/>
        </p:nvCxnSpPr>
        <p:spPr>
          <a:xfrm>
            <a:off x="4457043" y="258037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016DF6-7FE8-4C64-96AB-BAC3EF83CB16}"/>
              </a:ext>
            </a:extLst>
          </p:cNvPr>
          <p:cNvCxnSpPr>
            <a:cxnSpLocks/>
          </p:cNvCxnSpPr>
          <p:nvPr/>
        </p:nvCxnSpPr>
        <p:spPr>
          <a:xfrm>
            <a:off x="4550825" y="2580376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E48D8F-DB5F-41FE-AF17-D7AEAFCA9C13}"/>
              </a:ext>
            </a:extLst>
          </p:cNvPr>
          <p:cNvSpPr txBox="1"/>
          <p:nvPr/>
        </p:nvSpPr>
        <p:spPr>
          <a:xfrm>
            <a:off x="77086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Mess_Manager( MmId, Name, DOB 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C3B727C-59DF-49E1-941F-0D3DBD639E75}"/>
              </a:ext>
            </a:extLst>
          </p:cNvPr>
          <p:cNvCxnSpPr>
            <a:cxnSpLocks/>
          </p:cNvCxnSpPr>
          <p:nvPr/>
        </p:nvCxnSpPr>
        <p:spPr>
          <a:xfrm>
            <a:off x="2491503" y="4710499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6D76E49-B7A9-4789-AE5B-03A5F79B8EE8}"/>
              </a:ext>
            </a:extLst>
          </p:cNvPr>
          <p:cNvSpPr txBox="1"/>
          <p:nvPr/>
        </p:nvSpPr>
        <p:spPr>
          <a:xfrm>
            <a:off x="737606" y="4846062"/>
            <a:ext cx="51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Mm_Address( MmId, City, Street, State, Zip_code 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CC34A4-828B-4E2B-84B7-C53DBAF4F325}"/>
              </a:ext>
            </a:extLst>
          </p:cNvPr>
          <p:cNvSpPr txBox="1"/>
          <p:nvPr/>
        </p:nvSpPr>
        <p:spPr>
          <a:xfrm>
            <a:off x="699104" y="5343824"/>
            <a:ext cx="513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Mm_Contact_Info( MmId, Contact 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868FC7-6BE3-4935-B0A4-0BDC631468A7}"/>
              </a:ext>
            </a:extLst>
          </p:cNvPr>
          <p:cNvCxnSpPr>
            <a:cxnSpLocks/>
          </p:cNvCxnSpPr>
          <p:nvPr/>
        </p:nvCxnSpPr>
        <p:spPr>
          <a:xfrm>
            <a:off x="2235922" y="5139062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D1451D-581D-455E-97D5-6DC8ECFEC007}"/>
              </a:ext>
            </a:extLst>
          </p:cNvPr>
          <p:cNvCxnSpPr>
            <a:cxnSpLocks/>
          </p:cNvCxnSpPr>
          <p:nvPr/>
        </p:nvCxnSpPr>
        <p:spPr>
          <a:xfrm>
            <a:off x="2903404" y="6107557"/>
            <a:ext cx="10058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4DFBFC6-0E31-4384-962F-A793E9A6E504}"/>
              </a:ext>
            </a:extLst>
          </p:cNvPr>
          <p:cNvSpPr txBox="1"/>
          <p:nvPr/>
        </p:nvSpPr>
        <p:spPr>
          <a:xfrm>
            <a:off x="653021" y="5820306"/>
            <a:ext cx="586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Mm_Hostel_Manged( MmId, HId 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63F-EECD-45F7-981D-29142FBF87A9}"/>
              </a:ext>
            </a:extLst>
          </p:cNvPr>
          <p:cNvCxnSpPr>
            <a:cxnSpLocks/>
          </p:cNvCxnSpPr>
          <p:nvPr/>
        </p:nvCxnSpPr>
        <p:spPr>
          <a:xfrm flipH="1" flipV="1">
            <a:off x="8193670" y="2724504"/>
            <a:ext cx="179118" cy="188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8C33424-2532-4BA8-AA38-0169BD8AE9D4}"/>
              </a:ext>
            </a:extLst>
          </p:cNvPr>
          <p:cNvCxnSpPr>
            <a:cxnSpLocks/>
          </p:cNvCxnSpPr>
          <p:nvPr/>
        </p:nvCxnSpPr>
        <p:spPr>
          <a:xfrm flipH="1">
            <a:off x="8193670" y="2540000"/>
            <a:ext cx="187424" cy="174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BE1C8F-36B1-4CE3-AD78-5B6617C959A9}"/>
              </a:ext>
            </a:extLst>
          </p:cNvPr>
          <p:cNvCxnSpPr>
            <a:cxnSpLocks/>
          </p:cNvCxnSpPr>
          <p:nvPr/>
        </p:nvCxnSpPr>
        <p:spPr>
          <a:xfrm>
            <a:off x="2731248" y="5621242"/>
            <a:ext cx="13716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BBD9090-4E88-447A-8150-7E2B3CE5CBF3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HId, Name, Capacity, MmId 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E7FD90-0228-41AD-BF73-E95350AD2EC0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3D9A4A5-CEC9-466F-B12F-E42F9F669F18}"/>
              </a:ext>
            </a:extLst>
          </p:cNvPr>
          <p:cNvCxnSpPr/>
          <p:nvPr/>
        </p:nvCxnSpPr>
        <p:spPr>
          <a:xfrm>
            <a:off x="9822835" y="4676772"/>
            <a:ext cx="5486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651888F-672A-446B-8CE1-81FC8B4E3F6F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2E2495-3A12-47C0-8528-B49D2ED85891}"/>
              </a:ext>
            </a:extLst>
          </p:cNvPr>
          <p:cNvCxnSpPr/>
          <p:nvPr/>
        </p:nvCxnSpPr>
        <p:spPr>
          <a:xfrm>
            <a:off x="8063674" y="498234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E939EF-EB51-42B7-A698-B1E479FEA3A9}"/>
              </a:ext>
            </a:extLst>
          </p:cNvPr>
          <p:cNvSpPr txBox="1"/>
          <p:nvPr/>
        </p:nvSpPr>
        <p:spPr>
          <a:xfrm>
            <a:off x="6778006" y="504264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8AAE116-96F5-43FE-938B-BD265FD054D8}"/>
              </a:ext>
            </a:extLst>
          </p:cNvPr>
          <p:cNvCxnSpPr>
            <a:cxnSpLocks/>
          </p:cNvCxnSpPr>
          <p:nvPr/>
        </p:nvCxnSpPr>
        <p:spPr>
          <a:xfrm>
            <a:off x="7923213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FEE8108-F2A7-412F-A2C1-67D210F1A9A6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274E33-7CA9-40E7-9F0D-8969D92F03ED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CF13981-C1FD-4F6D-A330-CB0F16493394}"/>
              </a:ext>
            </a:extLst>
          </p:cNvPr>
          <p:cNvSpPr txBox="1"/>
          <p:nvPr/>
        </p:nvSpPr>
        <p:spPr>
          <a:xfrm>
            <a:off x="6782258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93CA27-2F84-492D-B4C9-31AD5894AAA8}"/>
              </a:ext>
            </a:extLst>
          </p:cNvPr>
          <p:cNvCxnSpPr/>
          <p:nvPr/>
        </p:nvCxnSpPr>
        <p:spPr>
          <a:xfrm>
            <a:off x="8098650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6FDFC4A-1DC4-4A6C-8C43-4B857B411AA2}"/>
              </a:ext>
            </a:extLst>
          </p:cNvPr>
          <p:cNvSpPr txBox="1"/>
          <p:nvPr/>
        </p:nvSpPr>
        <p:spPr>
          <a:xfrm>
            <a:off x="6749438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E6A8A23-98A3-4262-BEE3-D0F0AFFCB3A6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97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D5397-E8E5-4D66-9A0C-F649F0889BA9}"/>
              </a:ext>
            </a:extLst>
          </p:cNvPr>
          <p:cNvSpPr/>
          <p:nvPr/>
        </p:nvSpPr>
        <p:spPr>
          <a:xfrm>
            <a:off x="2274169" y="2495490"/>
            <a:ext cx="1843973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Hostel_Owner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BF800-5243-4CF9-AD7D-CC2F30BC7418}"/>
              </a:ext>
            </a:extLst>
          </p:cNvPr>
          <p:cNvSpPr/>
          <p:nvPr/>
        </p:nvSpPr>
        <p:spPr>
          <a:xfrm>
            <a:off x="2180683" y="1477653"/>
            <a:ext cx="846430" cy="3190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D556C7-B6B3-4296-9413-9F499F7C3CFE}"/>
              </a:ext>
            </a:extLst>
          </p:cNvPr>
          <p:cNvCxnSpPr>
            <a:cxnSpLocks/>
          </p:cNvCxnSpPr>
          <p:nvPr/>
        </p:nvCxnSpPr>
        <p:spPr>
          <a:xfrm flipH="1">
            <a:off x="3500025" y="1446870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DCF846-B334-4F4B-98E9-F42D413CF2E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603898" y="1796724"/>
            <a:ext cx="147154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E697E57-F3C9-405A-908E-02F01085893C}"/>
              </a:ext>
            </a:extLst>
          </p:cNvPr>
          <p:cNvSpPr/>
          <p:nvPr/>
        </p:nvSpPr>
        <p:spPr>
          <a:xfrm rot="747566">
            <a:off x="3329212" y="1006374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9E2877-A7D8-428E-9E4F-97BED4EA2B07}"/>
              </a:ext>
            </a:extLst>
          </p:cNvPr>
          <p:cNvSpPr/>
          <p:nvPr/>
        </p:nvSpPr>
        <p:spPr>
          <a:xfrm>
            <a:off x="2504184" y="3369773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6C7488-3902-4A66-9C1E-2C88B4930E78}"/>
              </a:ext>
            </a:extLst>
          </p:cNvPr>
          <p:cNvSpPr/>
          <p:nvPr/>
        </p:nvSpPr>
        <p:spPr>
          <a:xfrm>
            <a:off x="2399308" y="3261402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D4C80-24B4-42F7-BC11-B6D4AF32D540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179239" y="2942751"/>
            <a:ext cx="16917" cy="3186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2EE69D3-736A-422F-8CA8-0CE94126B0DB}"/>
              </a:ext>
            </a:extLst>
          </p:cNvPr>
          <p:cNvSpPr/>
          <p:nvPr/>
        </p:nvSpPr>
        <p:spPr>
          <a:xfrm rot="19633434">
            <a:off x="4142153" y="3203899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Hostels_owned</a:t>
            </a:r>
            <a:endParaRPr lang="en-US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2BEC7-D850-432F-B43B-A4950BABF0A9}"/>
              </a:ext>
            </a:extLst>
          </p:cNvPr>
          <p:cNvSpPr/>
          <p:nvPr/>
        </p:nvSpPr>
        <p:spPr>
          <a:xfrm rot="19822599">
            <a:off x="4050987" y="3068330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19E05-0F22-42D5-AD28-F8A2FEDD9964}"/>
              </a:ext>
            </a:extLst>
          </p:cNvPr>
          <p:cNvCxnSpPr>
            <a:cxnSpLocks/>
          </p:cNvCxnSpPr>
          <p:nvPr/>
        </p:nvCxnSpPr>
        <p:spPr>
          <a:xfrm flipH="1" flipV="1">
            <a:off x="4097951" y="2923124"/>
            <a:ext cx="439526" cy="195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EBEC7-46CC-4602-95C4-40BDDDCC7CC4}"/>
              </a:ext>
            </a:extLst>
          </p:cNvPr>
          <p:cNvCxnSpPr>
            <a:cxnSpLocks/>
          </p:cNvCxnSpPr>
          <p:nvPr/>
        </p:nvCxnSpPr>
        <p:spPr>
          <a:xfrm>
            <a:off x="3770119" y="1289497"/>
            <a:ext cx="404497" cy="977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3A56C59-B3E9-448E-A20E-FFD6B849BAF3}"/>
              </a:ext>
            </a:extLst>
          </p:cNvPr>
          <p:cNvSpPr/>
          <p:nvPr/>
        </p:nvSpPr>
        <p:spPr>
          <a:xfrm rot="1505780">
            <a:off x="1374748" y="3402847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8D945-4385-42BE-8136-1562D2147BEE}"/>
              </a:ext>
            </a:extLst>
          </p:cNvPr>
          <p:cNvCxnSpPr>
            <a:cxnSpLocks/>
          </p:cNvCxnSpPr>
          <p:nvPr/>
        </p:nvCxnSpPr>
        <p:spPr>
          <a:xfrm flipV="1">
            <a:off x="1989637" y="2923124"/>
            <a:ext cx="295913" cy="506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62B5C4C-43FB-43E1-AA52-8F7A5E2E9B59}"/>
              </a:ext>
            </a:extLst>
          </p:cNvPr>
          <p:cNvSpPr/>
          <p:nvPr/>
        </p:nvSpPr>
        <p:spPr>
          <a:xfrm>
            <a:off x="4240930" y="1727710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0FB811-D2E7-491B-B5BA-BAA8CE4CA217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856178" y="2109471"/>
            <a:ext cx="497315" cy="387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F8432D9-4CB4-4550-8B1D-9AF5C69016B5}"/>
              </a:ext>
            </a:extLst>
          </p:cNvPr>
          <p:cNvSpPr/>
          <p:nvPr/>
        </p:nvSpPr>
        <p:spPr>
          <a:xfrm>
            <a:off x="812932" y="1569047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8FE852-C99F-4950-B889-B6CD14CEDF0A}"/>
              </a:ext>
            </a:extLst>
          </p:cNvPr>
          <p:cNvSpPr/>
          <p:nvPr/>
        </p:nvSpPr>
        <p:spPr>
          <a:xfrm>
            <a:off x="236753" y="874430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AED413-F3AF-44FE-A397-2C838A1D15F8}"/>
              </a:ext>
            </a:extLst>
          </p:cNvPr>
          <p:cNvSpPr/>
          <p:nvPr/>
        </p:nvSpPr>
        <p:spPr>
          <a:xfrm>
            <a:off x="716782" y="2923124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9C5084-2657-4564-9260-E8774F10C304}"/>
              </a:ext>
            </a:extLst>
          </p:cNvPr>
          <p:cNvCxnSpPr>
            <a:cxnSpLocks/>
          </p:cNvCxnSpPr>
          <p:nvPr/>
        </p:nvCxnSpPr>
        <p:spPr>
          <a:xfrm>
            <a:off x="1786614" y="1924914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4C8FEC-186C-48B5-802E-A4604DA7CE3A}"/>
              </a:ext>
            </a:extLst>
          </p:cNvPr>
          <p:cNvCxnSpPr>
            <a:cxnSpLocks/>
          </p:cNvCxnSpPr>
          <p:nvPr/>
        </p:nvCxnSpPr>
        <p:spPr>
          <a:xfrm flipH="1" flipV="1">
            <a:off x="860823" y="1227772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0187C-5F1C-4160-AFB8-FF2899A44C3E}"/>
              </a:ext>
            </a:extLst>
          </p:cNvPr>
          <p:cNvCxnSpPr>
            <a:cxnSpLocks/>
          </p:cNvCxnSpPr>
          <p:nvPr/>
        </p:nvCxnSpPr>
        <p:spPr>
          <a:xfrm flipV="1">
            <a:off x="1177061" y="1985971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A8AD08D-B1C9-4EA9-8CA7-EDC13F2FA29F}"/>
              </a:ext>
            </a:extLst>
          </p:cNvPr>
          <p:cNvSpPr/>
          <p:nvPr/>
        </p:nvSpPr>
        <p:spPr>
          <a:xfrm>
            <a:off x="1484893" y="604887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B9E386-089E-4B3A-89D4-946419EA61C7}"/>
              </a:ext>
            </a:extLst>
          </p:cNvPr>
          <p:cNvCxnSpPr>
            <a:cxnSpLocks/>
          </p:cNvCxnSpPr>
          <p:nvPr/>
        </p:nvCxnSpPr>
        <p:spPr>
          <a:xfrm flipH="1">
            <a:off x="1786614" y="888769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F99EC87-14BF-4F91-BCE5-D088581884B0}"/>
              </a:ext>
            </a:extLst>
          </p:cNvPr>
          <p:cNvSpPr/>
          <p:nvPr/>
        </p:nvSpPr>
        <p:spPr>
          <a:xfrm>
            <a:off x="44971" y="2271385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F93C5-0699-4B8F-859C-F6803326F493}"/>
              </a:ext>
            </a:extLst>
          </p:cNvPr>
          <p:cNvCxnSpPr>
            <a:cxnSpLocks/>
          </p:cNvCxnSpPr>
          <p:nvPr/>
        </p:nvCxnSpPr>
        <p:spPr>
          <a:xfrm flipV="1">
            <a:off x="530463" y="1924914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630F72C-AD07-4F67-B358-8142BDCB6016}"/>
              </a:ext>
            </a:extLst>
          </p:cNvPr>
          <p:cNvSpPr/>
          <p:nvPr/>
        </p:nvSpPr>
        <p:spPr>
          <a:xfrm>
            <a:off x="4383159" y="1812314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CC3B0A-821B-410A-A97D-79868CCF43D7}"/>
              </a:ext>
            </a:extLst>
          </p:cNvPr>
          <p:cNvSpPr/>
          <p:nvPr/>
        </p:nvSpPr>
        <p:spPr>
          <a:xfrm>
            <a:off x="8315550" y="2500873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2301BD-E08D-4EB4-9137-833E5335825C}"/>
              </a:ext>
            </a:extLst>
          </p:cNvPr>
          <p:cNvSpPr/>
          <p:nvPr/>
        </p:nvSpPr>
        <p:spPr>
          <a:xfrm rot="924217">
            <a:off x="10681781" y="80340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69F8B-37BF-4A3D-BBEC-EFF7EC7FB80D}"/>
              </a:ext>
            </a:extLst>
          </p:cNvPr>
          <p:cNvCxnSpPr>
            <a:cxnSpLocks/>
          </p:cNvCxnSpPr>
          <p:nvPr/>
        </p:nvCxnSpPr>
        <p:spPr>
          <a:xfrm>
            <a:off x="10946904" y="111175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DEC9F4B-4F89-4469-B2E5-5486C6C0473C}"/>
              </a:ext>
            </a:extLst>
          </p:cNvPr>
          <p:cNvSpPr/>
          <p:nvPr/>
        </p:nvSpPr>
        <p:spPr>
          <a:xfrm>
            <a:off x="8198438" y="1457785"/>
            <a:ext cx="1094267" cy="2669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F8286E-5259-4437-AF7E-1A70274351C9}"/>
              </a:ext>
            </a:extLst>
          </p:cNvPr>
          <p:cNvCxnSpPr>
            <a:cxnSpLocks/>
          </p:cNvCxnSpPr>
          <p:nvPr/>
        </p:nvCxnSpPr>
        <p:spPr>
          <a:xfrm flipH="1">
            <a:off x="9534946" y="1346105"/>
            <a:ext cx="1629256" cy="1149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0F345A-35C4-4170-81B8-AFDB110EDC0D}"/>
              </a:ext>
            </a:extLst>
          </p:cNvPr>
          <p:cNvCxnSpPr>
            <a:cxnSpLocks/>
          </p:cNvCxnSpPr>
          <p:nvPr/>
        </p:nvCxnSpPr>
        <p:spPr>
          <a:xfrm>
            <a:off x="8790233" y="1739363"/>
            <a:ext cx="0" cy="746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5EA7F18-4166-4505-9A89-ED2AFE3452F3}"/>
              </a:ext>
            </a:extLst>
          </p:cNvPr>
          <p:cNvSpPr/>
          <p:nvPr/>
        </p:nvSpPr>
        <p:spPr>
          <a:xfrm rot="20843277">
            <a:off x="8690345" y="3478809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13E3563-2DE8-4872-AE03-7F80CAB0C26C}"/>
              </a:ext>
            </a:extLst>
          </p:cNvPr>
          <p:cNvSpPr/>
          <p:nvPr/>
        </p:nvSpPr>
        <p:spPr>
          <a:xfrm rot="20938254">
            <a:off x="8568013" y="3354341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57CB05-B767-440B-9126-BB2EC354F4E4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9163688" y="2948134"/>
            <a:ext cx="166438" cy="4117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5D95823-2884-4D0D-A36B-753AF3ABFD5D}"/>
              </a:ext>
            </a:extLst>
          </p:cNvPr>
          <p:cNvSpPr/>
          <p:nvPr/>
        </p:nvSpPr>
        <p:spPr>
          <a:xfrm>
            <a:off x="6804058" y="3346902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0CD263-9F7F-4703-B38E-7D2CF9DBD91B}"/>
              </a:ext>
            </a:extLst>
          </p:cNvPr>
          <p:cNvSpPr/>
          <p:nvPr/>
        </p:nvSpPr>
        <p:spPr>
          <a:xfrm>
            <a:off x="6721370" y="3256227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EA2FD6-947E-4405-BCE3-EEB6894E2225}"/>
              </a:ext>
            </a:extLst>
          </p:cNvPr>
          <p:cNvCxnSpPr>
            <a:cxnSpLocks/>
          </p:cNvCxnSpPr>
          <p:nvPr/>
        </p:nvCxnSpPr>
        <p:spPr>
          <a:xfrm flipV="1">
            <a:off x="7539193" y="2942751"/>
            <a:ext cx="778244" cy="3075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F4CA3FD-4741-4159-8392-F7E5DCDEF2AF}"/>
              </a:ext>
            </a:extLst>
          </p:cNvPr>
          <p:cNvSpPr/>
          <p:nvPr/>
        </p:nvSpPr>
        <p:spPr>
          <a:xfrm rot="1473916">
            <a:off x="9314128" y="1099842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F49E7C-04DD-49E8-8CC6-41F6CEEEF13E}"/>
              </a:ext>
            </a:extLst>
          </p:cNvPr>
          <p:cNvCxnSpPr>
            <a:cxnSpLocks/>
            <a:stCxn id="41" idx="4"/>
            <a:endCxn id="29" idx="0"/>
          </p:cNvCxnSpPr>
          <p:nvPr/>
        </p:nvCxnSpPr>
        <p:spPr>
          <a:xfrm flipH="1">
            <a:off x="9163688" y="1526862"/>
            <a:ext cx="660222" cy="9740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017C593-7B4F-43C0-844A-AD6575F60A4D}"/>
              </a:ext>
            </a:extLst>
          </p:cNvPr>
          <p:cNvSpPr/>
          <p:nvPr/>
        </p:nvSpPr>
        <p:spPr>
          <a:xfrm>
            <a:off x="6980763" y="158821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A4F7D9-D0DC-4DDB-B6C3-4E09C492F16E}"/>
              </a:ext>
            </a:extLst>
          </p:cNvPr>
          <p:cNvSpPr/>
          <p:nvPr/>
        </p:nvSpPr>
        <p:spPr>
          <a:xfrm rot="21275365">
            <a:off x="6706305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18081D-E481-4960-9D08-BF3260EF99CC}"/>
              </a:ext>
            </a:extLst>
          </p:cNvPr>
          <p:cNvSpPr/>
          <p:nvPr/>
        </p:nvSpPr>
        <p:spPr>
          <a:xfrm>
            <a:off x="5532108" y="156904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CC2026-7B01-48EF-A914-F635765D21B4}"/>
              </a:ext>
            </a:extLst>
          </p:cNvPr>
          <p:cNvCxnSpPr>
            <a:cxnSpLocks/>
          </p:cNvCxnSpPr>
          <p:nvPr/>
        </p:nvCxnSpPr>
        <p:spPr>
          <a:xfrm>
            <a:off x="7954445" y="1944085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66622A-7F4E-4BFE-8B8E-9FEB0BE7EB76}"/>
              </a:ext>
            </a:extLst>
          </p:cNvPr>
          <p:cNvCxnSpPr>
            <a:cxnSpLocks/>
          </p:cNvCxnSpPr>
          <p:nvPr/>
        </p:nvCxnSpPr>
        <p:spPr>
          <a:xfrm flipH="1" flipV="1">
            <a:off x="7347034" y="410613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A40CEE-8124-41F2-B175-6F749BFC1456}"/>
              </a:ext>
            </a:extLst>
          </p:cNvPr>
          <p:cNvCxnSpPr>
            <a:cxnSpLocks/>
          </p:cNvCxnSpPr>
          <p:nvPr/>
        </p:nvCxnSpPr>
        <p:spPr>
          <a:xfrm>
            <a:off x="6452665" y="175465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93688CA-5528-4300-AA7C-B816574981F7}"/>
              </a:ext>
            </a:extLst>
          </p:cNvPr>
          <p:cNvSpPr/>
          <p:nvPr/>
        </p:nvSpPr>
        <p:spPr>
          <a:xfrm>
            <a:off x="7604834" y="62486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5B7716-720A-4DF4-AAD1-D9CED0B2B50C}"/>
              </a:ext>
            </a:extLst>
          </p:cNvPr>
          <p:cNvCxnSpPr>
            <a:cxnSpLocks/>
          </p:cNvCxnSpPr>
          <p:nvPr/>
        </p:nvCxnSpPr>
        <p:spPr>
          <a:xfrm flipH="1">
            <a:off x="7954445" y="90874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13AB30F-BE22-4DF2-939C-5BCF8A1A1345}"/>
              </a:ext>
            </a:extLst>
          </p:cNvPr>
          <p:cNvSpPr/>
          <p:nvPr/>
        </p:nvSpPr>
        <p:spPr>
          <a:xfrm rot="19644418">
            <a:off x="5825967" y="74900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81AB74-6C32-4C3F-AD98-36BBC9D9E70D}"/>
              </a:ext>
            </a:extLst>
          </p:cNvPr>
          <p:cNvCxnSpPr>
            <a:cxnSpLocks/>
          </p:cNvCxnSpPr>
          <p:nvPr/>
        </p:nvCxnSpPr>
        <p:spPr>
          <a:xfrm>
            <a:off x="6503883" y="103338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AE9F47F-A313-4D9D-8F44-F581A155FFD7}"/>
              </a:ext>
            </a:extLst>
          </p:cNvPr>
          <p:cNvSpPr/>
          <p:nvPr/>
        </p:nvSpPr>
        <p:spPr>
          <a:xfrm rot="16200000">
            <a:off x="11069231" y="217607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15D0A14-DC0A-4F4D-8270-75FE696910EB}"/>
              </a:ext>
            </a:extLst>
          </p:cNvPr>
          <p:cNvSpPr/>
          <p:nvPr/>
        </p:nvSpPr>
        <p:spPr>
          <a:xfrm rot="16389165">
            <a:off x="10978065" y="204050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A4637A-688F-40C9-8FE3-D8BBE21AEC4B}"/>
              </a:ext>
            </a:extLst>
          </p:cNvPr>
          <p:cNvCxnSpPr>
            <a:cxnSpLocks/>
          </p:cNvCxnSpPr>
          <p:nvPr/>
        </p:nvCxnSpPr>
        <p:spPr>
          <a:xfrm flipH="1">
            <a:off x="10007859" y="240254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75F7738-6117-459D-B307-0AC83EBE6814}"/>
              </a:ext>
            </a:extLst>
          </p:cNvPr>
          <p:cNvSpPr/>
          <p:nvPr/>
        </p:nvSpPr>
        <p:spPr>
          <a:xfrm rot="19633434">
            <a:off x="10460282" y="3376304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21B5633-CF9B-478C-9E8A-64CA34D81B0D}"/>
              </a:ext>
            </a:extLst>
          </p:cNvPr>
          <p:cNvSpPr/>
          <p:nvPr/>
        </p:nvSpPr>
        <p:spPr>
          <a:xfrm rot="19822599">
            <a:off x="10375369" y="3239603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188A90-7A68-47D4-B539-2252280A375F}"/>
              </a:ext>
            </a:extLst>
          </p:cNvPr>
          <p:cNvCxnSpPr>
            <a:cxnSpLocks/>
          </p:cNvCxnSpPr>
          <p:nvPr/>
        </p:nvCxnSpPr>
        <p:spPr>
          <a:xfrm flipH="1" flipV="1">
            <a:off x="10007859" y="2902394"/>
            <a:ext cx="830249" cy="392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11FB8ED0-2F07-4389-AA1B-B2F0C2535D33}"/>
              </a:ext>
            </a:extLst>
          </p:cNvPr>
          <p:cNvSpPr/>
          <p:nvPr/>
        </p:nvSpPr>
        <p:spPr>
          <a:xfrm>
            <a:off x="5337002" y="2454547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C7B810-E818-46B5-BEA7-41D73E7980AA}"/>
              </a:ext>
            </a:extLst>
          </p:cNvPr>
          <p:cNvCxnSpPr>
            <a:cxnSpLocks/>
          </p:cNvCxnSpPr>
          <p:nvPr/>
        </p:nvCxnSpPr>
        <p:spPr>
          <a:xfrm flipH="1">
            <a:off x="4118142" y="2714309"/>
            <a:ext cx="1218860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FBB806-E4B8-48BB-A2DA-AC9BA594212D}"/>
              </a:ext>
            </a:extLst>
          </p:cNvPr>
          <p:cNvCxnSpPr>
            <a:cxnSpLocks/>
          </p:cNvCxnSpPr>
          <p:nvPr/>
        </p:nvCxnSpPr>
        <p:spPr>
          <a:xfrm flipH="1" flipV="1">
            <a:off x="7039988" y="2714309"/>
            <a:ext cx="1275562" cy="10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C9623FB-5799-4DE2-A449-69D3EEDE96B8}"/>
              </a:ext>
            </a:extLst>
          </p:cNvPr>
          <p:cNvCxnSpPr>
            <a:cxnSpLocks/>
          </p:cNvCxnSpPr>
          <p:nvPr/>
        </p:nvCxnSpPr>
        <p:spPr>
          <a:xfrm>
            <a:off x="4241616" y="255664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8BCD1E-9D55-420A-B82F-431839EFBAEA}"/>
              </a:ext>
            </a:extLst>
          </p:cNvPr>
          <p:cNvCxnSpPr>
            <a:cxnSpLocks/>
          </p:cNvCxnSpPr>
          <p:nvPr/>
        </p:nvCxnSpPr>
        <p:spPr>
          <a:xfrm flipH="1" flipV="1">
            <a:off x="8145531" y="2714288"/>
            <a:ext cx="179117" cy="1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72A44-4793-4AD8-8D2D-4CD2FA0F4E1B}"/>
              </a:ext>
            </a:extLst>
          </p:cNvPr>
          <p:cNvCxnSpPr>
            <a:cxnSpLocks/>
          </p:cNvCxnSpPr>
          <p:nvPr/>
        </p:nvCxnSpPr>
        <p:spPr>
          <a:xfrm flipH="1">
            <a:off x="8145531" y="2567273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B65C95-6D92-4E95-878A-FBDF7B32B5F4}"/>
              </a:ext>
            </a:extLst>
          </p:cNvPr>
          <p:cNvCxnSpPr>
            <a:cxnSpLocks/>
          </p:cNvCxnSpPr>
          <p:nvPr/>
        </p:nvCxnSpPr>
        <p:spPr>
          <a:xfrm>
            <a:off x="4365300" y="255664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737CCC-9173-4C57-B71E-C53DFF0E4D42}"/>
              </a:ext>
            </a:extLst>
          </p:cNvPr>
          <p:cNvCxnSpPr>
            <a:cxnSpLocks/>
          </p:cNvCxnSpPr>
          <p:nvPr/>
        </p:nvCxnSpPr>
        <p:spPr>
          <a:xfrm>
            <a:off x="8064824" y="257372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0BA2622-DD73-41F2-8AC9-2BADCE172A92}"/>
              </a:ext>
            </a:extLst>
          </p:cNvPr>
          <p:cNvSpPr/>
          <p:nvPr/>
        </p:nvSpPr>
        <p:spPr>
          <a:xfrm>
            <a:off x="5673986" y="2578215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Ownership</a:t>
            </a: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CE7021-833D-4337-88CD-D15D2AA71BE4}"/>
              </a:ext>
            </a:extLst>
          </p:cNvPr>
          <p:cNvSpPr txBox="1"/>
          <p:nvPr/>
        </p:nvSpPr>
        <p:spPr>
          <a:xfrm>
            <a:off x="78585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Hostel_Owner( HOId, Name, DOB 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5C3F07-42CE-47F2-A6F7-4CDA7B79FFEF}"/>
              </a:ext>
            </a:extLst>
          </p:cNvPr>
          <p:cNvCxnSpPr/>
          <p:nvPr/>
        </p:nvCxnSpPr>
        <p:spPr>
          <a:xfrm>
            <a:off x="2375385" y="471005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84709AC-FDE9-49A5-909E-18669C842AEF}"/>
              </a:ext>
            </a:extLst>
          </p:cNvPr>
          <p:cNvSpPr txBox="1"/>
          <p:nvPr/>
        </p:nvSpPr>
        <p:spPr>
          <a:xfrm>
            <a:off x="785854" y="4841987"/>
            <a:ext cx="501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HO_Address( HOId, City, Street, State, Zip_Code 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BB303A-BF5B-44EA-8450-8AB0808E2A48}"/>
              </a:ext>
            </a:extLst>
          </p:cNvPr>
          <p:cNvCxnSpPr/>
          <p:nvPr/>
        </p:nvCxnSpPr>
        <p:spPr>
          <a:xfrm>
            <a:off x="2222986" y="5124156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F6C42A7-F915-43DE-AC73-6ACC3AB979D8}"/>
              </a:ext>
            </a:extLst>
          </p:cNvPr>
          <p:cNvSpPr txBox="1"/>
          <p:nvPr/>
        </p:nvSpPr>
        <p:spPr>
          <a:xfrm>
            <a:off x="784977" y="5282482"/>
            <a:ext cx="501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HO_Contact_Info( HOId, Contact 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DFF64-7F3F-4DC6-A8FE-0F0A03F4E6B8}"/>
              </a:ext>
            </a:extLst>
          </p:cNvPr>
          <p:cNvCxnSpPr/>
          <p:nvPr/>
        </p:nvCxnSpPr>
        <p:spPr>
          <a:xfrm>
            <a:off x="2723726" y="5566394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5D71DC-6282-404E-A76D-22A4C6BECA43}"/>
              </a:ext>
            </a:extLst>
          </p:cNvPr>
          <p:cNvSpPr txBox="1"/>
          <p:nvPr/>
        </p:nvSpPr>
        <p:spPr>
          <a:xfrm>
            <a:off x="784977" y="5708767"/>
            <a:ext cx="5311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HO_Owned( HOId, HId  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D8D198-AAC5-490D-AF71-3F3EC66DBDCB}"/>
              </a:ext>
            </a:extLst>
          </p:cNvPr>
          <p:cNvCxnSpPr/>
          <p:nvPr/>
        </p:nvCxnSpPr>
        <p:spPr>
          <a:xfrm>
            <a:off x="2208027" y="6008636"/>
            <a:ext cx="822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FE05C5A-217F-452E-A484-8EBD18555D12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HId, Name, Capacity, HOId 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371A3-0E66-4C31-968B-22460BBAC598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A94C3B-DF6D-421F-87CA-7C5719CF9C5F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DB973C-B48E-4104-8A28-1C803263DE16}"/>
              </a:ext>
            </a:extLst>
          </p:cNvPr>
          <p:cNvCxnSpPr/>
          <p:nvPr/>
        </p:nvCxnSpPr>
        <p:spPr>
          <a:xfrm>
            <a:off x="8049606" y="4996410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DD4DE16-ADE1-41D0-BC26-2E57FF7EB890}"/>
              </a:ext>
            </a:extLst>
          </p:cNvPr>
          <p:cNvCxnSpPr/>
          <p:nvPr/>
        </p:nvCxnSpPr>
        <p:spPr>
          <a:xfrm>
            <a:off x="9794696" y="4676772"/>
            <a:ext cx="5486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F91E76-6C1D-44DE-BBBD-AEA74AEC9DA8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71D28CD-ECED-4948-9FE1-F6B3E502DA2D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27DE370-C364-42DA-9DF9-B0394F16335A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50B10A-1F29-43C3-A794-B49CB43320FE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84CC203-2A21-4C5D-880E-A576D795AEAB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50E391-20D7-4E0D-BE81-1F87994E4C04}"/>
              </a:ext>
            </a:extLst>
          </p:cNvPr>
          <p:cNvCxnSpPr/>
          <p:nvPr/>
        </p:nvCxnSpPr>
        <p:spPr>
          <a:xfrm>
            <a:off x="8126786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DF63EC-8160-4EB9-839C-A7D7D5C2A5D3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28F1F0-9D4B-41F6-9DF2-7EB10530DD02}"/>
              </a:ext>
            </a:extLst>
          </p:cNvPr>
          <p:cNvCxnSpPr/>
          <p:nvPr/>
        </p:nvCxnSpPr>
        <p:spPr>
          <a:xfrm>
            <a:off x="8069326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31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C98926-2736-453F-9C3B-0FF6A19B01FE}"/>
              </a:ext>
            </a:extLst>
          </p:cNvPr>
          <p:cNvSpPr/>
          <p:nvPr/>
        </p:nvSpPr>
        <p:spPr>
          <a:xfrm>
            <a:off x="2229198" y="2495490"/>
            <a:ext cx="242039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Accounts_Manager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53F344-8267-4A56-A774-3B3820AB4EFA}"/>
              </a:ext>
            </a:extLst>
          </p:cNvPr>
          <p:cNvSpPr/>
          <p:nvPr/>
        </p:nvSpPr>
        <p:spPr>
          <a:xfrm>
            <a:off x="2352530" y="1365881"/>
            <a:ext cx="1039405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3F66F-B226-4CC0-ADEC-71493209EC7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455055" y="1440707"/>
            <a:ext cx="432262" cy="1036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EEC962-86EF-4BF8-A65F-814FD00042E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872233" y="1813142"/>
            <a:ext cx="50667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04BB029-AEEC-491A-8A77-E8B128C46100}"/>
              </a:ext>
            </a:extLst>
          </p:cNvPr>
          <p:cNvSpPr/>
          <p:nvPr/>
        </p:nvSpPr>
        <p:spPr>
          <a:xfrm rot="967747">
            <a:off x="3284615" y="1003735"/>
            <a:ext cx="1329233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Am_Id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86EAC1-E3CC-4AC2-A830-2ACCCA524B15}"/>
              </a:ext>
            </a:extLst>
          </p:cNvPr>
          <p:cNvSpPr/>
          <p:nvPr/>
        </p:nvSpPr>
        <p:spPr>
          <a:xfrm>
            <a:off x="2651311" y="3455676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2E92C4-C39B-4991-A343-2ED0689F8671}"/>
              </a:ext>
            </a:extLst>
          </p:cNvPr>
          <p:cNvSpPr/>
          <p:nvPr/>
        </p:nvSpPr>
        <p:spPr>
          <a:xfrm>
            <a:off x="2546435" y="3347305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62E58E-52BB-4AE7-8CD7-6437CBAD4C1F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3326366" y="2942751"/>
            <a:ext cx="113031" cy="404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B1D825-3B3A-4280-89D8-4317FC50B48C}"/>
              </a:ext>
            </a:extLst>
          </p:cNvPr>
          <p:cNvSpPr/>
          <p:nvPr/>
        </p:nvSpPr>
        <p:spPr>
          <a:xfrm rot="19633434">
            <a:off x="4274850" y="3224415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Hostels_Managed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B7C675-33F4-47E2-8EEA-883F73D3889F}"/>
              </a:ext>
            </a:extLst>
          </p:cNvPr>
          <p:cNvSpPr/>
          <p:nvPr/>
        </p:nvSpPr>
        <p:spPr>
          <a:xfrm rot="19822599">
            <a:off x="4174932" y="3109721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825C0-94CC-4730-AE50-29AFBDF370D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43526" y="2947916"/>
            <a:ext cx="317896" cy="21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D17BAC-B4FB-4D8B-8AD1-BCBF2849AC83}"/>
              </a:ext>
            </a:extLst>
          </p:cNvPr>
          <p:cNvCxnSpPr>
            <a:cxnSpLocks/>
          </p:cNvCxnSpPr>
          <p:nvPr/>
        </p:nvCxnSpPr>
        <p:spPr>
          <a:xfrm>
            <a:off x="3671737" y="1270761"/>
            <a:ext cx="400295" cy="121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0DCBDB9-4489-48E4-8446-4CBABD5D9DA6}"/>
              </a:ext>
            </a:extLst>
          </p:cNvPr>
          <p:cNvSpPr/>
          <p:nvPr/>
        </p:nvSpPr>
        <p:spPr>
          <a:xfrm rot="1505780">
            <a:off x="1493512" y="3353013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B2021B-3C0F-4823-A2FD-68AFAD7E34A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08401" y="2939393"/>
            <a:ext cx="288526" cy="440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441E66F-10AC-459B-B318-05D4D2241889}"/>
              </a:ext>
            </a:extLst>
          </p:cNvPr>
          <p:cNvSpPr/>
          <p:nvPr/>
        </p:nvSpPr>
        <p:spPr>
          <a:xfrm>
            <a:off x="4413874" y="1544565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EBCD77-F9DA-4192-A6F3-BB785BB25AEA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4093379" y="1926326"/>
            <a:ext cx="433058" cy="559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B049DD-07AB-4CE9-BA36-31935616222A}"/>
              </a:ext>
            </a:extLst>
          </p:cNvPr>
          <p:cNvSpPr/>
          <p:nvPr/>
        </p:nvSpPr>
        <p:spPr>
          <a:xfrm>
            <a:off x="767961" y="1569047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854E7F-95A8-4EE8-8A09-31F203550DAE}"/>
              </a:ext>
            </a:extLst>
          </p:cNvPr>
          <p:cNvSpPr/>
          <p:nvPr/>
        </p:nvSpPr>
        <p:spPr>
          <a:xfrm>
            <a:off x="191782" y="874430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0AB394-03CA-4B3D-8D5E-2942C63B7399}"/>
              </a:ext>
            </a:extLst>
          </p:cNvPr>
          <p:cNvSpPr/>
          <p:nvPr/>
        </p:nvSpPr>
        <p:spPr>
          <a:xfrm>
            <a:off x="671811" y="2923124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4F3F36-079B-4772-9B39-30B388B5E0BD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741643" y="1924914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1ED080-D96B-4278-91BC-F198CB4C1EEE}"/>
              </a:ext>
            </a:extLst>
          </p:cNvPr>
          <p:cNvCxnSpPr>
            <a:cxnSpLocks/>
            <a:stCxn id="18" idx="1"/>
            <a:endCxn id="19" idx="4"/>
          </p:cNvCxnSpPr>
          <p:nvPr/>
        </p:nvCxnSpPr>
        <p:spPr>
          <a:xfrm flipH="1" flipV="1">
            <a:off x="815852" y="1227772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822E56-B0B3-4046-BE18-209723118D6E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1132090" y="1985971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8222BB9-6D36-49D3-A7FB-07CEDCD3C842}"/>
              </a:ext>
            </a:extLst>
          </p:cNvPr>
          <p:cNvSpPr/>
          <p:nvPr/>
        </p:nvSpPr>
        <p:spPr>
          <a:xfrm>
            <a:off x="1439922" y="604887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F0CEA0-36E0-4195-8272-95F06788C7C8}"/>
              </a:ext>
            </a:extLst>
          </p:cNvPr>
          <p:cNvCxnSpPr>
            <a:cxnSpLocks/>
            <a:stCxn id="24" idx="4"/>
            <a:endCxn id="18" idx="7"/>
          </p:cNvCxnSpPr>
          <p:nvPr/>
        </p:nvCxnSpPr>
        <p:spPr>
          <a:xfrm flipH="1">
            <a:off x="1741643" y="888769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CF8EA9C-2D55-4F0F-80D2-6D8E003BC2F7}"/>
              </a:ext>
            </a:extLst>
          </p:cNvPr>
          <p:cNvSpPr/>
          <p:nvPr/>
        </p:nvSpPr>
        <p:spPr>
          <a:xfrm>
            <a:off x="0" y="2271385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CFDE90-8B44-465C-9D40-0A395694D704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flipV="1">
            <a:off x="485492" y="1924914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244AFB-4A70-4DEB-93E9-A5191A2D85DC}"/>
              </a:ext>
            </a:extLst>
          </p:cNvPr>
          <p:cNvSpPr/>
          <p:nvPr/>
        </p:nvSpPr>
        <p:spPr>
          <a:xfrm>
            <a:off x="4539490" y="1637390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3DF2A6-CACE-4497-9E13-C9E96342F2F5}"/>
              </a:ext>
            </a:extLst>
          </p:cNvPr>
          <p:cNvSpPr/>
          <p:nvPr/>
        </p:nvSpPr>
        <p:spPr>
          <a:xfrm>
            <a:off x="8270579" y="2500873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314EFA-88FC-4D50-B8CE-2E56DBF7EA3E}"/>
              </a:ext>
            </a:extLst>
          </p:cNvPr>
          <p:cNvSpPr/>
          <p:nvPr/>
        </p:nvSpPr>
        <p:spPr>
          <a:xfrm rot="924217">
            <a:off x="10636810" y="80340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1E3A60-7BF5-4AF3-89ED-FB223B9D8342}"/>
              </a:ext>
            </a:extLst>
          </p:cNvPr>
          <p:cNvCxnSpPr>
            <a:cxnSpLocks/>
          </p:cNvCxnSpPr>
          <p:nvPr/>
        </p:nvCxnSpPr>
        <p:spPr>
          <a:xfrm>
            <a:off x="10901933" y="111175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D3AA208-9D6C-4299-BF14-83A9BFBFD833}"/>
              </a:ext>
            </a:extLst>
          </p:cNvPr>
          <p:cNvSpPr/>
          <p:nvPr/>
        </p:nvSpPr>
        <p:spPr>
          <a:xfrm>
            <a:off x="9272376" y="887332"/>
            <a:ext cx="1093295" cy="3602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0EC3F4-C651-475F-BCF6-8EC83D0F68A8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489975" y="1346105"/>
            <a:ext cx="1629256" cy="1130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EC17D6-83D7-4BF5-8141-C883D7F87461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9292972" y="1247595"/>
            <a:ext cx="526052" cy="125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510B3F7-8FBD-49FC-9E8A-40522329C092}"/>
              </a:ext>
            </a:extLst>
          </p:cNvPr>
          <p:cNvSpPr/>
          <p:nvPr/>
        </p:nvSpPr>
        <p:spPr>
          <a:xfrm rot="20843277">
            <a:off x="8813337" y="3553084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1298CE-F344-4C76-B559-74E3E214E5AD}"/>
              </a:ext>
            </a:extLst>
          </p:cNvPr>
          <p:cNvSpPr/>
          <p:nvPr/>
        </p:nvSpPr>
        <p:spPr>
          <a:xfrm rot="20938254">
            <a:off x="8691005" y="3428616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3C60F9-F3D2-40A3-BC17-71F9B5CF4540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H="1" flipV="1">
            <a:off x="9118717" y="2948134"/>
            <a:ext cx="334400" cy="486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BB2EE7B-DD4A-4D2D-9208-C8E29E49FF60}"/>
              </a:ext>
            </a:extLst>
          </p:cNvPr>
          <p:cNvSpPr/>
          <p:nvPr/>
        </p:nvSpPr>
        <p:spPr>
          <a:xfrm>
            <a:off x="6979548" y="344389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582D71-F6D0-450C-8414-5F4222C0DC0C}"/>
              </a:ext>
            </a:extLst>
          </p:cNvPr>
          <p:cNvSpPr/>
          <p:nvPr/>
        </p:nvSpPr>
        <p:spPr>
          <a:xfrm>
            <a:off x="6853261" y="334730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0DB4F1-31FD-4FDA-BB40-703C91CA8B1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714683" y="2947916"/>
            <a:ext cx="585060" cy="3993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E301B12-4A33-4886-A09F-F071CD6D619F}"/>
              </a:ext>
            </a:extLst>
          </p:cNvPr>
          <p:cNvSpPr/>
          <p:nvPr/>
        </p:nvSpPr>
        <p:spPr>
          <a:xfrm>
            <a:off x="8114098" y="1250238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D18C1-DCD9-4891-B9C2-9AB5EE6C49C8}"/>
              </a:ext>
            </a:extLst>
          </p:cNvPr>
          <p:cNvCxnSpPr>
            <a:cxnSpLocks/>
            <a:endCxn id="41" idx="4"/>
          </p:cNvCxnSpPr>
          <p:nvPr/>
        </p:nvCxnSpPr>
        <p:spPr>
          <a:xfrm flipH="1" flipV="1">
            <a:off x="8716850" y="1697499"/>
            <a:ext cx="214284" cy="797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7334E51-0D70-4CA3-A2D1-21652769FA2A}"/>
              </a:ext>
            </a:extLst>
          </p:cNvPr>
          <p:cNvSpPr/>
          <p:nvPr/>
        </p:nvSpPr>
        <p:spPr>
          <a:xfrm>
            <a:off x="6935792" y="158821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93EC2F0-29EF-4228-8E1D-4FAC836DAC22}"/>
              </a:ext>
            </a:extLst>
          </p:cNvPr>
          <p:cNvSpPr/>
          <p:nvPr/>
        </p:nvSpPr>
        <p:spPr>
          <a:xfrm rot="21275365">
            <a:off x="6661334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685062-16B8-4A30-BCC6-A4C1CC27F608}"/>
              </a:ext>
            </a:extLst>
          </p:cNvPr>
          <p:cNvSpPr/>
          <p:nvPr/>
        </p:nvSpPr>
        <p:spPr>
          <a:xfrm>
            <a:off x="5487137" y="156904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72525-D599-468D-A071-55249A224845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7909474" y="1944085"/>
            <a:ext cx="538315" cy="54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2823B7-4926-4659-B663-58D76EC66935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H="1" flipV="1">
            <a:off x="7302063" y="410613"/>
            <a:ext cx="204099" cy="11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054F05-D5B6-4ABD-925C-2CD0BF945665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407694" y="175465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AF8AFFA-4D2B-412F-9D55-C36C6A63E550}"/>
              </a:ext>
            </a:extLst>
          </p:cNvPr>
          <p:cNvSpPr/>
          <p:nvPr/>
        </p:nvSpPr>
        <p:spPr>
          <a:xfrm>
            <a:off x="7559863" y="62486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160749-1756-4259-9F71-B178279AEC39}"/>
              </a:ext>
            </a:extLst>
          </p:cNvPr>
          <p:cNvCxnSpPr>
            <a:cxnSpLocks/>
            <a:stCxn id="49" idx="4"/>
            <a:endCxn id="43" idx="7"/>
          </p:cNvCxnSpPr>
          <p:nvPr/>
        </p:nvCxnSpPr>
        <p:spPr>
          <a:xfrm flipH="1">
            <a:off x="7909474" y="90874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CCDB44F-BBB3-4C8F-AC64-E6149E26C066}"/>
              </a:ext>
            </a:extLst>
          </p:cNvPr>
          <p:cNvSpPr/>
          <p:nvPr/>
        </p:nvSpPr>
        <p:spPr>
          <a:xfrm rot="19644418">
            <a:off x="5780996" y="74900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42C939-B250-4D95-99BD-F2A8E216D40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458912" y="103338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7FB61BD-A61F-4A24-BFE8-6280D75ED3D7}"/>
              </a:ext>
            </a:extLst>
          </p:cNvPr>
          <p:cNvSpPr/>
          <p:nvPr/>
        </p:nvSpPr>
        <p:spPr>
          <a:xfrm rot="16200000">
            <a:off x="11024260" y="217607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80537F-86D1-4A59-A7A4-1F79B57F5A8C}"/>
              </a:ext>
            </a:extLst>
          </p:cNvPr>
          <p:cNvSpPr/>
          <p:nvPr/>
        </p:nvSpPr>
        <p:spPr>
          <a:xfrm rot="16389165">
            <a:off x="10933094" y="204050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F00263-0A48-47CC-AE49-F374BE8055DE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9962888" y="240254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E9C72C-96C9-4049-970C-AC8A88C21800}"/>
              </a:ext>
            </a:extLst>
          </p:cNvPr>
          <p:cNvSpPr/>
          <p:nvPr/>
        </p:nvSpPr>
        <p:spPr>
          <a:xfrm rot="19633434">
            <a:off x="10485941" y="3375620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76C652C-D02E-4E6F-AA09-36C6E03D41E3}"/>
              </a:ext>
            </a:extLst>
          </p:cNvPr>
          <p:cNvSpPr/>
          <p:nvPr/>
        </p:nvSpPr>
        <p:spPr>
          <a:xfrm rot="19822599">
            <a:off x="10401028" y="3238919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83C8DE-A6A3-4F4B-8C61-4C3D01C747AE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9962802" y="2901909"/>
            <a:ext cx="900965" cy="3927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29F160B5-42AB-4A45-A317-8D8E98E7321E}"/>
              </a:ext>
            </a:extLst>
          </p:cNvPr>
          <p:cNvSpPr/>
          <p:nvPr/>
        </p:nvSpPr>
        <p:spPr>
          <a:xfrm>
            <a:off x="5570970" y="2454798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41D4F6-BBA9-4323-9B70-4E5229941442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>
            <a:off x="4649596" y="2714560"/>
            <a:ext cx="921374" cy="4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F1542F-F358-40AC-A979-283C94B3EC15}"/>
              </a:ext>
            </a:extLst>
          </p:cNvPr>
          <p:cNvCxnSpPr>
            <a:cxnSpLocks/>
            <a:stCxn id="29" idx="1"/>
            <a:endCxn id="59" idx="3"/>
          </p:cNvCxnSpPr>
          <p:nvPr/>
        </p:nvCxnSpPr>
        <p:spPr>
          <a:xfrm flipH="1" flipV="1">
            <a:off x="7273956" y="2714560"/>
            <a:ext cx="996623" cy="9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549766-01EB-416A-9B00-9B91A0FEBBEE}"/>
              </a:ext>
            </a:extLst>
          </p:cNvPr>
          <p:cNvCxnSpPr>
            <a:cxnSpLocks/>
          </p:cNvCxnSpPr>
          <p:nvPr/>
        </p:nvCxnSpPr>
        <p:spPr>
          <a:xfrm>
            <a:off x="4806245" y="255664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F60676-5051-4167-8DBF-1E43F0D4741F}"/>
              </a:ext>
            </a:extLst>
          </p:cNvPr>
          <p:cNvCxnSpPr>
            <a:cxnSpLocks/>
          </p:cNvCxnSpPr>
          <p:nvPr/>
        </p:nvCxnSpPr>
        <p:spPr>
          <a:xfrm flipH="1" flipV="1">
            <a:off x="8100560" y="2714288"/>
            <a:ext cx="179117" cy="1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0847C7-A689-4E98-B35D-7BB4382FAC19}"/>
              </a:ext>
            </a:extLst>
          </p:cNvPr>
          <p:cNvCxnSpPr>
            <a:cxnSpLocks/>
          </p:cNvCxnSpPr>
          <p:nvPr/>
        </p:nvCxnSpPr>
        <p:spPr>
          <a:xfrm flipH="1">
            <a:off x="8100560" y="2567273"/>
            <a:ext cx="168132" cy="1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454679-6EAB-426A-89B4-824D30F22346}"/>
              </a:ext>
            </a:extLst>
          </p:cNvPr>
          <p:cNvCxnSpPr>
            <a:cxnSpLocks/>
          </p:cNvCxnSpPr>
          <p:nvPr/>
        </p:nvCxnSpPr>
        <p:spPr>
          <a:xfrm>
            <a:off x="4937085" y="255664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59723F-14DC-4055-816A-6BC41D79D598}"/>
              </a:ext>
            </a:extLst>
          </p:cNvPr>
          <p:cNvCxnSpPr>
            <a:cxnSpLocks/>
          </p:cNvCxnSpPr>
          <p:nvPr/>
        </p:nvCxnSpPr>
        <p:spPr>
          <a:xfrm>
            <a:off x="8019853" y="2573727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8CB292-26AC-4490-B9E0-11538F21533D}"/>
              </a:ext>
            </a:extLst>
          </p:cNvPr>
          <p:cNvSpPr/>
          <p:nvPr/>
        </p:nvSpPr>
        <p:spPr>
          <a:xfrm>
            <a:off x="5719044" y="2616781"/>
            <a:ext cx="13773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FF00"/>
                </a:solidFill>
              </a:rPr>
              <a:t>Financial_management</a:t>
            </a:r>
            <a:endParaRPr lang="en-US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5F21F4-C7DC-4AF3-9178-055E9B178D14}"/>
              </a:ext>
            </a:extLst>
          </p:cNvPr>
          <p:cNvSpPr txBox="1"/>
          <p:nvPr/>
        </p:nvSpPr>
        <p:spPr>
          <a:xfrm>
            <a:off x="77086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Accounts_Manager( AmId, Name, DOB 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2B499D-C85A-4D06-88D9-951C0FBAA5AA}"/>
              </a:ext>
            </a:extLst>
          </p:cNvPr>
          <p:cNvCxnSpPr>
            <a:cxnSpLocks/>
          </p:cNvCxnSpPr>
          <p:nvPr/>
        </p:nvCxnSpPr>
        <p:spPr>
          <a:xfrm>
            <a:off x="2941892" y="4710499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BD400A3-14A1-4E6F-8916-7D3A3CA8EA33}"/>
              </a:ext>
            </a:extLst>
          </p:cNvPr>
          <p:cNvSpPr txBox="1"/>
          <p:nvPr/>
        </p:nvSpPr>
        <p:spPr>
          <a:xfrm>
            <a:off x="737606" y="4846062"/>
            <a:ext cx="51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Am_Address( AmId, City, Street, State, Zip_code 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BB2939-CFEA-46D8-8193-790921BEEAAB}"/>
              </a:ext>
            </a:extLst>
          </p:cNvPr>
          <p:cNvSpPr txBox="1"/>
          <p:nvPr/>
        </p:nvSpPr>
        <p:spPr>
          <a:xfrm>
            <a:off x="699104" y="5343824"/>
            <a:ext cx="513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Am_Contact_Info( AmId, Contact 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2E9600-CD7B-4A4A-9277-0F4A128DA306}"/>
              </a:ext>
            </a:extLst>
          </p:cNvPr>
          <p:cNvCxnSpPr>
            <a:cxnSpLocks/>
          </p:cNvCxnSpPr>
          <p:nvPr/>
        </p:nvCxnSpPr>
        <p:spPr>
          <a:xfrm>
            <a:off x="2179650" y="5139062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4AE730-B0CD-40A0-AD28-2BC7E5788206}"/>
              </a:ext>
            </a:extLst>
          </p:cNvPr>
          <p:cNvSpPr txBox="1"/>
          <p:nvPr/>
        </p:nvSpPr>
        <p:spPr>
          <a:xfrm>
            <a:off x="653021" y="5814294"/>
            <a:ext cx="586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Am_Hostel_Manged( AmId, HId 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97772F-FB47-425F-A50D-146973285C41}"/>
              </a:ext>
            </a:extLst>
          </p:cNvPr>
          <p:cNvCxnSpPr>
            <a:cxnSpLocks/>
          </p:cNvCxnSpPr>
          <p:nvPr/>
        </p:nvCxnSpPr>
        <p:spPr>
          <a:xfrm>
            <a:off x="2689044" y="5621242"/>
            <a:ext cx="13716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56E855-8988-4263-8B93-1D2DCDBB8342}"/>
              </a:ext>
            </a:extLst>
          </p:cNvPr>
          <p:cNvCxnSpPr/>
          <p:nvPr/>
        </p:nvCxnSpPr>
        <p:spPr>
          <a:xfrm>
            <a:off x="2877026" y="6111129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10B64AA-BE49-493C-BCDE-172FA3C447E0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</a:t>
            </a:r>
            <a:r>
              <a:rPr lang="en-US" sz="1600" err="1"/>
              <a:t>HId</a:t>
            </a:r>
            <a:r>
              <a:rPr lang="en-US" sz="1600"/>
              <a:t>, Name, Capacity, AmId 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3001E5-C752-4B00-AF27-0C46C3E42F1C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E7446F9-BFA8-47E6-AA1F-95314F024D83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8748E3-2AFB-4718-9FEB-E515C958A361}"/>
              </a:ext>
            </a:extLst>
          </p:cNvPr>
          <p:cNvCxnSpPr/>
          <p:nvPr/>
        </p:nvCxnSpPr>
        <p:spPr>
          <a:xfrm>
            <a:off x="8049606" y="4996410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733CC3-8E7C-4468-A04A-3FE447692F9B}"/>
              </a:ext>
            </a:extLst>
          </p:cNvPr>
          <p:cNvCxnSpPr/>
          <p:nvPr/>
        </p:nvCxnSpPr>
        <p:spPr>
          <a:xfrm>
            <a:off x="9794701" y="4662704"/>
            <a:ext cx="5486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E202801-D4C3-4526-9A63-DFED15C9D707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9A056A-066F-4FCD-A469-0ADB9B2AA786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7DDF841-EC51-4F8D-B453-27CF62E0EB41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85FAAD-61EB-4C97-8254-61CC8EF23604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F594E03-E878-4A8C-B29D-CBE171981C4B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C5BE0D-51E2-4BAB-A679-4798D2AC46F3}"/>
              </a:ext>
            </a:extLst>
          </p:cNvPr>
          <p:cNvCxnSpPr>
            <a:cxnSpLocks/>
          </p:cNvCxnSpPr>
          <p:nvPr/>
        </p:nvCxnSpPr>
        <p:spPr>
          <a:xfrm>
            <a:off x="8126786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D7F618B-5FF1-4B12-8846-1A433B4B3487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DC57DE-5492-450C-B184-F7E218A811F3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97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E7469-D2AF-4809-BD23-559FB9BAA575}"/>
              </a:ext>
            </a:extLst>
          </p:cNvPr>
          <p:cNvSpPr/>
          <p:nvPr/>
        </p:nvSpPr>
        <p:spPr>
          <a:xfrm>
            <a:off x="2210313" y="2312779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F4D34B-DDF5-4880-842B-17794048426C}"/>
              </a:ext>
            </a:extLst>
          </p:cNvPr>
          <p:cNvSpPr/>
          <p:nvPr/>
        </p:nvSpPr>
        <p:spPr>
          <a:xfrm rot="1010933">
            <a:off x="3833730" y="735800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Room_Id</a:t>
            </a:r>
            <a:endParaRPr lang="en-US" sz="1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53CC65-ECBF-4F33-A02F-3F5E39030FF0}"/>
              </a:ext>
            </a:extLst>
          </p:cNvPr>
          <p:cNvSpPr/>
          <p:nvPr/>
        </p:nvSpPr>
        <p:spPr>
          <a:xfrm>
            <a:off x="2048204" y="614191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Room_Type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220981-B7F3-4FF0-9D4A-320C6A3F698B}"/>
              </a:ext>
            </a:extLst>
          </p:cNvPr>
          <p:cNvCxnSpPr>
            <a:cxnSpLocks/>
          </p:cNvCxnSpPr>
          <p:nvPr/>
        </p:nvCxnSpPr>
        <p:spPr>
          <a:xfrm flipH="1">
            <a:off x="3451088" y="1240673"/>
            <a:ext cx="766447" cy="1057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64CE10-B1BC-460B-BBFE-31427AB4157B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2749646" y="1015850"/>
            <a:ext cx="308805" cy="1296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705F41-8A06-4BBD-9FB5-01856D1A1A3F}"/>
              </a:ext>
            </a:extLst>
          </p:cNvPr>
          <p:cNvSpPr/>
          <p:nvPr/>
        </p:nvSpPr>
        <p:spPr>
          <a:xfrm>
            <a:off x="4149634" y="2999490"/>
            <a:ext cx="1809488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Students_Alloted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6BEEDB-9CAE-4745-88EC-7B8987369056}"/>
              </a:ext>
            </a:extLst>
          </p:cNvPr>
          <p:cNvSpPr/>
          <p:nvPr/>
        </p:nvSpPr>
        <p:spPr>
          <a:xfrm rot="94977">
            <a:off x="3936286" y="2855728"/>
            <a:ext cx="2190388" cy="6162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6E6C6C-A5EC-4D26-A5FE-E75E04BE23F4}"/>
              </a:ext>
            </a:extLst>
          </p:cNvPr>
          <p:cNvCxnSpPr>
            <a:cxnSpLocks/>
          </p:cNvCxnSpPr>
          <p:nvPr/>
        </p:nvCxnSpPr>
        <p:spPr>
          <a:xfrm flipH="1" flipV="1">
            <a:off x="3540239" y="2759822"/>
            <a:ext cx="401094" cy="340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ABD6386-A420-46B9-82EF-7CB24AFBC9BF}"/>
              </a:ext>
            </a:extLst>
          </p:cNvPr>
          <p:cNvSpPr/>
          <p:nvPr/>
        </p:nvSpPr>
        <p:spPr>
          <a:xfrm>
            <a:off x="2737817" y="3635607"/>
            <a:ext cx="1696276" cy="380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0A4CAE-24A5-44EB-B278-B3F7BE80FA9D}"/>
              </a:ext>
            </a:extLst>
          </p:cNvPr>
          <p:cNvSpPr/>
          <p:nvPr/>
        </p:nvSpPr>
        <p:spPr>
          <a:xfrm>
            <a:off x="2611530" y="3539012"/>
            <a:ext cx="1948850" cy="6189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5116FB-C136-4BDC-B26B-2A1CC1F68C7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3058451" y="2760040"/>
            <a:ext cx="527504" cy="778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AC87FF-04BE-4056-A6D3-E42FBF0B8539}"/>
              </a:ext>
            </a:extLst>
          </p:cNvPr>
          <p:cNvSpPr/>
          <p:nvPr/>
        </p:nvSpPr>
        <p:spPr>
          <a:xfrm rot="1473916">
            <a:off x="1298658" y="3375647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201D4-3807-4A7B-B1B0-3FFD20BED4D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994380" y="2759822"/>
            <a:ext cx="427522" cy="636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8CE046B-C580-476A-BDF8-4B3A321FF078}"/>
              </a:ext>
            </a:extLst>
          </p:cNvPr>
          <p:cNvSpPr/>
          <p:nvPr/>
        </p:nvSpPr>
        <p:spPr>
          <a:xfrm>
            <a:off x="714781" y="1895023"/>
            <a:ext cx="1073983" cy="5530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Location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6E7F3C-2712-4733-9739-EA7DCCA7AA69}"/>
              </a:ext>
            </a:extLst>
          </p:cNvPr>
          <p:cNvSpPr/>
          <p:nvPr/>
        </p:nvSpPr>
        <p:spPr>
          <a:xfrm rot="506655">
            <a:off x="28373" y="2941947"/>
            <a:ext cx="1172143" cy="4729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Room_N0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4A02D-1DC1-412E-91BD-753CC7C4C68F}"/>
              </a:ext>
            </a:extLst>
          </p:cNvPr>
          <p:cNvCxnSpPr>
            <a:cxnSpLocks/>
            <a:stCxn id="15" idx="5"/>
            <a:endCxn id="2" idx="1"/>
          </p:cNvCxnSpPr>
          <p:nvPr/>
        </p:nvCxnSpPr>
        <p:spPr>
          <a:xfrm>
            <a:off x="1631483" y="2367051"/>
            <a:ext cx="578830" cy="16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685BF3-DD26-4EE8-9854-49A272FEA192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649171" y="2448038"/>
            <a:ext cx="602602" cy="4964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7D87411-1B2A-41E1-9A4A-32AF3C4B9A03}"/>
              </a:ext>
            </a:extLst>
          </p:cNvPr>
          <p:cNvSpPr/>
          <p:nvPr/>
        </p:nvSpPr>
        <p:spPr>
          <a:xfrm rot="20128519">
            <a:off x="76371" y="1184262"/>
            <a:ext cx="1206221" cy="355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Floor_No</a:t>
            </a:r>
            <a:endParaRPr lang="en-US" sz="1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5C48C5-E4A5-4860-A3B8-6F56AB263E20}"/>
              </a:ext>
            </a:extLst>
          </p:cNvPr>
          <p:cNvCxnSpPr>
            <a:cxnSpLocks/>
            <a:stCxn id="19" idx="4"/>
            <a:endCxn id="15" idx="1"/>
          </p:cNvCxnSpPr>
          <p:nvPr/>
        </p:nvCxnSpPr>
        <p:spPr>
          <a:xfrm>
            <a:off x="753318" y="1523976"/>
            <a:ext cx="118744" cy="4520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CCFB36-4F30-4035-B216-7AE22AFE865C}"/>
              </a:ext>
            </a:extLst>
          </p:cNvPr>
          <p:cNvCxnSpPr>
            <a:cxnSpLocks/>
          </p:cNvCxnSpPr>
          <p:nvPr/>
        </p:nvCxnSpPr>
        <p:spPr>
          <a:xfrm>
            <a:off x="4066415" y="1054420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35D92-C7B1-46CD-B07A-0BDC950E48B1}"/>
              </a:ext>
            </a:extLst>
          </p:cNvPr>
          <p:cNvSpPr/>
          <p:nvPr/>
        </p:nvSpPr>
        <p:spPr>
          <a:xfrm>
            <a:off x="8228413" y="2297715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6A717-AED2-412A-9E75-AADD461ADFE1}"/>
              </a:ext>
            </a:extLst>
          </p:cNvPr>
          <p:cNvSpPr/>
          <p:nvPr/>
        </p:nvSpPr>
        <p:spPr>
          <a:xfrm rot="924217">
            <a:off x="10591828" y="60046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9E9686-4E07-4EF1-8215-5B42865ED5DB}"/>
              </a:ext>
            </a:extLst>
          </p:cNvPr>
          <p:cNvCxnSpPr>
            <a:cxnSpLocks/>
          </p:cNvCxnSpPr>
          <p:nvPr/>
        </p:nvCxnSpPr>
        <p:spPr>
          <a:xfrm>
            <a:off x="10856951" y="90881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A49DA0-A158-4B65-B30B-548D848D4229}"/>
              </a:ext>
            </a:extLst>
          </p:cNvPr>
          <p:cNvSpPr/>
          <p:nvPr/>
        </p:nvSpPr>
        <p:spPr>
          <a:xfrm>
            <a:off x="8987660" y="614191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3CB482-D28F-4C13-B698-9FD5A34D20AE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9444993" y="1143165"/>
            <a:ext cx="1629256" cy="1154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BD8FDA-E6AA-42F0-9C38-03E8FA5A9DBE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9320660" y="1015850"/>
            <a:ext cx="368442" cy="1251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A1D7C15-CE31-4EDB-84A7-A2CD60EAB10F}"/>
              </a:ext>
            </a:extLst>
          </p:cNvPr>
          <p:cNvSpPr/>
          <p:nvPr/>
        </p:nvSpPr>
        <p:spPr>
          <a:xfrm rot="20843277">
            <a:off x="8858731" y="3430334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5751DD-686F-4D9E-870D-160FB1432650}"/>
              </a:ext>
            </a:extLst>
          </p:cNvPr>
          <p:cNvSpPr/>
          <p:nvPr/>
        </p:nvSpPr>
        <p:spPr>
          <a:xfrm rot="20938254">
            <a:off x="8736399" y="3305866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A2ABB1-3A95-4A91-B261-A11EA2E0AC3C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 flipH="1" flipV="1">
            <a:off x="9076551" y="2744976"/>
            <a:ext cx="421960" cy="5664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9FC6ED0-8DEE-4EC3-A3F4-C5D41BB52FAA}"/>
              </a:ext>
            </a:extLst>
          </p:cNvPr>
          <p:cNvSpPr/>
          <p:nvPr/>
        </p:nvSpPr>
        <p:spPr>
          <a:xfrm>
            <a:off x="7034630" y="3200241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BF3157-3D39-43C8-98C2-77ECBD83434D}"/>
              </a:ext>
            </a:extLst>
          </p:cNvPr>
          <p:cNvSpPr/>
          <p:nvPr/>
        </p:nvSpPr>
        <p:spPr>
          <a:xfrm>
            <a:off x="6908343" y="3103647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2B501-6840-4ABE-8919-F5D26DD01EA6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769765" y="2744976"/>
            <a:ext cx="692996" cy="358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EFC9062-F8DF-42D4-BD74-6C305ABEF9FE}"/>
              </a:ext>
            </a:extLst>
          </p:cNvPr>
          <p:cNvSpPr/>
          <p:nvPr/>
        </p:nvSpPr>
        <p:spPr>
          <a:xfrm rot="228635">
            <a:off x="8157648" y="1137874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7081E8-A6EA-4BA5-8614-8A2403739B00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8745538" y="1584641"/>
            <a:ext cx="9384" cy="6986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DA333C-8800-4972-B71D-AEA679C234D3}"/>
              </a:ext>
            </a:extLst>
          </p:cNvPr>
          <p:cNvSpPr/>
          <p:nvPr/>
        </p:nvSpPr>
        <p:spPr>
          <a:xfrm>
            <a:off x="6890810" y="138527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F096D2-C19F-4C2E-9760-E5CCE030B2D6}"/>
              </a:ext>
            </a:extLst>
          </p:cNvPr>
          <p:cNvSpPr/>
          <p:nvPr/>
        </p:nvSpPr>
        <p:spPr>
          <a:xfrm rot="21275365">
            <a:off x="6630807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A84D4-B302-4C3E-8951-D15E551CA58B}"/>
              </a:ext>
            </a:extLst>
          </p:cNvPr>
          <p:cNvSpPr/>
          <p:nvPr/>
        </p:nvSpPr>
        <p:spPr>
          <a:xfrm>
            <a:off x="5442155" y="136610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9C5FFE-73A1-452B-AC5A-BF7BB51184D0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7461180" y="1802202"/>
            <a:ext cx="835573" cy="482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EF5FB6-09D7-457F-BD4A-0C6D479B9A7B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H="1" flipV="1">
            <a:off x="7271536" y="410613"/>
            <a:ext cx="189644" cy="974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7C169-376C-40F6-B747-49FD3F305BF2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6362712" y="155171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2E4FEC8-5F5D-4E4A-A953-65CF18368A9B}"/>
              </a:ext>
            </a:extLst>
          </p:cNvPr>
          <p:cNvSpPr/>
          <p:nvPr/>
        </p:nvSpPr>
        <p:spPr>
          <a:xfrm>
            <a:off x="7514881" y="4219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5CB097-430C-4336-B4A9-D7A4E0441F9D}"/>
              </a:ext>
            </a:extLst>
          </p:cNvPr>
          <p:cNvCxnSpPr>
            <a:cxnSpLocks/>
            <a:stCxn id="42" idx="4"/>
            <a:endCxn id="36" idx="7"/>
          </p:cNvCxnSpPr>
          <p:nvPr/>
        </p:nvCxnSpPr>
        <p:spPr>
          <a:xfrm flipH="1">
            <a:off x="7864492" y="70580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8919FCC-AD08-472F-BF9F-EC6A9249FB6B}"/>
              </a:ext>
            </a:extLst>
          </p:cNvPr>
          <p:cNvSpPr/>
          <p:nvPr/>
        </p:nvSpPr>
        <p:spPr>
          <a:xfrm rot="19644418">
            <a:off x="5736014" y="54606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42085-CD7F-4596-B2F2-14B85C71F56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413930" y="83044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5F0E3D1-A8A5-4E28-ACE9-20C82C844DBD}"/>
              </a:ext>
            </a:extLst>
          </p:cNvPr>
          <p:cNvSpPr/>
          <p:nvPr/>
        </p:nvSpPr>
        <p:spPr>
          <a:xfrm rot="16200000">
            <a:off x="10979278" y="197313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ADDD14-5597-4EDC-92CB-CA8F0B2C3F59}"/>
              </a:ext>
            </a:extLst>
          </p:cNvPr>
          <p:cNvSpPr/>
          <p:nvPr/>
        </p:nvSpPr>
        <p:spPr>
          <a:xfrm rot="16389165">
            <a:off x="10888112" y="183756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9ABC96-72D8-4BB7-9D84-325785D0A52F}"/>
              </a:ext>
            </a:extLst>
          </p:cNvPr>
          <p:cNvCxnSpPr>
            <a:cxnSpLocks/>
            <a:stCxn id="47" idx="0"/>
          </p:cNvCxnSpPr>
          <p:nvPr/>
        </p:nvCxnSpPr>
        <p:spPr>
          <a:xfrm flipH="1">
            <a:off x="9917906" y="219960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40592DB-8A95-4826-872B-C6AB78FB86AF}"/>
              </a:ext>
            </a:extLst>
          </p:cNvPr>
          <p:cNvSpPr/>
          <p:nvPr/>
        </p:nvSpPr>
        <p:spPr>
          <a:xfrm rot="19633434">
            <a:off x="10905004" y="3429870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019401-ECF4-4E43-B48C-F56CC5051216}"/>
              </a:ext>
            </a:extLst>
          </p:cNvPr>
          <p:cNvSpPr/>
          <p:nvPr/>
        </p:nvSpPr>
        <p:spPr>
          <a:xfrm rot="19822599">
            <a:off x="10820091" y="3293169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3D5EE8-00D2-4367-8415-2D4B60E8FB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9906000" y="2744976"/>
            <a:ext cx="1376830" cy="603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2BCBB80-FBF5-431E-92A9-887B1B5AD40B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896676" y="2543029"/>
            <a:ext cx="1378978" cy="17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10C7F7-4CC6-4B48-B27D-B49C7D302A5D}"/>
              </a:ext>
            </a:extLst>
          </p:cNvPr>
          <p:cNvCxnSpPr>
            <a:cxnSpLocks/>
            <a:stCxn id="22" idx="1"/>
            <a:endCxn id="56" idx="3"/>
          </p:cNvCxnSpPr>
          <p:nvPr/>
        </p:nvCxnSpPr>
        <p:spPr>
          <a:xfrm flipH="1">
            <a:off x="6978640" y="2521346"/>
            <a:ext cx="1249773" cy="21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DA9E70-E970-4D39-8B6A-F04DF3AF0B6E}"/>
              </a:ext>
            </a:extLst>
          </p:cNvPr>
          <p:cNvCxnSpPr>
            <a:cxnSpLocks/>
          </p:cNvCxnSpPr>
          <p:nvPr/>
        </p:nvCxnSpPr>
        <p:spPr>
          <a:xfrm flipH="1" flipV="1">
            <a:off x="3906590" y="2412795"/>
            <a:ext cx="217567" cy="142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7765EF-E917-4D0E-9834-4E6BBD9BD08A}"/>
              </a:ext>
            </a:extLst>
          </p:cNvPr>
          <p:cNvCxnSpPr>
            <a:cxnSpLocks/>
          </p:cNvCxnSpPr>
          <p:nvPr/>
        </p:nvCxnSpPr>
        <p:spPr>
          <a:xfrm flipH="1">
            <a:off x="3915062" y="2555504"/>
            <a:ext cx="209096" cy="1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E9514C34-29B6-4BD9-B30B-56EC912501CA}"/>
              </a:ext>
            </a:extLst>
          </p:cNvPr>
          <p:cNvSpPr/>
          <p:nvPr/>
        </p:nvSpPr>
        <p:spPr>
          <a:xfrm>
            <a:off x="5275654" y="2283267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203854-B577-47F7-AE17-229857B1CC50}"/>
              </a:ext>
            </a:extLst>
          </p:cNvPr>
          <p:cNvCxnSpPr>
            <a:cxnSpLocks/>
          </p:cNvCxnSpPr>
          <p:nvPr/>
        </p:nvCxnSpPr>
        <p:spPr>
          <a:xfrm>
            <a:off x="8085250" y="2400141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4FB75A-5015-4880-8083-B1685244071E}"/>
              </a:ext>
            </a:extLst>
          </p:cNvPr>
          <p:cNvCxnSpPr>
            <a:cxnSpLocks/>
          </p:cNvCxnSpPr>
          <p:nvPr/>
        </p:nvCxnSpPr>
        <p:spPr>
          <a:xfrm>
            <a:off x="7985852" y="2400141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A34AAE-A346-44D9-BD9B-0B0F507DF237}"/>
              </a:ext>
            </a:extLst>
          </p:cNvPr>
          <p:cNvCxnSpPr>
            <a:cxnSpLocks/>
          </p:cNvCxnSpPr>
          <p:nvPr/>
        </p:nvCxnSpPr>
        <p:spPr>
          <a:xfrm>
            <a:off x="4217183" y="2427580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8246173-D325-4355-912C-F1A1CD8FB3DB}"/>
              </a:ext>
            </a:extLst>
          </p:cNvPr>
          <p:cNvSpPr/>
          <p:nvPr/>
        </p:nvSpPr>
        <p:spPr>
          <a:xfrm>
            <a:off x="5775586" y="2419941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Part of</a:t>
            </a:r>
            <a:endParaRPr lang="en-US" sz="16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F48F449-AFE3-4879-8DB3-CAE4A68E8A0C}"/>
              </a:ext>
            </a:extLst>
          </p:cNvPr>
          <p:cNvSpPr/>
          <p:nvPr/>
        </p:nvSpPr>
        <p:spPr>
          <a:xfrm rot="20596777">
            <a:off x="770806" y="254419"/>
            <a:ext cx="1210749" cy="4257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Rent</a:t>
            </a:r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D38287-A730-468A-9550-51752C62BF7B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1437421" y="671136"/>
            <a:ext cx="984481" cy="1626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AF8E5B-8061-46FA-8FB6-215628924EDB}"/>
              </a:ext>
            </a:extLst>
          </p:cNvPr>
          <p:cNvSpPr txBox="1"/>
          <p:nvPr/>
        </p:nvSpPr>
        <p:spPr>
          <a:xfrm>
            <a:off x="1063396" y="4412123"/>
            <a:ext cx="4712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Room( RId, Room_Type, Rent, Capacity, HId 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890509-87BA-44A8-A2F2-5EB7B7AA6CF2}"/>
              </a:ext>
            </a:extLst>
          </p:cNvPr>
          <p:cNvCxnSpPr/>
          <p:nvPr/>
        </p:nvCxnSpPr>
        <p:spPr>
          <a:xfrm>
            <a:off x="1879493" y="468666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499AB03-D068-4101-96C5-8452EDAE3EA8}"/>
              </a:ext>
            </a:extLst>
          </p:cNvPr>
          <p:cNvSpPr txBox="1"/>
          <p:nvPr/>
        </p:nvSpPr>
        <p:spPr>
          <a:xfrm>
            <a:off x="1063396" y="484047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R_Location( RId, Room_No, Floor_No 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BE5CC3-9774-49AC-84D9-6C1CF2E53922}"/>
              </a:ext>
            </a:extLst>
          </p:cNvPr>
          <p:cNvCxnSpPr/>
          <p:nvPr/>
        </p:nvCxnSpPr>
        <p:spPr>
          <a:xfrm>
            <a:off x="2385934" y="5115018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179144-16CB-47A3-872A-B6AB17D9A56D}"/>
              </a:ext>
            </a:extLst>
          </p:cNvPr>
          <p:cNvSpPr txBox="1"/>
          <p:nvPr/>
        </p:nvSpPr>
        <p:spPr>
          <a:xfrm>
            <a:off x="1063396" y="5345465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R_Facilities( RId, Facalities 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DD22A6-D7DA-4749-9CC1-FE34880F4C3C}"/>
              </a:ext>
            </a:extLst>
          </p:cNvPr>
          <p:cNvCxnSpPr/>
          <p:nvPr/>
        </p:nvCxnSpPr>
        <p:spPr>
          <a:xfrm>
            <a:off x="2315593" y="5634072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7D1315-CADB-4583-BB23-4071E1DCDF90}"/>
              </a:ext>
            </a:extLst>
          </p:cNvPr>
          <p:cNvSpPr txBox="1"/>
          <p:nvPr/>
        </p:nvSpPr>
        <p:spPr>
          <a:xfrm>
            <a:off x="1063396" y="5850451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Student_Alloted( RId, StId 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E28B30-4F1B-466E-8724-CAB4CBF13D2A}"/>
              </a:ext>
            </a:extLst>
          </p:cNvPr>
          <p:cNvCxnSpPr>
            <a:cxnSpLocks/>
          </p:cNvCxnSpPr>
          <p:nvPr/>
        </p:nvCxnSpPr>
        <p:spPr>
          <a:xfrm>
            <a:off x="2876806" y="614435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DE3FC2-725E-49C0-9DDB-93B22B922E86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</a:t>
            </a:r>
            <a:r>
              <a:rPr lang="en-US" sz="1600" err="1"/>
              <a:t>HId</a:t>
            </a:r>
            <a:r>
              <a:rPr lang="en-US" sz="1600"/>
              <a:t>, Name, Capacity 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7CB385-C17F-4DEE-9D98-6493C741B65F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DB06061-096E-4ED0-B950-FB1E8A74A63A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6E5F4D-DDEE-4DD9-A8DC-587DC726EC94}"/>
              </a:ext>
            </a:extLst>
          </p:cNvPr>
          <p:cNvCxnSpPr/>
          <p:nvPr/>
        </p:nvCxnSpPr>
        <p:spPr>
          <a:xfrm>
            <a:off x="8063674" y="498234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BA4AF00-09A3-43D1-B6FB-F578D3107381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7153DA-302A-4D49-BC6A-8EB0527AA9BC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949D41-84FE-458B-A139-0FB6F7535293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3FC69E-C9B2-4897-A8AB-127DF9591FAD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F1F86E2-8833-4792-A886-6664E9C9FC90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5824CEC-298F-4DB7-8324-D40DDE231B8F}"/>
              </a:ext>
            </a:extLst>
          </p:cNvPr>
          <p:cNvCxnSpPr/>
          <p:nvPr/>
        </p:nvCxnSpPr>
        <p:spPr>
          <a:xfrm>
            <a:off x="8112718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B20FCCC-946F-43F6-9E6A-C3E431334D70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5411F50-5E93-4092-90CC-5ACAA7F1E30E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174139-631E-466C-8F3B-02E60A28DDF0}"/>
              </a:ext>
            </a:extLst>
          </p:cNvPr>
          <p:cNvCxnSpPr/>
          <p:nvPr/>
        </p:nvCxnSpPr>
        <p:spPr>
          <a:xfrm>
            <a:off x="5163402" y="4693922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94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92F969-8B64-4E6D-BDB7-7EC24B161C7A}"/>
              </a:ext>
            </a:extLst>
          </p:cNvPr>
          <p:cNvSpPr/>
          <p:nvPr/>
        </p:nvSpPr>
        <p:spPr>
          <a:xfrm>
            <a:off x="2229198" y="2317342"/>
            <a:ext cx="16962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9F1F74-5C62-4F95-8E93-AE7CBC979121}"/>
              </a:ext>
            </a:extLst>
          </p:cNvPr>
          <p:cNvSpPr/>
          <p:nvPr/>
        </p:nvSpPr>
        <p:spPr>
          <a:xfrm>
            <a:off x="2135710" y="1171315"/>
            <a:ext cx="1140739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A50A14-FA77-4A13-AB4E-190DD0E6E278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455053" y="1268722"/>
            <a:ext cx="455222" cy="1030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43E83-4F76-44B3-8CBF-B3EF745DE65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2706079" y="1618576"/>
            <a:ext cx="1" cy="698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BF61DC8-49B8-4925-863F-467E1C7D4701}"/>
              </a:ext>
            </a:extLst>
          </p:cNvPr>
          <p:cNvSpPr/>
          <p:nvPr/>
        </p:nvSpPr>
        <p:spPr>
          <a:xfrm rot="747566">
            <a:off x="3284240" y="828226"/>
            <a:ext cx="1348237" cy="4457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Student_Id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D7D93B-9EE7-4724-8F43-0D9DFAF7BB19}"/>
              </a:ext>
            </a:extLst>
          </p:cNvPr>
          <p:cNvSpPr/>
          <p:nvPr/>
        </p:nvSpPr>
        <p:spPr>
          <a:xfrm>
            <a:off x="2474620" y="3320891"/>
            <a:ext cx="1350107" cy="6294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 information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AF4370-3395-4E3E-957B-B2A0556ECE2E}"/>
              </a:ext>
            </a:extLst>
          </p:cNvPr>
          <p:cNvSpPr/>
          <p:nvPr/>
        </p:nvSpPr>
        <p:spPr>
          <a:xfrm>
            <a:off x="2369744" y="3212520"/>
            <a:ext cx="1559861" cy="8462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59CE64-6AC4-4E31-9EAB-27656FAB6512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3077337" y="2764603"/>
            <a:ext cx="72338" cy="447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9A0254-C507-461D-85CB-387AF12163B1}"/>
              </a:ext>
            </a:extLst>
          </p:cNvPr>
          <p:cNvCxnSpPr>
            <a:cxnSpLocks/>
          </p:cNvCxnSpPr>
          <p:nvPr/>
        </p:nvCxnSpPr>
        <p:spPr>
          <a:xfrm>
            <a:off x="3567301" y="1100818"/>
            <a:ext cx="629344" cy="14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AAE4A2F-A065-4267-940D-F1AA001C973A}"/>
              </a:ext>
            </a:extLst>
          </p:cNvPr>
          <p:cNvSpPr/>
          <p:nvPr/>
        </p:nvSpPr>
        <p:spPr>
          <a:xfrm rot="1505780">
            <a:off x="1333606" y="3154210"/>
            <a:ext cx="992042" cy="5605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DOB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944D87-8DEB-4A46-9F0C-7D83111900B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48495" y="2764603"/>
            <a:ext cx="355662" cy="4160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5E7DCE3-57CA-4992-854D-F37E4E985087}"/>
              </a:ext>
            </a:extLst>
          </p:cNvPr>
          <p:cNvSpPr/>
          <p:nvPr/>
        </p:nvSpPr>
        <p:spPr>
          <a:xfrm>
            <a:off x="4325677" y="1601808"/>
            <a:ext cx="768626" cy="44726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6266D-6B61-4724-891B-C45D7DC0250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749630" y="1983569"/>
            <a:ext cx="688610" cy="324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7C0F0E9-9B33-45E5-8013-52B8C83C2354}"/>
              </a:ext>
            </a:extLst>
          </p:cNvPr>
          <p:cNvSpPr/>
          <p:nvPr/>
        </p:nvSpPr>
        <p:spPr>
          <a:xfrm>
            <a:off x="767960" y="1390899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874D5D-2D20-4D80-9D80-0A8F0702A4A1}"/>
              </a:ext>
            </a:extLst>
          </p:cNvPr>
          <p:cNvSpPr/>
          <p:nvPr/>
        </p:nvSpPr>
        <p:spPr>
          <a:xfrm>
            <a:off x="191781" y="696282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ACE1C-42AB-4100-9151-FE5755B4B9DA}"/>
              </a:ext>
            </a:extLst>
          </p:cNvPr>
          <p:cNvSpPr/>
          <p:nvPr/>
        </p:nvSpPr>
        <p:spPr>
          <a:xfrm>
            <a:off x="671810" y="2744976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079095-986B-44A1-A8FB-74AE1DEFE398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1741642" y="1746766"/>
            <a:ext cx="597090" cy="570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EDBD91-D071-4286-BCF3-AF67AF055AF4}"/>
              </a:ext>
            </a:extLst>
          </p:cNvPr>
          <p:cNvCxnSpPr>
            <a:cxnSpLocks/>
            <a:stCxn id="15" idx="1"/>
            <a:endCxn id="16" idx="4"/>
          </p:cNvCxnSpPr>
          <p:nvPr/>
        </p:nvCxnSpPr>
        <p:spPr>
          <a:xfrm flipH="1" flipV="1">
            <a:off x="815851" y="1049624"/>
            <a:ext cx="119166" cy="402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B58868-5643-4C49-BE64-BE98A2E1062C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1132089" y="1807823"/>
            <a:ext cx="206241" cy="937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C9A7D57-BAE3-4024-AD47-0EF61FA0C31E}"/>
              </a:ext>
            </a:extLst>
          </p:cNvPr>
          <p:cNvSpPr/>
          <p:nvPr/>
        </p:nvSpPr>
        <p:spPr>
          <a:xfrm>
            <a:off x="1439921" y="426739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6D63F4-07B1-44B3-84CE-B2A1BE359E22}"/>
              </a:ext>
            </a:extLst>
          </p:cNvPr>
          <p:cNvCxnSpPr>
            <a:cxnSpLocks/>
            <a:stCxn id="21" idx="4"/>
            <a:endCxn id="15" idx="7"/>
          </p:cNvCxnSpPr>
          <p:nvPr/>
        </p:nvCxnSpPr>
        <p:spPr>
          <a:xfrm flipH="1">
            <a:off x="1741642" y="710621"/>
            <a:ext cx="268648" cy="741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296AEA0-E310-4B06-822B-A32F2B6427EF}"/>
              </a:ext>
            </a:extLst>
          </p:cNvPr>
          <p:cNvSpPr/>
          <p:nvPr/>
        </p:nvSpPr>
        <p:spPr>
          <a:xfrm>
            <a:off x="-1" y="2093237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D7FF98-F337-4839-9256-76A5659CC9B7}"/>
              </a:ext>
            </a:extLst>
          </p:cNvPr>
          <p:cNvCxnSpPr>
            <a:cxnSpLocks/>
            <a:stCxn id="23" idx="0"/>
            <a:endCxn id="15" idx="3"/>
          </p:cNvCxnSpPr>
          <p:nvPr/>
        </p:nvCxnSpPr>
        <p:spPr>
          <a:xfrm flipV="1">
            <a:off x="485491" y="1746766"/>
            <a:ext cx="449526" cy="34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1D223-B5C4-45A7-907F-561FD434E0EC}"/>
              </a:ext>
            </a:extLst>
          </p:cNvPr>
          <p:cNvSpPr/>
          <p:nvPr/>
        </p:nvSpPr>
        <p:spPr>
          <a:xfrm>
            <a:off x="4467906" y="1672909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/>
              <a:t>Age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DA10D-1BD4-4A80-8EDE-A6FFAB17629B}"/>
              </a:ext>
            </a:extLst>
          </p:cNvPr>
          <p:cNvSpPr/>
          <p:nvPr/>
        </p:nvSpPr>
        <p:spPr>
          <a:xfrm>
            <a:off x="8324393" y="2297715"/>
            <a:ext cx="169627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Hostel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BD0D89-C5C7-4318-8817-4E51304AB1C0}"/>
              </a:ext>
            </a:extLst>
          </p:cNvPr>
          <p:cNvSpPr/>
          <p:nvPr/>
        </p:nvSpPr>
        <p:spPr>
          <a:xfrm rot="924217">
            <a:off x="10687808" y="600463"/>
            <a:ext cx="1111630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Hostel_Id</a:t>
            </a:r>
            <a:endParaRPr lang="en-US" sz="1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96E69-D8C2-4175-BF35-044A91447B06}"/>
              </a:ext>
            </a:extLst>
          </p:cNvPr>
          <p:cNvCxnSpPr>
            <a:cxnSpLocks/>
          </p:cNvCxnSpPr>
          <p:nvPr/>
        </p:nvCxnSpPr>
        <p:spPr>
          <a:xfrm>
            <a:off x="10952931" y="908813"/>
            <a:ext cx="483711" cy="14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ECB7A39-52AD-418F-B94A-1854E5385F60}"/>
              </a:ext>
            </a:extLst>
          </p:cNvPr>
          <p:cNvSpPr/>
          <p:nvPr/>
        </p:nvSpPr>
        <p:spPr>
          <a:xfrm>
            <a:off x="9100913" y="660141"/>
            <a:ext cx="1402884" cy="4016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Name</a:t>
            </a: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7E3E5A-934E-4788-ABA0-892A08E9C46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9540973" y="1143165"/>
            <a:ext cx="1629256" cy="1130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28EB68-581B-4C17-91CA-9F3F143634EF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9365798" y="1061800"/>
            <a:ext cx="436557" cy="12359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6C7E72-C608-4E8B-B147-A382691B29DE}"/>
              </a:ext>
            </a:extLst>
          </p:cNvPr>
          <p:cNvSpPr/>
          <p:nvPr/>
        </p:nvSpPr>
        <p:spPr>
          <a:xfrm rot="20843277">
            <a:off x="8751517" y="3393060"/>
            <a:ext cx="1385406" cy="3561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Students</a:t>
            </a:r>
            <a:endParaRPr lang="en-US" sz="1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7D06CE5-952D-47E1-BD8B-5F0531A4BC5D}"/>
              </a:ext>
            </a:extLst>
          </p:cNvPr>
          <p:cNvSpPr/>
          <p:nvPr/>
        </p:nvSpPr>
        <p:spPr>
          <a:xfrm rot="20938254">
            <a:off x="8629185" y="3268592"/>
            <a:ext cx="1638665" cy="598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1822BD-1F0E-4FDF-B108-9F076E1922D5}"/>
              </a:ext>
            </a:extLst>
          </p:cNvPr>
          <p:cNvCxnSpPr>
            <a:cxnSpLocks/>
            <a:stCxn id="33" idx="0"/>
            <a:endCxn id="26" idx="2"/>
          </p:cNvCxnSpPr>
          <p:nvPr/>
        </p:nvCxnSpPr>
        <p:spPr>
          <a:xfrm flipH="1" flipV="1">
            <a:off x="9172531" y="2744976"/>
            <a:ext cx="218766" cy="5291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A4EEF91-0B1B-4ED6-BB21-D76B0612CE2E}"/>
              </a:ext>
            </a:extLst>
          </p:cNvPr>
          <p:cNvSpPr/>
          <p:nvPr/>
        </p:nvSpPr>
        <p:spPr>
          <a:xfrm>
            <a:off x="6959234" y="3278489"/>
            <a:ext cx="1538259" cy="4575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Facilities</a:t>
            </a:r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5DAF36-AFB3-4E53-AC7D-3F5AE620709D}"/>
              </a:ext>
            </a:extLst>
          </p:cNvPr>
          <p:cNvSpPr/>
          <p:nvPr/>
        </p:nvSpPr>
        <p:spPr>
          <a:xfrm>
            <a:off x="6832947" y="3181895"/>
            <a:ext cx="1722843" cy="6480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5602E9-A99F-45B7-9B54-31FA7F91672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694369" y="2743731"/>
            <a:ext cx="696935" cy="4381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7098694-20DD-47F2-B2B8-AB4E5CAC68BC}"/>
              </a:ext>
            </a:extLst>
          </p:cNvPr>
          <p:cNvSpPr/>
          <p:nvPr/>
        </p:nvSpPr>
        <p:spPr>
          <a:xfrm rot="166004">
            <a:off x="8224009" y="1109859"/>
            <a:ext cx="1205504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  <a:endParaRPr lang="en-US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C8AF4A-BEDF-40B2-83BC-94F8F00C8F28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8754053" y="1556859"/>
            <a:ext cx="61913" cy="716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ACF465B-2893-404F-850B-73C31031477B}"/>
              </a:ext>
            </a:extLst>
          </p:cNvPr>
          <p:cNvSpPr/>
          <p:nvPr/>
        </p:nvSpPr>
        <p:spPr>
          <a:xfrm>
            <a:off x="6986790" y="1385278"/>
            <a:ext cx="1140739" cy="4169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CCBB30-8FD7-47A7-8BB1-24D20FA82FAC}"/>
              </a:ext>
            </a:extLst>
          </p:cNvPr>
          <p:cNvSpPr/>
          <p:nvPr/>
        </p:nvSpPr>
        <p:spPr>
          <a:xfrm rot="21275365">
            <a:off x="6726787" y="58058"/>
            <a:ext cx="1248140" cy="353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Zip_code</a:t>
            </a:r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246A1F-49C9-4616-96F6-A43D7AE4222B}"/>
              </a:ext>
            </a:extLst>
          </p:cNvPr>
          <p:cNvSpPr/>
          <p:nvPr/>
        </p:nvSpPr>
        <p:spPr>
          <a:xfrm>
            <a:off x="5538135" y="1366107"/>
            <a:ext cx="920557" cy="3712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Street</a:t>
            </a:r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7678FE-2968-4367-B1C1-EF18A0D23022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7557160" y="1802202"/>
            <a:ext cx="835573" cy="482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65CF16-935B-4E0E-9A2C-296C410DFDD1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7367516" y="410613"/>
            <a:ext cx="189644" cy="974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73C8B7-A626-42C4-8478-59C7FDF5CEAF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>
            <a:off x="6458692" y="1551718"/>
            <a:ext cx="528098" cy="42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876D19-D8E2-447D-8FC9-82CC1A45E11B}"/>
              </a:ext>
            </a:extLst>
          </p:cNvPr>
          <p:cNvSpPr/>
          <p:nvPr/>
        </p:nvSpPr>
        <p:spPr>
          <a:xfrm>
            <a:off x="7610861" y="421923"/>
            <a:ext cx="1140738" cy="2838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AB08F33-CF60-4BBD-B774-6EB8A9471A32}"/>
              </a:ext>
            </a:extLst>
          </p:cNvPr>
          <p:cNvCxnSpPr>
            <a:cxnSpLocks/>
            <a:stCxn id="46" idx="4"/>
            <a:endCxn id="40" idx="7"/>
          </p:cNvCxnSpPr>
          <p:nvPr/>
        </p:nvCxnSpPr>
        <p:spPr>
          <a:xfrm flipH="1">
            <a:off x="7960472" y="705805"/>
            <a:ext cx="220758" cy="74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967C1F0-E3AF-43E5-8556-826D87E15534}"/>
              </a:ext>
            </a:extLst>
          </p:cNvPr>
          <p:cNvSpPr/>
          <p:nvPr/>
        </p:nvSpPr>
        <p:spPr>
          <a:xfrm rot="19644418">
            <a:off x="5831994" y="546060"/>
            <a:ext cx="970983" cy="3712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City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EAE9EB-6DBA-4741-A132-D2AD0CB100F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509910" y="830446"/>
            <a:ext cx="643937" cy="615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36EF941-8993-4F41-B29A-4F12D77C4486}"/>
              </a:ext>
            </a:extLst>
          </p:cNvPr>
          <p:cNvSpPr/>
          <p:nvPr/>
        </p:nvSpPr>
        <p:spPr>
          <a:xfrm rot="16200000">
            <a:off x="11075258" y="1973136"/>
            <a:ext cx="1151887" cy="4950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Rooms</a:t>
            </a:r>
            <a:endParaRPr lang="en-US" sz="1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90BCC1-136A-4502-A0EE-D132868E7F2A}"/>
              </a:ext>
            </a:extLst>
          </p:cNvPr>
          <p:cNvSpPr/>
          <p:nvPr/>
        </p:nvSpPr>
        <p:spPr>
          <a:xfrm rot="16389165">
            <a:off x="10984092" y="1837567"/>
            <a:ext cx="1351722" cy="7662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E395D0-E1E8-4913-800B-10809CAA274A}"/>
              </a:ext>
            </a:extLst>
          </p:cNvPr>
          <p:cNvCxnSpPr>
            <a:cxnSpLocks/>
            <a:stCxn id="51" idx="0"/>
          </p:cNvCxnSpPr>
          <p:nvPr/>
        </p:nvCxnSpPr>
        <p:spPr>
          <a:xfrm flipH="1">
            <a:off x="10013886" y="2199609"/>
            <a:ext cx="1263534" cy="213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69B20AA-3033-42FC-A54C-4A6B83C8FC39}"/>
              </a:ext>
            </a:extLst>
          </p:cNvPr>
          <p:cNvSpPr/>
          <p:nvPr/>
        </p:nvSpPr>
        <p:spPr>
          <a:xfrm rot="19633434">
            <a:off x="10600014" y="3276325"/>
            <a:ext cx="1147939" cy="551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Contacts</a:t>
            </a:r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FC289-916C-43C1-9DDD-CF1D6B0BA336}"/>
              </a:ext>
            </a:extLst>
          </p:cNvPr>
          <p:cNvSpPr/>
          <p:nvPr/>
        </p:nvSpPr>
        <p:spPr>
          <a:xfrm rot="19822599">
            <a:off x="10515101" y="3139624"/>
            <a:ext cx="1347089" cy="85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7CA10A-9C49-419B-A0F8-1D4B7646A114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10013886" y="2670109"/>
            <a:ext cx="963954" cy="525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EAEA41-37B3-4A07-A1DD-AD3184C97371}"/>
              </a:ext>
            </a:extLst>
          </p:cNvPr>
          <p:cNvCxnSpPr>
            <a:cxnSpLocks/>
          </p:cNvCxnSpPr>
          <p:nvPr/>
        </p:nvCxnSpPr>
        <p:spPr>
          <a:xfrm flipH="1">
            <a:off x="3926794" y="2536242"/>
            <a:ext cx="1366554" cy="4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46BD95-CCA6-4A4F-B759-3CAB4EE39F7A}"/>
              </a:ext>
            </a:extLst>
          </p:cNvPr>
          <p:cNvCxnSpPr>
            <a:cxnSpLocks/>
            <a:stCxn id="26" idx="1"/>
            <a:endCxn id="60" idx="3"/>
          </p:cNvCxnSpPr>
          <p:nvPr/>
        </p:nvCxnSpPr>
        <p:spPr>
          <a:xfrm flipH="1">
            <a:off x="6993372" y="2521346"/>
            <a:ext cx="1331021" cy="15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E0283D-9AD3-4993-B65E-501F7257A355}"/>
              </a:ext>
            </a:extLst>
          </p:cNvPr>
          <p:cNvCxnSpPr>
            <a:cxnSpLocks/>
          </p:cNvCxnSpPr>
          <p:nvPr/>
        </p:nvCxnSpPr>
        <p:spPr>
          <a:xfrm flipH="1" flipV="1">
            <a:off x="3936707" y="2393532"/>
            <a:ext cx="183127" cy="140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27B9C7-3DBA-4443-BBA2-F1353FA9F893}"/>
              </a:ext>
            </a:extLst>
          </p:cNvPr>
          <p:cNvCxnSpPr>
            <a:cxnSpLocks/>
          </p:cNvCxnSpPr>
          <p:nvPr/>
        </p:nvCxnSpPr>
        <p:spPr>
          <a:xfrm flipH="1">
            <a:off x="3920815" y="2536242"/>
            <a:ext cx="233461" cy="14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5A5BF123-450E-4C32-9320-8918BF8DE417}"/>
              </a:ext>
            </a:extLst>
          </p:cNvPr>
          <p:cNvSpPr/>
          <p:nvPr/>
        </p:nvSpPr>
        <p:spPr>
          <a:xfrm>
            <a:off x="5290386" y="2277099"/>
            <a:ext cx="1702986" cy="51952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2ADD30-2D5B-4A0C-B63B-CDB356634005}"/>
              </a:ext>
            </a:extLst>
          </p:cNvPr>
          <p:cNvCxnSpPr>
            <a:cxnSpLocks/>
          </p:cNvCxnSpPr>
          <p:nvPr/>
        </p:nvCxnSpPr>
        <p:spPr>
          <a:xfrm>
            <a:off x="8115368" y="2380879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65682A-438C-472D-87D2-133A9DCA223D}"/>
              </a:ext>
            </a:extLst>
          </p:cNvPr>
          <p:cNvCxnSpPr>
            <a:cxnSpLocks/>
          </p:cNvCxnSpPr>
          <p:nvPr/>
        </p:nvCxnSpPr>
        <p:spPr>
          <a:xfrm>
            <a:off x="8015970" y="2380879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C49036-EBD0-4866-94E9-4AAE955292A1}"/>
              </a:ext>
            </a:extLst>
          </p:cNvPr>
          <p:cNvCxnSpPr>
            <a:cxnSpLocks/>
          </p:cNvCxnSpPr>
          <p:nvPr/>
        </p:nvCxnSpPr>
        <p:spPr>
          <a:xfrm>
            <a:off x="4247301" y="2408318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4CAC145-7536-4573-9146-B8582A9495D1}"/>
              </a:ext>
            </a:extLst>
          </p:cNvPr>
          <p:cNvSpPr/>
          <p:nvPr/>
        </p:nvSpPr>
        <p:spPr>
          <a:xfrm>
            <a:off x="5630145" y="2402567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Association</a:t>
            </a:r>
            <a:endParaRPr lang="en-US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6F18DE-1521-485E-8A09-5837CB9B2235}"/>
              </a:ext>
            </a:extLst>
          </p:cNvPr>
          <p:cNvSpPr txBox="1"/>
          <p:nvPr/>
        </p:nvSpPr>
        <p:spPr>
          <a:xfrm>
            <a:off x="785855" y="4429542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Student( StId, Name, DOB, HId 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A75CBD5-08A6-4EA0-BB2F-45097F9EAF10}"/>
              </a:ext>
            </a:extLst>
          </p:cNvPr>
          <p:cNvCxnSpPr/>
          <p:nvPr/>
        </p:nvCxnSpPr>
        <p:spPr>
          <a:xfrm>
            <a:off x="1780300" y="472501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19E3BA-0904-48FB-AEFB-1B4151FE8A67}"/>
              </a:ext>
            </a:extLst>
          </p:cNvPr>
          <p:cNvCxnSpPr/>
          <p:nvPr/>
        </p:nvCxnSpPr>
        <p:spPr>
          <a:xfrm>
            <a:off x="3536425" y="4722664"/>
            <a:ext cx="27432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7CDF07-4C91-4B81-87A4-4A36301FC11C}"/>
              </a:ext>
            </a:extLst>
          </p:cNvPr>
          <p:cNvSpPr txBox="1"/>
          <p:nvPr/>
        </p:nvSpPr>
        <p:spPr>
          <a:xfrm>
            <a:off x="780243" y="4859789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St_Address( StId, City, Street, State, Zip_code 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40029A3-FA1F-4491-9E68-C82937D04147}"/>
              </a:ext>
            </a:extLst>
          </p:cNvPr>
          <p:cNvCxnSpPr/>
          <p:nvPr/>
        </p:nvCxnSpPr>
        <p:spPr>
          <a:xfrm>
            <a:off x="2073380" y="5144703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55B356C-F4A3-4ECE-BC8E-EAD9C3E3107A}"/>
              </a:ext>
            </a:extLst>
          </p:cNvPr>
          <p:cNvSpPr txBox="1"/>
          <p:nvPr/>
        </p:nvSpPr>
        <p:spPr>
          <a:xfrm>
            <a:off x="760329" y="5271688"/>
            <a:ext cx="496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St_Contact_Info( StId, Contact 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437275-6389-4342-B667-7E774DFE10CC}"/>
              </a:ext>
            </a:extLst>
          </p:cNvPr>
          <p:cNvCxnSpPr/>
          <p:nvPr/>
        </p:nvCxnSpPr>
        <p:spPr>
          <a:xfrm>
            <a:off x="2532923" y="5562041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BF1CFE-AF3C-4AE0-ABC4-1DD8FBDA0124}"/>
              </a:ext>
            </a:extLst>
          </p:cNvPr>
          <p:cNvSpPr txBox="1"/>
          <p:nvPr/>
        </p:nvSpPr>
        <p:spPr>
          <a:xfrm>
            <a:off x="6799955" y="4377793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</a:t>
            </a:r>
            <a:r>
              <a:rPr lang="en-US" sz="1600" err="1"/>
              <a:t>HId</a:t>
            </a:r>
            <a:r>
              <a:rPr lang="en-US" sz="1600"/>
              <a:t>, Name, Capacity 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011C12-A56F-49A0-BC4A-4715028BDDFC}"/>
              </a:ext>
            </a:extLst>
          </p:cNvPr>
          <p:cNvCxnSpPr/>
          <p:nvPr/>
        </p:nvCxnSpPr>
        <p:spPr>
          <a:xfrm>
            <a:off x="7611474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5C25AAA-06A8-42DB-918F-EF9593878514}"/>
              </a:ext>
            </a:extLst>
          </p:cNvPr>
          <p:cNvSpPr txBox="1"/>
          <p:nvPr/>
        </p:nvSpPr>
        <p:spPr>
          <a:xfrm>
            <a:off x="6799954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391C25-9030-4721-B6D1-752BD7F58492}"/>
              </a:ext>
            </a:extLst>
          </p:cNvPr>
          <p:cNvCxnSpPr/>
          <p:nvPr/>
        </p:nvCxnSpPr>
        <p:spPr>
          <a:xfrm>
            <a:off x="8063674" y="498234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8E39F8-1B8D-4D38-84BF-478E7B1F1C9C}"/>
              </a:ext>
            </a:extLst>
          </p:cNvPr>
          <p:cNvSpPr txBox="1"/>
          <p:nvPr/>
        </p:nvSpPr>
        <p:spPr>
          <a:xfrm>
            <a:off x="6810850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F8E0F-4DF2-47AD-ABB8-669B85B51B15}"/>
              </a:ext>
            </a:extLst>
          </p:cNvPr>
          <p:cNvCxnSpPr>
            <a:cxnSpLocks/>
          </p:cNvCxnSpPr>
          <p:nvPr/>
        </p:nvCxnSpPr>
        <p:spPr>
          <a:xfrm>
            <a:off x="7965417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9AF2CC8-B621-4E7E-94AE-06F7E4B4A99C}"/>
              </a:ext>
            </a:extLst>
          </p:cNvPr>
          <p:cNvSpPr txBox="1"/>
          <p:nvPr/>
        </p:nvSpPr>
        <p:spPr>
          <a:xfrm>
            <a:off x="6799633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7C4587-2CFE-4489-A789-2151AEBDF12D}"/>
              </a:ext>
            </a:extLst>
          </p:cNvPr>
          <p:cNvCxnSpPr/>
          <p:nvPr/>
        </p:nvCxnSpPr>
        <p:spPr>
          <a:xfrm>
            <a:off x="8574911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F5BBB9-CE24-47EA-A7D3-D5EF95DFFBB2}"/>
              </a:ext>
            </a:extLst>
          </p:cNvPr>
          <p:cNvSpPr txBox="1"/>
          <p:nvPr/>
        </p:nvSpPr>
        <p:spPr>
          <a:xfrm>
            <a:off x="6796326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A26D6A-0BB9-4FF0-ADD6-9B0C1725B9D2}"/>
              </a:ext>
            </a:extLst>
          </p:cNvPr>
          <p:cNvCxnSpPr/>
          <p:nvPr/>
        </p:nvCxnSpPr>
        <p:spPr>
          <a:xfrm>
            <a:off x="8112718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213812-96FA-4F82-9137-2BD8AE17CB80}"/>
              </a:ext>
            </a:extLst>
          </p:cNvPr>
          <p:cNvSpPr txBox="1"/>
          <p:nvPr/>
        </p:nvSpPr>
        <p:spPr>
          <a:xfrm>
            <a:off x="6777574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8A3692-D532-4DC9-9751-147E41B2A030}"/>
              </a:ext>
            </a:extLst>
          </p:cNvPr>
          <p:cNvCxnSpPr/>
          <p:nvPr/>
        </p:nvCxnSpPr>
        <p:spPr>
          <a:xfrm>
            <a:off x="8027122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3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678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Detailed Diagram For Process # 1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90313" y="1041011"/>
            <a:ext cx="2222696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Edit Request</a:t>
            </a:r>
          </a:p>
        </p:txBody>
      </p:sp>
      <p:sp>
        <p:nvSpPr>
          <p:cNvPr id="4" name="Oval 3"/>
          <p:cNvSpPr/>
          <p:nvPr/>
        </p:nvSpPr>
        <p:spPr>
          <a:xfrm>
            <a:off x="7608276" y="1041011"/>
            <a:ext cx="2222696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Room Count</a:t>
            </a:r>
          </a:p>
        </p:txBody>
      </p:sp>
      <p:sp>
        <p:nvSpPr>
          <p:cNvPr id="5" name="Oval 4"/>
          <p:cNvSpPr/>
          <p:nvPr/>
        </p:nvSpPr>
        <p:spPr>
          <a:xfrm rot="21404569">
            <a:off x="1417802" y="4698240"/>
            <a:ext cx="2222696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Room Data</a:t>
            </a:r>
          </a:p>
        </p:txBody>
      </p:sp>
      <p:sp>
        <p:nvSpPr>
          <p:cNvPr id="6" name="Oval 5"/>
          <p:cNvSpPr/>
          <p:nvPr/>
        </p:nvSpPr>
        <p:spPr>
          <a:xfrm>
            <a:off x="6060830" y="4161694"/>
            <a:ext cx="2222696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Student Data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628291" y="1322364"/>
            <a:ext cx="1746739" cy="2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46254" y="1308296"/>
            <a:ext cx="1746739" cy="2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61514" y="4870942"/>
            <a:ext cx="1711964" cy="24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98808" y="4443048"/>
            <a:ext cx="1746739" cy="2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4421" y="1041011"/>
            <a:ext cx="7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1.1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8519013" y="1041011"/>
            <a:ext cx="7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1.2</a:t>
            </a:r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 rot="21020331">
            <a:off x="2020962" y="4717052"/>
            <a:ext cx="7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1.3</a:t>
            </a:r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6974938" y="4133561"/>
            <a:ext cx="7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1.4</a:t>
            </a:r>
            <a:endParaRPr lang="en-US" sz="1100"/>
          </a:p>
        </p:txBody>
      </p:sp>
      <p:sp>
        <p:nvSpPr>
          <p:cNvPr id="22" name="Rectangle 21"/>
          <p:cNvSpPr/>
          <p:nvPr/>
        </p:nvSpPr>
        <p:spPr>
          <a:xfrm>
            <a:off x="0" y="1631852"/>
            <a:ext cx="1674055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446585"/>
            <a:ext cx="2000760" cy="7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Hostel Student</a:t>
            </a:r>
          </a:p>
          <a:p>
            <a:pPr algn="ctr"/>
            <a:r>
              <a:rPr lang="en-US"/>
              <a:t>  Registration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11015" y="3460652"/>
            <a:ext cx="0" cy="67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30972" y="3165231"/>
            <a:ext cx="2361028" cy="63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Room</a:t>
            </a:r>
          </a:p>
          <a:p>
            <a:pPr algn="ctr"/>
            <a:r>
              <a:rPr lang="en-US"/>
              <a:t> Registration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360000">
            <a:off x="10156874" y="3193366"/>
            <a:ext cx="70338" cy="603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74055" y="1772531"/>
            <a:ext cx="1716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9137" y="1507153"/>
            <a:ext cx="126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Room request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726971" y="2018817"/>
            <a:ext cx="1716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40189" y="2058777"/>
            <a:ext cx="1272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Invalid request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-60000" flipV="1">
            <a:off x="478301" y="2179478"/>
            <a:ext cx="14068" cy="121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51960" y="2565793"/>
            <a:ext cx="142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Conformation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719623" y="703385"/>
            <a:ext cx="0" cy="337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153551" y="703385"/>
            <a:ext cx="7566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153551" y="703385"/>
            <a:ext cx="0" cy="928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30834" y="688818"/>
            <a:ext cx="1895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Rejected request</a:t>
            </a:r>
          </a:p>
        </p:txBody>
      </p:sp>
      <p:cxnSp>
        <p:nvCxnSpPr>
          <p:cNvPr id="54" name="Straight Arrow Connector 53"/>
          <p:cNvCxnSpPr>
            <a:stCxn id="3" idx="6"/>
            <a:endCxn id="4" idx="2"/>
          </p:cNvCxnSpPr>
          <p:nvPr/>
        </p:nvCxnSpPr>
        <p:spPr>
          <a:xfrm>
            <a:off x="5613009" y="1772531"/>
            <a:ext cx="1995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7991" y="1468402"/>
            <a:ext cx="124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Valid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021863" y="2018817"/>
            <a:ext cx="5607516" cy="165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536545">
            <a:off x="3786951" y="2833320"/>
            <a:ext cx="225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Old hostel student data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447670" y="2504051"/>
            <a:ext cx="1071343" cy="162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3"/>
          </p:cNvCxnSpPr>
          <p:nvPr/>
        </p:nvCxnSpPr>
        <p:spPr>
          <a:xfrm flipH="1">
            <a:off x="3390313" y="2289794"/>
            <a:ext cx="4543469" cy="260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9843983">
            <a:off x="5175282" y="3513988"/>
            <a:ext cx="1384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Accepted</a:t>
            </a:r>
          </a:p>
        </p:txBody>
      </p:sp>
      <p:sp>
        <p:nvSpPr>
          <p:cNvPr id="65" name="TextBox 64"/>
          <p:cNvSpPr txBox="1"/>
          <p:nvPr/>
        </p:nvSpPr>
        <p:spPr>
          <a:xfrm rot="18238470">
            <a:off x="7231468" y="3204576"/>
            <a:ext cx="102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Accepted</a:t>
            </a:r>
          </a:p>
        </p:txBody>
      </p:sp>
      <p:cxnSp>
        <p:nvCxnSpPr>
          <p:cNvPr id="67" name="Elbow Connector 66"/>
          <p:cNvCxnSpPr/>
          <p:nvPr/>
        </p:nvCxnSpPr>
        <p:spPr>
          <a:xfrm rot="16200000" flipV="1">
            <a:off x="10005720" y="1858284"/>
            <a:ext cx="1068996" cy="1418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66140" y="2151294"/>
            <a:ext cx="186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Old room data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240000">
            <a:off x="2570713" y="6160098"/>
            <a:ext cx="28775" cy="297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599488" y="6323227"/>
            <a:ext cx="8426386" cy="149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6" idx="2"/>
          </p:cNvCxnSpPr>
          <p:nvPr/>
        </p:nvCxnSpPr>
        <p:spPr>
          <a:xfrm flipH="1" flipV="1">
            <a:off x="11011486" y="3797106"/>
            <a:ext cx="14388" cy="2511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4"/>
          </p:cNvCxnSpPr>
          <p:nvPr/>
        </p:nvCxnSpPr>
        <p:spPr>
          <a:xfrm flipH="1">
            <a:off x="7172177" y="5624734"/>
            <a:ext cx="1" cy="1029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28139" y="6654018"/>
            <a:ext cx="65440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28139" y="4161694"/>
            <a:ext cx="0" cy="2492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90620" y="6094105"/>
            <a:ext cx="239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Updated room data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-641931" y="5121411"/>
            <a:ext cx="219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Updated student data</a:t>
            </a:r>
          </a:p>
        </p:txBody>
      </p:sp>
    </p:spTree>
    <p:extLst>
      <p:ext uri="{BB962C8B-B14F-4D97-AF65-F5344CB8AC3E}">
        <p14:creationId xmlns:p14="http://schemas.microsoft.com/office/powerpoint/2010/main" val="367640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EE771-77E1-489E-B35B-2F3D108161DE}"/>
              </a:ext>
            </a:extLst>
          </p:cNvPr>
          <p:cNvSpPr txBox="1"/>
          <p:nvPr/>
        </p:nvSpPr>
        <p:spPr>
          <a:xfrm>
            <a:off x="152800" y="82615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Student( StId, Name, DOB, Rid ,HId 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714A7A-F798-4C38-B96C-D82A543D56F1}"/>
              </a:ext>
            </a:extLst>
          </p:cNvPr>
          <p:cNvCxnSpPr/>
          <p:nvPr/>
        </p:nvCxnSpPr>
        <p:spPr>
          <a:xfrm>
            <a:off x="1147245" y="378085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2DB854-C397-4F3A-9EE6-7934E1349457}"/>
              </a:ext>
            </a:extLst>
          </p:cNvPr>
          <p:cNvCxnSpPr/>
          <p:nvPr/>
        </p:nvCxnSpPr>
        <p:spPr>
          <a:xfrm>
            <a:off x="2875235" y="375737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E663A1-7500-4232-875F-A7D8B1184C6B}"/>
              </a:ext>
            </a:extLst>
          </p:cNvPr>
          <p:cNvSpPr txBox="1"/>
          <p:nvPr/>
        </p:nvSpPr>
        <p:spPr>
          <a:xfrm>
            <a:off x="147188" y="512862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St_Address( StId, City, Street, State, Zip_code 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D238D4-3CE1-4047-B1E0-6714842A4818}"/>
              </a:ext>
            </a:extLst>
          </p:cNvPr>
          <p:cNvCxnSpPr/>
          <p:nvPr/>
        </p:nvCxnSpPr>
        <p:spPr>
          <a:xfrm>
            <a:off x="1440325" y="797776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821501-64E1-4EC6-AB30-6FF75DCF103F}"/>
              </a:ext>
            </a:extLst>
          </p:cNvPr>
          <p:cNvSpPr txBox="1"/>
          <p:nvPr/>
        </p:nvSpPr>
        <p:spPr>
          <a:xfrm>
            <a:off x="127274" y="938814"/>
            <a:ext cx="496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St_Contact_Info( StId, Contact 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BCDB9-DA03-4C70-94E1-0D15BF7D7FC0}"/>
              </a:ext>
            </a:extLst>
          </p:cNvPr>
          <p:cNvCxnSpPr/>
          <p:nvPr/>
        </p:nvCxnSpPr>
        <p:spPr>
          <a:xfrm>
            <a:off x="1925961" y="1224481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AF5DB2-5F66-4E24-AA1C-3EE9764A94AD}"/>
              </a:ext>
            </a:extLst>
          </p:cNvPr>
          <p:cNvCxnSpPr/>
          <p:nvPr/>
        </p:nvCxnSpPr>
        <p:spPr>
          <a:xfrm>
            <a:off x="3294927" y="373389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EC8B85-D5B3-4991-8814-344CA5D22878}"/>
              </a:ext>
            </a:extLst>
          </p:cNvPr>
          <p:cNvSpPr txBox="1"/>
          <p:nvPr/>
        </p:nvSpPr>
        <p:spPr>
          <a:xfrm>
            <a:off x="89661" y="1803402"/>
            <a:ext cx="4953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Room( RId, Room_Type, Rent, Capacity, HId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FED73-464E-4492-B80C-8214FEBAD091}"/>
              </a:ext>
            </a:extLst>
          </p:cNvPr>
          <p:cNvCxnSpPr/>
          <p:nvPr/>
        </p:nvCxnSpPr>
        <p:spPr>
          <a:xfrm>
            <a:off x="905757" y="2077941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B71BA0-F60D-4AA5-9C24-133FA1815924}"/>
              </a:ext>
            </a:extLst>
          </p:cNvPr>
          <p:cNvSpPr txBox="1"/>
          <p:nvPr/>
        </p:nvSpPr>
        <p:spPr>
          <a:xfrm>
            <a:off x="89660" y="2231758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R_Location( RId, Room_No, Floor_No 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531EA-9560-47BA-957D-2E65B1F84D07}"/>
              </a:ext>
            </a:extLst>
          </p:cNvPr>
          <p:cNvCxnSpPr/>
          <p:nvPr/>
        </p:nvCxnSpPr>
        <p:spPr>
          <a:xfrm>
            <a:off x="1412198" y="2506297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985FB9-E1C9-420F-9461-72DFC943554E}"/>
              </a:ext>
            </a:extLst>
          </p:cNvPr>
          <p:cNvSpPr txBox="1"/>
          <p:nvPr/>
        </p:nvSpPr>
        <p:spPr>
          <a:xfrm>
            <a:off x="89660" y="2736744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R_Facilities( RId, Facilities 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8FF187-B6E0-4ACD-B0DF-599F8BAA4CDA}"/>
              </a:ext>
            </a:extLst>
          </p:cNvPr>
          <p:cNvCxnSpPr/>
          <p:nvPr/>
        </p:nvCxnSpPr>
        <p:spPr>
          <a:xfrm>
            <a:off x="1369993" y="3025351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800F97-BED0-412A-975E-10A5533449FC}"/>
              </a:ext>
            </a:extLst>
          </p:cNvPr>
          <p:cNvSpPr txBox="1"/>
          <p:nvPr/>
        </p:nvSpPr>
        <p:spPr>
          <a:xfrm>
            <a:off x="89660" y="3241730"/>
            <a:ext cx="495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Student_Alloted( RId, StId 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B0687C-092F-4400-AB25-FD70EFC32A38}"/>
              </a:ext>
            </a:extLst>
          </p:cNvPr>
          <p:cNvCxnSpPr>
            <a:cxnSpLocks/>
          </p:cNvCxnSpPr>
          <p:nvPr/>
        </p:nvCxnSpPr>
        <p:spPr>
          <a:xfrm>
            <a:off x="1894709" y="3535637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68314F-DFD7-4C45-AEBF-6DDAE366D407}"/>
              </a:ext>
            </a:extLst>
          </p:cNvPr>
          <p:cNvCxnSpPr/>
          <p:nvPr/>
        </p:nvCxnSpPr>
        <p:spPr>
          <a:xfrm>
            <a:off x="4178854" y="2087305"/>
            <a:ext cx="29854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927E3D-57CE-4C24-BABA-C40CC9030889}"/>
              </a:ext>
            </a:extLst>
          </p:cNvPr>
          <p:cNvSpPr txBox="1"/>
          <p:nvPr/>
        </p:nvSpPr>
        <p:spPr>
          <a:xfrm>
            <a:off x="67474" y="4091910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Mess_Manager( MmId, Name, DOB 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979A7D-B102-43C9-8028-2EF76085B0C1}"/>
              </a:ext>
            </a:extLst>
          </p:cNvPr>
          <p:cNvCxnSpPr>
            <a:cxnSpLocks/>
          </p:cNvCxnSpPr>
          <p:nvPr/>
        </p:nvCxnSpPr>
        <p:spPr>
          <a:xfrm>
            <a:off x="1816248" y="4372867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DD8647-6FF0-43F1-A9A7-7EBEE779C210}"/>
              </a:ext>
            </a:extLst>
          </p:cNvPr>
          <p:cNvSpPr txBox="1"/>
          <p:nvPr/>
        </p:nvSpPr>
        <p:spPr>
          <a:xfrm>
            <a:off x="34215" y="4508430"/>
            <a:ext cx="51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Mm_Address( MmId, City, Street, State, Zip_code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BBB87-CE67-4DD7-8604-B9F555A9E4F3}"/>
              </a:ext>
            </a:extLst>
          </p:cNvPr>
          <p:cNvSpPr txBox="1"/>
          <p:nvPr/>
        </p:nvSpPr>
        <p:spPr>
          <a:xfrm>
            <a:off x="37917" y="5006192"/>
            <a:ext cx="513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Mm_Contact_Info( MmId, Contact 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08C946-F337-452E-B28B-2B151611A96A}"/>
              </a:ext>
            </a:extLst>
          </p:cNvPr>
          <p:cNvCxnSpPr>
            <a:cxnSpLocks/>
          </p:cNvCxnSpPr>
          <p:nvPr/>
        </p:nvCxnSpPr>
        <p:spPr>
          <a:xfrm>
            <a:off x="1560667" y="4801430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F3818F-2100-4B34-A530-C29B807088EF}"/>
              </a:ext>
            </a:extLst>
          </p:cNvPr>
          <p:cNvSpPr txBox="1"/>
          <p:nvPr/>
        </p:nvSpPr>
        <p:spPr>
          <a:xfrm>
            <a:off x="19970" y="5482674"/>
            <a:ext cx="586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Mm_Hostel_Manged( MmId, HId 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616A93-020E-4CE1-B7AD-A23852CCF72D}"/>
              </a:ext>
            </a:extLst>
          </p:cNvPr>
          <p:cNvCxnSpPr>
            <a:cxnSpLocks/>
          </p:cNvCxnSpPr>
          <p:nvPr/>
        </p:nvCxnSpPr>
        <p:spPr>
          <a:xfrm>
            <a:off x="2055993" y="5283610"/>
            <a:ext cx="13716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355F4-7A57-4264-BDF4-D7655AF2E704}"/>
              </a:ext>
            </a:extLst>
          </p:cNvPr>
          <p:cNvCxnSpPr>
            <a:cxnSpLocks/>
          </p:cNvCxnSpPr>
          <p:nvPr/>
        </p:nvCxnSpPr>
        <p:spPr>
          <a:xfrm>
            <a:off x="2286265" y="5770056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C787B1-B762-435C-9D17-611AD5957084}"/>
              </a:ext>
            </a:extLst>
          </p:cNvPr>
          <p:cNvSpPr txBox="1"/>
          <p:nvPr/>
        </p:nvSpPr>
        <p:spPr>
          <a:xfrm>
            <a:off x="5850222" y="68555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Hostel_Owner( HOId, Name, DOB 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5812C9-D636-4F13-8456-6034EEC74D19}"/>
              </a:ext>
            </a:extLst>
          </p:cNvPr>
          <p:cNvCxnSpPr/>
          <p:nvPr/>
        </p:nvCxnSpPr>
        <p:spPr>
          <a:xfrm>
            <a:off x="7439752" y="349065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00FE31-47E6-4EA7-AE7A-0BDCD366F1C9}"/>
              </a:ext>
            </a:extLst>
          </p:cNvPr>
          <p:cNvSpPr txBox="1"/>
          <p:nvPr/>
        </p:nvSpPr>
        <p:spPr>
          <a:xfrm>
            <a:off x="5850221" y="481000"/>
            <a:ext cx="501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HO_Address( HOId, City, Street, State, Zip_Code 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CB9FCC-52B1-4E96-AC4D-E3EB4D56D672}"/>
              </a:ext>
            </a:extLst>
          </p:cNvPr>
          <p:cNvCxnSpPr/>
          <p:nvPr/>
        </p:nvCxnSpPr>
        <p:spPr>
          <a:xfrm>
            <a:off x="7287353" y="763169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6BEC2A-5B53-42C5-BEEE-5E1759DE179C}"/>
              </a:ext>
            </a:extLst>
          </p:cNvPr>
          <p:cNvSpPr txBox="1"/>
          <p:nvPr/>
        </p:nvSpPr>
        <p:spPr>
          <a:xfrm>
            <a:off x="5849344" y="921495"/>
            <a:ext cx="501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HO_Contact_Info( HOId, Contact 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81D311-AE4E-438E-839F-3551C69D20F8}"/>
              </a:ext>
            </a:extLst>
          </p:cNvPr>
          <p:cNvCxnSpPr/>
          <p:nvPr/>
        </p:nvCxnSpPr>
        <p:spPr>
          <a:xfrm>
            <a:off x="7788093" y="1205407"/>
            <a:ext cx="1371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5B23E3-E9FB-4726-8253-0D66418FA6EB}"/>
              </a:ext>
            </a:extLst>
          </p:cNvPr>
          <p:cNvSpPr txBox="1"/>
          <p:nvPr/>
        </p:nvSpPr>
        <p:spPr>
          <a:xfrm>
            <a:off x="5849344" y="1347780"/>
            <a:ext cx="5311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HO_Owned( HOId, HId  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1A6A7E-9940-4316-9223-66DA79097BA2}"/>
              </a:ext>
            </a:extLst>
          </p:cNvPr>
          <p:cNvCxnSpPr/>
          <p:nvPr/>
        </p:nvCxnSpPr>
        <p:spPr>
          <a:xfrm>
            <a:off x="7272394" y="1647649"/>
            <a:ext cx="822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5AA2EF-FDE6-46C8-A8B5-B71AE7C68DD9}"/>
              </a:ext>
            </a:extLst>
          </p:cNvPr>
          <p:cNvSpPr txBox="1"/>
          <p:nvPr/>
        </p:nvSpPr>
        <p:spPr>
          <a:xfrm>
            <a:off x="5835238" y="2234979"/>
            <a:ext cx="45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Accounts_Manager( AmId, Name, DOB 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8EBACC-B296-4383-AA59-639414F0C58F}"/>
              </a:ext>
            </a:extLst>
          </p:cNvPr>
          <p:cNvCxnSpPr>
            <a:cxnSpLocks/>
          </p:cNvCxnSpPr>
          <p:nvPr/>
        </p:nvCxnSpPr>
        <p:spPr>
          <a:xfrm>
            <a:off x="8006265" y="2515936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010153-B217-4601-BB4C-E6EA1A1BACC5}"/>
              </a:ext>
            </a:extLst>
          </p:cNvPr>
          <p:cNvSpPr txBox="1"/>
          <p:nvPr/>
        </p:nvSpPr>
        <p:spPr>
          <a:xfrm>
            <a:off x="5801979" y="2651499"/>
            <a:ext cx="51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Am_Address( AmId, City, Street, State, Zip_code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3548A8-A6A6-47F3-98D5-4ADBDE27DB4F}"/>
              </a:ext>
            </a:extLst>
          </p:cNvPr>
          <p:cNvSpPr txBox="1"/>
          <p:nvPr/>
        </p:nvSpPr>
        <p:spPr>
          <a:xfrm>
            <a:off x="5763477" y="3149261"/>
            <a:ext cx="513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Am_Contact_Info( AmId, Contact 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94AD7-7AC7-4CF4-A7B6-33B1C416ACFB}"/>
              </a:ext>
            </a:extLst>
          </p:cNvPr>
          <p:cNvCxnSpPr>
            <a:cxnSpLocks/>
          </p:cNvCxnSpPr>
          <p:nvPr/>
        </p:nvCxnSpPr>
        <p:spPr>
          <a:xfrm>
            <a:off x="7244023" y="2944499"/>
            <a:ext cx="54864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9AAAD2-6CC9-4188-A7E3-7B146ED48C90}"/>
              </a:ext>
            </a:extLst>
          </p:cNvPr>
          <p:cNvSpPr txBox="1"/>
          <p:nvPr/>
        </p:nvSpPr>
        <p:spPr>
          <a:xfrm>
            <a:off x="5717394" y="3619731"/>
            <a:ext cx="586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Am_Hostel_Manged( AmId, HId 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832265-282D-4689-A572-72F34CB2F410}"/>
              </a:ext>
            </a:extLst>
          </p:cNvPr>
          <p:cNvCxnSpPr>
            <a:cxnSpLocks/>
          </p:cNvCxnSpPr>
          <p:nvPr/>
        </p:nvCxnSpPr>
        <p:spPr>
          <a:xfrm>
            <a:off x="7753417" y="3426679"/>
            <a:ext cx="13716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865585-8955-424E-84F2-0D5A207A4B12}"/>
              </a:ext>
            </a:extLst>
          </p:cNvPr>
          <p:cNvCxnSpPr/>
          <p:nvPr/>
        </p:nvCxnSpPr>
        <p:spPr>
          <a:xfrm>
            <a:off x="7941399" y="3916566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24B87DD-3111-4E49-9F5D-60CF75922E62}"/>
              </a:ext>
            </a:extLst>
          </p:cNvPr>
          <p:cNvSpPr txBox="1"/>
          <p:nvPr/>
        </p:nvSpPr>
        <p:spPr>
          <a:xfrm>
            <a:off x="5773018" y="4377793"/>
            <a:ext cx="6351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Hostel( </a:t>
            </a:r>
            <a:r>
              <a:rPr lang="en-US" sz="1600" err="1"/>
              <a:t>HId</a:t>
            </a:r>
            <a:r>
              <a:rPr lang="en-US" sz="1600"/>
              <a:t>, Name, Capacity, MmId, HOId, AmId 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51000E-92F8-45A9-8E64-506B5CB35AD3}"/>
              </a:ext>
            </a:extLst>
          </p:cNvPr>
          <p:cNvCxnSpPr/>
          <p:nvPr/>
        </p:nvCxnSpPr>
        <p:spPr>
          <a:xfrm>
            <a:off x="6584537" y="466505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171EB2-058F-42BB-84EA-6F95FBFA3C85}"/>
              </a:ext>
            </a:extLst>
          </p:cNvPr>
          <p:cNvSpPr txBox="1"/>
          <p:nvPr/>
        </p:nvSpPr>
        <p:spPr>
          <a:xfrm>
            <a:off x="5773017" y="4710001"/>
            <a:ext cx="465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H_Address( </a:t>
            </a:r>
            <a:r>
              <a:rPr lang="en-US" sz="1600" err="1"/>
              <a:t>HId</a:t>
            </a:r>
            <a:r>
              <a:rPr lang="en-US" sz="1600"/>
              <a:t>, City, Street, State, Zip_Code 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ED8400-DEF6-4629-8476-6901F294F4C4}"/>
              </a:ext>
            </a:extLst>
          </p:cNvPr>
          <p:cNvCxnSpPr/>
          <p:nvPr/>
        </p:nvCxnSpPr>
        <p:spPr>
          <a:xfrm>
            <a:off x="7036737" y="4982342"/>
            <a:ext cx="29854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FC5265-F232-4645-ACDA-9511CDCBFD63}"/>
              </a:ext>
            </a:extLst>
          </p:cNvPr>
          <p:cNvSpPr txBox="1"/>
          <p:nvPr/>
        </p:nvSpPr>
        <p:spPr>
          <a:xfrm>
            <a:off x="5783913" y="5042209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H_Rooms( </a:t>
            </a:r>
            <a:r>
              <a:rPr lang="en-US" sz="1600" err="1"/>
              <a:t>HId</a:t>
            </a:r>
            <a:r>
              <a:rPr lang="en-US" sz="1600"/>
              <a:t>,RId 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BF6D54-E095-4324-BD50-CCE6C5914982}"/>
              </a:ext>
            </a:extLst>
          </p:cNvPr>
          <p:cNvCxnSpPr>
            <a:cxnSpLocks/>
          </p:cNvCxnSpPr>
          <p:nvPr/>
        </p:nvCxnSpPr>
        <p:spPr>
          <a:xfrm>
            <a:off x="6938480" y="5342588"/>
            <a:ext cx="64008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EEDEAC-C3FF-4DD9-AA84-F7DF482DDDF5}"/>
              </a:ext>
            </a:extLst>
          </p:cNvPr>
          <p:cNvSpPr txBox="1"/>
          <p:nvPr/>
        </p:nvSpPr>
        <p:spPr>
          <a:xfrm>
            <a:off x="5772696" y="5426144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H_Contact_info( </a:t>
            </a:r>
            <a:r>
              <a:rPr lang="en-US" sz="1600" err="1"/>
              <a:t>HId</a:t>
            </a:r>
            <a:r>
              <a:rPr lang="en-US" sz="1600"/>
              <a:t>, Contact 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D8DCA-7813-49F9-B821-45DDB9A250E2}"/>
              </a:ext>
            </a:extLst>
          </p:cNvPr>
          <p:cNvCxnSpPr/>
          <p:nvPr/>
        </p:nvCxnSpPr>
        <p:spPr>
          <a:xfrm>
            <a:off x="7547974" y="5717508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ED2B5E-9486-4D26-A02C-C514DAEAB319}"/>
              </a:ext>
            </a:extLst>
          </p:cNvPr>
          <p:cNvSpPr txBox="1"/>
          <p:nvPr/>
        </p:nvSpPr>
        <p:spPr>
          <a:xfrm>
            <a:off x="5769389" y="5758352"/>
            <a:ext cx="487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H_Students( </a:t>
            </a:r>
            <a:r>
              <a:rPr lang="en-US" sz="1600" err="1"/>
              <a:t>HId</a:t>
            </a:r>
            <a:r>
              <a:rPr lang="en-US" sz="1600"/>
              <a:t>, StId 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C0D119-72C6-471F-9534-9B7A02D87E7F}"/>
              </a:ext>
            </a:extLst>
          </p:cNvPr>
          <p:cNvCxnSpPr/>
          <p:nvPr/>
        </p:nvCxnSpPr>
        <p:spPr>
          <a:xfrm>
            <a:off x="7085781" y="6049788"/>
            <a:ext cx="731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F15CD4-A1C7-40F2-B341-A8FEF7C58CB2}"/>
              </a:ext>
            </a:extLst>
          </p:cNvPr>
          <p:cNvSpPr txBox="1"/>
          <p:nvPr/>
        </p:nvSpPr>
        <p:spPr>
          <a:xfrm>
            <a:off x="5750637" y="6143168"/>
            <a:ext cx="53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H_Facilities( </a:t>
            </a:r>
            <a:r>
              <a:rPr lang="en-US" sz="1600" err="1"/>
              <a:t>HId</a:t>
            </a:r>
            <a:r>
              <a:rPr lang="en-US" sz="1600"/>
              <a:t>, Facilities 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FD9829-90C2-459C-9566-8C2122602D55}"/>
              </a:ext>
            </a:extLst>
          </p:cNvPr>
          <p:cNvCxnSpPr/>
          <p:nvPr/>
        </p:nvCxnSpPr>
        <p:spPr>
          <a:xfrm>
            <a:off x="7000185" y="6427960"/>
            <a:ext cx="11887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1C4C48-24F8-4FBC-A02E-3B493BE76870}"/>
              </a:ext>
            </a:extLst>
          </p:cNvPr>
          <p:cNvCxnSpPr/>
          <p:nvPr/>
        </p:nvCxnSpPr>
        <p:spPr>
          <a:xfrm>
            <a:off x="8793049" y="4661690"/>
            <a:ext cx="5486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1E442A-BE02-4B6B-B98E-80AB2E0D8F9A}"/>
              </a:ext>
            </a:extLst>
          </p:cNvPr>
          <p:cNvCxnSpPr/>
          <p:nvPr/>
        </p:nvCxnSpPr>
        <p:spPr>
          <a:xfrm>
            <a:off x="9482365" y="4661694"/>
            <a:ext cx="4572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ACDDD9F-74DB-4ADA-8051-B3B9CBE6C763}"/>
              </a:ext>
            </a:extLst>
          </p:cNvPr>
          <p:cNvCxnSpPr/>
          <p:nvPr/>
        </p:nvCxnSpPr>
        <p:spPr>
          <a:xfrm>
            <a:off x="10115417" y="4661688"/>
            <a:ext cx="4572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6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Detailed Diagram For Process # 2</a:t>
            </a:r>
          </a:p>
        </p:txBody>
      </p:sp>
      <p:sp>
        <p:nvSpPr>
          <p:cNvPr id="3" name="Oval 2"/>
          <p:cNvSpPr/>
          <p:nvPr/>
        </p:nvSpPr>
        <p:spPr>
          <a:xfrm>
            <a:off x="5416061" y="2332892"/>
            <a:ext cx="2250831" cy="211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Edit 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975188" y="2813538"/>
            <a:ext cx="272913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Owner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19" y="2883876"/>
            <a:ext cx="272913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6910" y="5540326"/>
            <a:ext cx="272913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Room Registration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51694" y="2883876"/>
            <a:ext cx="1779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16394" y="2496699"/>
            <a:ext cx="60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2.1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51694" y="5540326"/>
            <a:ext cx="0" cy="84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0"/>
          </p:cNvCxnSpPr>
          <p:nvPr/>
        </p:nvCxnSpPr>
        <p:spPr>
          <a:xfrm flipH="1" flipV="1">
            <a:off x="6541475" y="2096086"/>
            <a:ext cx="2" cy="2368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41475" y="2096086"/>
            <a:ext cx="37982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0"/>
          </p:cNvCxnSpPr>
          <p:nvPr/>
        </p:nvCxnSpPr>
        <p:spPr>
          <a:xfrm>
            <a:off x="10339754" y="2096086"/>
            <a:ext cx="0" cy="717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06042" y="1805019"/>
            <a:ext cx="149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Valid</a:t>
            </a:r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02625" y="2409362"/>
            <a:ext cx="365760" cy="29084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06042" y="4046491"/>
            <a:ext cx="213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Confirm application</a:t>
            </a:r>
          </a:p>
        </p:txBody>
      </p:sp>
      <p:cxnSp>
        <p:nvCxnSpPr>
          <p:cNvPr id="26" name="Straight Arrow Connector 25"/>
          <p:cNvCxnSpPr>
            <a:stCxn id="3" idx="4"/>
          </p:cNvCxnSpPr>
          <p:nvPr/>
        </p:nvCxnSpPr>
        <p:spPr>
          <a:xfrm flipH="1">
            <a:off x="6541475" y="4443046"/>
            <a:ext cx="2" cy="10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6219258" y="4677831"/>
            <a:ext cx="9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Details</a:t>
            </a:r>
          </a:p>
        </p:txBody>
      </p:sp>
      <p:cxnSp>
        <p:nvCxnSpPr>
          <p:cNvPr id="31" name="Elbow Connector 30"/>
          <p:cNvCxnSpPr>
            <a:stCxn id="3" idx="3"/>
            <a:endCxn id="5" idx="2"/>
          </p:cNvCxnSpPr>
          <p:nvPr/>
        </p:nvCxnSpPr>
        <p:spPr>
          <a:xfrm rot="5400000" flipH="1">
            <a:off x="3717845" y="2106179"/>
            <a:ext cx="406083" cy="3649603"/>
          </a:xfrm>
          <a:prstGeom prst="bentConnector3">
            <a:avLst>
              <a:gd name="adj1" fmla="val -1323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4717" y="4314130"/>
            <a:ext cx="277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Allotment</a:t>
            </a:r>
          </a:p>
        </p:txBody>
      </p:sp>
      <p:cxnSp>
        <p:nvCxnSpPr>
          <p:cNvPr id="34" name="Elbow Connector 33"/>
          <p:cNvCxnSpPr>
            <a:stCxn id="5" idx="0"/>
          </p:cNvCxnSpPr>
          <p:nvPr/>
        </p:nvCxnSpPr>
        <p:spPr>
          <a:xfrm rot="5400000" flipH="1" flipV="1">
            <a:off x="3757245" y="989428"/>
            <a:ext cx="233289" cy="355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5822" y="2349975"/>
            <a:ext cx="253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7658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8136" y="0"/>
            <a:ext cx="690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Detailed Diagram For Process # 3</a:t>
            </a:r>
          </a:p>
        </p:txBody>
      </p:sp>
      <p:sp>
        <p:nvSpPr>
          <p:cNvPr id="3" name="Oval 2"/>
          <p:cNvSpPr/>
          <p:nvPr/>
        </p:nvSpPr>
        <p:spPr>
          <a:xfrm>
            <a:off x="4965895" y="1659988"/>
            <a:ext cx="2504050" cy="194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Payment &amp; Expense 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90978" y="2067951"/>
            <a:ext cx="2011680" cy="4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06904" y="1760174"/>
            <a:ext cx="7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3.0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775" y="2250831"/>
            <a:ext cx="2222696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843" y="4628271"/>
            <a:ext cx="2834639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 Fee</a:t>
            </a:r>
          </a:p>
          <a:p>
            <a:pPr algn="ctr"/>
            <a:r>
              <a:rPr lang="en-US"/>
              <a:t> Record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-60000" flipH="1">
            <a:off x="970671" y="4642338"/>
            <a:ext cx="14067" cy="675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56542" y="2250831"/>
            <a:ext cx="2152356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Accounts </a:t>
            </a:r>
          </a:p>
          <a:p>
            <a:pPr algn="ctr"/>
            <a:r>
              <a:rPr lang="en-US"/>
              <a:t>Manager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1816" y="4676542"/>
            <a:ext cx="264472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Bank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033846" y="4676542"/>
            <a:ext cx="0" cy="731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1"/>
          </p:cNvCxnSpPr>
          <p:nvPr/>
        </p:nvCxnSpPr>
        <p:spPr>
          <a:xfrm flipH="1" flipV="1">
            <a:off x="1617785" y="1941342"/>
            <a:ext cx="3714820" cy="2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17785" y="1941342"/>
            <a:ext cx="0" cy="309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6418" y="1631853"/>
            <a:ext cx="218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Receipt</a:t>
            </a:r>
            <a:endParaRPr lang="en-US" sz="1400"/>
          </a:p>
        </p:txBody>
      </p:sp>
      <p:cxnSp>
        <p:nvCxnSpPr>
          <p:cNvPr id="27" name="Straight Arrow Connector 26"/>
          <p:cNvCxnSpPr>
            <a:stCxn id="9" idx="0"/>
          </p:cNvCxnSpPr>
          <p:nvPr/>
        </p:nvCxnSpPr>
        <p:spPr>
          <a:xfrm flipH="1" flipV="1">
            <a:off x="2008162" y="2855742"/>
            <a:ext cx="1" cy="1772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630" y="3601329"/>
            <a:ext cx="101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Voucher</a:t>
            </a:r>
          </a:p>
        </p:txBody>
      </p: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8612089" y="530200"/>
            <a:ext cx="311201" cy="3130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34179" y="1659988"/>
            <a:ext cx="180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Receipt</a:t>
            </a:r>
            <a:endParaRPr lang="en-US" sz="140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9291711" y="2813538"/>
            <a:ext cx="1076178" cy="22287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9314973" y="3603506"/>
            <a:ext cx="246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Payment conformation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475195" y="5042302"/>
            <a:ext cx="3136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9379" y="5027462"/>
            <a:ext cx="2370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Updated student fee section</a:t>
            </a:r>
          </a:p>
        </p:txBody>
      </p:sp>
      <p:cxnSp>
        <p:nvCxnSpPr>
          <p:cNvPr id="39" name="Elbow Connector 38"/>
          <p:cNvCxnSpPr>
            <a:stCxn id="8" idx="3"/>
          </p:cNvCxnSpPr>
          <p:nvPr/>
        </p:nvCxnSpPr>
        <p:spPr>
          <a:xfrm>
            <a:off x="2799471" y="2553287"/>
            <a:ext cx="3770141" cy="22120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26179" y="2962379"/>
            <a:ext cx="84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Paid voucher</a:t>
            </a:r>
          </a:p>
        </p:txBody>
      </p:sp>
    </p:spTree>
    <p:extLst>
      <p:ext uri="{BB962C8B-B14F-4D97-AF65-F5344CB8AC3E}">
        <p14:creationId xmlns:p14="http://schemas.microsoft.com/office/powerpoint/2010/main" val="199522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11"/>
            <a:ext cx="678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Detailed Diagram For Process # 4</a:t>
            </a:r>
          </a:p>
        </p:txBody>
      </p:sp>
      <p:sp>
        <p:nvSpPr>
          <p:cNvPr id="3" name="Oval 2"/>
          <p:cNvSpPr/>
          <p:nvPr/>
        </p:nvSpPr>
        <p:spPr>
          <a:xfrm>
            <a:off x="5120641" y="1336431"/>
            <a:ext cx="2321169" cy="1983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 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45723" y="1758462"/>
            <a:ext cx="1871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35040" y="1393558"/>
            <a:ext cx="970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098" y="2504049"/>
            <a:ext cx="1955410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9" name="Oval 8"/>
          <p:cNvSpPr/>
          <p:nvPr/>
        </p:nvSpPr>
        <p:spPr>
          <a:xfrm>
            <a:off x="1730326" y="4177138"/>
            <a:ext cx="1885071" cy="173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Edit Request</a:t>
            </a:r>
          </a:p>
        </p:txBody>
      </p:sp>
      <p:cxnSp>
        <p:nvCxnSpPr>
          <p:cNvPr id="11" name="Straight Connector 10"/>
          <p:cNvCxnSpPr>
            <a:stCxn id="9" idx="1"/>
            <a:endCxn id="9" idx="7"/>
          </p:cNvCxnSpPr>
          <p:nvPr/>
        </p:nvCxnSpPr>
        <p:spPr>
          <a:xfrm>
            <a:off x="2006388" y="4430539"/>
            <a:ext cx="1332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1508" y="4177138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4.1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29932" y="2813538"/>
            <a:ext cx="2138290" cy="63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 Manager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96554" y="5331655"/>
            <a:ext cx="2039815" cy="57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Bank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990449" y="5331655"/>
            <a:ext cx="0" cy="57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9453489" y="3446585"/>
            <a:ext cx="1" cy="188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8798736" y="3799970"/>
            <a:ext cx="163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Dues</a:t>
            </a:r>
          </a:p>
        </p:txBody>
      </p:sp>
      <p:cxnSp>
        <p:nvCxnSpPr>
          <p:cNvPr id="23" name="Elbow Connector 22"/>
          <p:cNvCxnSpPr>
            <a:stCxn id="13" idx="0"/>
          </p:cNvCxnSpPr>
          <p:nvPr/>
        </p:nvCxnSpPr>
        <p:spPr>
          <a:xfrm rot="16200000" flipV="1">
            <a:off x="8265199" y="879659"/>
            <a:ext cx="997948" cy="28698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09095" y="1547446"/>
            <a:ext cx="226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Mess schedule &amp; charges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59657" y="3123027"/>
            <a:ext cx="0" cy="3404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657" y="6527409"/>
            <a:ext cx="7765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525022" y="5907465"/>
            <a:ext cx="0" cy="619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2339" y="6250410"/>
            <a:ext cx="254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Paid voucher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3803" y="3159347"/>
            <a:ext cx="780757" cy="1054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114112">
            <a:off x="1533617" y="3383195"/>
            <a:ext cx="1069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Request for mess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60000" flipH="1">
            <a:off x="2405575" y="2659357"/>
            <a:ext cx="2729134" cy="46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49735" y="2370345"/>
            <a:ext cx="202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Voucher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413803" y="1758462"/>
            <a:ext cx="3931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" idx="0"/>
          </p:cNvCxnSpPr>
          <p:nvPr/>
        </p:nvCxnSpPr>
        <p:spPr>
          <a:xfrm>
            <a:off x="1413803" y="1758462"/>
            <a:ext cx="0" cy="745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21599" y="1481462"/>
            <a:ext cx="196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Receipt</a:t>
            </a:r>
          </a:p>
        </p:txBody>
      </p:sp>
      <p:cxnSp>
        <p:nvCxnSpPr>
          <p:cNvPr id="51" name="Elbow Connector 50"/>
          <p:cNvCxnSpPr>
            <a:stCxn id="9" idx="6"/>
            <a:endCxn id="3" idx="4"/>
          </p:cNvCxnSpPr>
          <p:nvPr/>
        </p:nvCxnSpPr>
        <p:spPr>
          <a:xfrm flipV="1">
            <a:off x="3615397" y="3319976"/>
            <a:ext cx="2665829" cy="1722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07768" y="4753912"/>
            <a:ext cx="226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Request details</a:t>
            </a:r>
          </a:p>
        </p:txBody>
      </p:sp>
    </p:spTree>
    <p:extLst>
      <p:ext uri="{BB962C8B-B14F-4D97-AF65-F5344CB8AC3E}">
        <p14:creationId xmlns:p14="http://schemas.microsoft.com/office/powerpoint/2010/main" val="245210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44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Detailed Diagram For Process # 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59790" y="1495175"/>
            <a:ext cx="1674055" cy="1702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Revenue </a:t>
            </a:r>
          </a:p>
          <a:p>
            <a:pPr algn="ctr"/>
            <a:r>
              <a:rPr lang="en-US"/>
              <a:t>Management</a:t>
            </a:r>
          </a:p>
        </p:txBody>
      </p:sp>
      <p:sp>
        <p:nvSpPr>
          <p:cNvPr id="4" name="Oval 3"/>
          <p:cNvSpPr/>
          <p:nvPr/>
        </p:nvSpPr>
        <p:spPr>
          <a:xfrm>
            <a:off x="5219112" y="3995222"/>
            <a:ext cx="1955410" cy="1814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Calculate</a:t>
            </a:r>
          </a:p>
          <a:p>
            <a:pPr algn="ctr"/>
            <a:r>
              <a:rPr lang="en-US"/>
              <a:t>Profit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0671" y="1842868"/>
            <a:ext cx="1983544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Owner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9595" y="1842868"/>
            <a:ext cx="2349304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Accounts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9422" y="4663439"/>
            <a:ext cx="1969477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Bank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59790" y="1842868"/>
            <a:ext cx="1674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59790" y="4515729"/>
            <a:ext cx="1674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77046" y="4663439"/>
            <a:ext cx="0" cy="703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4701" y="1512386"/>
            <a:ext cx="81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4701" y="4128866"/>
            <a:ext cx="70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5.1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54215" y="1969477"/>
            <a:ext cx="2405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30061" y="1516103"/>
            <a:ext cx="19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Request revenue report</a:t>
            </a:r>
          </a:p>
          <a:p>
            <a:r>
              <a:rPr lang="en-US" sz="1200"/>
              <a:t>Monthly / Annual</a:t>
            </a:r>
          </a:p>
        </p:txBody>
      </p:sp>
      <p:cxnSp>
        <p:nvCxnSpPr>
          <p:cNvPr id="22" name="Straight Arrow Connector 21"/>
          <p:cNvCxnSpPr>
            <a:stCxn id="3" idx="1"/>
          </p:cNvCxnSpPr>
          <p:nvPr/>
        </p:nvCxnSpPr>
        <p:spPr>
          <a:xfrm flipH="1" flipV="1">
            <a:off x="2954215" y="2346270"/>
            <a:ext cx="24055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81289" y="2393685"/>
            <a:ext cx="192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Revenue details</a:t>
            </a:r>
          </a:p>
        </p:txBody>
      </p: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0800000">
            <a:off x="1962444" y="2532185"/>
            <a:ext cx="3256669" cy="23704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724904" y="2959162"/>
            <a:ext cx="2862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Annual profit details</a:t>
            </a:r>
          </a:p>
        </p:txBody>
      </p:sp>
      <p:cxnSp>
        <p:nvCxnSpPr>
          <p:cNvPr id="28" name="Straight Arrow Connector 27"/>
          <p:cNvCxnSpPr>
            <a:stCxn id="4" idx="0"/>
            <a:endCxn id="3" idx="2"/>
          </p:cNvCxnSpPr>
          <p:nvPr/>
        </p:nvCxnSpPr>
        <p:spPr>
          <a:xfrm flipV="1">
            <a:off x="6196817" y="3197366"/>
            <a:ext cx="1" cy="797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4030" y="3283200"/>
            <a:ext cx="14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Revenue </a:t>
            </a:r>
          </a:p>
          <a:p>
            <a:r>
              <a:rPr lang="en-US" sz="1200"/>
              <a:t>info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10234247" y="2532185"/>
            <a:ext cx="0" cy="213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74709" y="3348891"/>
            <a:ext cx="24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Request</a:t>
            </a:r>
          </a:p>
          <a:p>
            <a:r>
              <a:rPr lang="en-US" sz="1200"/>
              <a:t> transection</a:t>
            </a:r>
          </a:p>
          <a:p>
            <a:r>
              <a:rPr lang="en-US" sz="1200"/>
              <a:t> reports</a:t>
            </a:r>
          </a:p>
        </p:txBody>
      </p:sp>
      <p:cxnSp>
        <p:nvCxnSpPr>
          <p:cNvPr id="34" name="Straight Arrow Connector 33"/>
          <p:cNvCxnSpPr>
            <a:stCxn id="7" idx="1"/>
          </p:cNvCxnSpPr>
          <p:nvPr/>
        </p:nvCxnSpPr>
        <p:spPr>
          <a:xfrm flipH="1" flipV="1">
            <a:off x="7195734" y="4995366"/>
            <a:ext cx="2243688" cy="19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84013" y="471836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Transection reports</a:t>
            </a:r>
          </a:p>
        </p:txBody>
      </p:sp>
    </p:spTree>
    <p:extLst>
      <p:ext uri="{BB962C8B-B14F-4D97-AF65-F5344CB8AC3E}">
        <p14:creationId xmlns:p14="http://schemas.microsoft.com/office/powerpoint/2010/main" val="235162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"/>
            <a:ext cx="493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Cross Reference Table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034089"/>
              </p:ext>
            </p:extLst>
          </p:nvPr>
        </p:nvGraphicFramePr>
        <p:xfrm>
          <a:off x="1265238" y="1136650"/>
          <a:ext cx="810895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Worksheet" r:id="rId3" imgW="5534160" imgH="2609929" progId="Excel.Sheet.12">
                  <p:embed/>
                </p:oleObj>
              </mc:Choice>
              <mc:Fallback>
                <p:oleObj name="Worksheet" r:id="rId3" imgW="5534160" imgH="26099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5238" y="1136650"/>
                        <a:ext cx="8108950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88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2137</TotalTime>
  <Words>2803</Words>
  <Application>Microsoft Office PowerPoint</Application>
  <PresentationFormat>Widescreen</PresentationFormat>
  <Paragraphs>897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Worksheet</vt:lpstr>
      <vt:lpstr>Data Flow Diagram of Hostel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 of Hotel Management System </dc:title>
  <dc:creator>sadam khan</dc:creator>
  <cp:lastModifiedBy>Sadam Barkat</cp:lastModifiedBy>
  <cp:revision>374</cp:revision>
  <dcterms:created xsi:type="dcterms:W3CDTF">2024-03-10T10:25:00Z</dcterms:created>
  <dcterms:modified xsi:type="dcterms:W3CDTF">2024-11-15T00:52:00Z</dcterms:modified>
</cp:coreProperties>
</file>