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73" r:id="rId12"/>
    <p:sldId id="266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68" r:id="rId27"/>
    <p:sldId id="269" r:id="rId28"/>
    <p:sldId id="27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5EC66C-749F-4DFA-89E1-6788491EB62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C3ACD5-BAD8-4000-BFEB-44190EC46D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Why you need mips simulator .</a:t>
          </a:r>
        </a:p>
      </dgm:t>
    </dgm:pt>
    <dgm:pt modelId="{AD128242-FDE4-480F-9A5F-D3BA358B9A8A}" type="parTrans" cxnId="{6445B4DA-31F9-4A79-B094-1331067A199A}">
      <dgm:prSet/>
      <dgm:spPr/>
      <dgm:t>
        <a:bodyPr/>
        <a:lstStyle/>
        <a:p>
          <a:endParaRPr lang="en-US"/>
        </a:p>
      </dgm:t>
    </dgm:pt>
    <dgm:pt modelId="{A0882A93-E462-4E87-87D5-1F4EAE3B10A2}" type="sibTrans" cxnId="{6445B4DA-31F9-4A79-B094-1331067A199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1648A47-241A-4046-9EB6-E9FB2EF3DC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Aim of our application.</a:t>
          </a:r>
        </a:p>
      </dgm:t>
    </dgm:pt>
    <dgm:pt modelId="{07F5E91F-2715-463F-8E44-A8C6F24981C6}" type="parTrans" cxnId="{011F17B0-0428-4298-85C9-B081B1F269CB}">
      <dgm:prSet/>
      <dgm:spPr/>
      <dgm:t>
        <a:bodyPr/>
        <a:lstStyle/>
        <a:p>
          <a:endParaRPr lang="en-US"/>
        </a:p>
      </dgm:t>
    </dgm:pt>
    <dgm:pt modelId="{C51FC93B-1E93-4EB9-887E-C5F0262B6D21}" type="sibTrans" cxnId="{011F17B0-0428-4298-85C9-B081B1F269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3E69F6-CB7C-400D-9F80-ACC254BF0D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Target group.</a:t>
          </a:r>
        </a:p>
      </dgm:t>
    </dgm:pt>
    <dgm:pt modelId="{00BD35D4-E925-4C21-A02A-ABAB9BAC40B3}" type="parTrans" cxnId="{3A0F62D0-E75F-42FE-9676-E787105AD5B0}">
      <dgm:prSet/>
      <dgm:spPr/>
      <dgm:t>
        <a:bodyPr/>
        <a:lstStyle/>
        <a:p>
          <a:endParaRPr lang="en-US"/>
        </a:p>
      </dgm:t>
    </dgm:pt>
    <dgm:pt modelId="{27BA3227-3E67-4600-B303-067A0EA00D90}" type="sibTrans" cxnId="{3A0F62D0-E75F-42FE-9676-E787105AD5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47A8BE-C0EF-403A-86E1-0AAD8F8385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Advantages.</a:t>
          </a:r>
        </a:p>
      </dgm:t>
    </dgm:pt>
    <dgm:pt modelId="{945CDD1B-23F6-4A49-BE43-B4C8CC25F11A}" type="parTrans" cxnId="{A87C7A4A-909B-412A-8372-08E792C2B159}">
      <dgm:prSet/>
      <dgm:spPr/>
      <dgm:t>
        <a:bodyPr/>
        <a:lstStyle/>
        <a:p>
          <a:endParaRPr lang="en-US"/>
        </a:p>
      </dgm:t>
    </dgm:pt>
    <dgm:pt modelId="{18215B39-F78F-45FD-900B-62C5F77AC123}" type="sibTrans" cxnId="{A87C7A4A-909B-412A-8372-08E792C2B1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59D5767-D6D5-4768-B47D-DBC493D133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Features and functionality.</a:t>
          </a:r>
        </a:p>
      </dgm:t>
    </dgm:pt>
    <dgm:pt modelId="{166484A6-DDBC-4C36-9D68-3A5CFDD490EE}" type="parTrans" cxnId="{270EE849-ED64-4C28-A795-785004751BE5}">
      <dgm:prSet/>
      <dgm:spPr/>
      <dgm:t>
        <a:bodyPr/>
        <a:lstStyle/>
        <a:p>
          <a:endParaRPr lang="en-US"/>
        </a:p>
      </dgm:t>
    </dgm:pt>
    <dgm:pt modelId="{4181B815-F53B-409C-B58C-FB2002EEE8D8}" type="sibTrans" cxnId="{270EE849-ED64-4C28-A795-785004751B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8B3FB5-71B5-400C-B312-82594FDB3D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Development environment.</a:t>
          </a:r>
        </a:p>
      </dgm:t>
    </dgm:pt>
    <dgm:pt modelId="{78789D26-728C-4CAF-8F77-7744C748A644}" type="parTrans" cxnId="{DE1340AA-22D2-433D-8FEC-6A17FF98A838}">
      <dgm:prSet/>
      <dgm:spPr/>
      <dgm:t>
        <a:bodyPr/>
        <a:lstStyle/>
        <a:p>
          <a:endParaRPr lang="en-US"/>
        </a:p>
      </dgm:t>
    </dgm:pt>
    <dgm:pt modelId="{1A764748-6E06-4F48-A71F-3C1C3B4A30A9}" type="sibTrans" cxnId="{DE1340AA-22D2-433D-8FEC-6A17FF98A8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2C1273-1167-4525-AD95-816C620FDD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Future enhancements</a:t>
          </a:r>
        </a:p>
      </dgm:t>
    </dgm:pt>
    <dgm:pt modelId="{624E430F-B9E8-4340-B228-DA0F87D97487}" type="parTrans" cxnId="{B1842941-2706-474B-A5DE-E09EA5CBCEF5}">
      <dgm:prSet/>
      <dgm:spPr/>
      <dgm:t>
        <a:bodyPr/>
        <a:lstStyle/>
        <a:p>
          <a:endParaRPr lang="en-US"/>
        </a:p>
      </dgm:t>
    </dgm:pt>
    <dgm:pt modelId="{4069A7CC-2D07-4ECD-A581-C167AEAE92B6}" type="sibTrans" cxnId="{B1842941-2706-474B-A5DE-E09EA5CBCEF5}">
      <dgm:prSet/>
      <dgm:spPr/>
      <dgm:t>
        <a:bodyPr/>
        <a:lstStyle/>
        <a:p>
          <a:endParaRPr lang="en-US"/>
        </a:p>
      </dgm:t>
    </dgm:pt>
    <dgm:pt modelId="{1EE828C1-0C07-41C4-BD76-92E3626F5B05}" type="pres">
      <dgm:prSet presAssocID="{3D5EC66C-749F-4DFA-89E1-6788491EB624}" presName="root" presStyleCnt="0">
        <dgm:presLayoutVars>
          <dgm:dir/>
          <dgm:resizeHandles val="exact"/>
        </dgm:presLayoutVars>
      </dgm:prSet>
      <dgm:spPr/>
    </dgm:pt>
    <dgm:pt modelId="{C4E37214-59E6-4157-BEBA-485BA02D809C}" type="pres">
      <dgm:prSet presAssocID="{3D5EC66C-749F-4DFA-89E1-6788491EB624}" presName="container" presStyleCnt="0">
        <dgm:presLayoutVars>
          <dgm:dir/>
          <dgm:resizeHandles val="exact"/>
        </dgm:presLayoutVars>
      </dgm:prSet>
      <dgm:spPr/>
    </dgm:pt>
    <dgm:pt modelId="{77AB198B-9DAE-40B7-B137-F789F25BB0D2}" type="pres">
      <dgm:prSet presAssocID="{D7C3ACD5-BAD8-4000-BFEB-44190EC46D99}" presName="compNode" presStyleCnt="0"/>
      <dgm:spPr/>
    </dgm:pt>
    <dgm:pt modelId="{EA86DE06-2595-4C2F-854B-F37391544FA3}" type="pres">
      <dgm:prSet presAssocID="{D7C3ACD5-BAD8-4000-BFEB-44190EC46D99}" presName="iconBgRect" presStyleLbl="bgShp" presStyleIdx="0" presStyleCnt="7"/>
      <dgm:spPr/>
    </dgm:pt>
    <dgm:pt modelId="{DF3B3F51-87F9-45D3-B830-450E0B9FC68E}" type="pres">
      <dgm:prSet presAssocID="{D7C3ACD5-BAD8-4000-BFEB-44190EC46D9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F93EEB0-9355-4114-B999-23366D88C912}" type="pres">
      <dgm:prSet presAssocID="{D7C3ACD5-BAD8-4000-BFEB-44190EC46D99}" presName="spaceRect" presStyleCnt="0"/>
      <dgm:spPr/>
    </dgm:pt>
    <dgm:pt modelId="{E48C2E05-EAC8-4757-86F1-616280F19DF4}" type="pres">
      <dgm:prSet presAssocID="{D7C3ACD5-BAD8-4000-BFEB-44190EC46D99}" presName="textRect" presStyleLbl="revTx" presStyleIdx="0" presStyleCnt="7">
        <dgm:presLayoutVars>
          <dgm:chMax val="1"/>
          <dgm:chPref val="1"/>
        </dgm:presLayoutVars>
      </dgm:prSet>
      <dgm:spPr/>
    </dgm:pt>
    <dgm:pt modelId="{D2DA2268-386D-403F-96D7-20ABCDCB8CBE}" type="pres">
      <dgm:prSet presAssocID="{A0882A93-E462-4E87-87D5-1F4EAE3B10A2}" presName="sibTrans" presStyleLbl="sibTrans2D1" presStyleIdx="0" presStyleCnt="0"/>
      <dgm:spPr/>
    </dgm:pt>
    <dgm:pt modelId="{B0A76B73-9045-4E2D-A7A9-2C2B6E3E7B0A}" type="pres">
      <dgm:prSet presAssocID="{31648A47-241A-4046-9EB6-E9FB2EF3DC64}" presName="compNode" presStyleCnt="0"/>
      <dgm:spPr/>
    </dgm:pt>
    <dgm:pt modelId="{F5289ACD-43FB-4A5E-8991-0EC5F24AFD4E}" type="pres">
      <dgm:prSet presAssocID="{31648A47-241A-4046-9EB6-E9FB2EF3DC64}" presName="iconBgRect" presStyleLbl="bgShp" presStyleIdx="1" presStyleCnt="7"/>
      <dgm:spPr/>
    </dgm:pt>
    <dgm:pt modelId="{2FB75A13-DF46-42DF-A1BF-36FB94FCF43A}" type="pres">
      <dgm:prSet presAssocID="{31648A47-241A-4046-9EB6-E9FB2EF3DC6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fe ring"/>
        </a:ext>
      </dgm:extLst>
    </dgm:pt>
    <dgm:pt modelId="{7F59E8AD-FB3F-42A4-9425-A932F515653F}" type="pres">
      <dgm:prSet presAssocID="{31648A47-241A-4046-9EB6-E9FB2EF3DC64}" presName="spaceRect" presStyleCnt="0"/>
      <dgm:spPr/>
    </dgm:pt>
    <dgm:pt modelId="{4EE6D645-BF04-42DA-9C1A-8F53C573272B}" type="pres">
      <dgm:prSet presAssocID="{31648A47-241A-4046-9EB6-E9FB2EF3DC64}" presName="textRect" presStyleLbl="revTx" presStyleIdx="1" presStyleCnt="7">
        <dgm:presLayoutVars>
          <dgm:chMax val="1"/>
          <dgm:chPref val="1"/>
        </dgm:presLayoutVars>
      </dgm:prSet>
      <dgm:spPr/>
    </dgm:pt>
    <dgm:pt modelId="{1D764284-CDA3-4260-A277-055B702412E4}" type="pres">
      <dgm:prSet presAssocID="{C51FC93B-1E93-4EB9-887E-C5F0262B6D21}" presName="sibTrans" presStyleLbl="sibTrans2D1" presStyleIdx="0" presStyleCnt="0"/>
      <dgm:spPr/>
    </dgm:pt>
    <dgm:pt modelId="{55D58259-651E-40BE-90E2-DC5B0EBFA73E}" type="pres">
      <dgm:prSet presAssocID="{703E69F6-CB7C-400D-9F80-ACC254BF0DB6}" presName="compNode" presStyleCnt="0"/>
      <dgm:spPr/>
    </dgm:pt>
    <dgm:pt modelId="{D38CB401-B11C-4C22-84B1-737596953B43}" type="pres">
      <dgm:prSet presAssocID="{703E69F6-CB7C-400D-9F80-ACC254BF0DB6}" presName="iconBgRect" presStyleLbl="bgShp" presStyleIdx="2" presStyleCnt="7"/>
      <dgm:spPr/>
    </dgm:pt>
    <dgm:pt modelId="{E0D07546-3140-4898-B3E4-1B7E7C3DF874}" type="pres">
      <dgm:prSet presAssocID="{703E69F6-CB7C-400D-9F80-ACC254BF0DB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A53104FE-A08F-400C-ADC1-CEC6AABDB4B7}" type="pres">
      <dgm:prSet presAssocID="{703E69F6-CB7C-400D-9F80-ACC254BF0DB6}" presName="spaceRect" presStyleCnt="0"/>
      <dgm:spPr/>
    </dgm:pt>
    <dgm:pt modelId="{DE3D0712-284E-4567-A5C1-D3980674723E}" type="pres">
      <dgm:prSet presAssocID="{703E69F6-CB7C-400D-9F80-ACC254BF0DB6}" presName="textRect" presStyleLbl="revTx" presStyleIdx="2" presStyleCnt="7">
        <dgm:presLayoutVars>
          <dgm:chMax val="1"/>
          <dgm:chPref val="1"/>
        </dgm:presLayoutVars>
      </dgm:prSet>
      <dgm:spPr/>
    </dgm:pt>
    <dgm:pt modelId="{95CA613A-8D1E-4EDE-AE61-CDAF77061270}" type="pres">
      <dgm:prSet presAssocID="{27BA3227-3E67-4600-B303-067A0EA00D90}" presName="sibTrans" presStyleLbl="sibTrans2D1" presStyleIdx="0" presStyleCnt="0"/>
      <dgm:spPr/>
    </dgm:pt>
    <dgm:pt modelId="{C88F2EDE-6114-4A39-B9B1-89DA60049568}" type="pres">
      <dgm:prSet presAssocID="{8047A8BE-C0EF-403A-86E1-0AAD8F8385D5}" presName="compNode" presStyleCnt="0"/>
      <dgm:spPr/>
    </dgm:pt>
    <dgm:pt modelId="{A5626B54-0FA9-4B8C-B627-DAAFFA71E470}" type="pres">
      <dgm:prSet presAssocID="{8047A8BE-C0EF-403A-86E1-0AAD8F8385D5}" presName="iconBgRect" presStyleLbl="bgShp" presStyleIdx="3" presStyleCnt="7"/>
      <dgm:spPr/>
    </dgm:pt>
    <dgm:pt modelId="{DCFDE141-A84E-41AA-B7F0-1F9153E1EDC8}" type="pres">
      <dgm:prSet presAssocID="{8047A8BE-C0EF-403A-86E1-0AAD8F8385D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F188C17D-A42C-40CC-BF74-6B159A26CCB3}" type="pres">
      <dgm:prSet presAssocID="{8047A8BE-C0EF-403A-86E1-0AAD8F8385D5}" presName="spaceRect" presStyleCnt="0"/>
      <dgm:spPr/>
    </dgm:pt>
    <dgm:pt modelId="{1DAAD2D3-69D4-4E35-89B8-305432463029}" type="pres">
      <dgm:prSet presAssocID="{8047A8BE-C0EF-403A-86E1-0AAD8F8385D5}" presName="textRect" presStyleLbl="revTx" presStyleIdx="3" presStyleCnt="7">
        <dgm:presLayoutVars>
          <dgm:chMax val="1"/>
          <dgm:chPref val="1"/>
        </dgm:presLayoutVars>
      </dgm:prSet>
      <dgm:spPr/>
    </dgm:pt>
    <dgm:pt modelId="{E33D457B-C92E-4071-A106-08AEE2C05E42}" type="pres">
      <dgm:prSet presAssocID="{18215B39-F78F-45FD-900B-62C5F77AC123}" presName="sibTrans" presStyleLbl="sibTrans2D1" presStyleIdx="0" presStyleCnt="0"/>
      <dgm:spPr/>
    </dgm:pt>
    <dgm:pt modelId="{CF279F17-776D-4FD1-8210-21A95A781BFA}" type="pres">
      <dgm:prSet presAssocID="{A59D5767-D6D5-4768-B47D-DBC493D133A8}" presName="compNode" presStyleCnt="0"/>
      <dgm:spPr/>
    </dgm:pt>
    <dgm:pt modelId="{C9623FEA-1158-43A7-832B-2A245F3C42E4}" type="pres">
      <dgm:prSet presAssocID="{A59D5767-D6D5-4768-B47D-DBC493D133A8}" presName="iconBgRect" presStyleLbl="bgShp" presStyleIdx="4" presStyleCnt="7"/>
      <dgm:spPr/>
    </dgm:pt>
    <dgm:pt modelId="{79FBD426-B924-4641-8412-DC287FC5089B}" type="pres">
      <dgm:prSet presAssocID="{A59D5767-D6D5-4768-B47D-DBC493D133A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B2A741E-95E3-4678-8F33-D9D588A7F15D}" type="pres">
      <dgm:prSet presAssocID="{A59D5767-D6D5-4768-B47D-DBC493D133A8}" presName="spaceRect" presStyleCnt="0"/>
      <dgm:spPr/>
    </dgm:pt>
    <dgm:pt modelId="{936FA0EA-94F0-47CF-8F79-727522AD040D}" type="pres">
      <dgm:prSet presAssocID="{A59D5767-D6D5-4768-B47D-DBC493D133A8}" presName="textRect" presStyleLbl="revTx" presStyleIdx="4" presStyleCnt="7">
        <dgm:presLayoutVars>
          <dgm:chMax val="1"/>
          <dgm:chPref val="1"/>
        </dgm:presLayoutVars>
      </dgm:prSet>
      <dgm:spPr/>
    </dgm:pt>
    <dgm:pt modelId="{01384B8E-8F25-49CE-9782-586FD3BE7EE6}" type="pres">
      <dgm:prSet presAssocID="{4181B815-F53B-409C-B58C-FB2002EEE8D8}" presName="sibTrans" presStyleLbl="sibTrans2D1" presStyleIdx="0" presStyleCnt="0"/>
      <dgm:spPr/>
    </dgm:pt>
    <dgm:pt modelId="{98111E2C-D37E-4FA9-B9B3-2D3B39AFE2BF}" type="pres">
      <dgm:prSet presAssocID="{5C8B3FB5-71B5-400C-B312-82594FDB3DE9}" presName="compNode" presStyleCnt="0"/>
      <dgm:spPr/>
    </dgm:pt>
    <dgm:pt modelId="{4CFAB5EA-5128-4E30-A967-5B4FB7965DC2}" type="pres">
      <dgm:prSet presAssocID="{5C8B3FB5-71B5-400C-B312-82594FDB3DE9}" presName="iconBgRect" presStyleLbl="bgShp" presStyleIdx="5" presStyleCnt="7"/>
      <dgm:spPr/>
    </dgm:pt>
    <dgm:pt modelId="{25B16ACB-5B7B-48DB-9ED8-0C72CE60F47D}" type="pres">
      <dgm:prSet presAssocID="{5C8B3FB5-71B5-400C-B312-82594FDB3DE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9B477ED6-837E-4ED5-B93B-0E44CF3B64B3}" type="pres">
      <dgm:prSet presAssocID="{5C8B3FB5-71B5-400C-B312-82594FDB3DE9}" presName="spaceRect" presStyleCnt="0"/>
      <dgm:spPr/>
    </dgm:pt>
    <dgm:pt modelId="{B80B98CD-C54D-45FC-8A6A-62FDB3DD1B73}" type="pres">
      <dgm:prSet presAssocID="{5C8B3FB5-71B5-400C-B312-82594FDB3DE9}" presName="textRect" presStyleLbl="revTx" presStyleIdx="5" presStyleCnt="7">
        <dgm:presLayoutVars>
          <dgm:chMax val="1"/>
          <dgm:chPref val="1"/>
        </dgm:presLayoutVars>
      </dgm:prSet>
      <dgm:spPr/>
    </dgm:pt>
    <dgm:pt modelId="{9C163200-7D1D-4522-8438-B27E2751E4D2}" type="pres">
      <dgm:prSet presAssocID="{1A764748-6E06-4F48-A71F-3C1C3B4A30A9}" presName="sibTrans" presStyleLbl="sibTrans2D1" presStyleIdx="0" presStyleCnt="0"/>
      <dgm:spPr/>
    </dgm:pt>
    <dgm:pt modelId="{F0BDBAF9-5ABE-4974-9F69-0263874C8CBB}" type="pres">
      <dgm:prSet presAssocID="{B02C1273-1167-4525-AD95-816C620FDD61}" presName="compNode" presStyleCnt="0"/>
      <dgm:spPr/>
    </dgm:pt>
    <dgm:pt modelId="{DEBC1FB9-70FD-4F08-A816-497F2AA4B976}" type="pres">
      <dgm:prSet presAssocID="{B02C1273-1167-4525-AD95-816C620FDD61}" presName="iconBgRect" presStyleLbl="bgShp" presStyleIdx="6" presStyleCnt="7"/>
      <dgm:spPr/>
    </dgm:pt>
    <dgm:pt modelId="{2DA5BF3C-2F28-4944-98A1-00AB8A3DB5E8}" type="pres">
      <dgm:prSet presAssocID="{B02C1273-1167-4525-AD95-816C620FDD6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C3CC399-B5A4-4565-9665-B6CEB48FD141}" type="pres">
      <dgm:prSet presAssocID="{B02C1273-1167-4525-AD95-816C620FDD61}" presName="spaceRect" presStyleCnt="0"/>
      <dgm:spPr/>
    </dgm:pt>
    <dgm:pt modelId="{343FDE73-BDBB-4A95-A356-45AC744BCA80}" type="pres">
      <dgm:prSet presAssocID="{B02C1273-1167-4525-AD95-816C620FDD61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E780501-9945-4559-8C76-D3A68B12E59A}" type="presOf" srcId="{5C8B3FB5-71B5-400C-B312-82594FDB3DE9}" destId="{B80B98CD-C54D-45FC-8A6A-62FDB3DD1B73}" srcOrd="0" destOrd="0" presId="urn:microsoft.com/office/officeart/2018/2/layout/IconCircleList"/>
    <dgm:cxn modelId="{41C84D08-05B0-467D-BA3C-5E1A5BC7EEE9}" type="presOf" srcId="{4181B815-F53B-409C-B58C-FB2002EEE8D8}" destId="{01384B8E-8F25-49CE-9782-586FD3BE7EE6}" srcOrd="0" destOrd="0" presId="urn:microsoft.com/office/officeart/2018/2/layout/IconCircleList"/>
    <dgm:cxn modelId="{5B7D335F-0A46-4135-B1A3-E154E941D2B4}" type="presOf" srcId="{C51FC93B-1E93-4EB9-887E-C5F0262B6D21}" destId="{1D764284-CDA3-4260-A277-055B702412E4}" srcOrd="0" destOrd="0" presId="urn:microsoft.com/office/officeart/2018/2/layout/IconCircleList"/>
    <dgm:cxn modelId="{B1842941-2706-474B-A5DE-E09EA5CBCEF5}" srcId="{3D5EC66C-749F-4DFA-89E1-6788491EB624}" destId="{B02C1273-1167-4525-AD95-816C620FDD61}" srcOrd="6" destOrd="0" parTransId="{624E430F-B9E8-4340-B228-DA0F87D97487}" sibTransId="{4069A7CC-2D07-4ECD-A581-C167AEAE92B6}"/>
    <dgm:cxn modelId="{C5CC7761-34CF-4C16-BEA0-817391140AFD}" type="presOf" srcId="{A59D5767-D6D5-4768-B47D-DBC493D133A8}" destId="{936FA0EA-94F0-47CF-8F79-727522AD040D}" srcOrd="0" destOrd="0" presId="urn:microsoft.com/office/officeart/2018/2/layout/IconCircleList"/>
    <dgm:cxn modelId="{B632D365-F3FD-43AF-AB21-46F6CB4886B4}" type="presOf" srcId="{703E69F6-CB7C-400D-9F80-ACC254BF0DB6}" destId="{DE3D0712-284E-4567-A5C1-D3980674723E}" srcOrd="0" destOrd="0" presId="urn:microsoft.com/office/officeart/2018/2/layout/IconCircleList"/>
    <dgm:cxn modelId="{270EE849-ED64-4C28-A795-785004751BE5}" srcId="{3D5EC66C-749F-4DFA-89E1-6788491EB624}" destId="{A59D5767-D6D5-4768-B47D-DBC493D133A8}" srcOrd="4" destOrd="0" parTransId="{166484A6-DDBC-4C36-9D68-3A5CFDD490EE}" sibTransId="{4181B815-F53B-409C-B58C-FB2002EEE8D8}"/>
    <dgm:cxn modelId="{A87C7A4A-909B-412A-8372-08E792C2B159}" srcId="{3D5EC66C-749F-4DFA-89E1-6788491EB624}" destId="{8047A8BE-C0EF-403A-86E1-0AAD8F8385D5}" srcOrd="3" destOrd="0" parTransId="{945CDD1B-23F6-4A49-BE43-B4C8CC25F11A}" sibTransId="{18215B39-F78F-45FD-900B-62C5F77AC123}"/>
    <dgm:cxn modelId="{F9E0A16E-7F65-4399-9FEF-020841DEF839}" type="presOf" srcId="{18215B39-F78F-45FD-900B-62C5F77AC123}" destId="{E33D457B-C92E-4071-A106-08AEE2C05E42}" srcOrd="0" destOrd="0" presId="urn:microsoft.com/office/officeart/2018/2/layout/IconCircleList"/>
    <dgm:cxn modelId="{BD5B0C51-3776-4131-8AAD-4298E9F38961}" type="presOf" srcId="{3D5EC66C-749F-4DFA-89E1-6788491EB624}" destId="{1EE828C1-0C07-41C4-BD76-92E3626F5B05}" srcOrd="0" destOrd="0" presId="urn:microsoft.com/office/officeart/2018/2/layout/IconCircleList"/>
    <dgm:cxn modelId="{1DBFA790-E59A-4C87-A516-1DA8218B83EE}" type="presOf" srcId="{B02C1273-1167-4525-AD95-816C620FDD61}" destId="{343FDE73-BDBB-4A95-A356-45AC744BCA80}" srcOrd="0" destOrd="0" presId="urn:microsoft.com/office/officeart/2018/2/layout/IconCircleList"/>
    <dgm:cxn modelId="{DE1340AA-22D2-433D-8FEC-6A17FF98A838}" srcId="{3D5EC66C-749F-4DFA-89E1-6788491EB624}" destId="{5C8B3FB5-71B5-400C-B312-82594FDB3DE9}" srcOrd="5" destOrd="0" parTransId="{78789D26-728C-4CAF-8F77-7744C748A644}" sibTransId="{1A764748-6E06-4F48-A71F-3C1C3B4A30A9}"/>
    <dgm:cxn modelId="{011F17B0-0428-4298-85C9-B081B1F269CB}" srcId="{3D5EC66C-749F-4DFA-89E1-6788491EB624}" destId="{31648A47-241A-4046-9EB6-E9FB2EF3DC64}" srcOrd="1" destOrd="0" parTransId="{07F5E91F-2715-463F-8E44-A8C6F24981C6}" sibTransId="{C51FC93B-1E93-4EB9-887E-C5F0262B6D21}"/>
    <dgm:cxn modelId="{724731BD-5B28-4594-8F1A-2AB7C455728F}" type="presOf" srcId="{A0882A93-E462-4E87-87D5-1F4EAE3B10A2}" destId="{D2DA2268-386D-403F-96D7-20ABCDCB8CBE}" srcOrd="0" destOrd="0" presId="urn:microsoft.com/office/officeart/2018/2/layout/IconCircleList"/>
    <dgm:cxn modelId="{270A9CBE-09E2-4936-A546-6412E2BC758D}" type="presOf" srcId="{31648A47-241A-4046-9EB6-E9FB2EF3DC64}" destId="{4EE6D645-BF04-42DA-9C1A-8F53C573272B}" srcOrd="0" destOrd="0" presId="urn:microsoft.com/office/officeart/2018/2/layout/IconCircleList"/>
    <dgm:cxn modelId="{CAEF2DC3-20C9-4177-8AFF-D3CEFE9D0FA1}" type="presOf" srcId="{1A764748-6E06-4F48-A71F-3C1C3B4A30A9}" destId="{9C163200-7D1D-4522-8438-B27E2751E4D2}" srcOrd="0" destOrd="0" presId="urn:microsoft.com/office/officeart/2018/2/layout/IconCircleList"/>
    <dgm:cxn modelId="{3B29E9CF-B57F-46F0-A85C-72101F2CDE88}" type="presOf" srcId="{8047A8BE-C0EF-403A-86E1-0AAD8F8385D5}" destId="{1DAAD2D3-69D4-4E35-89B8-305432463029}" srcOrd="0" destOrd="0" presId="urn:microsoft.com/office/officeart/2018/2/layout/IconCircleList"/>
    <dgm:cxn modelId="{3A0F62D0-E75F-42FE-9676-E787105AD5B0}" srcId="{3D5EC66C-749F-4DFA-89E1-6788491EB624}" destId="{703E69F6-CB7C-400D-9F80-ACC254BF0DB6}" srcOrd="2" destOrd="0" parTransId="{00BD35D4-E925-4C21-A02A-ABAB9BAC40B3}" sibTransId="{27BA3227-3E67-4600-B303-067A0EA00D90}"/>
    <dgm:cxn modelId="{6445B4DA-31F9-4A79-B094-1331067A199A}" srcId="{3D5EC66C-749F-4DFA-89E1-6788491EB624}" destId="{D7C3ACD5-BAD8-4000-BFEB-44190EC46D99}" srcOrd="0" destOrd="0" parTransId="{AD128242-FDE4-480F-9A5F-D3BA358B9A8A}" sibTransId="{A0882A93-E462-4E87-87D5-1F4EAE3B10A2}"/>
    <dgm:cxn modelId="{41A393F5-9C7D-4799-A7BE-EDEA7F6582B4}" type="presOf" srcId="{27BA3227-3E67-4600-B303-067A0EA00D90}" destId="{95CA613A-8D1E-4EDE-AE61-CDAF77061270}" srcOrd="0" destOrd="0" presId="urn:microsoft.com/office/officeart/2018/2/layout/IconCircleList"/>
    <dgm:cxn modelId="{673415FE-5F7F-4BF5-A515-FC121C0FBAFD}" type="presOf" srcId="{D7C3ACD5-BAD8-4000-BFEB-44190EC46D99}" destId="{E48C2E05-EAC8-4757-86F1-616280F19DF4}" srcOrd="0" destOrd="0" presId="urn:microsoft.com/office/officeart/2018/2/layout/IconCircleList"/>
    <dgm:cxn modelId="{564AC0CE-B255-43B6-B7E0-2F8B5E14D6EE}" type="presParOf" srcId="{1EE828C1-0C07-41C4-BD76-92E3626F5B05}" destId="{C4E37214-59E6-4157-BEBA-485BA02D809C}" srcOrd="0" destOrd="0" presId="urn:microsoft.com/office/officeart/2018/2/layout/IconCircleList"/>
    <dgm:cxn modelId="{44639104-0BD4-4655-9565-58601DE0DB8C}" type="presParOf" srcId="{C4E37214-59E6-4157-BEBA-485BA02D809C}" destId="{77AB198B-9DAE-40B7-B137-F789F25BB0D2}" srcOrd="0" destOrd="0" presId="urn:microsoft.com/office/officeart/2018/2/layout/IconCircleList"/>
    <dgm:cxn modelId="{17043C51-E63A-42D2-B89F-59D9C0A237A9}" type="presParOf" srcId="{77AB198B-9DAE-40B7-B137-F789F25BB0D2}" destId="{EA86DE06-2595-4C2F-854B-F37391544FA3}" srcOrd="0" destOrd="0" presId="urn:microsoft.com/office/officeart/2018/2/layout/IconCircleList"/>
    <dgm:cxn modelId="{85C3F2B4-3390-4634-BA32-A226D1F1D885}" type="presParOf" srcId="{77AB198B-9DAE-40B7-B137-F789F25BB0D2}" destId="{DF3B3F51-87F9-45D3-B830-450E0B9FC68E}" srcOrd="1" destOrd="0" presId="urn:microsoft.com/office/officeart/2018/2/layout/IconCircleList"/>
    <dgm:cxn modelId="{C8167A57-7483-456D-8EA7-E17412B10B87}" type="presParOf" srcId="{77AB198B-9DAE-40B7-B137-F789F25BB0D2}" destId="{EF93EEB0-9355-4114-B999-23366D88C912}" srcOrd="2" destOrd="0" presId="urn:microsoft.com/office/officeart/2018/2/layout/IconCircleList"/>
    <dgm:cxn modelId="{CD59C62F-896D-46B5-9BA1-86FD8CA65580}" type="presParOf" srcId="{77AB198B-9DAE-40B7-B137-F789F25BB0D2}" destId="{E48C2E05-EAC8-4757-86F1-616280F19DF4}" srcOrd="3" destOrd="0" presId="urn:microsoft.com/office/officeart/2018/2/layout/IconCircleList"/>
    <dgm:cxn modelId="{5E2DE5D8-F4B5-49E4-A548-ACBE298D11A9}" type="presParOf" srcId="{C4E37214-59E6-4157-BEBA-485BA02D809C}" destId="{D2DA2268-386D-403F-96D7-20ABCDCB8CBE}" srcOrd="1" destOrd="0" presId="urn:microsoft.com/office/officeart/2018/2/layout/IconCircleList"/>
    <dgm:cxn modelId="{2E0C4D08-BD26-4F45-A875-C9544FBD5367}" type="presParOf" srcId="{C4E37214-59E6-4157-BEBA-485BA02D809C}" destId="{B0A76B73-9045-4E2D-A7A9-2C2B6E3E7B0A}" srcOrd="2" destOrd="0" presId="urn:microsoft.com/office/officeart/2018/2/layout/IconCircleList"/>
    <dgm:cxn modelId="{E7D390C7-2537-43ED-9204-0416E756D82B}" type="presParOf" srcId="{B0A76B73-9045-4E2D-A7A9-2C2B6E3E7B0A}" destId="{F5289ACD-43FB-4A5E-8991-0EC5F24AFD4E}" srcOrd="0" destOrd="0" presId="urn:microsoft.com/office/officeart/2018/2/layout/IconCircleList"/>
    <dgm:cxn modelId="{B3350589-19F8-4CEE-A035-F6BBF332B69C}" type="presParOf" srcId="{B0A76B73-9045-4E2D-A7A9-2C2B6E3E7B0A}" destId="{2FB75A13-DF46-42DF-A1BF-36FB94FCF43A}" srcOrd="1" destOrd="0" presId="urn:microsoft.com/office/officeart/2018/2/layout/IconCircleList"/>
    <dgm:cxn modelId="{1D65101F-9C4C-4140-85B4-13AB3FCBC815}" type="presParOf" srcId="{B0A76B73-9045-4E2D-A7A9-2C2B6E3E7B0A}" destId="{7F59E8AD-FB3F-42A4-9425-A932F515653F}" srcOrd="2" destOrd="0" presId="urn:microsoft.com/office/officeart/2018/2/layout/IconCircleList"/>
    <dgm:cxn modelId="{EB61E5F2-3D61-4CCF-BA89-0AE3EA5DA6AB}" type="presParOf" srcId="{B0A76B73-9045-4E2D-A7A9-2C2B6E3E7B0A}" destId="{4EE6D645-BF04-42DA-9C1A-8F53C573272B}" srcOrd="3" destOrd="0" presId="urn:microsoft.com/office/officeart/2018/2/layout/IconCircleList"/>
    <dgm:cxn modelId="{68F873CA-822F-4A0B-A26D-8E8B03FBAF0D}" type="presParOf" srcId="{C4E37214-59E6-4157-BEBA-485BA02D809C}" destId="{1D764284-CDA3-4260-A277-055B702412E4}" srcOrd="3" destOrd="0" presId="urn:microsoft.com/office/officeart/2018/2/layout/IconCircleList"/>
    <dgm:cxn modelId="{4F0075C9-3F74-48D6-96ED-C826A6C2107E}" type="presParOf" srcId="{C4E37214-59E6-4157-BEBA-485BA02D809C}" destId="{55D58259-651E-40BE-90E2-DC5B0EBFA73E}" srcOrd="4" destOrd="0" presId="urn:microsoft.com/office/officeart/2018/2/layout/IconCircleList"/>
    <dgm:cxn modelId="{DEB0CE45-50B5-4882-AC15-E0A0514B058C}" type="presParOf" srcId="{55D58259-651E-40BE-90E2-DC5B0EBFA73E}" destId="{D38CB401-B11C-4C22-84B1-737596953B43}" srcOrd="0" destOrd="0" presId="urn:microsoft.com/office/officeart/2018/2/layout/IconCircleList"/>
    <dgm:cxn modelId="{79DC95D0-95A7-4D6F-A80C-96910AF5C625}" type="presParOf" srcId="{55D58259-651E-40BE-90E2-DC5B0EBFA73E}" destId="{E0D07546-3140-4898-B3E4-1B7E7C3DF874}" srcOrd="1" destOrd="0" presId="urn:microsoft.com/office/officeart/2018/2/layout/IconCircleList"/>
    <dgm:cxn modelId="{99DC3A53-F53F-4728-8778-D7E40E4A7F0E}" type="presParOf" srcId="{55D58259-651E-40BE-90E2-DC5B0EBFA73E}" destId="{A53104FE-A08F-400C-ADC1-CEC6AABDB4B7}" srcOrd="2" destOrd="0" presId="urn:microsoft.com/office/officeart/2018/2/layout/IconCircleList"/>
    <dgm:cxn modelId="{BFC5D5F2-965D-46A6-B8EB-071908C26B3A}" type="presParOf" srcId="{55D58259-651E-40BE-90E2-DC5B0EBFA73E}" destId="{DE3D0712-284E-4567-A5C1-D3980674723E}" srcOrd="3" destOrd="0" presId="urn:microsoft.com/office/officeart/2018/2/layout/IconCircleList"/>
    <dgm:cxn modelId="{FA6A7A3A-FB74-4487-BCA2-1FCA891A3422}" type="presParOf" srcId="{C4E37214-59E6-4157-BEBA-485BA02D809C}" destId="{95CA613A-8D1E-4EDE-AE61-CDAF77061270}" srcOrd="5" destOrd="0" presId="urn:microsoft.com/office/officeart/2018/2/layout/IconCircleList"/>
    <dgm:cxn modelId="{77A22275-0E69-4CED-BB9D-C785BC8A2B46}" type="presParOf" srcId="{C4E37214-59E6-4157-BEBA-485BA02D809C}" destId="{C88F2EDE-6114-4A39-B9B1-89DA60049568}" srcOrd="6" destOrd="0" presId="urn:microsoft.com/office/officeart/2018/2/layout/IconCircleList"/>
    <dgm:cxn modelId="{AF676B00-2198-44D6-BDFD-7FDDCF9A83F9}" type="presParOf" srcId="{C88F2EDE-6114-4A39-B9B1-89DA60049568}" destId="{A5626B54-0FA9-4B8C-B627-DAAFFA71E470}" srcOrd="0" destOrd="0" presId="urn:microsoft.com/office/officeart/2018/2/layout/IconCircleList"/>
    <dgm:cxn modelId="{FD54E95F-5FBE-4AC5-9EB4-0A6A5707CF68}" type="presParOf" srcId="{C88F2EDE-6114-4A39-B9B1-89DA60049568}" destId="{DCFDE141-A84E-41AA-B7F0-1F9153E1EDC8}" srcOrd="1" destOrd="0" presId="urn:microsoft.com/office/officeart/2018/2/layout/IconCircleList"/>
    <dgm:cxn modelId="{DF6EBF83-DEE7-4B47-8ED1-0D846B734A9F}" type="presParOf" srcId="{C88F2EDE-6114-4A39-B9B1-89DA60049568}" destId="{F188C17D-A42C-40CC-BF74-6B159A26CCB3}" srcOrd="2" destOrd="0" presId="urn:microsoft.com/office/officeart/2018/2/layout/IconCircleList"/>
    <dgm:cxn modelId="{C67F98AD-914E-45FD-AC63-C752EEB3B8B4}" type="presParOf" srcId="{C88F2EDE-6114-4A39-B9B1-89DA60049568}" destId="{1DAAD2D3-69D4-4E35-89B8-305432463029}" srcOrd="3" destOrd="0" presId="urn:microsoft.com/office/officeart/2018/2/layout/IconCircleList"/>
    <dgm:cxn modelId="{F2083E9F-531C-4C03-B11D-D79A4D31BCE0}" type="presParOf" srcId="{C4E37214-59E6-4157-BEBA-485BA02D809C}" destId="{E33D457B-C92E-4071-A106-08AEE2C05E42}" srcOrd="7" destOrd="0" presId="urn:microsoft.com/office/officeart/2018/2/layout/IconCircleList"/>
    <dgm:cxn modelId="{5299D2A6-B317-4105-8E56-23DEEE6BDDE3}" type="presParOf" srcId="{C4E37214-59E6-4157-BEBA-485BA02D809C}" destId="{CF279F17-776D-4FD1-8210-21A95A781BFA}" srcOrd="8" destOrd="0" presId="urn:microsoft.com/office/officeart/2018/2/layout/IconCircleList"/>
    <dgm:cxn modelId="{6D31AFFB-5BC9-4400-BCEF-D6407758FFE1}" type="presParOf" srcId="{CF279F17-776D-4FD1-8210-21A95A781BFA}" destId="{C9623FEA-1158-43A7-832B-2A245F3C42E4}" srcOrd="0" destOrd="0" presId="urn:microsoft.com/office/officeart/2018/2/layout/IconCircleList"/>
    <dgm:cxn modelId="{2F2533D1-C27B-486F-9D91-1367C6EE9952}" type="presParOf" srcId="{CF279F17-776D-4FD1-8210-21A95A781BFA}" destId="{79FBD426-B924-4641-8412-DC287FC5089B}" srcOrd="1" destOrd="0" presId="urn:microsoft.com/office/officeart/2018/2/layout/IconCircleList"/>
    <dgm:cxn modelId="{4DEC282D-0A8A-417D-9AED-F8FF19376148}" type="presParOf" srcId="{CF279F17-776D-4FD1-8210-21A95A781BFA}" destId="{5B2A741E-95E3-4678-8F33-D9D588A7F15D}" srcOrd="2" destOrd="0" presId="urn:microsoft.com/office/officeart/2018/2/layout/IconCircleList"/>
    <dgm:cxn modelId="{F5C6A405-2AE5-445F-9426-3BE220B238A9}" type="presParOf" srcId="{CF279F17-776D-4FD1-8210-21A95A781BFA}" destId="{936FA0EA-94F0-47CF-8F79-727522AD040D}" srcOrd="3" destOrd="0" presId="urn:microsoft.com/office/officeart/2018/2/layout/IconCircleList"/>
    <dgm:cxn modelId="{7D8EA36C-AF2C-41C6-835D-0913EDF8D7C9}" type="presParOf" srcId="{C4E37214-59E6-4157-BEBA-485BA02D809C}" destId="{01384B8E-8F25-49CE-9782-586FD3BE7EE6}" srcOrd="9" destOrd="0" presId="urn:microsoft.com/office/officeart/2018/2/layout/IconCircleList"/>
    <dgm:cxn modelId="{6CE01015-4FCE-469D-B007-B77E42B5165B}" type="presParOf" srcId="{C4E37214-59E6-4157-BEBA-485BA02D809C}" destId="{98111E2C-D37E-4FA9-B9B3-2D3B39AFE2BF}" srcOrd="10" destOrd="0" presId="urn:microsoft.com/office/officeart/2018/2/layout/IconCircleList"/>
    <dgm:cxn modelId="{DE035713-2AD0-4B91-83C6-E7863101C389}" type="presParOf" srcId="{98111E2C-D37E-4FA9-B9B3-2D3B39AFE2BF}" destId="{4CFAB5EA-5128-4E30-A967-5B4FB7965DC2}" srcOrd="0" destOrd="0" presId="urn:microsoft.com/office/officeart/2018/2/layout/IconCircleList"/>
    <dgm:cxn modelId="{CABD7475-9A7A-45D0-B605-B11DBAF3C17C}" type="presParOf" srcId="{98111E2C-D37E-4FA9-B9B3-2D3B39AFE2BF}" destId="{25B16ACB-5B7B-48DB-9ED8-0C72CE60F47D}" srcOrd="1" destOrd="0" presId="urn:microsoft.com/office/officeart/2018/2/layout/IconCircleList"/>
    <dgm:cxn modelId="{39B26917-08D8-494D-A120-88713777B31A}" type="presParOf" srcId="{98111E2C-D37E-4FA9-B9B3-2D3B39AFE2BF}" destId="{9B477ED6-837E-4ED5-B93B-0E44CF3B64B3}" srcOrd="2" destOrd="0" presId="urn:microsoft.com/office/officeart/2018/2/layout/IconCircleList"/>
    <dgm:cxn modelId="{4B074316-99C0-4B71-8D42-9946C9E7E8A4}" type="presParOf" srcId="{98111E2C-D37E-4FA9-B9B3-2D3B39AFE2BF}" destId="{B80B98CD-C54D-45FC-8A6A-62FDB3DD1B73}" srcOrd="3" destOrd="0" presId="urn:microsoft.com/office/officeart/2018/2/layout/IconCircleList"/>
    <dgm:cxn modelId="{1FBF4CD7-3CC5-429A-ADCA-450C986D9611}" type="presParOf" srcId="{C4E37214-59E6-4157-BEBA-485BA02D809C}" destId="{9C163200-7D1D-4522-8438-B27E2751E4D2}" srcOrd="11" destOrd="0" presId="urn:microsoft.com/office/officeart/2018/2/layout/IconCircleList"/>
    <dgm:cxn modelId="{96BA2D84-38D6-4564-BEB1-D0D87D059F8F}" type="presParOf" srcId="{C4E37214-59E6-4157-BEBA-485BA02D809C}" destId="{F0BDBAF9-5ABE-4974-9F69-0263874C8CBB}" srcOrd="12" destOrd="0" presId="urn:microsoft.com/office/officeart/2018/2/layout/IconCircleList"/>
    <dgm:cxn modelId="{63E4E9B9-7593-446D-ABFA-9FA0A6DAE97E}" type="presParOf" srcId="{F0BDBAF9-5ABE-4974-9F69-0263874C8CBB}" destId="{DEBC1FB9-70FD-4F08-A816-497F2AA4B976}" srcOrd="0" destOrd="0" presId="urn:microsoft.com/office/officeart/2018/2/layout/IconCircleList"/>
    <dgm:cxn modelId="{5BB430B4-CF40-402B-AB90-C5EF23602C65}" type="presParOf" srcId="{F0BDBAF9-5ABE-4974-9F69-0263874C8CBB}" destId="{2DA5BF3C-2F28-4944-98A1-00AB8A3DB5E8}" srcOrd="1" destOrd="0" presId="urn:microsoft.com/office/officeart/2018/2/layout/IconCircleList"/>
    <dgm:cxn modelId="{C4EB7752-C2D1-4AB5-897B-0723C735A17F}" type="presParOf" srcId="{F0BDBAF9-5ABE-4974-9F69-0263874C8CBB}" destId="{2C3CC399-B5A4-4565-9665-B6CEB48FD141}" srcOrd="2" destOrd="0" presId="urn:microsoft.com/office/officeart/2018/2/layout/IconCircleList"/>
    <dgm:cxn modelId="{07040FEB-6F6A-4E6B-9CEB-1B3E6CACC887}" type="presParOf" srcId="{F0BDBAF9-5ABE-4974-9F69-0263874C8CBB}" destId="{343FDE73-BDBB-4A95-A356-45AC744BCA8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644510-7D86-4CAE-B341-43093274084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B0E35F-3E28-4DFC-8C55-35740ADA27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Our application offers advanced features such as:</a:t>
          </a:r>
        </a:p>
      </dgm:t>
    </dgm:pt>
    <dgm:pt modelId="{EE23AD89-1B68-4EBF-BF3F-B99885E86E46}" type="parTrans" cxnId="{69DB7BAB-8075-45E6-A5AB-5236EF234312}">
      <dgm:prSet/>
      <dgm:spPr/>
      <dgm:t>
        <a:bodyPr/>
        <a:lstStyle/>
        <a:p>
          <a:endParaRPr lang="en-US"/>
        </a:p>
      </dgm:t>
    </dgm:pt>
    <dgm:pt modelId="{C18C67DC-0871-4F0C-9106-7532C606A737}" type="sibTrans" cxnId="{69DB7BAB-8075-45E6-A5AB-5236EF234312}">
      <dgm:prSet/>
      <dgm:spPr/>
      <dgm:t>
        <a:bodyPr/>
        <a:lstStyle/>
        <a:p>
          <a:endParaRPr lang="en-US"/>
        </a:p>
      </dgm:t>
    </dgm:pt>
    <dgm:pt modelId="{0087F4CE-37C0-45DE-A7F9-FFE51EE014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Educational advantages: help both professors and students by providing a practical understanding of processor architecture and implementation. </a:t>
          </a:r>
        </a:p>
      </dgm:t>
    </dgm:pt>
    <dgm:pt modelId="{8F2DAA45-52A4-482F-8B86-D395E09A0E3E}" type="parTrans" cxnId="{8641AAF0-E0E6-4BDD-820B-E4C3751F39EE}">
      <dgm:prSet/>
      <dgm:spPr/>
      <dgm:t>
        <a:bodyPr/>
        <a:lstStyle/>
        <a:p>
          <a:endParaRPr lang="en-US"/>
        </a:p>
      </dgm:t>
    </dgm:pt>
    <dgm:pt modelId="{C103D1F9-209B-4D13-B3DD-8FBED6AA66F9}" type="sibTrans" cxnId="{8641AAF0-E0E6-4BDD-820B-E4C3751F39EE}">
      <dgm:prSet/>
      <dgm:spPr/>
      <dgm:t>
        <a:bodyPr/>
        <a:lstStyle/>
        <a:p>
          <a:endParaRPr lang="en-US"/>
        </a:p>
      </dgm:t>
    </dgm:pt>
    <dgm:pt modelId="{49123CDA-02B3-4725-BD6C-30CD5D0C8D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Modularity: dividing the processor into separate modules for each stage, making it easier to understand and manage.</a:t>
          </a:r>
        </a:p>
      </dgm:t>
    </dgm:pt>
    <dgm:pt modelId="{CE4D6CC0-EB22-4D3E-81A3-25F97D345AB6}" type="parTrans" cxnId="{F64FFAD2-4EBF-4404-B70B-69C5FA06DA87}">
      <dgm:prSet/>
      <dgm:spPr/>
      <dgm:t>
        <a:bodyPr/>
        <a:lstStyle/>
        <a:p>
          <a:endParaRPr lang="en-US"/>
        </a:p>
      </dgm:t>
    </dgm:pt>
    <dgm:pt modelId="{12A31723-F7DE-4865-B9F2-820D9807CD66}" type="sibTrans" cxnId="{F64FFAD2-4EBF-4404-B70B-69C5FA06DA87}">
      <dgm:prSet/>
      <dgm:spPr/>
      <dgm:t>
        <a:bodyPr/>
        <a:lstStyle/>
        <a:p>
          <a:endParaRPr lang="en-US"/>
        </a:p>
      </dgm:t>
    </dgm:pt>
    <dgm:pt modelId="{87CA704D-7421-4347-ADE6-F4A3030E8F62}" type="pres">
      <dgm:prSet presAssocID="{67644510-7D86-4CAE-B341-4309327408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3D73C23-477D-48B6-B234-60FCB404A881}" type="pres">
      <dgm:prSet presAssocID="{FBB0E35F-3E28-4DFC-8C55-35740ADA2754}" presName="hierRoot1" presStyleCnt="0"/>
      <dgm:spPr/>
    </dgm:pt>
    <dgm:pt modelId="{71CEE09D-3F2E-4EFB-9C8D-A67A4F989DC4}" type="pres">
      <dgm:prSet presAssocID="{FBB0E35F-3E28-4DFC-8C55-35740ADA2754}" presName="composite" presStyleCnt="0"/>
      <dgm:spPr/>
    </dgm:pt>
    <dgm:pt modelId="{6CF05A07-DBA8-433B-9D55-2BCBA09D90C6}" type="pres">
      <dgm:prSet presAssocID="{FBB0E35F-3E28-4DFC-8C55-35740ADA2754}" presName="background" presStyleLbl="node0" presStyleIdx="0" presStyleCnt="3"/>
      <dgm:spPr/>
    </dgm:pt>
    <dgm:pt modelId="{546A019E-60D9-4A71-87DB-3851F697E41E}" type="pres">
      <dgm:prSet presAssocID="{FBB0E35F-3E28-4DFC-8C55-35740ADA2754}" presName="text" presStyleLbl="fgAcc0" presStyleIdx="0" presStyleCnt="3" custScaleX="121791" custScaleY="146409">
        <dgm:presLayoutVars>
          <dgm:chPref val="3"/>
        </dgm:presLayoutVars>
      </dgm:prSet>
      <dgm:spPr/>
    </dgm:pt>
    <dgm:pt modelId="{3912EB68-B48C-4578-905E-4A417212CC7B}" type="pres">
      <dgm:prSet presAssocID="{FBB0E35F-3E28-4DFC-8C55-35740ADA2754}" presName="hierChild2" presStyleCnt="0"/>
      <dgm:spPr/>
    </dgm:pt>
    <dgm:pt modelId="{DAF5A16B-4CB7-4220-A893-38A675703923}" type="pres">
      <dgm:prSet presAssocID="{0087F4CE-37C0-45DE-A7F9-FFE51EE0142E}" presName="hierRoot1" presStyleCnt="0"/>
      <dgm:spPr/>
    </dgm:pt>
    <dgm:pt modelId="{D4A61337-4D88-4D90-A1D0-774260BC5973}" type="pres">
      <dgm:prSet presAssocID="{0087F4CE-37C0-45DE-A7F9-FFE51EE0142E}" presName="composite" presStyleCnt="0"/>
      <dgm:spPr/>
    </dgm:pt>
    <dgm:pt modelId="{BAD08B17-6B30-4F2B-AE23-FD6CE286F155}" type="pres">
      <dgm:prSet presAssocID="{0087F4CE-37C0-45DE-A7F9-FFE51EE0142E}" presName="background" presStyleLbl="node0" presStyleIdx="1" presStyleCnt="3"/>
      <dgm:spPr/>
    </dgm:pt>
    <dgm:pt modelId="{93A42B50-8ACE-4673-B6E4-74D311831BC0}" type="pres">
      <dgm:prSet presAssocID="{0087F4CE-37C0-45DE-A7F9-FFE51EE0142E}" presName="text" presStyleLbl="fgAcc0" presStyleIdx="1" presStyleCnt="3" custScaleX="121297" custScaleY="134833">
        <dgm:presLayoutVars>
          <dgm:chPref val="3"/>
        </dgm:presLayoutVars>
      </dgm:prSet>
      <dgm:spPr/>
    </dgm:pt>
    <dgm:pt modelId="{3A8C61C5-924E-4D09-84DC-3B3C0132B5ED}" type="pres">
      <dgm:prSet presAssocID="{0087F4CE-37C0-45DE-A7F9-FFE51EE0142E}" presName="hierChild2" presStyleCnt="0"/>
      <dgm:spPr/>
    </dgm:pt>
    <dgm:pt modelId="{ED7C1C53-6C04-4E03-8D1B-B9337125487A}" type="pres">
      <dgm:prSet presAssocID="{49123CDA-02B3-4725-BD6C-30CD5D0C8D4E}" presName="hierRoot1" presStyleCnt="0"/>
      <dgm:spPr/>
    </dgm:pt>
    <dgm:pt modelId="{AAD613A8-F2C7-4249-A250-EA9F06352DBC}" type="pres">
      <dgm:prSet presAssocID="{49123CDA-02B3-4725-BD6C-30CD5D0C8D4E}" presName="composite" presStyleCnt="0"/>
      <dgm:spPr/>
    </dgm:pt>
    <dgm:pt modelId="{3F3D8865-3EA5-46B7-B2E2-73BAD4D91141}" type="pres">
      <dgm:prSet presAssocID="{49123CDA-02B3-4725-BD6C-30CD5D0C8D4E}" presName="background" presStyleLbl="node0" presStyleIdx="2" presStyleCnt="3"/>
      <dgm:spPr/>
    </dgm:pt>
    <dgm:pt modelId="{6D594B83-951D-4F50-BC73-A086C6D75220}" type="pres">
      <dgm:prSet presAssocID="{49123CDA-02B3-4725-BD6C-30CD5D0C8D4E}" presName="text" presStyleLbl="fgAcc0" presStyleIdx="2" presStyleCnt="3" custScaleX="116533" custScaleY="127384">
        <dgm:presLayoutVars>
          <dgm:chPref val="3"/>
        </dgm:presLayoutVars>
      </dgm:prSet>
      <dgm:spPr/>
    </dgm:pt>
    <dgm:pt modelId="{94370164-F64B-4451-B0C6-AA02B204EBAA}" type="pres">
      <dgm:prSet presAssocID="{49123CDA-02B3-4725-BD6C-30CD5D0C8D4E}" presName="hierChild2" presStyleCnt="0"/>
      <dgm:spPr/>
    </dgm:pt>
  </dgm:ptLst>
  <dgm:cxnLst>
    <dgm:cxn modelId="{CA63EA2D-1F5F-465A-AB7D-22D93F1A81DB}" type="presOf" srcId="{0087F4CE-37C0-45DE-A7F9-FFE51EE0142E}" destId="{93A42B50-8ACE-4673-B6E4-74D311831BC0}" srcOrd="0" destOrd="0" presId="urn:microsoft.com/office/officeart/2005/8/layout/hierarchy1"/>
    <dgm:cxn modelId="{FEFA1331-FEFC-4BF9-8D4B-FCFA9C94F75C}" type="presOf" srcId="{FBB0E35F-3E28-4DFC-8C55-35740ADA2754}" destId="{546A019E-60D9-4A71-87DB-3851F697E41E}" srcOrd="0" destOrd="0" presId="urn:microsoft.com/office/officeart/2005/8/layout/hierarchy1"/>
    <dgm:cxn modelId="{4F5CED4B-DF1B-4036-8F61-9F266D8C331A}" type="presOf" srcId="{67644510-7D86-4CAE-B341-43093274084C}" destId="{87CA704D-7421-4347-ADE6-F4A3030E8F62}" srcOrd="0" destOrd="0" presId="urn:microsoft.com/office/officeart/2005/8/layout/hierarchy1"/>
    <dgm:cxn modelId="{69DB7BAB-8075-45E6-A5AB-5236EF234312}" srcId="{67644510-7D86-4CAE-B341-43093274084C}" destId="{FBB0E35F-3E28-4DFC-8C55-35740ADA2754}" srcOrd="0" destOrd="0" parTransId="{EE23AD89-1B68-4EBF-BF3F-B99885E86E46}" sibTransId="{C18C67DC-0871-4F0C-9106-7532C606A737}"/>
    <dgm:cxn modelId="{F64FFAD2-4EBF-4404-B70B-69C5FA06DA87}" srcId="{67644510-7D86-4CAE-B341-43093274084C}" destId="{49123CDA-02B3-4725-BD6C-30CD5D0C8D4E}" srcOrd="2" destOrd="0" parTransId="{CE4D6CC0-EB22-4D3E-81A3-25F97D345AB6}" sibTransId="{12A31723-F7DE-4865-B9F2-820D9807CD66}"/>
    <dgm:cxn modelId="{804D76E6-9D2D-40DB-BDD6-7BAC908EEEB2}" type="presOf" srcId="{49123CDA-02B3-4725-BD6C-30CD5D0C8D4E}" destId="{6D594B83-951D-4F50-BC73-A086C6D75220}" srcOrd="0" destOrd="0" presId="urn:microsoft.com/office/officeart/2005/8/layout/hierarchy1"/>
    <dgm:cxn modelId="{8641AAF0-E0E6-4BDD-820B-E4C3751F39EE}" srcId="{67644510-7D86-4CAE-B341-43093274084C}" destId="{0087F4CE-37C0-45DE-A7F9-FFE51EE0142E}" srcOrd="1" destOrd="0" parTransId="{8F2DAA45-52A4-482F-8B86-D395E09A0E3E}" sibTransId="{C103D1F9-209B-4D13-B3DD-8FBED6AA66F9}"/>
    <dgm:cxn modelId="{73225AAB-69C3-478B-B261-5407B44279DD}" type="presParOf" srcId="{87CA704D-7421-4347-ADE6-F4A3030E8F62}" destId="{E3D73C23-477D-48B6-B234-60FCB404A881}" srcOrd="0" destOrd="0" presId="urn:microsoft.com/office/officeart/2005/8/layout/hierarchy1"/>
    <dgm:cxn modelId="{8879DD46-6CF5-4F13-AACB-46F6484C34D7}" type="presParOf" srcId="{E3D73C23-477D-48B6-B234-60FCB404A881}" destId="{71CEE09D-3F2E-4EFB-9C8D-A67A4F989DC4}" srcOrd="0" destOrd="0" presId="urn:microsoft.com/office/officeart/2005/8/layout/hierarchy1"/>
    <dgm:cxn modelId="{C2E7B7E3-FF7C-4D46-A7D2-5464A38BB1F0}" type="presParOf" srcId="{71CEE09D-3F2E-4EFB-9C8D-A67A4F989DC4}" destId="{6CF05A07-DBA8-433B-9D55-2BCBA09D90C6}" srcOrd="0" destOrd="0" presId="urn:microsoft.com/office/officeart/2005/8/layout/hierarchy1"/>
    <dgm:cxn modelId="{1AF8F245-2CEA-470A-9354-D86D539117D5}" type="presParOf" srcId="{71CEE09D-3F2E-4EFB-9C8D-A67A4F989DC4}" destId="{546A019E-60D9-4A71-87DB-3851F697E41E}" srcOrd="1" destOrd="0" presId="urn:microsoft.com/office/officeart/2005/8/layout/hierarchy1"/>
    <dgm:cxn modelId="{C24C6772-48C5-45BE-A4B5-623E229BF283}" type="presParOf" srcId="{E3D73C23-477D-48B6-B234-60FCB404A881}" destId="{3912EB68-B48C-4578-905E-4A417212CC7B}" srcOrd="1" destOrd="0" presId="urn:microsoft.com/office/officeart/2005/8/layout/hierarchy1"/>
    <dgm:cxn modelId="{0950A63B-5641-4EB4-B40F-13B0677D98F5}" type="presParOf" srcId="{87CA704D-7421-4347-ADE6-F4A3030E8F62}" destId="{DAF5A16B-4CB7-4220-A893-38A675703923}" srcOrd="1" destOrd="0" presId="urn:microsoft.com/office/officeart/2005/8/layout/hierarchy1"/>
    <dgm:cxn modelId="{365F9054-6084-4806-AFF7-B456C0A3B7B9}" type="presParOf" srcId="{DAF5A16B-4CB7-4220-A893-38A675703923}" destId="{D4A61337-4D88-4D90-A1D0-774260BC5973}" srcOrd="0" destOrd="0" presId="urn:microsoft.com/office/officeart/2005/8/layout/hierarchy1"/>
    <dgm:cxn modelId="{40BB5D87-8CCF-4366-A56B-3269B7A773A0}" type="presParOf" srcId="{D4A61337-4D88-4D90-A1D0-774260BC5973}" destId="{BAD08B17-6B30-4F2B-AE23-FD6CE286F155}" srcOrd="0" destOrd="0" presId="urn:microsoft.com/office/officeart/2005/8/layout/hierarchy1"/>
    <dgm:cxn modelId="{FCBC6C77-BE2E-483D-A209-2F9CCC234B93}" type="presParOf" srcId="{D4A61337-4D88-4D90-A1D0-774260BC5973}" destId="{93A42B50-8ACE-4673-B6E4-74D311831BC0}" srcOrd="1" destOrd="0" presId="urn:microsoft.com/office/officeart/2005/8/layout/hierarchy1"/>
    <dgm:cxn modelId="{6DD464AD-6892-42C2-849D-B7DAB35F9DDF}" type="presParOf" srcId="{DAF5A16B-4CB7-4220-A893-38A675703923}" destId="{3A8C61C5-924E-4D09-84DC-3B3C0132B5ED}" srcOrd="1" destOrd="0" presId="urn:microsoft.com/office/officeart/2005/8/layout/hierarchy1"/>
    <dgm:cxn modelId="{4F654264-30F5-4848-A575-7C0D9FE81BC9}" type="presParOf" srcId="{87CA704D-7421-4347-ADE6-F4A3030E8F62}" destId="{ED7C1C53-6C04-4E03-8D1B-B9337125487A}" srcOrd="2" destOrd="0" presId="urn:microsoft.com/office/officeart/2005/8/layout/hierarchy1"/>
    <dgm:cxn modelId="{6CA6D141-6515-4CDE-8B2E-F5C0FD610EF6}" type="presParOf" srcId="{ED7C1C53-6C04-4E03-8D1B-B9337125487A}" destId="{AAD613A8-F2C7-4249-A250-EA9F06352DBC}" srcOrd="0" destOrd="0" presId="urn:microsoft.com/office/officeart/2005/8/layout/hierarchy1"/>
    <dgm:cxn modelId="{F2E1FB55-0617-4403-909B-A62CE603FA4E}" type="presParOf" srcId="{AAD613A8-F2C7-4249-A250-EA9F06352DBC}" destId="{3F3D8865-3EA5-46B7-B2E2-73BAD4D91141}" srcOrd="0" destOrd="0" presId="urn:microsoft.com/office/officeart/2005/8/layout/hierarchy1"/>
    <dgm:cxn modelId="{9FE3AC37-393A-4F82-81F3-894D260BF17F}" type="presParOf" srcId="{AAD613A8-F2C7-4249-A250-EA9F06352DBC}" destId="{6D594B83-951D-4F50-BC73-A086C6D75220}" srcOrd="1" destOrd="0" presId="urn:microsoft.com/office/officeart/2005/8/layout/hierarchy1"/>
    <dgm:cxn modelId="{476B0F84-1BFA-4A1E-9E13-7757727774DF}" type="presParOf" srcId="{ED7C1C53-6C04-4E03-8D1B-B9337125487A}" destId="{94370164-F64B-4451-B0C6-AA02B204EB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644510-7D86-4CAE-B341-43093274084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B0E35F-3E28-4DFC-8C55-35740ADA27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Visualization: the graphical updates enhance comprehension by providing a visual representation of changes in registers and memory during code execution</a:t>
          </a:r>
        </a:p>
      </dgm:t>
    </dgm:pt>
    <dgm:pt modelId="{EE23AD89-1B68-4EBF-BF3F-B99885E86E46}" type="parTrans" cxnId="{69DB7BAB-8075-45E6-A5AB-5236EF234312}">
      <dgm:prSet/>
      <dgm:spPr/>
      <dgm:t>
        <a:bodyPr/>
        <a:lstStyle/>
        <a:p>
          <a:endParaRPr lang="en-US"/>
        </a:p>
      </dgm:t>
    </dgm:pt>
    <dgm:pt modelId="{C18C67DC-0871-4F0C-9106-7532C606A737}" type="sibTrans" cxnId="{69DB7BAB-8075-45E6-A5AB-5236EF234312}">
      <dgm:prSet/>
      <dgm:spPr/>
      <dgm:t>
        <a:bodyPr/>
        <a:lstStyle/>
        <a:p>
          <a:endParaRPr lang="en-US"/>
        </a:p>
      </dgm:t>
    </dgm:pt>
    <dgm:pt modelId="{49123CDA-02B3-4725-BD6C-30CD5D0C8D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Step-by-step Execution: the option for step-by-step code execution facilitates a detailed examination of each stage, aiding in debugging and comprehension. </a:t>
          </a:r>
        </a:p>
      </dgm:t>
    </dgm:pt>
    <dgm:pt modelId="{CE4D6CC0-EB22-4D3E-81A3-25F97D345AB6}" type="parTrans" cxnId="{F64FFAD2-4EBF-4404-B70B-69C5FA06DA87}">
      <dgm:prSet/>
      <dgm:spPr/>
      <dgm:t>
        <a:bodyPr/>
        <a:lstStyle/>
        <a:p>
          <a:endParaRPr lang="en-US"/>
        </a:p>
      </dgm:t>
    </dgm:pt>
    <dgm:pt modelId="{12A31723-F7DE-4865-B9F2-820D9807CD66}" type="sibTrans" cxnId="{F64FFAD2-4EBF-4404-B70B-69C5FA06DA87}">
      <dgm:prSet/>
      <dgm:spPr/>
      <dgm:t>
        <a:bodyPr/>
        <a:lstStyle/>
        <a:p>
          <a:endParaRPr lang="en-US"/>
        </a:p>
      </dgm:t>
    </dgm:pt>
    <dgm:pt modelId="{87CA704D-7421-4347-ADE6-F4A3030E8F62}" type="pres">
      <dgm:prSet presAssocID="{67644510-7D86-4CAE-B341-4309327408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3D73C23-477D-48B6-B234-60FCB404A881}" type="pres">
      <dgm:prSet presAssocID="{FBB0E35F-3E28-4DFC-8C55-35740ADA2754}" presName="hierRoot1" presStyleCnt="0"/>
      <dgm:spPr/>
    </dgm:pt>
    <dgm:pt modelId="{71CEE09D-3F2E-4EFB-9C8D-A67A4F989DC4}" type="pres">
      <dgm:prSet presAssocID="{FBB0E35F-3E28-4DFC-8C55-35740ADA2754}" presName="composite" presStyleCnt="0"/>
      <dgm:spPr/>
    </dgm:pt>
    <dgm:pt modelId="{6CF05A07-DBA8-433B-9D55-2BCBA09D90C6}" type="pres">
      <dgm:prSet presAssocID="{FBB0E35F-3E28-4DFC-8C55-35740ADA2754}" presName="background" presStyleLbl="node0" presStyleIdx="0" presStyleCnt="2"/>
      <dgm:spPr/>
    </dgm:pt>
    <dgm:pt modelId="{546A019E-60D9-4A71-87DB-3851F697E41E}" type="pres">
      <dgm:prSet presAssocID="{FBB0E35F-3E28-4DFC-8C55-35740ADA2754}" presName="text" presStyleLbl="fgAcc0" presStyleIdx="0" presStyleCnt="2">
        <dgm:presLayoutVars>
          <dgm:chPref val="3"/>
        </dgm:presLayoutVars>
      </dgm:prSet>
      <dgm:spPr/>
    </dgm:pt>
    <dgm:pt modelId="{3912EB68-B48C-4578-905E-4A417212CC7B}" type="pres">
      <dgm:prSet presAssocID="{FBB0E35F-3E28-4DFC-8C55-35740ADA2754}" presName="hierChild2" presStyleCnt="0"/>
      <dgm:spPr/>
    </dgm:pt>
    <dgm:pt modelId="{ED7C1C53-6C04-4E03-8D1B-B9337125487A}" type="pres">
      <dgm:prSet presAssocID="{49123CDA-02B3-4725-BD6C-30CD5D0C8D4E}" presName="hierRoot1" presStyleCnt="0"/>
      <dgm:spPr/>
    </dgm:pt>
    <dgm:pt modelId="{AAD613A8-F2C7-4249-A250-EA9F06352DBC}" type="pres">
      <dgm:prSet presAssocID="{49123CDA-02B3-4725-BD6C-30CD5D0C8D4E}" presName="composite" presStyleCnt="0"/>
      <dgm:spPr/>
    </dgm:pt>
    <dgm:pt modelId="{3F3D8865-3EA5-46B7-B2E2-73BAD4D91141}" type="pres">
      <dgm:prSet presAssocID="{49123CDA-02B3-4725-BD6C-30CD5D0C8D4E}" presName="background" presStyleLbl="node0" presStyleIdx="1" presStyleCnt="2"/>
      <dgm:spPr/>
    </dgm:pt>
    <dgm:pt modelId="{6D594B83-951D-4F50-BC73-A086C6D75220}" type="pres">
      <dgm:prSet presAssocID="{49123CDA-02B3-4725-BD6C-30CD5D0C8D4E}" presName="text" presStyleLbl="fgAcc0" presStyleIdx="1" presStyleCnt="2">
        <dgm:presLayoutVars>
          <dgm:chPref val="3"/>
        </dgm:presLayoutVars>
      </dgm:prSet>
      <dgm:spPr/>
    </dgm:pt>
    <dgm:pt modelId="{94370164-F64B-4451-B0C6-AA02B204EBAA}" type="pres">
      <dgm:prSet presAssocID="{49123CDA-02B3-4725-BD6C-30CD5D0C8D4E}" presName="hierChild2" presStyleCnt="0"/>
      <dgm:spPr/>
    </dgm:pt>
  </dgm:ptLst>
  <dgm:cxnLst>
    <dgm:cxn modelId="{FEFA1331-FEFC-4BF9-8D4B-FCFA9C94F75C}" type="presOf" srcId="{FBB0E35F-3E28-4DFC-8C55-35740ADA2754}" destId="{546A019E-60D9-4A71-87DB-3851F697E41E}" srcOrd="0" destOrd="0" presId="urn:microsoft.com/office/officeart/2005/8/layout/hierarchy1"/>
    <dgm:cxn modelId="{4F5CED4B-DF1B-4036-8F61-9F266D8C331A}" type="presOf" srcId="{67644510-7D86-4CAE-B341-43093274084C}" destId="{87CA704D-7421-4347-ADE6-F4A3030E8F62}" srcOrd="0" destOrd="0" presId="urn:microsoft.com/office/officeart/2005/8/layout/hierarchy1"/>
    <dgm:cxn modelId="{69DB7BAB-8075-45E6-A5AB-5236EF234312}" srcId="{67644510-7D86-4CAE-B341-43093274084C}" destId="{FBB0E35F-3E28-4DFC-8C55-35740ADA2754}" srcOrd="0" destOrd="0" parTransId="{EE23AD89-1B68-4EBF-BF3F-B99885E86E46}" sibTransId="{C18C67DC-0871-4F0C-9106-7532C606A737}"/>
    <dgm:cxn modelId="{F64FFAD2-4EBF-4404-B70B-69C5FA06DA87}" srcId="{67644510-7D86-4CAE-B341-43093274084C}" destId="{49123CDA-02B3-4725-BD6C-30CD5D0C8D4E}" srcOrd="1" destOrd="0" parTransId="{CE4D6CC0-EB22-4D3E-81A3-25F97D345AB6}" sibTransId="{12A31723-F7DE-4865-B9F2-820D9807CD66}"/>
    <dgm:cxn modelId="{804D76E6-9D2D-40DB-BDD6-7BAC908EEEB2}" type="presOf" srcId="{49123CDA-02B3-4725-BD6C-30CD5D0C8D4E}" destId="{6D594B83-951D-4F50-BC73-A086C6D75220}" srcOrd="0" destOrd="0" presId="urn:microsoft.com/office/officeart/2005/8/layout/hierarchy1"/>
    <dgm:cxn modelId="{73225AAB-69C3-478B-B261-5407B44279DD}" type="presParOf" srcId="{87CA704D-7421-4347-ADE6-F4A3030E8F62}" destId="{E3D73C23-477D-48B6-B234-60FCB404A881}" srcOrd="0" destOrd="0" presId="urn:microsoft.com/office/officeart/2005/8/layout/hierarchy1"/>
    <dgm:cxn modelId="{8879DD46-6CF5-4F13-AACB-46F6484C34D7}" type="presParOf" srcId="{E3D73C23-477D-48B6-B234-60FCB404A881}" destId="{71CEE09D-3F2E-4EFB-9C8D-A67A4F989DC4}" srcOrd="0" destOrd="0" presId="urn:microsoft.com/office/officeart/2005/8/layout/hierarchy1"/>
    <dgm:cxn modelId="{C2E7B7E3-FF7C-4D46-A7D2-5464A38BB1F0}" type="presParOf" srcId="{71CEE09D-3F2E-4EFB-9C8D-A67A4F989DC4}" destId="{6CF05A07-DBA8-433B-9D55-2BCBA09D90C6}" srcOrd="0" destOrd="0" presId="urn:microsoft.com/office/officeart/2005/8/layout/hierarchy1"/>
    <dgm:cxn modelId="{1AF8F245-2CEA-470A-9354-D86D539117D5}" type="presParOf" srcId="{71CEE09D-3F2E-4EFB-9C8D-A67A4F989DC4}" destId="{546A019E-60D9-4A71-87DB-3851F697E41E}" srcOrd="1" destOrd="0" presId="urn:microsoft.com/office/officeart/2005/8/layout/hierarchy1"/>
    <dgm:cxn modelId="{C24C6772-48C5-45BE-A4B5-623E229BF283}" type="presParOf" srcId="{E3D73C23-477D-48B6-B234-60FCB404A881}" destId="{3912EB68-B48C-4578-905E-4A417212CC7B}" srcOrd="1" destOrd="0" presId="urn:microsoft.com/office/officeart/2005/8/layout/hierarchy1"/>
    <dgm:cxn modelId="{4F654264-30F5-4848-A575-7C0D9FE81BC9}" type="presParOf" srcId="{87CA704D-7421-4347-ADE6-F4A3030E8F62}" destId="{ED7C1C53-6C04-4E03-8D1B-B9337125487A}" srcOrd="1" destOrd="0" presId="urn:microsoft.com/office/officeart/2005/8/layout/hierarchy1"/>
    <dgm:cxn modelId="{6CA6D141-6515-4CDE-8B2E-F5C0FD610EF6}" type="presParOf" srcId="{ED7C1C53-6C04-4E03-8D1B-B9337125487A}" destId="{AAD613A8-F2C7-4249-A250-EA9F06352DBC}" srcOrd="0" destOrd="0" presId="urn:microsoft.com/office/officeart/2005/8/layout/hierarchy1"/>
    <dgm:cxn modelId="{F2E1FB55-0617-4403-909B-A62CE603FA4E}" type="presParOf" srcId="{AAD613A8-F2C7-4249-A250-EA9F06352DBC}" destId="{3F3D8865-3EA5-46B7-B2E2-73BAD4D91141}" srcOrd="0" destOrd="0" presId="urn:microsoft.com/office/officeart/2005/8/layout/hierarchy1"/>
    <dgm:cxn modelId="{9FE3AC37-393A-4F82-81F3-894D260BF17F}" type="presParOf" srcId="{AAD613A8-F2C7-4249-A250-EA9F06352DBC}" destId="{6D594B83-951D-4F50-BC73-A086C6D75220}" srcOrd="1" destOrd="0" presId="urn:microsoft.com/office/officeart/2005/8/layout/hierarchy1"/>
    <dgm:cxn modelId="{476B0F84-1BFA-4A1E-9E13-7757727774DF}" type="presParOf" srcId="{ED7C1C53-6C04-4E03-8D1B-B9337125487A}" destId="{94370164-F64B-4451-B0C6-AA02B204EB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84D3CC-5504-434C-BDA8-04435521F9C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7F9027-04D0-4D46-BD22-4635DCCF94C2}">
      <dgm:prSet/>
      <dgm:spPr/>
      <dgm:t>
        <a:bodyPr/>
        <a:lstStyle/>
        <a:p>
          <a:r>
            <a:rPr lang="en-US" b="0" i="0" dirty="0"/>
            <a:t>implement and install various types of instructions and not limit the application functionality on R-format instruction, such as I-format instructions and</a:t>
          </a:r>
        </a:p>
        <a:p>
          <a:r>
            <a:rPr lang="en-US" b="0" i="0" dirty="0"/>
            <a:t> J-format instructions .</a:t>
          </a:r>
          <a:endParaRPr lang="en-US" dirty="0"/>
        </a:p>
      </dgm:t>
    </dgm:pt>
    <dgm:pt modelId="{24ECA169-B2CB-4C4D-BBF2-A0099C1C44EE}" type="parTrans" cxnId="{A52AD871-D148-4EE0-84BD-365FD9F7841D}">
      <dgm:prSet/>
      <dgm:spPr/>
      <dgm:t>
        <a:bodyPr/>
        <a:lstStyle/>
        <a:p>
          <a:endParaRPr lang="en-US"/>
        </a:p>
      </dgm:t>
    </dgm:pt>
    <dgm:pt modelId="{E5ADBB99-C99A-47C0-ACC9-3FC3571E8209}" type="sibTrans" cxnId="{A52AD871-D148-4EE0-84BD-365FD9F7841D}">
      <dgm:prSet/>
      <dgm:spPr/>
      <dgm:t>
        <a:bodyPr/>
        <a:lstStyle/>
        <a:p>
          <a:endParaRPr lang="en-US"/>
        </a:p>
      </dgm:t>
    </dgm:pt>
    <dgm:pt modelId="{348DEAA0-7B68-4379-825C-C6564D94054C}">
      <dgm:prSet/>
      <dgm:spPr/>
      <dgm:t>
        <a:bodyPr/>
        <a:lstStyle/>
        <a:p>
          <a:r>
            <a:rPr lang="en-US" b="0" i="0" dirty="0"/>
            <a:t>Moreover, another approach to improving our application is by familiarizing the decoders with different numerical representation of an instruction such as octal representation or binary representation.</a:t>
          </a:r>
          <a:br>
            <a:rPr lang="en-US" dirty="0"/>
          </a:br>
          <a:endParaRPr lang="en-US" dirty="0"/>
        </a:p>
      </dgm:t>
    </dgm:pt>
    <dgm:pt modelId="{599B1C46-257E-4F76-B89F-97DDE9318842}" type="parTrans" cxnId="{7FE9068B-8C02-4BF7-9FC8-F4E1A679ABE3}">
      <dgm:prSet/>
      <dgm:spPr/>
      <dgm:t>
        <a:bodyPr/>
        <a:lstStyle/>
        <a:p>
          <a:endParaRPr lang="en-US"/>
        </a:p>
      </dgm:t>
    </dgm:pt>
    <dgm:pt modelId="{47363B77-E352-43F5-AD8D-B827FD683BD1}" type="sibTrans" cxnId="{7FE9068B-8C02-4BF7-9FC8-F4E1A679ABE3}">
      <dgm:prSet/>
      <dgm:spPr/>
      <dgm:t>
        <a:bodyPr/>
        <a:lstStyle/>
        <a:p>
          <a:endParaRPr lang="en-US"/>
        </a:p>
      </dgm:t>
    </dgm:pt>
    <dgm:pt modelId="{EAAA7485-F857-4F81-AF65-851ECFE07CB4}">
      <dgm:prSet/>
      <dgm:spPr/>
      <dgm:t>
        <a:bodyPr/>
        <a:lstStyle/>
        <a:p>
          <a:r>
            <a:rPr lang="en-US" b="0" i="0" dirty="0"/>
            <a:t>building an error correction and detection code (ECC) could be a huge modification to the application</a:t>
          </a:r>
          <a:endParaRPr lang="en-US" dirty="0"/>
        </a:p>
      </dgm:t>
    </dgm:pt>
    <dgm:pt modelId="{3159EC6F-7F73-42AC-B2B7-93D7EAF9296E}" type="parTrans" cxnId="{2A1E9631-C865-4033-8A3F-773C7F4A06EE}">
      <dgm:prSet/>
      <dgm:spPr/>
      <dgm:t>
        <a:bodyPr/>
        <a:lstStyle/>
        <a:p>
          <a:endParaRPr lang="en-US"/>
        </a:p>
      </dgm:t>
    </dgm:pt>
    <dgm:pt modelId="{A36A5C18-46F4-430F-AD13-A8368D9158A4}" type="sibTrans" cxnId="{2A1E9631-C865-4033-8A3F-773C7F4A06EE}">
      <dgm:prSet/>
      <dgm:spPr/>
      <dgm:t>
        <a:bodyPr/>
        <a:lstStyle/>
        <a:p>
          <a:endParaRPr lang="en-US"/>
        </a:p>
      </dgm:t>
    </dgm:pt>
    <dgm:pt modelId="{32038253-C440-4082-93BA-86009B32F598}">
      <dgm:prSet/>
      <dgm:spPr/>
      <dgm:t>
        <a:bodyPr/>
        <a:lstStyle/>
        <a:p>
          <a:r>
            <a:rPr lang="en-US" dirty="0"/>
            <a:t>Make</a:t>
          </a:r>
          <a:r>
            <a:rPr lang="en-US" baseline="0" dirty="0"/>
            <a:t> the app usable offline </a:t>
          </a:r>
          <a:endParaRPr lang="en-US" dirty="0"/>
        </a:p>
      </dgm:t>
    </dgm:pt>
    <dgm:pt modelId="{60AE05EA-A950-4DBA-99CC-D6C36ECAD967}" type="parTrans" cxnId="{951AD1E8-B785-410D-A89E-E59ECA225E10}">
      <dgm:prSet/>
      <dgm:spPr/>
      <dgm:t>
        <a:bodyPr/>
        <a:lstStyle/>
        <a:p>
          <a:endParaRPr lang="en-US"/>
        </a:p>
      </dgm:t>
    </dgm:pt>
    <dgm:pt modelId="{6DF1B41D-E16F-4BEC-A6E0-BC5C98953649}" type="sibTrans" cxnId="{951AD1E8-B785-410D-A89E-E59ECA225E10}">
      <dgm:prSet/>
      <dgm:spPr/>
      <dgm:t>
        <a:bodyPr/>
        <a:lstStyle/>
        <a:p>
          <a:endParaRPr lang="en-US"/>
        </a:p>
      </dgm:t>
    </dgm:pt>
    <dgm:pt modelId="{94B72CD2-2EE9-4083-A4D7-28587AAD560D}" type="pres">
      <dgm:prSet presAssocID="{8384D3CC-5504-434C-BDA8-04435521F9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107D03-E700-4DE9-894A-AAB43E6B8DB0}" type="pres">
      <dgm:prSet presAssocID="{B17F9027-04D0-4D46-BD22-4635DCCF94C2}" presName="hierRoot1" presStyleCnt="0"/>
      <dgm:spPr/>
    </dgm:pt>
    <dgm:pt modelId="{D5839005-E753-44C4-89B8-21F692955846}" type="pres">
      <dgm:prSet presAssocID="{B17F9027-04D0-4D46-BD22-4635DCCF94C2}" presName="composite" presStyleCnt="0"/>
      <dgm:spPr/>
    </dgm:pt>
    <dgm:pt modelId="{7E61C69B-584C-4476-AC2D-948B2119467E}" type="pres">
      <dgm:prSet presAssocID="{B17F9027-04D0-4D46-BD22-4635DCCF94C2}" presName="background" presStyleLbl="node0" presStyleIdx="0" presStyleCnt="4"/>
      <dgm:spPr/>
    </dgm:pt>
    <dgm:pt modelId="{BBC6F4DE-7000-4FBF-AE38-6E7DDE57341D}" type="pres">
      <dgm:prSet presAssocID="{B17F9027-04D0-4D46-BD22-4635DCCF94C2}" presName="text" presStyleLbl="fgAcc0" presStyleIdx="0" presStyleCnt="4" custScaleX="122417" custScaleY="150341">
        <dgm:presLayoutVars>
          <dgm:chPref val="3"/>
        </dgm:presLayoutVars>
      </dgm:prSet>
      <dgm:spPr/>
    </dgm:pt>
    <dgm:pt modelId="{FF3C02E2-6075-4602-BDEB-3C50F588BA6E}" type="pres">
      <dgm:prSet presAssocID="{B17F9027-04D0-4D46-BD22-4635DCCF94C2}" presName="hierChild2" presStyleCnt="0"/>
      <dgm:spPr/>
    </dgm:pt>
    <dgm:pt modelId="{D45C8D73-D099-48FC-936D-4640F4F81BC8}" type="pres">
      <dgm:prSet presAssocID="{348DEAA0-7B68-4379-825C-C6564D94054C}" presName="hierRoot1" presStyleCnt="0"/>
      <dgm:spPr/>
    </dgm:pt>
    <dgm:pt modelId="{5F6D5072-76CE-4F11-83D1-B4AC47C10B7A}" type="pres">
      <dgm:prSet presAssocID="{348DEAA0-7B68-4379-825C-C6564D94054C}" presName="composite" presStyleCnt="0"/>
      <dgm:spPr/>
    </dgm:pt>
    <dgm:pt modelId="{5CA54374-CAFE-4A44-B593-37960F0148ED}" type="pres">
      <dgm:prSet presAssocID="{348DEAA0-7B68-4379-825C-C6564D94054C}" presName="background" presStyleLbl="node0" presStyleIdx="1" presStyleCnt="4"/>
      <dgm:spPr/>
    </dgm:pt>
    <dgm:pt modelId="{BAF28B9F-B143-4705-919A-EFC768E9A76B}" type="pres">
      <dgm:prSet presAssocID="{348DEAA0-7B68-4379-825C-C6564D94054C}" presName="text" presStyleLbl="fgAcc0" presStyleIdx="1" presStyleCnt="4" custScaleX="119050" custScaleY="187796" custLinFactNeighborY="-1122">
        <dgm:presLayoutVars>
          <dgm:chPref val="3"/>
        </dgm:presLayoutVars>
      </dgm:prSet>
      <dgm:spPr/>
    </dgm:pt>
    <dgm:pt modelId="{97FCA7A2-ABB7-44BF-AC4B-45ED7DB3E36E}" type="pres">
      <dgm:prSet presAssocID="{348DEAA0-7B68-4379-825C-C6564D94054C}" presName="hierChild2" presStyleCnt="0"/>
      <dgm:spPr/>
    </dgm:pt>
    <dgm:pt modelId="{6462D9FC-4B0F-48A3-9005-E6903EBE79B4}" type="pres">
      <dgm:prSet presAssocID="{EAAA7485-F857-4F81-AF65-851ECFE07CB4}" presName="hierRoot1" presStyleCnt="0"/>
      <dgm:spPr/>
    </dgm:pt>
    <dgm:pt modelId="{F6E7759F-A33B-4932-AA4F-BDD5463713AE}" type="pres">
      <dgm:prSet presAssocID="{EAAA7485-F857-4F81-AF65-851ECFE07CB4}" presName="composite" presStyleCnt="0"/>
      <dgm:spPr/>
    </dgm:pt>
    <dgm:pt modelId="{8A68BC41-B78E-4A58-B938-D50B03CA7981}" type="pres">
      <dgm:prSet presAssocID="{EAAA7485-F857-4F81-AF65-851ECFE07CB4}" presName="background" presStyleLbl="node0" presStyleIdx="2" presStyleCnt="4"/>
      <dgm:spPr/>
    </dgm:pt>
    <dgm:pt modelId="{02FEE109-35AE-4B00-9C7B-E4259C7250AF}" type="pres">
      <dgm:prSet presAssocID="{EAAA7485-F857-4F81-AF65-851ECFE07CB4}" presName="text" presStyleLbl="fgAcc0" presStyleIdx="2" presStyleCnt="4" custScaleX="121021" custScaleY="194390">
        <dgm:presLayoutVars>
          <dgm:chPref val="3"/>
        </dgm:presLayoutVars>
      </dgm:prSet>
      <dgm:spPr/>
    </dgm:pt>
    <dgm:pt modelId="{A9A95FC7-221A-4C7B-B733-42861AFA5AB8}" type="pres">
      <dgm:prSet presAssocID="{EAAA7485-F857-4F81-AF65-851ECFE07CB4}" presName="hierChild2" presStyleCnt="0"/>
      <dgm:spPr/>
    </dgm:pt>
    <dgm:pt modelId="{0B8F4089-CA1C-490B-A138-BEE090284527}" type="pres">
      <dgm:prSet presAssocID="{32038253-C440-4082-93BA-86009B32F598}" presName="hierRoot1" presStyleCnt="0"/>
      <dgm:spPr/>
    </dgm:pt>
    <dgm:pt modelId="{DFAF0FA2-5F86-4963-880C-3A9958A33442}" type="pres">
      <dgm:prSet presAssocID="{32038253-C440-4082-93BA-86009B32F598}" presName="composite" presStyleCnt="0"/>
      <dgm:spPr/>
    </dgm:pt>
    <dgm:pt modelId="{1A021B98-1877-496E-BA6F-2169EF01F4DC}" type="pres">
      <dgm:prSet presAssocID="{32038253-C440-4082-93BA-86009B32F598}" presName="background" presStyleLbl="node0" presStyleIdx="3" presStyleCnt="4"/>
      <dgm:spPr/>
    </dgm:pt>
    <dgm:pt modelId="{DEE28FBA-F3A2-40AD-B347-9273D55835BD}" type="pres">
      <dgm:prSet presAssocID="{32038253-C440-4082-93BA-86009B32F598}" presName="text" presStyleLbl="fgAcc0" presStyleIdx="3" presStyleCnt="4" custScaleY="196984" custLinFactNeighborX="4275">
        <dgm:presLayoutVars>
          <dgm:chPref val="3"/>
        </dgm:presLayoutVars>
      </dgm:prSet>
      <dgm:spPr/>
    </dgm:pt>
    <dgm:pt modelId="{B90F84BD-6272-4E60-B832-396C6DDDD469}" type="pres">
      <dgm:prSet presAssocID="{32038253-C440-4082-93BA-86009B32F598}" presName="hierChild2" presStyleCnt="0"/>
      <dgm:spPr/>
    </dgm:pt>
  </dgm:ptLst>
  <dgm:cxnLst>
    <dgm:cxn modelId="{BBF52310-DC62-426C-8F31-9742E4E16E25}" type="presOf" srcId="{348DEAA0-7B68-4379-825C-C6564D94054C}" destId="{BAF28B9F-B143-4705-919A-EFC768E9A76B}" srcOrd="0" destOrd="0" presId="urn:microsoft.com/office/officeart/2005/8/layout/hierarchy1"/>
    <dgm:cxn modelId="{776BE612-BB5B-49B7-AA4A-96E9FA708F5F}" type="presOf" srcId="{8384D3CC-5504-434C-BDA8-04435521F9C0}" destId="{94B72CD2-2EE9-4083-A4D7-28587AAD560D}" srcOrd="0" destOrd="0" presId="urn:microsoft.com/office/officeart/2005/8/layout/hierarchy1"/>
    <dgm:cxn modelId="{305C9F22-0EE8-4CF7-B6DE-ACD5B9EBE5BE}" type="presOf" srcId="{B17F9027-04D0-4D46-BD22-4635DCCF94C2}" destId="{BBC6F4DE-7000-4FBF-AE38-6E7DDE57341D}" srcOrd="0" destOrd="0" presId="urn:microsoft.com/office/officeart/2005/8/layout/hierarchy1"/>
    <dgm:cxn modelId="{2A1E9631-C865-4033-8A3F-773C7F4A06EE}" srcId="{8384D3CC-5504-434C-BDA8-04435521F9C0}" destId="{EAAA7485-F857-4F81-AF65-851ECFE07CB4}" srcOrd="2" destOrd="0" parTransId="{3159EC6F-7F73-42AC-B2B7-93D7EAF9296E}" sibTransId="{A36A5C18-46F4-430F-AD13-A8368D9158A4}"/>
    <dgm:cxn modelId="{64850046-DF33-41CF-86C3-A1DC6AABD3BD}" type="presOf" srcId="{EAAA7485-F857-4F81-AF65-851ECFE07CB4}" destId="{02FEE109-35AE-4B00-9C7B-E4259C7250AF}" srcOrd="0" destOrd="0" presId="urn:microsoft.com/office/officeart/2005/8/layout/hierarchy1"/>
    <dgm:cxn modelId="{A52AD871-D148-4EE0-84BD-365FD9F7841D}" srcId="{8384D3CC-5504-434C-BDA8-04435521F9C0}" destId="{B17F9027-04D0-4D46-BD22-4635DCCF94C2}" srcOrd="0" destOrd="0" parTransId="{24ECA169-B2CB-4C4D-BBF2-A0099C1C44EE}" sibTransId="{E5ADBB99-C99A-47C0-ACC9-3FC3571E8209}"/>
    <dgm:cxn modelId="{7FE9068B-8C02-4BF7-9FC8-F4E1A679ABE3}" srcId="{8384D3CC-5504-434C-BDA8-04435521F9C0}" destId="{348DEAA0-7B68-4379-825C-C6564D94054C}" srcOrd="1" destOrd="0" parTransId="{599B1C46-257E-4F76-B89F-97DDE9318842}" sibTransId="{47363B77-E352-43F5-AD8D-B827FD683BD1}"/>
    <dgm:cxn modelId="{690267AC-89ED-423A-87FA-0B23C1128C21}" type="presOf" srcId="{32038253-C440-4082-93BA-86009B32F598}" destId="{DEE28FBA-F3A2-40AD-B347-9273D55835BD}" srcOrd="0" destOrd="0" presId="urn:microsoft.com/office/officeart/2005/8/layout/hierarchy1"/>
    <dgm:cxn modelId="{951AD1E8-B785-410D-A89E-E59ECA225E10}" srcId="{8384D3CC-5504-434C-BDA8-04435521F9C0}" destId="{32038253-C440-4082-93BA-86009B32F598}" srcOrd="3" destOrd="0" parTransId="{60AE05EA-A950-4DBA-99CC-D6C36ECAD967}" sibTransId="{6DF1B41D-E16F-4BEC-A6E0-BC5C98953649}"/>
    <dgm:cxn modelId="{8BFAC9F5-6954-4E0A-938C-ECAF64E444AF}" type="presParOf" srcId="{94B72CD2-2EE9-4083-A4D7-28587AAD560D}" destId="{E8107D03-E700-4DE9-894A-AAB43E6B8DB0}" srcOrd="0" destOrd="0" presId="urn:microsoft.com/office/officeart/2005/8/layout/hierarchy1"/>
    <dgm:cxn modelId="{0E263404-4749-4C07-BE6F-067A05EB41ED}" type="presParOf" srcId="{E8107D03-E700-4DE9-894A-AAB43E6B8DB0}" destId="{D5839005-E753-44C4-89B8-21F692955846}" srcOrd="0" destOrd="0" presId="urn:microsoft.com/office/officeart/2005/8/layout/hierarchy1"/>
    <dgm:cxn modelId="{19ABA19B-0B1D-40F0-90FE-98B6D7199618}" type="presParOf" srcId="{D5839005-E753-44C4-89B8-21F692955846}" destId="{7E61C69B-584C-4476-AC2D-948B2119467E}" srcOrd="0" destOrd="0" presId="urn:microsoft.com/office/officeart/2005/8/layout/hierarchy1"/>
    <dgm:cxn modelId="{1B30DDFD-D8CF-46D1-86C6-84AB31DE6C17}" type="presParOf" srcId="{D5839005-E753-44C4-89B8-21F692955846}" destId="{BBC6F4DE-7000-4FBF-AE38-6E7DDE57341D}" srcOrd="1" destOrd="0" presId="urn:microsoft.com/office/officeart/2005/8/layout/hierarchy1"/>
    <dgm:cxn modelId="{6FBF778D-9729-423A-A6FC-D7700CDF1339}" type="presParOf" srcId="{E8107D03-E700-4DE9-894A-AAB43E6B8DB0}" destId="{FF3C02E2-6075-4602-BDEB-3C50F588BA6E}" srcOrd="1" destOrd="0" presId="urn:microsoft.com/office/officeart/2005/8/layout/hierarchy1"/>
    <dgm:cxn modelId="{214D69A3-83FD-4738-94C4-CF9739187056}" type="presParOf" srcId="{94B72CD2-2EE9-4083-A4D7-28587AAD560D}" destId="{D45C8D73-D099-48FC-936D-4640F4F81BC8}" srcOrd="1" destOrd="0" presId="urn:microsoft.com/office/officeart/2005/8/layout/hierarchy1"/>
    <dgm:cxn modelId="{8A3E2FA2-3C39-4A28-AC25-B1A7FBD6C6B3}" type="presParOf" srcId="{D45C8D73-D099-48FC-936D-4640F4F81BC8}" destId="{5F6D5072-76CE-4F11-83D1-B4AC47C10B7A}" srcOrd="0" destOrd="0" presId="urn:microsoft.com/office/officeart/2005/8/layout/hierarchy1"/>
    <dgm:cxn modelId="{91822963-62DD-4EE9-833B-D5484275E3DB}" type="presParOf" srcId="{5F6D5072-76CE-4F11-83D1-B4AC47C10B7A}" destId="{5CA54374-CAFE-4A44-B593-37960F0148ED}" srcOrd="0" destOrd="0" presId="urn:microsoft.com/office/officeart/2005/8/layout/hierarchy1"/>
    <dgm:cxn modelId="{A731CB77-165E-45AF-B780-E54472FA247A}" type="presParOf" srcId="{5F6D5072-76CE-4F11-83D1-B4AC47C10B7A}" destId="{BAF28B9F-B143-4705-919A-EFC768E9A76B}" srcOrd="1" destOrd="0" presId="urn:microsoft.com/office/officeart/2005/8/layout/hierarchy1"/>
    <dgm:cxn modelId="{9A2143A3-A697-44A3-A441-06564DF6A8CA}" type="presParOf" srcId="{D45C8D73-D099-48FC-936D-4640F4F81BC8}" destId="{97FCA7A2-ABB7-44BF-AC4B-45ED7DB3E36E}" srcOrd="1" destOrd="0" presId="urn:microsoft.com/office/officeart/2005/8/layout/hierarchy1"/>
    <dgm:cxn modelId="{A2B70D85-4CCF-4148-B431-235C063C1EE1}" type="presParOf" srcId="{94B72CD2-2EE9-4083-A4D7-28587AAD560D}" destId="{6462D9FC-4B0F-48A3-9005-E6903EBE79B4}" srcOrd="2" destOrd="0" presId="urn:microsoft.com/office/officeart/2005/8/layout/hierarchy1"/>
    <dgm:cxn modelId="{2C9D4D21-03F8-42F5-B696-05F1E021AC91}" type="presParOf" srcId="{6462D9FC-4B0F-48A3-9005-E6903EBE79B4}" destId="{F6E7759F-A33B-4932-AA4F-BDD5463713AE}" srcOrd="0" destOrd="0" presId="urn:microsoft.com/office/officeart/2005/8/layout/hierarchy1"/>
    <dgm:cxn modelId="{320DBC61-060C-48B9-A068-78021B26F7A0}" type="presParOf" srcId="{F6E7759F-A33B-4932-AA4F-BDD5463713AE}" destId="{8A68BC41-B78E-4A58-B938-D50B03CA7981}" srcOrd="0" destOrd="0" presId="urn:microsoft.com/office/officeart/2005/8/layout/hierarchy1"/>
    <dgm:cxn modelId="{B0995828-F37C-4D18-A86C-994554AAB164}" type="presParOf" srcId="{F6E7759F-A33B-4932-AA4F-BDD5463713AE}" destId="{02FEE109-35AE-4B00-9C7B-E4259C7250AF}" srcOrd="1" destOrd="0" presId="urn:microsoft.com/office/officeart/2005/8/layout/hierarchy1"/>
    <dgm:cxn modelId="{BEB85D84-1B25-4B76-8E50-1E3419674AEB}" type="presParOf" srcId="{6462D9FC-4B0F-48A3-9005-E6903EBE79B4}" destId="{A9A95FC7-221A-4C7B-B733-42861AFA5AB8}" srcOrd="1" destOrd="0" presId="urn:microsoft.com/office/officeart/2005/8/layout/hierarchy1"/>
    <dgm:cxn modelId="{A3043B07-23CA-4E8D-8B06-4E760FFAEBE9}" type="presParOf" srcId="{94B72CD2-2EE9-4083-A4D7-28587AAD560D}" destId="{0B8F4089-CA1C-490B-A138-BEE090284527}" srcOrd="3" destOrd="0" presId="urn:microsoft.com/office/officeart/2005/8/layout/hierarchy1"/>
    <dgm:cxn modelId="{2BD4391B-167A-483C-ACA1-0E5522EBF1BD}" type="presParOf" srcId="{0B8F4089-CA1C-490B-A138-BEE090284527}" destId="{DFAF0FA2-5F86-4963-880C-3A9958A33442}" srcOrd="0" destOrd="0" presId="urn:microsoft.com/office/officeart/2005/8/layout/hierarchy1"/>
    <dgm:cxn modelId="{F730FEAD-3F14-437C-907A-8A41E324E279}" type="presParOf" srcId="{DFAF0FA2-5F86-4963-880C-3A9958A33442}" destId="{1A021B98-1877-496E-BA6F-2169EF01F4DC}" srcOrd="0" destOrd="0" presId="urn:microsoft.com/office/officeart/2005/8/layout/hierarchy1"/>
    <dgm:cxn modelId="{7A5E019D-5586-401F-AD98-59E6144C47F9}" type="presParOf" srcId="{DFAF0FA2-5F86-4963-880C-3A9958A33442}" destId="{DEE28FBA-F3A2-40AD-B347-9273D55835BD}" srcOrd="1" destOrd="0" presId="urn:microsoft.com/office/officeart/2005/8/layout/hierarchy1"/>
    <dgm:cxn modelId="{DDB566F2-032B-4A1A-8515-7BE71733DD52}" type="presParOf" srcId="{0B8F4089-CA1C-490B-A138-BEE090284527}" destId="{B90F84BD-6272-4E60-B832-396C6DDDD46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6DE06-2595-4C2F-854B-F37391544FA3}">
      <dsp:nvSpPr>
        <dsp:cNvPr id="0" name=""/>
        <dsp:cNvSpPr/>
      </dsp:nvSpPr>
      <dsp:spPr>
        <a:xfrm>
          <a:off x="683492" y="53864"/>
          <a:ext cx="837627" cy="8376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B3F51-87F9-45D3-B830-450E0B9FC68E}">
      <dsp:nvSpPr>
        <dsp:cNvPr id="0" name=""/>
        <dsp:cNvSpPr/>
      </dsp:nvSpPr>
      <dsp:spPr>
        <a:xfrm>
          <a:off x="859394" y="229766"/>
          <a:ext cx="485823" cy="4858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C2E05-EAC8-4757-86F1-616280F19DF4}">
      <dsp:nvSpPr>
        <dsp:cNvPr id="0" name=""/>
        <dsp:cNvSpPr/>
      </dsp:nvSpPr>
      <dsp:spPr>
        <a:xfrm>
          <a:off x="1700611" y="53864"/>
          <a:ext cx="1974407" cy="83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Why you need mips simulator .</a:t>
          </a:r>
        </a:p>
      </dsp:txBody>
      <dsp:txXfrm>
        <a:off x="1700611" y="53864"/>
        <a:ext cx="1974407" cy="837627"/>
      </dsp:txXfrm>
    </dsp:sp>
    <dsp:sp modelId="{F5289ACD-43FB-4A5E-8991-0EC5F24AFD4E}">
      <dsp:nvSpPr>
        <dsp:cNvPr id="0" name=""/>
        <dsp:cNvSpPr/>
      </dsp:nvSpPr>
      <dsp:spPr>
        <a:xfrm>
          <a:off x="4019044" y="53864"/>
          <a:ext cx="837627" cy="8376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75A13-DF46-42DF-A1BF-36FB94FCF43A}">
      <dsp:nvSpPr>
        <dsp:cNvPr id="0" name=""/>
        <dsp:cNvSpPr/>
      </dsp:nvSpPr>
      <dsp:spPr>
        <a:xfrm>
          <a:off x="4194946" y="229766"/>
          <a:ext cx="485823" cy="4858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6D645-BF04-42DA-9C1A-8F53C573272B}">
      <dsp:nvSpPr>
        <dsp:cNvPr id="0" name=""/>
        <dsp:cNvSpPr/>
      </dsp:nvSpPr>
      <dsp:spPr>
        <a:xfrm>
          <a:off x="5036163" y="53864"/>
          <a:ext cx="1974407" cy="83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Aim of our application.</a:t>
          </a:r>
        </a:p>
      </dsp:txBody>
      <dsp:txXfrm>
        <a:off x="5036163" y="53864"/>
        <a:ext cx="1974407" cy="837627"/>
      </dsp:txXfrm>
    </dsp:sp>
    <dsp:sp modelId="{D38CB401-B11C-4C22-84B1-737596953B43}">
      <dsp:nvSpPr>
        <dsp:cNvPr id="0" name=""/>
        <dsp:cNvSpPr/>
      </dsp:nvSpPr>
      <dsp:spPr>
        <a:xfrm>
          <a:off x="7354596" y="53864"/>
          <a:ext cx="837627" cy="8376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07546-3140-4898-B3E4-1B7E7C3DF874}">
      <dsp:nvSpPr>
        <dsp:cNvPr id="0" name=""/>
        <dsp:cNvSpPr/>
      </dsp:nvSpPr>
      <dsp:spPr>
        <a:xfrm>
          <a:off x="7530497" y="229766"/>
          <a:ext cx="485823" cy="4858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D0712-284E-4567-A5C1-D3980674723E}">
      <dsp:nvSpPr>
        <dsp:cNvPr id="0" name=""/>
        <dsp:cNvSpPr/>
      </dsp:nvSpPr>
      <dsp:spPr>
        <a:xfrm>
          <a:off x="8371715" y="53864"/>
          <a:ext cx="1974407" cy="83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Target group.</a:t>
          </a:r>
        </a:p>
      </dsp:txBody>
      <dsp:txXfrm>
        <a:off x="8371715" y="53864"/>
        <a:ext cx="1974407" cy="837627"/>
      </dsp:txXfrm>
    </dsp:sp>
    <dsp:sp modelId="{A5626B54-0FA9-4B8C-B627-DAAFFA71E470}">
      <dsp:nvSpPr>
        <dsp:cNvPr id="0" name=""/>
        <dsp:cNvSpPr/>
      </dsp:nvSpPr>
      <dsp:spPr>
        <a:xfrm>
          <a:off x="683492" y="1566497"/>
          <a:ext cx="837627" cy="8376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DE141-A84E-41AA-B7F0-1F9153E1EDC8}">
      <dsp:nvSpPr>
        <dsp:cNvPr id="0" name=""/>
        <dsp:cNvSpPr/>
      </dsp:nvSpPr>
      <dsp:spPr>
        <a:xfrm>
          <a:off x="859394" y="1742399"/>
          <a:ext cx="485823" cy="4858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AD2D3-69D4-4E35-89B8-305432463029}">
      <dsp:nvSpPr>
        <dsp:cNvPr id="0" name=""/>
        <dsp:cNvSpPr/>
      </dsp:nvSpPr>
      <dsp:spPr>
        <a:xfrm>
          <a:off x="1700611" y="1566497"/>
          <a:ext cx="1974407" cy="83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Advantages.</a:t>
          </a:r>
        </a:p>
      </dsp:txBody>
      <dsp:txXfrm>
        <a:off x="1700611" y="1566497"/>
        <a:ext cx="1974407" cy="837627"/>
      </dsp:txXfrm>
    </dsp:sp>
    <dsp:sp modelId="{C9623FEA-1158-43A7-832B-2A245F3C42E4}">
      <dsp:nvSpPr>
        <dsp:cNvPr id="0" name=""/>
        <dsp:cNvSpPr/>
      </dsp:nvSpPr>
      <dsp:spPr>
        <a:xfrm>
          <a:off x="4019044" y="1566497"/>
          <a:ext cx="837627" cy="8376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BD426-B924-4641-8412-DC287FC5089B}">
      <dsp:nvSpPr>
        <dsp:cNvPr id="0" name=""/>
        <dsp:cNvSpPr/>
      </dsp:nvSpPr>
      <dsp:spPr>
        <a:xfrm>
          <a:off x="4194946" y="1742399"/>
          <a:ext cx="485823" cy="4858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FA0EA-94F0-47CF-8F79-727522AD040D}">
      <dsp:nvSpPr>
        <dsp:cNvPr id="0" name=""/>
        <dsp:cNvSpPr/>
      </dsp:nvSpPr>
      <dsp:spPr>
        <a:xfrm>
          <a:off x="5036163" y="1566497"/>
          <a:ext cx="1974407" cy="83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Features and functionality.</a:t>
          </a:r>
        </a:p>
      </dsp:txBody>
      <dsp:txXfrm>
        <a:off x="5036163" y="1566497"/>
        <a:ext cx="1974407" cy="837627"/>
      </dsp:txXfrm>
    </dsp:sp>
    <dsp:sp modelId="{4CFAB5EA-5128-4E30-A967-5B4FB7965DC2}">
      <dsp:nvSpPr>
        <dsp:cNvPr id="0" name=""/>
        <dsp:cNvSpPr/>
      </dsp:nvSpPr>
      <dsp:spPr>
        <a:xfrm>
          <a:off x="7354596" y="1566497"/>
          <a:ext cx="837627" cy="8376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16ACB-5B7B-48DB-9ED8-0C72CE60F47D}">
      <dsp:nvSpPr>
        <dsp:cNvPr id="0" name=""/>
        <dsp:cNvSpPr/>
      </dsp:nvSpPr>
      <dsp:spPr>
        <a:xfrm>
          <a:off x="7530497" y="1742399"/>
          <a:ext cx="485823" cy="48582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B98CD-C54D-45FC-8A6A-62FDB3DD1B73}">
      <dsp:nvSpPr>
        <dsp:cNvPr id="0" name=""/>
        <dsp:cNvSpPr/>
      </dsp:nvSpPr>
      <dsp:spPr>
        <a:xfrm>
          <a:off x="8371715" y="1566497"/>
          <a:ext cx="1974407" cy="83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Development environment.</a:t>
          </a:r>
        </a:p>
      </dsp:txBody>
      <dsp:txXfrm>
        <a:off x="8371715" y="1566497"/>
        <a:ext cx="1974407" cy="837627"/>
      </dsp:txXfrm>
    </dsp:sp>
    <dsp:sp modelId="{DEBC1FB9-70FD-4F08-A816-497F2AA4B976}">
      <dsp:nvSpPr>
        <dsp:cNvPr id="0" name=""/>
        <dsp:cNvSpPr/>
      </dsp:nvSpPr>
      <dsp:spPr>
        <a:xfrm>
          <a:off x="683492" y="3079131"/>
          <a:ext cx="837627" cy="8376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5BF3C-2F28-4944-98A1-00AB8A3DB5E8}">
      <dsp:nvSpPr>
        <dsp:cNvPr id="0" name=""/>
        <dsp:cNvSpPr/>
      </dsp:nvSpPr>
      <dsp:spPr>
        <a:xfrm>
          <a:off x="859394" y="3255032"/>
          <a:ext cx="485823" cy="48582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FDE73-BDBB-4A95-A356-45AC744BCA80}">
      <dsp:nvSpPr>
        <dsp:cNvPr id="0" name=""/>
        <dsp:cNvSpPr/>
      </dsp:nvSpPr>
      <dsp:spPr>
        <a:xfrm>
          <a:off x="1700611" y="3079131"/>
          <a:ext cx="1974407" cy="83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Future enhancements</a:t>
          </a:r>
        </a:p>
      </dsp:txBody>
      <dsp:txXfrm>
        <a:off x="1700611" y="3079131"/>
        <a:ext cx="1974407" cy="837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05A07-DBA8-433B-9D55-2BCBA09D90C6}">
      <dsp:nvSpPr>
        <dsp:cNvPr id="0" name=""/>
        <dsp:cNvSpPr/>
      </dsp:nvSpPr>
      <dsp:spPr>
        <a:xfrm>
          <a:off x="938" y="755469"/>
          <a:ext cx="3226978" cy="24633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A019E-60D9-4A71-87DB-3851F697E41E}">
      <dsp:nvSpPr>
        <dsp:cNvPr id="0" name=""/>
        <dsp:cNvSpPr/>
      </dsp:nvSpPr>
      <dsp:spPr>
        <a:xfrm>
          <a:off x="295338" y="1035149"/>
          <a:ext cx="3226978" cy="24633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Our application offers advanced features such as:</a:t>
          </a:r>
        </a:p>
      </dsp:txBody>
      <dsp:txXfrm>
        <a:off x="367486" y="1107297"/>
        <a:ext cx="3082682" cy="2319033"/>
      </dsp:txXfrm>
    </dsp:sp>
    <dsp:sp modelId="{BAD08B17-6B30-4F2B-AE23-FD6CE286F155}">
      <dsp:nvSpPr>
        <dsp:cNvPr id="0" name=""/>
        <dsp:cNvSpPr/>
      </dsp:nvSpPr>
      <dsp:spPr>
        <a:xfrm>
          <a:off x="3816717" y="755469"/>
          <a:ext cx="3213889" cy="2268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42B50-8ACE-4673-B6E4-74D311831BC0}">
      <dsp:nvSpPr>
        <dsp:cNvPr id="0" name=""/>
        <dsp:cNvSpPr/>
      </dsp:nvSpPr>
      <dsp:spPr>
        <a:xfrm>
          <a:off x="4111118" y="1035149"/>
          <a:ext cx="3213889" cy="2268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Educational advantages: help both professors and students by providing a practical understanding of processor architecture and implementation. </a:t>
          </a:r>
        </a:p>
      </dsp:txBody>
      <dsp:txXfrm>
        <a:off x="4177562" y="1101593"/>
        <a:ext cx="3081001" cy="2135675"/>
      </dsp:txXfrm>
    </dsp:sp>
    <dsp:sp modelId="{3F3D8865-3EA5-46B7-B2E2-73BAD4D91141}">
      <dsp:nvSpPr>
        <dsp:cNvPr id="0" name=""/>
        <dsp:cNvSpPr/>
      </dsp:nvSpPr>
      <dsp:spPr>
        <a:xfrm>
          <a:off x="7619408" y="755469"/>
          <a:ext cx="3087662" cy="21432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94B83-951D-4F50-BC73-A086C6D75220}">
      <dsp:nvSpPr>
        <dsp:cNvPr id="0" name=""/>
        <dsp:cNvSpPr/>
      </dsp:nvSpPr>
      <dsp:spPr>
        <a:xfrm>
          <a:off x="7913809" y="1035149"/>
          <a:ext cx="3087662" cy="21432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• Modularity: dividing the processor into separate modules for each stage, making it easier to understand and manage.</a:t>
          </a:r>
        </a:p>
      </dsp:txBody>
      <dsp:txXfrm>
        <a:off x="7976582" y="1097922"/>
        <a:ext cx="2962116" cy="2017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05A07-DBA8-433B-9D55-2BCBA09D90C6}">
      <dsp:nvSpPr>
        <dsp:cNvPr id="0" name=""/>
        <dsp:cNvSpPr/>
      </dsp:nvSpPr>
      <dsp:spPr>
        <a:xfrm>
          <a:off x="1186" y="469226"/>
          <a:ext cx="4164809" cy="264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A019E-60D9-4A71-87DB-3851F697E41E}">
      <dsp:nvSpPr>
        <dsp:cNvPr id="0" name=""/>
        <dsp:cNvSpPr/>
      </dsp:nvSpPr>
      <dsp:spPr>
        <a:xfrm>
          <a:off x="463943" y="908844"/>
          <a:ext cx="4164809" cy="26446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• Visualization: the graphical updates enhance comprehension by providing a visual representation of changes in registers and memory during code execution</a:t>
          </a:r>
        </a:p>
      </dsp:txBody>
      <dsp:txXfrm>
        <a:off x="541402" y="986303"/>
        <a:ext cx="4009891" cy="2489736"/>
      </dsp:txXfrm>
    </dsp:sp>
    <dsp:sp modelId="{3F3D8865-3EA5-46B7-B2E2-73BAD4D91141}">
      <dsp:nvSpPr>
        <dsp:cNvPr id="0" name=""/>
        <dsp:cNvSpPr/>
      </dsp:nvSpPr>
      <dsp:spPr>
        <a:xfrm>
          <a:off x="5091509" y="469226"/>
          <a:ext cx="4164809" cy="264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94B83-951D-4F50-BC73-A086C6D75220}">
      <dsp:nvSpPr>
        <dsp:cNvPr id="0" name=""/>
        <dsp:cNvSpPr/>
      </dsp:nvSpPr>
      <dsp:spPr>
        <a:xfrm>
          <a:off x="5554265" y="908844"/>
          <a:ext cx="4164809" cy="26446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• Step-by-step Execution: the option for step-by-step code execution facilitates a detailed examination of each stage, aiding in debugging and comprehension. </a:t>
          </a:r>
        </a:p>
      </dsp:txBody>
      <dsp:txXfrm>
        <a:off x="5631724" y="986303"/>
        <a:ext cx="4009891" cy="24897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1C69B-584C-4476-AC2D-948B2119467E}">
      <dsp:nvSpPr>
        <dsp:cNvPr id="0" name=""/>
        <dsp:cNvSpPr/>
      </dsp:nvSpPr>
      <dsp:spPr>
        <a:xfrm>
          <a:off x="2674" y="1786294"/>
          <a:ext cx="2658938" cy="2073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6F4DE-7000-4FBF-AE38-6E7DDE57341D}">
      <dsp:nvSpPr>
        <dsp:cNvPr id="0" name=""/>
        <dsp:cNvSpPr/>
      </dsp:nvSpPr>
      <dsp:spPr>
        <a:xfrm>
          <a:off x="244011" y="2015564"/>
          <a:ext cx="2658938" cy="2073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implement and install various types of instructions and not limit the application functionality on R-format instruction, such as I-format instructions and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 J-format instructions .</a:t>
          </a:r>
          <a:endParaRPr lang="en-US" sz="1700" kern="1200" dirty="0"/>
        </a:p>
      </dsp:txBody>
      <dsp:txXfrm>
        <a:off x="304744" y="2076297"/>
        <a:ext cx="2537472" cy="1952098"/>
      </dsp:txXfrm>
    </dsp:sp>
    <dsp:sp modelId="{5CA54374-CAFE-4A44-B593-37960F0148ED}">
      <dsp:nvSpPr>
        <dsp:cNvPr id="0" name=""/>
        <dsp:cNvSpPr/>
      </dsp:nvSpPr>
      <dsp:spPr>
        <a:xfrm>
          <a:off x="3144286" y="1770819"/>
          <a:ext cx="2585805" cy="2590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28B9F-B143-4705-919A-EFC768E9A76B}">
      <dsp:nvSpPr>
        <dsp:cNvPr id="0" name=""/>
        <dsp:cNvSpPr/>
      </dsp:nvSpPr>
      <dsp:spPr>
        <a:xfrm>
          <a:off x="3385623" y="2000089"/>
          <a:ext cx="2585805" cy="25901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Moreover, another approach to improving our application is by familiarizing the decoders with different numerical representation of an instruction such as octal representation or binary representation.</a:t>
          </a:r>
          <a:br>
            <a:rPr lang="en-US" sz="1700" kern="1200" dirty="0"/>
          </a:br>
          <a:endParaRPr lang="en-US" sz="1700" kern="1200" dirty="0"/>
        </a:p>
      </dsp:txBody>
      <dsp:txXfrm>
        <a:off x="3461359" y="2075825"/>
        <a:ext cx="2434333" cy="2438687"/>
      </dsp:txXfrm>
    </dsp:sp>
    <dsp:sp modelId="{8A68BC41-B78E-4A58-B938-D50B03CA7981}">
      <dsp:nvSpPr>
        <dsp:cNvPr id="0" name=""/>
        <dsp:cNvSpPr/>
      </dsp:nvSpPr>
      <dsp:spPr>
        <a:xfrm>
          <a:off x="6212765" y="1786294"/>
          <a:ext cx="2628616" cy="2681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EE109-35AE-4B00-9C7B-E4259C7250AF}">
      <dsp:nvSpPr>
        <dsp:cNvPr id="0" name=""/>
        <dsp:cNvSpPr/>
      </dsp:nvSpPr>
      <dsp:spPr>
        <a:xfrm>
          <a:off x="6454103" y="2015564"/>
          <a:ext cx="2628616" cy="26811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building an error correction and detection code (ECC) could be a huge modification to the application</a:t>
          </a:r>
          <a:endParaRPr lang="en-US" sz="1700" kern="1200" dirty="0"/>
        </a:p>
      </dsp:txBody>
      <dsp:txXfrm>
        <a:off x="6531093" y="2092554"/>
        <a:ext cx="2474636" cy="2527126"/>
      </dsp:txXfrm>
    </dsp:sp>
    <dsp:sp modelId="{1A021B98-1877-496E-BA6F-2169EF01F4DC}">
      <dsp:nvSpPr>
        <dsp:cNvPr id="0" name=""/>
        <dsp:cNvSpPr/>
      </dsp:nvSpPr>
      <dsp:spPr>
        <a:xfrm>
          <a:off x="9326730" y="1786294"/>
          <a:ext cx="2172033" cy="2716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28FBA-F3A2-40AD-B347-9273D55835BD}">
      <dsp:nvSpPr>
        <dsp:cNvPr id="0" name=""/>
        <dsp:cNvSpPr/>
      </dsp:nvSpPr>
      <dsp:spPr>
        <a:xfrm>
          <a:off x="9568067" y="2015564"/>
          <a:ext cx="2172033" cy="2716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Make</a:t>
          </a:r>
          <a:r>
            <a:rPr lang="en-US" sz="1700" kern="1200" baseline="0" dirty="0"/>
            <a:t> the app usable offline </a:t>
          </a:r>
          <a:endParaRPr lang="en-US" sz="1700" kern="1200" dirty="0"/>
        </a:p>
      </dsp:txBody>
      <dsp:txXfrm>
        <a:off x="9631684" y="2079181"/>
        <a:ext cx="2044799" cy="2589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1B7D814-C9A8-4154-B4B0-BC52E283B7F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96F6-EEB9-40B0-B203-09615999683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64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D814-C9A8-4154-B4B0-BC52E283B7F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96F6-EEB9-40B0-B203-09615999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1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D814-C9A8-4154-B4B0-BC52E283B7F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96F6-EEB9-40B0-B203-09615999683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51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D814-C9A8-4154-B4B0-BC52E283B7F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96F6-EEB9-40B0-B203-09615999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4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D814-C9A8-4154-B4B0-BC52E283B7F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96F6-EEB9-40B0-B203-09615999683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14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D814-C9A8-4154-B4B0-BC52E283B7F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96F6-EEB9-40B0-B203-09615999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4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D814-C9A8-4154-B4B0-BC52E283B7F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96F6-EEB9-40B0-B203-09615999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5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D814-C9A8-4154-B4B0-BC52E283B7F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96F6-EEB9-40B0-B203-09615999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1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D814-C9A8-4154-B4B0-BC52E283B7F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96F6-EEB9-40B0-B203-09615999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D814-C9A8-4154-B4B0-BC52E283B7F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96F6-EEB9-40B0-B203-09615999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7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D814-C9A8-4154-B4B0-BC52E283B7F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96F6-EEB9-40B0-B203-09615999683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28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1B7D814-C9A8-4154-B4B0-BC52E283B7F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D9E96F6-EEB9-40B0-B203-09615999683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69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83CE5-02E2-8122-97C6-8D856F7FA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en-US" sz="4400" dirty="0" err="1"/>
              <a:t>Mips</a:t>
            </a:r>
            <a:r>
              <a:rPr lang="en-US" sz="4400" dirty="0"/>
              <a:t> simulator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5B322-FB4C-CF0F-737A-C386ECB3E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806" y="3849539"/>
            <a:ext cx="3378098" cy="2367405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/>
              <a:t>Mobile application is done by : Sadan Nsour, </a:t>
            </a:r>
            <a:r>
              <a:rPr lang="en-US" sz="2000" dirty="0" err="1"/>
              <a:t>Juman</a:t>
            </a:r>
            <a:r>
              <a:rPr lang="en-US" sz="2000" dirty="0"/>
              <a:t> </a:t>
            </a:r>
            <a:r>
              <a:rPr lang="en-US" sz="2000" dirty="0" err="1"/>
              <a:t>Hayajneh</a:t>
            </a:r>
            <a:r>
              <a:rPr lang="en-US" sz="2000" dirty="0"/>
              <a:t>, and </a:t>
            </a:r>
            <a:r>
              <a:rPr lang="en-US" sz="2000" dirty="0" err="1"/>
              <a:t>Roa’a</a:t>
            </a:r>
            <a:r>
              <a:rPr lang="en-US" sz="2000" dirty="0"/>
              <a:t> Ziad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7DE92ED-E593-1A96-0277-B995C6216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04" b="34666"/>
          <a:stretch/>
        </p:blipFill>
        <p:spPr>
          <a:xfrm>
            <a:off x="5039254" y="640080"/>
            <a:ext cx="612839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5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89F0-FE1E-BE26-6807-7F73192B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Feature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7B2B-E895-7E60-F1D2-CF1E85727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6600FF"/>
                </a:solidFill>
              </a:rPr>
              <a:t>User’s Features:</a:t>
            </a:r>
          </a:p>
          <a:p>
            <a:r>
              <a:rPr lang="en-US" sz="2400" dirty="0"/>
              <a:t>The values should be entered as decimal values only 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AC1BC0-12D7-3E77-FB12-D272B300E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196" y="640080"/>
            <a:ext cx="263552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8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89F0-FE1E-BE26-6807-7F73192B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Feature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7B2B-E895-7E60-F1D2-CF1E85727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6600FF"/>
                </a:solidFill>
              </a:rPr>
              <a:t>User’s Features:</a:t>
            </a:r>
          </a:p>
          <a:p>
            <a:r>
              <a:rPr lang="en-US" sz="2400" dirty="0"/>
              <a:t>Once the user entered the register values successfully the next screen will be entering the code.</a:t>
            </a:r>
          </a:p>
        </p:txBody>
      </p:sp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9EDD0CD2-2FDB-7A54-03DA-AF7D32692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34" y="640080"/>
            <a:ext cx="270525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1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5532-F4B9-581F-EF20-5A76DEB1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Feature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E42B-9ECB-CFD2-6482-91422409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6600FF"/>
                </a:solidFill>
              </a:rPr>
              <a:t>User  Features:</a:t>
            </a:r>
          </a:p>
          <a:p>
            <a:r>
              <a:rPr lang="en-US" sz="2400" dirty="0"/>
              <a:t>The user has two options to run the code :</a:t>
            </a:r>
          </a:p>
          <a:p>
            <a:r>
              <a:rPr lang="en-US" sz="2400" dirty="0"/>
              <a:t>1- Final Result run </a:t>
            </a:r>
          </a:p>
          <a:p>
            <a:r>
              <a:rPr lang="en-US" sz="2400" dirty="0"/>
              <a:t>2- Step-By-Step run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A474ED5D-81D8-BFE8-2A09-B2E22F8C6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224" y="640080"/>
            <a:ext cx="264947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1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5532-F4B9-581F-EF20-5A76DEB1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Feature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E42B-9ECB-CFD2-6482-91422409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6600FF"/>
                </a:solidFill>
              </a:rPr>
              <a:t>Final result run :</a:t>
            </a:r>
          </a:p>
          <a:p>
            <a:r>
              <a:rPr lang="en-US" sz="2400" dirty="0"/>
              <a:t>This feature shows the final values of registers after the 5 stages of processing , and the total number of cycles needed to run the code 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0B38BC-2D3E-C677-958C-0E65F1FB8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279" y="640080"/>
            <a:ext cx="267736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3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5532-F4B9-581F-EF20-5A76DEB1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Feature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E42B-9ECB-CFD2-6482-91422409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105" y="2084832"/>
            <a:ext cx="4431792" cy="5151120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6600FF"/>
                </a:solidFill>
              </a:rPr>
              <a:t>Step-by-step run :</a:t>
            </a:r>
          </a:p>
          <a:p>
            <a:r>
              <a:rPr lang="en-US" sz="3400" dirty="0"/>
              <a:t>This feature shows the changes in register values that occur in each stage.</a:t>
            </a:r>
            <a:br>
              <a:rPr lang="en-US" sz="3400" dirty="0"/>
            </a:br>
            <a:endParaRPr lang="en-US" sz="3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33153-5775-3239-0C4C-26AE5602A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168" y="640080"/>
            <a:ext cx="262158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7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5532-F4B9-581F-EF20-5A76DEB1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Feature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E42B-9ECB-CFD2-6482-91422409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29" y="1854709"/>
            <a:ext cx="6153911" cy="583692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6600FF"/>
                </a:solidFill>
              </a:rPr>
              <a:t>Step-by-step run :</a:t>
            </a:r>
          </a:p>
          <a:p>
            <a:br>
              <a:rPr lang="en-US" sz="1500" dirty="0"/>
            </a:br>
            <a:r>
              <a:rPr lang="en-US" sz="2800" dirty="0"/>
              <a:t>you can see on the screen that we have 3 values :</a:t>
            </a:r>
          </a:p>
          <a:p>
            <a:r>
              <a:rPr lang="en-US" sz="2800" dirty="0"/>
              <a:t>Total cycles: represent the number of cycles needed to run all the code </a:t>
            </a:r>
          </a:p>
          <a:p>
            <a:r>
              <a:rPr lang="en-US" sz="2800" dirty="0"/>
              <a:t>Completed instructions: represent what instructions had done until the step user reached it.</a:t>
            </a:r>
          </a:p>
          <a:p>
            <a:r>
              <a:rPr lang="en-US" sz="2800" dirty="0"/>
              <a:t>Current cycle: counter count the number of cycles until this step.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5588EA-A340-6AE4-A91E-273F28D3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196" y="640080"/>
            <a:ext cx="263552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5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5532-F4B9-581F-EF20-5A76DEB1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Feature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E42B-9ECB-CFD2-6482-91422409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879592" cy="440436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6600FF"/>
                </a:solidFill>
              </a:rPr>
              <a:t>Step-by-step run :</a:t>
            </a:r>
          </a:p>
          <a:p>
            <a:br>
              <a:rPr lang="en-US" sz="1050" dirty="0"/>
            </a:br>
            <a:r>
              <a:rPr lang="en-US" sz="2400" dirty="0"/>
              <a:t>you can see on the screen that we have 3 values :</a:t>
            </a:r>
          </a:p>
          <a:p>
            <a:r>
              <a:rPr lang="en-US" sz="2400" dirty="0"/>
              <a:t>Total cycles: represent the number of cycles needed to run all the code </a:t>
            </a:r>
          </a:p>
          <a:p>
            <a:r>
              <a:rPr lang="en-US" sz="2400" dirty="0"/>
              <a:t>Completed instructions: represent what instructions had done until the step user reached it.</a:t>
            </a:r>
          </a:p>
          <a:p>
            <a:r>
              <a:rPr lang="en-US" sz="2400" dirty="0"/>
              <a:t>Current cycle: counter count the number of cycles until this step.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B9D136-4072-887F-FA58-AD8191354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141" y="640080"/>
            <a:ext cx="260763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5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5532-F4B9-581F-EF20-5A76DEB1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Feature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E42B-9ECB-CFD2-6482-91422409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605272" cy="45720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6600FF"/>
                </a:solidFill>
              </a:rPr>
              <a:t>Step-by-step run :</a:t>
            </a:r>
          </a:p>
          <a:p>
            <a:br>
              <a:rPr lang="en-US" sz="1050" dirty="0"/>
            </a:br>
            <a:r>
              <a:rPr lang="en-US" sz="2400" dirty="0"/>
              <a:t>you can see on the screen that we have 3 values :</a:t>
            </a:r>
          </a:p>
          <a:p>
            <a:r>
              <a:rPr lang="en-US" sz="2400" dirty="0"/>
              <a:t>Total cycles: represent the number of cycles needed to run all the code </a:t>
            </a:r>
          </a:p>
          <a:p>
            <a:r>
              <a:rPr lang="en-US" sz="2400" dirty="0"/>
              <a:t>Completed instructions: represent what instructions had done until the step user reached it.</a:t>
            </a:r>
          </a:p>
          <a:p>
            <a:r>
              <a:rPr lang="en-US" sz="2400" dirty="0"/>
              <a:t>Current cycle: counter count the number of cycles until this step.</a:t>
            </a: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146B941B-0EEE-69CB-A04B-1078D4F3F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362" y="640080"/>
            <a:ext cx="271919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93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5532-F4B9-581F-EF20-5A76DEB1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Feature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E42B-9ECB-CFD2-6482-91422409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224272" cy="45720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6600FF"/>
                </a:solidFill>
              </a:rPr>
              <a:t>Step-by-step run :</a:t>
            </a:r>
          </a:p>
          <a:p>
            <a:br>
              <a:rPr lang="en-US" sz="1050" dirty="0"/>
            </a:br>
            <a:r>
              <a:rPr lang="en-US" sz="2400" dirty="0"/>
              <a:t>you can see on the screen that we have 3 values :</a:t>
            </a:r>
          </a:p>
          <a:p>
            <a:r>
              <a:rPr lang="en-US" sz="2400" dirty="0"/>
              <a:t>Total cycles: represent the number of cycles needed to run all the code </a:t>
            </a:r>
          </a:p>
          <a:p>
            <a:r>
              <a:rPr lang="en-US" sz="2400" dirty="0"/>
              <a:t>Completed instructions: represent what instructions had done until the step user reached it.</a:t>
            </a:r>
          </a:p>
          <a:p>
            <a:r>
              <a:rPr lang="en-US" sz="2400" dirty="0"/>
              <a:t>Current cycle: counter count the number of cycles until this step.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1A7258-F2DB-CC71-9115-0DFBED6C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279" y="640080"/>
            <a:ext cx="267736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50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5532-F4B9-581F-EF20-5A76DEB1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Feature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E42B-9ECB-CFD2-6482-91422409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346192" cy="446532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6600FF"/>
                </a:solidFill>
              </a:rPr>
              <a:t>Step-by-step run :</a:t>
            </a:r>
          </a:p>
          <a:p>
            <a:br>
              <a:rPr lang="en-US" sz="1050" dirty="0"/>
            </a:br>
            <a:r>
              <a:rPr lang="en-US" sz="2400" dirty="0"/>
              <a:t>you can see on the screen that we have 3 values :</a:t>
            </a:r>
          </a:p>
          <a:p>
            <a:r>
              <a:rPr lang="en-US" sz="2400" dirty="0"/>
              <a:t>Total cycles: represent the number of cycles needed to run all the code </a:t>
            </a:r>
          </a:p>
          <a:p>
            <a:r>
              <a:rPr lang="en-US" sz="2400" dirty="0"/>
              <a:t>Completed instructions: represent what instructions had done until the step user reached it.</a:t>
            </a:r>
          </a:p>
          <a:p>
            <a:r>
              <a:rPr lang="en-US" sz="2400" dirty="0"/>
              <a:t>Current cycle: counter count the number of cycles until this step.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00E747-10CE-29A7-33EC-DDA357429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251" y="640080"/>
            <a:ext cx="266341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2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572B-EC87-1B27-3069-452E9AFA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/>
              <a:t>will discuss: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AE1C5E6-9AFE-10B9-EC98-ECF63D97E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353009"/>
              </p:ext>
            </p:extLst>
          </p:nvPr>
        </p:nvGraphicFramePr>
        <p:xfrm>
          <a:off x="451984" y="1760130"/>
          <a:ext cx="11029615" cy="3970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63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3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5532-F4B9-581F-EF20-5A76DEB1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US" dirty="0"/>
              <a:t>Feature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E42B-9ECB-CFD2-6482-91422409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47232" cy="536448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6600FF"/>
                </a:solidFill>
              </a:rPr>
              <a:t>Step-by-step run :</a:t>
            </a:r>
            <a:br>
              <a:rPr lang="en-US" sz="2600" dirty="0">
                <a:solidFill>
                  <a:srgbClr val="6600FF"/>
                </a:solidFill>
              </a:rPr>
            </a:br>
            <a:br>
              <a:rPr lang="en-US" sz="2400" dirty="0"/>
            </a:br>
            <a:r>
              <a:rPr lang="en-US" sz="2400" dirty="0"/>
              <a:t>you can see on the screen that we have 3 values:</a:t>
            </a:r>
          </a:p>
          <a:p>
            <a:r>
              <a:rPr lang="en-US" sz="2400" dirty="0"/>
              <a:t>Total cycles: represent the number of cycles needed to run all the code </a:t>
            </a:r>
          </a:p>
          <a:p>
            <a:r>
              <a:rPr lang="en-US" sz="2400" dirty="0"/>
              <a:t>Completed instructions: represent what instructions had done until the step user reached it.</a:t>
            </a:r>
          </a:p>
          <a:p>
            <a:r>
              <a:rPr lang="en-US" sz="2400" dirty="0"/>
              <a:t>Current cycle: counter count the number of cycles until this step.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1F027B-EA5E-5297-2466-5949FC1C3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412" y="640080"/>
            <a:ext cx="267736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11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5532-F4B9-581F-EF20-5A76DEB1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US" dirty="0"/>
              <a:t>Feature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E42B-9ECB-CFD2-6482-91422409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330951" cy="53340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6600FF"/>
                </a:solidFill>
              </a:rPr>
              <a:t>Step-by-step run :</a:t>
            </a:r>
          </a:p>
          <a:p>
            <a:br>
              <a:rPr lang="en-US" sz="1100" dirty="0"/>
            </a:br>
            <a:r>
              <a:rPr lang="en-US" sz="2400" dirty="0"/>
              <a:t>you can see on the screen that we have 3 values :</a:t>
            </a:r>
          </a:p>
          <a:p>
            <a:r>
              <a:rPr lang="en-US" sz="2400" dirty="0"/>
              <a:t>Total cycles: represent the number of cycles needed to run all the code </a:t>
            </a:r>
          </a:p>
          <a:p>
            <a:r>
              <a:rPr lang="en-US" sz="2400" dirty="0"/>
              <a:t>Completed instructions: represent what instructions had done until the step user reached it.</a:t>
            </a:r>
          </a:p>
          <a:p>
            <a:r>
              <a:rPr lang="en-US" sz="2400" dirty="0"/>
              <a:t>Current cycle: counter count the number of cycles until this step.</a:t>
            </a:r>
          </a:p>
          <a:p>
            <a:r>
              <a:rPr lang="en-US" sz="1700" dirty="0"/>
              <a:t>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1DAA1F-8594-1355-4BE1-1DE302811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357" y="640080"/>
            <a:ext cx="264947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93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5532-F4B9-581F-EF20-5A76DEB1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US" dirty="0"/>
              <a:t>Feature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E42B-9ECB-CFD2-6482-91422409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2061" cy="557784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6600FF"/>
                </a:solidFill>
              </a:rPr>
              <a:t>Step-by-step run :</a:t>
            </a:r>
          </a:p>
          <a:p>
            <a:br>
              <a:rPr lang="en-US" sz="1100" dirty="0"/>
            </a:br>
            <a:r>
              <a:rPr lang="en-US" sz="2400" dirty="0"/>
              <a:t>you can see on the screen that we have 3 values :</a:t>
            </a:r>
          </a:p>
          <a:p>
            <a:r>
              <a:rPr lang="en-US" sz="2400" dirty="0"/>
              <a:t>Total cycles: represent the number of cycles needed to run all the code </a:t>
            </a:r>
          </a:p>
          <a:p>
            <a:r>
              <a:rPr lang="en-US" sz="2400" dirty="0"/>
              <a:t>Completed instructions: represent what instructions had done until the step user reached it.</a:t>
            </a:r>
          </a:p>
          <a:p>
            <a:r>
              <a:rPr lang="en-US" sz="2400" dirty="0"/>
              <a:t>Current cycle: counter count the number of cycles until this step.</a:t>
            </a: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31F2483C-E858-B849-C5A5-07EA65564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357" y="640080"/>
            <a:ext cx="264947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8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5532-F4B9-581F-EF20-5A76DEB1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US" dirty="0"/>
              <a:t>Feature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E42B-9ECB-CFD2-6482-91422409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2061" cy="557784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6600FF"/>
                </a:solidFill>
              </a:rPr>
              <a:t>Step-by-step run :</a:t>
            </a:r>
          </a:p>
          <a:p>
            <a:br>
              <a:rPr lang="en-US" sz="1100" dirty="0"/>
            </a:br>
            <a:r>
              <a:rPr lang="en-US" sz="2400" dirty="0"/>
              <a:t>you can see on the screen that we have 3 values :</a:t>
            </a:r>
          </a:p>
          <a:p>
            <a:r>
              <a:rPr lang="en-US" sz="2400" dirty="0"/>
              <a:t>Total cycles: represent the number of cycles needed to run all the code </a:t>
            </a:r>
          </a:p>
          <a:p>
            <a:r>
              <a:rPr lang="en-US" sz="2400" dirty="0"/>
              <a:t>Completed instructions: represent what instructions had done until the step user reached it.</a:t>
            </a:r>
          </a:p>
          <a:p>
            <a:r>
              <a:rPr lang="en-US" sz="2400" dirty="0"/>
              <a:t>Current cycle: counter count the number of cycles until this step.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846CC0-11AF-B8AD-8A08-9D5A84AE4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468" y="640080"/>
            <a:ext cx="270525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85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5532-F4B9-581F-EF20-5A76DEB1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US" dirty="0"/>
              <a:t>Feature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E42B-9ECB-CFD2-6482-91422409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346191" cy="573024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6600FF"/>
                </a:solidFill>
              </a:rPr>
              <a:t>Step-by-step run :</a:t>
            </a:r>
          </a:p>
          <a:p>
            <a:br>
              <a:rPr lang="en-US" sz="1100" dirty="0"/>
            </a:br>
            <a:r>
              <a:rPr lang="en-US" sz="2400" dirty="0"/>
              <a:t>you can see on the screen that we have 3 values :</a:t>
            </a:r>
          </a:p>
          <a:p>
            <a:r>
              <a:rPr lang="en-US" sz="2400" dirty="0"/>
              <a:t>Total cycles: represent the number of cycles needed to run all the code </a:t>
            </a:r>
          </a:p>
          <a:p>
            <a:r>
              <a:rPr lang="en-US" sz="2400" dirty="0"/>
              <a:t>Completed instructions: represent what instructions had done until the step user reached it.</a:t>
            </a:r>
          </a:p>
          <a:p>
            <a:r>
              <a:rPr lang="en-US" sz="2400" dirty="0"/>
              <a:t>Current cycle: counter count the number of cycles until this step.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B6F2B-D0A8-D1C6-ABF4-49D94A29D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302" y="640080"/>
            <a:ext cx="262158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05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4DCE-B31E-B7A5-12FC-2DE393CC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US" dirty="0"/>
              <a:t>Feature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97F61-21EB-59F1-7BF6-68FF65822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2061" cy="393192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6600FF"/>
                </a:solidFill>
              </a:rPr>
              <a:t>User’s Features:</a:t>
            </a:r>
          </a:p>
          <a:p>
            <a:r>
              <a:rPr lang="en-US" sz="2400" dirty="0"/>
              <a:t> The last screen shows the program ends message. </a:t>
            </a: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B4945904-E596-065A-8A9D-B54DB27B7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412" y="640080"/>
            <a:ext cx="267736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6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792BBD6A-47FD-5A07-10EB-96E0F091D5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5464" b="26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C03C8B-34D2-CD71-1918-FCDF1108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Development environment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FE111-D303-6320-7D84-1D8E867A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sz="2400" dirty="0"/>
              <a:t>Our application is implemented using </a:t>
            </a:r>
            <a:r>
              <a:rPr lang="en-US" sz="2400" u="sng" dirty="0"/>
              <a:t>Dart</a:t>
            </a:r>
            <a:r>
              <a:rPr lang="en-US" sz="2400" dirty="0"/>
              <a:t> programming language, and </a:t>
            </a:r>
            <a:r>
              <a:rPr lang="en-US" sz="2400" u="sng" dirty="0"/>
              <a:t>flutter</a:t>
            </a:r>
            <a:r>
              <a:rPr lang="en-US" sz="2400" dirty="0"/>
              <a:t> environment, because it provides a simple platform, FORMAL UI, quicker time to market, and faster code development. </a:t>
            </a:r>
          </a:p>
          <a:p>
            <a:pPr marL="0" indent="0">
              <a:buNone/>
            </a:pPr>
            <a:r>
              <a:rPr lang="en-US" dirty="0"/>
              <a:t>													</a:t>
            </a:r>
          </a:p>
        </p:txBody>
      </p:sp>
    </p:spTree>
    <p:extLst>
      <p:ext uri="{BB962C8B-B14F-4D97-AF65-F5344CB8AC3E}">
        <p14:creationId xmlns:p14="http://schemas.microsoft.com/office/powerpoint/2010/main" val="353704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108F-4A86-9964-C68E-198736FA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Future enhancements: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In the future we can offer more services to enhance our application, such as:</a:t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F961171-9C0B-6F6E-688F-4FBA75DC62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641602"/>
              </p:ext>
            </p:extLst>
          </p:nvPr>
        </p:nvGraphicFramePr>
        <p:xfrm>
          <a:off x="314739" y="822960"/>
          <a:ext cx="11740101" cy="6518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414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1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4D0D-2142-EA2E-DFA2-34B7479E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340" y="884583"/>
            <a:ext cx="5526993" cy="53082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hope that our application makes your EDUCATION PROCESS  easier.</a:t>
            </a:r>
            <a:br>
              <a:rPr lang="en-US" sz="4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4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4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  <a:br>
              <a:rPr lang="en-US" sz="4200" dirty="0">
                <a:solidFill>
                  <a:srgbClr val="FFFFFF"/>
                </a:solidFill>
              </a:rPr>
            </a:br>
            <a:br>
              <a:rPr lang="en-US" sz="4200" dirty="0">
                <a:solidFill>
                  <a:srgbClr val="FFFFFF"/>
                </a:solidFill>
              </a:rPr>
            </a:br>
            <a:br>
              <a:rPr lang="en-US" sz="4200" dirty="0">
                <a:solidFill>
                  <a:srgbClr val="FFFFFF"/>
                </a:solidFill>
              </a:rPr>
            </a:br>
            <a:endParaRPr lang="en-US" sz="42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C99CC-EA92-9330-BFCE-9EB2CB69B83B}"/>
              </a:ext>
            </a:extLst>
          </p:cNvPr>
          <p:cNvSpPr txBox="1"/>
          <p:nvPr/>
        </p:nvSpPr>
        <p:spPr>
          <a:xfrm>
            <a:off x="7966240" y="3560053"/>
            <a:ext cx="38379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485900" algn="l"/>
              </a:tabLst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-webkit-standard"/>
                <a:ea typeface="Times New Roman" panose="02020603050405020304" pitchFamily="18" charset="0"/>
                <a:cs typeface="Arial" panose="020B0604020202020204" pitchFamily="34" charset="0"/>
              </a:rPr>
              <a:t>We are happy to receive your feedback.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485900" algn="l"/>
              </a:tabLst>
            </a:pPr>
            <a:endParaRPr lang="en-US" sz="2000" b="1" dirty="0">
              <a:solidFill>
                <a:schemeClr val="bg1"/>
              </a:solidFill>
              <a:latin typeface="-webkit-standard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/>
            <a:r>
              <a:rPr lang="en-US" sz="2000" b="0" i="1" u="sng" dirty="0">
                <a:solidFill>
                  <a:schemeClr val="accent2">
                    <a:lumMod val="75000"/>
                  </a:schemeClr>
                </a:solidFill>
                <a:effectLst/>
                <a:latin typeface="Google Sans"/>
              </a:rPr>
              <a:t>MIPSAPP2024@gmail.com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485900" algn="l"/>
              </a:tabLst>
            </a:pPr>
            <a:r>
              <a:rPr lang="en-US" sz="2400" b="1" i="1" dirty="0"/>
              <a:t>Cookie Bytes Team </a:t>
            </a:r>
            <a:endParaRPr lang="en-US" sz="2400" b="1" i="1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8B1C-DD9F-26B4-6C35-CBE7EC64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255443" cy="1499616"/>
          </a:xfrm>
        </p:spPr>
        <p:txBody>
          <a:bodyPr>
            <a:normAutofit/>
          </a:bodyPr>
          <a:lstStyle/>
          <a:p>
            <a:r>
              <a:rPr lang="en-US" sz="4000" dirty="0"/>
              <a:t>Why you need </a:t>
            </a:r>
            <a:r>
              <a:rPr lang="en-US" sz="4000" dirty="0" err="1"/>
              <a:t>mips</a:t>
            </a:r>
            <a:r>
              <a:rPr lang="en-US" sz="4000" dirty="0"/>
              <a:t> simulator app 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F42B5-97C5-3DBD-0A41-DF7C22E00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255443" cy="4023360"/>
          </a:xfrm>
        </p:spPr>
        <p:txBody>
          <a:bodyPr>
            <a:normAutofit/>
          </a:bodyPr>
          <a:lstStyle/>
          <a:p>
            <a:r>
              <a:rPr lang="en-US" sz="2400" dirty="0"/>
              <a:t>The project entails building a CPU simulator based on a small subset of the MIPS instruction set. instead of digital design.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EFE32-CF68-C5D9-1FCA-DD70B07C2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781" y="822960"/>
            <a:ext cx="2410861" cy="518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6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1C4D3-B3F3-A9BE-BBF2-6EC1B7FD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Aim of our application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C0CE-18D4-6464-855E-C41621A30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Computer Architecture course is one of the most difficult courses in our department, this app can help students understand the five stages of a processor (fetch, decode, execute, memory, and writeback) easily by seeing what changes occur in registers in each stage.</a:t>
            </a:r>
          </a:p>
        </p:txBody>
      </p:sp>
    </p:spTree>
    <p:extLst>
      <p:ext uri="{BB962C8B-B14F-4D97-AF65-F5344CB8AC3E}">
        <p14:creationId xmlns:p14="http://schemas.microsoft.com/office/powerpoint/2010/main" val="324116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68E73-A281-8292-2488-AFEB28DA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Target group of our application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081A4-6627-82B8-2407-F8AEDE22E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14" y="-457200"/>
            <a:ext cx="7208504" cy="711707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Both professors and students who studies computer architecture courses by providing a practical understanding of processor architecture and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98260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3057-5EBB-639E-18CB-5DFE5F1C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CA27C2-773D-8AAF-AC28-283206964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102297"/>
              </p:ext>
            </p:extLst>
          </p:nvPr>
        </p:nvGraphicFramePr>
        <p:xfrm>
          <a:off x="1023938" y="2286000"/>
          <a:ext cx="11002410" cy="4253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764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3057-5EBB-639E-18CB-5DFE5F1C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CA27C2-773D-8AAF-AC28-283206964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14843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3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E925-1072-91AA-8CFA-8284C1FD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cap="all" spc="200" baseline="0" dirty="0">
                <a:latin typeface="+mj-lt"/>
                <a:ea typeface="+mj-ea"/>
                <a:cs typeface="+mj-cs"/>
              </a:rPr>
              <a:t>Feature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E32DF-7E44-7D65-9D27-7BE271C94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325112" cy="64312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Our application provides a simple UI to deal easily with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1ED41-3BAE-AE06-3AFC-97A89287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112" y="640080"/>
            <a:ext cx="259369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4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4DCE-B31E-B7A5-12FC-2DE393CC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Feature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97F61-21EB-59F1-7BF6-68FF65822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316498" cy="45720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6600FF"/>
                </a:solidFill>
              </a:rPr>
              <a:t>User’s Features:</a:t>
            </a:r>
          </a:p>
          <a:p>
            <a:r>
              <a:rPr lang="en-US" sz="2400" dirty="0"/>
              <a:t>Once you click on “get started “it immediately opens a screen where the user can enter the values of the registers.</a:t>
            </a:r>
            <a:br>
              <a:rPr lang="en-US" sz="2400" dirty="0"/>
            </a:br>
            <a:r>
              <a:rPr lang="en-US" sz="2400" dirty="0"/>
              <a:t>*it’s not necessary to fill all the registers.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F735AE-8E44-EC16-F55B-AAE196973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168" y="640080"/>
            <a:ext cx="262158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7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6E24F2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256</TotalTime>
  <Words>1240</Words>
  <Application>Microsoft Office PowerPoint</Application>
  <PresentationFormat>Widescreen</PresentationFormat>
  <Paragraphs>122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Google Sans</vt:lpstr>
      <vt:lpstr>Tw Cen MT</vt:lpstr>
      <vt:lpstr>Tw Cen MT Condensed</vt:lpstr>
      <vt:lpstr>-webkit-standard</vt:lpstr>
      <vt:lpstr>Wingdings 3</vt:lpstr>
      <vt:lpstr>Integral</vt:lpstr>
      <vt:lpstr>Mips simulator </vt:lpstr>
      <vt:lpstr>What we will discuss:</vt:lpstr>
      <vt:lpstr>Why you need mips simulator app ???</vt:lpstr>
      <vt:lpstr>Aim of our application</vt:lpstr>
      <vt:lpstr>Target group of our application</vt:lpstr>
      <vt:lpstr>Advantages:</vt:lpstr>
      <vt:lpstr>Advantages:</vt:lpstr>
      <vt:lpstr>Feature and functionality</vt:lpstr>
      <vt:lpstr>Feature and functionality</vt:lpstr>
      <vt:lpstr>Feature and functionality</vt:lpstr>
      <vt:lpstr>Feature and functionality</vt:lpstr>
      <vt:lpstr>Feature and functionality</vt:lpstr>
      <vt:lpstr>Feature and functionality</vt:lpstr>
      <vt:lpstr>Feature and functionality</vt:lpstr>
      <vt:lpstr>Feature and functionality</vt:lpstr>
      <vt:lpstr>Feature and functionality</vt:lpstr>
      <vt:lpstr>Feature and functionality</vt:lpstr>
      <vt:lpstr>Feature and functionality</vt:lpstr>
      <vt:lpstr>Feature and functionality</vt:lpstr>
      <vt:lpstr>Feature and functionality</vt:lpstr>
      <vt:lpstr>Feature and functionality</vt:lpstr>
      <vt:lpstr>Feature and functionality</vt:lpstr>
      <vt:lpstr>Feature and functionality</vt:lpstr>
      <vt:lpstr>Feature and functionality</vt:lpstr>
      <vt:lpstr>Feature and functionality</vt:lpstr>
      <vt:lpstr>Development environment</vt:lpstr>
      <vt:lpstr>Future enhancements:  In the future we can offer more services to enhance our application, such as: </vt:lpstr>
      <vt:lpstr>We hope that our application makes your EDUCATION PROCESS  easier.   Thank you!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Address Book</dc:title>
  <dc:creator>noor burini</dc:creator>
  <cp:lastModifiedBy>Dania Fayez Abed Nsour</cp:lastModifiedBy>
  <cp:revision>62</cp:revision>
  <dcterms:created xsi:type="dcterms:W3CDTF">2023-05-27T07:14:16Z</dcterms:created>
  <dcterms:modified xsi:type="dcterms:W3CDTF">2024-01-13T14:39:29Z</dcterms:modified>
</cp:coreProperties>
</file>