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Stroke Prediction Model Using 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Machine Learning Approach for Early Stroke Detection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involves developing a stroke prediction model using machine learning techniques in R.</a:t>
            </a:r>
          </a:p>
          <a:p>
            <a:r>
              <a:t>Key techniques include data preprocessing, exploratory data analysis, model training, and evaluation.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Data Cleaning &amp; Preprocessing: Handled missing values, encoded categorical variables.</a:t>
            </a:r>
          </a:p>
          <a:p>
            <a:r>
              <a:t>2. Exploratory Data Analysis (EDA): Identified key stroke risk factors.</a:t>
            </a:r>
          </a:p>
          <a:p>
            <a:r>
              <a:t>3. Model Training: Logistic Regression, Decision Tree, Random Forest, XGBoost.</a:t>
            </a:r>
          </a:p>
          <a:p>
            <a:r>
              <a:t>4. Model Evaluation: Accuracy, Precision, Recall, F1-score.</a:t>
            </a:r>
          </a:p>
          <a:p>
            <a:r>
              <a:t>5. Future Considerations: Deployment via RShiny API.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XGBoost achieved the highest accuracy (94.6%).</a:t>
            </a:r>
          </a:p>
          <a:p>
            <a:r>
              <a:t>• Age, BMI, and glucose levels are strong predictors.</a:t>
            </a:r>
          </a:p>
          <a:p>
            <a:r>
              <a:t>• Class imbalance impacts model performance; consider SMOTE balancing.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Visualizations</a:t>
            </a:r>
          </a:p>
        </p:txBody>
      </p:sp>
      <p:pic>
        <p:nvPicPr>
          <p:cNvPr id="3" name="Picture 2" descr="feature_correl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4572000" cy="3429000"/>
          </a:xfrm>
          <a:prstGeom prst="rect">
            <a:avLst/>
          </a:prstGeom>
        </p:spPr>
      </p:pic>
      <p:pic>
        <p:nvPicPr>
          <p:cNvPr id="4" name="Picture 3" descr="stroke_distribut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657600"/>
            <a:ext cx="4572000" cy="3048000"/>
          </a:xfrm>
          <a:prstGeom prst="rect">
            <a:avLst/>
          </a:prstGeom>
        </p:spPr>
      </p:pic>
      <p:pic>
        <p:nvPicPr>
          <p:cNvPr id="5" name="Picture 4" descr="feature_importanc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5943600"/>
            <a:ext cx="4572000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stroke prediction model provides a reliable tool for early detection.</a:t>
            </a:r>
          </a:p>
          <a:p>
            <a:r>
              <a:t>Next steps include hyperparameter tuning, class balancing, and real-time deployment.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