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Nuni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regular.fntdata"/><Relationship Id="rId47" Type="http://schemas.openxmlformats.org/officeDocument/2006/relationships/slide" Target="slides/slide42.xml"/><Relationship Id="rId4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Italic.fntdata"/><Relationship Id="rId5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b06a05cb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b06a05cb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06a05cbd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b06a05cbd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b06a05cb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b06a05cb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b06a05cb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b06a05cb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like pricing to guide adults or children, start and end time of tours are also included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b06a05cb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b06a05cb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tours might also require extra items such as sticks (for hiking mountains), extra people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b06a05cbd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b06a05cbd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necessary information regarding the hotel rooms are stored in this table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b06a05cb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b06a05cb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necessary information regarding the hotel rooms are stored in this table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b06a05cbd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b06a05cbd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necessary information regarding the hotel rooms are stored in this table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b06a05cbd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b06a05cbd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booking of a user will contain the associated checkin and checkout dates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b06a05cbd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b06a05cbd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booking of a user will contain the associated checkin and checkout dates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06a05c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06a05c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b06a05cbd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b06a05cbd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booking of a user will contain the associated checkin and checkout dates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b06a05cbd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b06a05cb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booking of a user will contain the associated checkin and checkout dates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b06a05cb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b06a05cb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b06a05cbd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b06a05cbd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can book tickets on behalf of all the members of his/her group.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b06a05cbd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b06a05cbd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can book tickets on behalf of all the members of his/her group.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b06a05cbd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b06a05cbd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can book tickets on behalf of all the members of his/her group.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b06a05cbd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b06a05cbd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can book tickets on behalf of all the members of his/her group.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b06a05cbd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b06a05cbd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can book tickets on behalf of all the members of his/her group.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b06a05cb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b06a05cb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b06a05cbd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b06a05cbd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can rent a car by specifying times, locations and cost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06a05c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06a05c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will create their accounts using necessary information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b06a05cbd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b06a05cbd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can rent a car by specifying times, locations and cost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b06a05cbd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b06a05cbd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can rent a car by specifying times, locations and cost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b06a05cbd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b06a05cbd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can rent a car by specifying times, locations and cost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b06a05cb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b06a05cb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b06a05cb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b06a05cb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b06a05cb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b06a05cb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b06a05cbd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b06a05cbd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b06a05cbd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b06a05cbd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b06a05cbd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b06a05cb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b06a05cbd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b06a05cbd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b06a05cb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b06a05cb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will create their accounts using necessary information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b06a05cbd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b06a05cb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b06a05cbd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b06a05cbd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b06a05cbd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b06a05cbd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06a05cb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06a05cb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will create their accounts using necessary information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06a05cb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06a05cb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will create their accounts using necessary information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b06a05c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b06a05c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06a05cbd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b06a05cb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entity consists of the information that are common to the two entities that </a:t>
            </a:r>
            <a:r>
              <a:rPr lang="en"/>
              <a:t>inherited it, ‘Experience’ and ‘Property’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b06a05cbd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b06a05cb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Sunset Vacation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and Class Diagram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653880"/>
            <a:ext cx="5361300" cy="1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A2 Group 2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1605051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1705040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1705042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1705043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1705048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1705060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 rot="-1131872">
            <a:off x="1287401" y="1162037"/>
            <a:ext cx="3454348" cy="5859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292875" y="2228225"/>
            <a:ext cx="2067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 usual, any photos associated with the advertisements of a hosting plan will be saved as links in database.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 rot="-178319">
            <a:off x="2308139" y="1715119"/>
            <a:ext cx="3454346" cy="5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92875" y="2228225"/>
            <a:ext cx="20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 can offer discounts based on bookings on specific time intervals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 rot="-967100">
            <a:off x="1049379" y="3060852"/>
            <a:ext cx="2088810" cy="5861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317650" y="2451150"/>
            <a:ext cx="206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There are two types of hosting: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Experience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Property</a:t>
            </a:r>
            <a:endParaRPr sz="1100"/>
          </a:p>
        </p:txBody>
      </p:sp>
      <p:sp>
        <p:nvSpPr>
          <p:cNvPr id="214" name="Google Shape;214;p24"/>
          <p:cNvSpPr/>
          <p:nvPr/>
        </p:nvSpPr>
        <p:spPr>
          <a:xfrm rot="-530470">
            <a:off x="1272803" y="3319973"/>
            <a:ext cx="4030692" cy="5862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 rot="-967100">
            <a:off x="1049379" y="3060852"/>
            <a:ext cx="2088810" cy="5861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309400" y="1980575"/>
            <a:ext cx="2067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Experience hosting includes providing tour guides for a specific amount of time to tour any type of place like zoos, music theatres, museums etc. </a:t>
            </a:r>
            <a:endParaRPr sz="1100"/>
          </a:p>
        </p:txBody>
      </p:sp>
      <p:sp>
        <p:nvSpPr>
          <p:cNvPr id="223" name="Google Shape;223;p25"/>
          <p:cNvSpPr txBox="1"/>
          <p:nvPr/>
        </p:nvSpPr>
        <p:spPr>
          <a:xfrm>
            <a:off x="243225" y="40574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Information like pricing to guide adults or children, start and end time of tours are also included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/>
          <p:nvPr/>
        </p:nvSpPr>
        <p:spPr>
          <a:xfrm rot="582502">
            <a:off x="1546337" y="4099865"/>
            <a:ext cx="2997629" cy="586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60675" y="29347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Some tours might also require extra items or information such as trekking shoes (for hiking mountains), extra people to </a:t>
            </a:r>
            <a:r>
              <a:rPr lang="en" sz="1100"/>
              <a:t>assist</a:t>
            </a:r>
            <a:r>
              <a:rPr lang="en" sz="1100"/>
              <a:t> the tourists and count of total people in group etc.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/>
          <p:nvPr/>
        </p:nvSpPr>
        <p:spPr>
          <a:xfrm rot="582372">
            <a:off x="1840228" y="2562265"/>
            <a:ext cx="3464493" cy="586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301000" y="17512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Property hosting includes hosting physical properties.</a:t>
            </a:r>
            <a:endParaRPr sz="1100"/>
          </a:p>
        </p:txBody>
      </p:sp>
      <p:sp>
        <p:nvSpPr>
          <p:cNvPr id="240" name="Google Shape;240;p27"/>
          <p:cNvSpPr txBox="1"/>
          <p:nvPr/>
        </p:nvSpPr>
        <p:spPr>
          <a:xfrm>
            <a:off x="234975" y="3083275"/>
            <a:ext cx="267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 necessary information and specifications of the rooms and facilities are stored in this table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 rot="-795">
            <a:off x="2748400" y="2963186"/>
            <a:ext cx="3890400" cy="5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234975" y="3083275"/>
            <a:ext cx="239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These types of physical properties are categorized (such as apartments, cottages, flats etc) and the categories and subcategories are stored in this table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 rot="-795">
            <a:off x="2295150" y="3788761"/>
            <a:ext cx="3890400" cy="5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234975" y="3083275"/>
            <a:ext cx="2399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Some properties provide special facilities like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Safety attributes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Fire alarms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First aid kits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Guest favorites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Wifi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Mountain view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Pools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Balconies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100" y="361950"/>
            <a:ext cx="554355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>
            <p:ph type="title"/>
          </p:nvPr>
        </p:nvSpPr>
        <p:spPr>
          <a:xfrm>
            <a:off x="373325" y="83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Overview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100" y="361950"/>
            <a:ext cx="554355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>
            <p:ph type="title"/>
          </p:nvPr>
        </p:nvSpPr>
        <p:spPr>
          <a:xfrm>
            <a:off x="373325" y="83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289100" y="19357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booking of a user will contain the associated checkin and checkout dates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2312650" y="1431175"/>
            <a:ext cx="3096000" cy="3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50" y="225800"/>
            <a:ext cx="7093800" cy="4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100" y="361950"/>
            <a:ext cx="554355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358775" y="2977875"/>
            <a:ext cx="223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Gift cards can reduce the amount payable for a customer</a:t>
            </a:r>
            <a:endParaRPr sz="1100"/>
          </a:p>
        </p:txBody>
      </p:sp>
      <p:sp>
        <p:nvSpPr>
          <p:cNvPr id="278" name="Google Shape;278;p32"/>
          <p:cNvSpPr/>
          <p:nvPr/>
        </p:nvSpPr>
        <p:spPr>
          <a:xfrm>
            <a:off x="819150" y="3501075"/>
            <a:ext cx="2741100" cy="5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100" y="361950"/>
            <a:ext cx="554355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358775" y="2977875"/>
            <a:ext cx="223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Users can pay through cash/ card/ fintech facilities like paypal</a:t>
            </a:r>
            <a:endParaRPr sz="1100"/>
          </a:p>
        </p:txBody>
      </p:sp>
      <p:sp>
        <p:nvSpPr>
          <p:cNvPr id="286" name="Google Shape;286;p33"/>
          <p:cNvSpPr/>
          <p:nvPr/>
        </p:nvSpPr>
        <p:spPr>
          <a:xfrm>
            <a:off x="868700" y="3335975"/>
            <a:ext cx="4539900" cy="56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75" y="787887"/>
            <a:ext cx="6809205" cy="35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Overview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75" y="787887"/>
            <a:ext cx="6809205" cy="35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507400" y="17210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primary passenger can book tickets on behalf of all the members of his/her group. Information of each passenger is stored here</a:t>
            </a:r>
            <a:endParaRPr sz="1100"/>
          </a:p>
        </p:txBody>
      </p:sp>
      <p:sp>
        <p:nvSpPr>
          <p:cNvPr id="300" name="Google Shape;300;p35"/>
          <p:cNvSpPr/>
          <p:nvPr/>
        </p:nvSpPr>
        <p:spPr>
          <a:xfrm>
            <a:off x="1008200" y="2611800"/>
            <a:ext cx="1312800" cy="5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75" y="787887"/>
            <a:ext cx="6809205" cy="35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358800" y="3198000"/>
            <a:ext cx="2011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primary passenger can book a </a:t>
            </a:r>
            <a:r>
              <a:rPr lang="en" sz="1100"/>
              <a:t>flight</a:t>
            </a:r>
            <a:r>
              <a:rPr lang="en" sz="1100"/>
              <a:t> on behalf of all the passengers with necessary info like ticket type (premium, economy, business) and the primary passenger’’s contact info</a:t>
            </a:r>
            <a:endParaRPr sz="1100"/>
          </a:p>
        </p:txBody>
      </p:sp>
      <p:sp>
        <p:nvSpPr>
          <p:cNvPr id="308" name="Google Shape;308;p36"/>
          <p:cNvSpPr/>
          <p:nvPr/>
        </p:nvSpPr>
        <p:spPr>
          <a:xfrm>
            <a:off x="1008200" y="2611800"/>
            <a:ext cx="2881500" cy="5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75" y="787887"/>
            <a:ext cx="6809205" cy="35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endParaRPr/>
          </a:p>
        </p:txBody>
      </p:sp>
      <p:sp>
        <p:nvSpPr>
          <p:cNvPr id="315" name="Google Shape;315;p37"/>
          <p:cNvSpPr txBox="1"/>
          <p:nvPr/>
        </p:nvSpPr>
        <p:spPr>
          <a:xfrm>
            <a:off x="358800" y="3198000"/>
            <a:ext cx="201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flight includes the from and to locations, times and baggage pricings</a:t>
            </a:r>
            <a:endParaRPr sz="1100"/>
          </a:p>
        </p:txBody>
      </p:sp>
      <p:sp>
        <p:nvSpPr>
          <p:cNvPr id="316" name="Google Shape;316;p37"/>
          <p:cNvSpPr/>
          <p:nvPr/>
        </p:nvSpPr>
        <p:spPr>
          <a:xfrm>
            <a:off x="1008200" y="2611800"/>
            <a:ext cx="4227000" cy="5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75" y="787887"/>
            <a:ext cx="6809205" cy="35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endParaRPr/>
          </a:p>
        </p:txBody>
      </p:sp>
      <p:sp>
        <p:nvSpPr>
          <p:cNvPr id="323" name="Google Shape;323;p38"/>
          <p:cNvSpPr txBox="1"/>
          <p:nvPr/>
        </p:nvSpPr>
        <p:spPr>
          <a:xfrm>
            <a:off x="358775" y="3262650"/>
            <a:ext cx="201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flight is conducted by a flight organization company (e.g. Bangladesh Biman)</a:t>
            </a:r>
            <a:endParaRPr sz="1100"/>
          </a:p>
        </p:txBody>
      </p:sp>
      <p:sp>
        <p:nvSpPr>
          <p:cNvPr id="324" name="Google Shape;324;p38"/>
          <p:cNvSpPr/>
          <p:nvPr/>
        </p:nvSpPr>
        <p:spPr>
          <a:xfrm rot="-344980">
            <a:off x="2223296" y="3517668"/>
            <a:ext cx="5120662" cy="5861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975" y="787887"/>
            <a:ext cx="6809205" cy="35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217075" y="2519625"/>
            <a:ext cx="201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available types of tickets and their pricings for a specific flight is stored in this entity</a:t>
            </a:r>
            <a:endParaRPr sz="1100"/>
          </a:p>
        </p:txBody>
      </p:sp>
      <p:sp>
        <p:nvSpPr>
          <p:cNvPr id="332" name="Google Shape;332;p39"/>
          <p:cNvSpPr/>
          <p:nvPr/>
        </p:nvSpPr>
        <p:spPr>
          <a:xfrm rot="-344980">
            <a:off x="233596" y="1519718"/>
            <a:ext cx="5120662" cy="5861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819150" y="44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Overview</a:t>
            </a:r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825" y="1146725"/>
            <a:ext cx="7084274" cy="3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819150" y="44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5221600" y="10605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user can rent a car by specifying times, locations and cost</a:t>
            </a:r>
            <a:endParaRPr sz="1100"/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00" y="1744575"/>
            <a:ext cx="5488100" cy="2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/>
          <p:nvPr/>
        </p:nvSpPr>
        <p:spPr>
          <a:xfrm>
            <a:off x="5805775" y="1669850"/>
            <a:ext cx="536700" cy="11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50" y="225800"/>
            <a:ext cx="7093800" cy="4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 rot="8567082">
            <a:off x="5598565" y="1842960"/>
            <a:ext cx="1064959" cy="39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5881850" y="10613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Users will create their accounts using necessary information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819150" y="44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5243025" y="2814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50" y="1320575"/>
            <a:ext cx="7084274" cy="34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/>
          <p:nvPr/>
        </p:nvSpPr>
        <p:spPr>
          <a:xfrm rot="3309296">
            <a:off x="5238351" y="1854216"/>
            <a:ext cx="536615" cy="11309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 txBox="1"/>
          <p:nvPr/>
        </p:nvSpPr>
        <p:spPr>
          <a:xfrm>
            <a:off x="5917400" y="14039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There are many  types of vehicles like Bus, Private Cars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819150" y="44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361" name="Google Shape;361;p43"/>
          <p:cNvSpPr txBox="1"/>
          <p:nvPr/>
        </p:nvSpPr>
        <p:spPr>
          <a:xfrm>
            <a:off x="2831800" y="3572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75" y="1267000"/>
            <a:ext cx="7084274" cy="34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/>
          <p:nvPr/>
        </p:nvSpPr>
        <p:spPr>
          <a:xfrm rot="10800000">
            <a:off x="1615467" y="2571752"/>
            <a:ext cx="536700" cy="11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720325" y="38600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list of available routes for transportation will be shown to the user from the database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819150" y="44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75" y="966300"/>
            <a:ext cx="7914050" cy="39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/>
          <p:nvPr/>
        </p:nvSpPr>
        <p:spPr>
          <a:xfrm rot="10800000">
            <a:off x="2618017" y="2367002"/>
            <a:ext cx="536700" cy="11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"/>
          <p:cNvSpPr txBox="1"/>
          <p:nvPr/>
        </p:nvSpPr>
        <p:spPr>
          <a:xfrm>
            <a:off x="978000" y="35291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user can select a route and get the cost estimation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819150" y="335550"/>
            <a:ext cx="75057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Booking</a:t>
            </a:r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50" y="1106475"/>
            <a:ext cx="8695499" cy="31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819150" y="361500"/>
            <a:ext cx="7505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Login/Register</a:t>
            </a:r>
            <a:endParaRPr/>
          </a:p>
        </p:txBody>
      </p:sp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900" y="968100"/>
            <a:ext cx="6600191" cy="38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577100" y="698625"/>
            <a:ext cx="1471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System</a:t>
            </a:r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750" y="275025"/>
            <a:ext cx="5437899" cy="46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369625" y="430675"/>
            <a:ext cx="20337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</a:t>
            </a:r>
            <a:endParaRPr/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25" y="241725"/>
            <a:ext cx="6435875" cy="4660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>
            <p:ph type="title"/>
          </p:nvPr>
        </p:nvSpPr>
        <p:spPr>
          <a:xfrm>
            <a:off x="3802663" y="285275"/>
            <a:ext cx="15387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88" y="864575"/>
            <a:ext cx="7581230" cy="3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25" y="204250"/>
            <a:ext cx="8021149" cy="47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490675" y="404750"/>
            <a:ext cx="2042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Rental</a:t>
            </a:r>
            <a:endParaRPr/>
          </a:p>
        </p:txBody>
      </p:sp>
      <p:pic>
        <p:nvPicPr>
          <p:cNvPr id="413" name="Google Shape;4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224063"/>
            <a:ext cx="5769176" cy="46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50" y="225800"/>
            <a:ext cx="7093800" cy="4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 rot="8567082">
            <a:off x="5507765" y="507485"/>
            <a:ext cx="1064959" cy="39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5881850" y="10613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Photos will be saved in database as links instead of byte arrays to save space</a:t>
            </a:r>
            <a:endParaRPr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430150" y="422025"/>
            <a:ext cx="1679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Guideline</a:t>
            </a:r>
            <a:endParaRPr/>
          </a:p>
        </p:txBody>
      </p:sp>
      <p:pic>
        <p:nvPicPr>
          <p:cNvPr id="419" name="Google Shape;4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650" y="261400"/>
            <a:ext cx="6573076" cy="4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3814500" y="344225"/>
            <a:ext cx="15150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GiftCard</a:t>
            </a:r>
            <a:endParaRPr/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25" y="968175"/>
            <a:ext cx="7472961" cy="38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50" y="225800"/>
            <a:ext cx="7093800" cy="4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 rot="7334384">
            <a:off x="6935800" y="1693131"/>
            <a:ext cx="1065116" cy="3963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5881850" y="10613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User’s current location will be saved during sign up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50" y="225800"/>
            <a:ext cx="7093800" cy="4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 rot="5402905">
            <a:off x="2652495" y="1752451"/>
            <a:ext cx="1065000" cy="39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968500" y="845600"/>
            <a:ext cx="243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chat system will be available to the users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51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 rot="-1760443">
            <a:off x="2362096" y="1943089"/>
            <a:ext cx="2088971" cy="5860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84625" y="2286050"/>
            <a:ext cx="2067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Hosting entity consists of the information that are common to the two entities that inherited it, ‘Experience’ and ‘Property’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08875"/>
            <a:ext cx="6638826" cy="4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 rot="-1760443">
            <a:off x="1255796" y="1511489"/>
            <a:ext cx="2088971" cy="5860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317650" y="2451150"/>
            <a:ext cx="20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Location table consists of the attributes where the hosting is being done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