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4" r:id="rId3"/>
    <p:sldId id="259" r:id="rId4"/>
    <p:sldId id="261" r:id="rId5"/>
    <p:sldId id="265" r:id="rId6"/>
    <p:sldId id="266" r:id="rId7"/>
    <p:sldId id="267" r:id="rId8"/>
    <p:sldId id="260" r:id="rId9"/>
    <p:sldId id="271" r:id="rId10"/>
    <p:sldId id="268" r:id="rId11"/>
    <p:sldId id="269" r:id="rId12"/>
    <p:sldId id="270" r:id="rId13"/>
    <p:sldId id="273" r:id="rId14"/>
    <p:sldId id="274" r:id="rId15"/>
    <p:sldId id="262" r:id="rId16"/>
    <p:sldId id="27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150" autoAdjust="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tthew\Documents\UNI\year5\ME528%20Control%20System%20Desgin\Project\pretty%20graph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atthew\Documents\UNI\year5\ME528%20Control%20System%20Desgin\Project\pretty%20graph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tthew\Documents\UNI\year5\ME528%20Control%20System%20Desgin\Project\pretty%20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1100" dirty="0"/>
              <a:t>Velocity –</a:t>
            </a:r>
            <a:r>
              <a:rPr lang="en-GB" sz="1100" baseline="0" dirty="0"/>
              <a:t> Time [Flat]</a:t>
            </a:r>
            <a:endParaRPr lang="en-GB" sz="1100" dirty="0"/>
          </a:p>
        </c:rich>
      </c:tx>
      <c:overlay val="0"/>
    </c:title>
    <c:autoTitleDeleted val="0"/>
    <c:plotArea>
      <c:layout/>
      <c:scatterChart>
        <c:scatterStyle val="lineMarker"/>
        <c:varyColors val="0"/>
        <c:ser>
          <c:idx val="5"/>
          <c:order val="0"/>
          <c:tx>
            <c:v>alpha 10</c:v>
          </c:tx>
          <c:spPr>
            <a:ln>
              <a:solidFill>
                <a:srgbClr val="FF0000"/>
              </a:solidFill>
            </a:ln>
          </c:spPr>
          <c:marker>
            <c:symbol val="none"/>
          </c:marker>
          <c:xVal>
            <c:numRef>
              <c:f>'v t plot'!$A$1:$A$55</c:f>
              <c:numCache>
                <c:formatCode>0.00E+00</c:formatCode>
                <c:ptCount val="55"/>
                <c:pt idx="0" formatCode="General">
                  <c:v>0</c:v>
                </c:pt>
                <c:pt idx="1">
                  <c:v>3.15544362088405E-30</c:v>
                </c:pt>
                <c:pt idx="2">
                  <c:v>8.5079219186333401E-30</c:v>
                </c:pt>
                <c:pt idx="3" formatCode="General">
                  <c:v>0.6</c:v>
                </c:pt>
                <c:pt idx="4" formatCode="General">
                  <c:v>1.2</c:v>
                </c:pt>
                <c:pt idx="5" formatCode="General">
                  <c:v>1.8</c:v>
                </c:pt>
                <c:pt idx="6" formatCode="General">
                  <c:v>2.4</c:v>
                </c:pt>
                <c:pt idx="7" formatCode="General">
                  <c:v>3</c:v>
                </c:pt>
                <c:pt idx="8" formatCode="General">
                  <c:v>3.6</c:v>
                </c:pt>
                <c:pt idx="9" formatCode="General">
                  <c:v>4.2</c:v>
                </c:pt>
                <c:pt idx="10" formatCode="General">
                  <c:v>4.8</c:v>
                </c:pt>
                <c:pt idx="11" formatCode="General">
                  <c:v>5.4</c:v>
                </c:pt>
                <c:pt idx="12" formatCode="General">
                  <c:v>6</c:v>
                </c:pt>
                <c:pt idx="13" formatCode="General">
                  <c:v>6.6</c:v>
                </c:pt>
                <c:pt idx="14" formatCode="General">
                  <c:v>7.2</c:v>
                </c:pt>
                <c:pt idx="15" formatCode="General">
                  <c:v>7.8</c:v>
                </c:pt>
                <c:pt idx="16" formatCode="General">
                  <c:v>8.4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12.9</c:v>
                </c:pt>
                <c:pt idx="26" formatCode="General">
                  <c:v>13.5</c:v>
                </c:pt>
                <c:pt idx="27" formatCode="General">
                  <c:v>14.1</c:v>
                </c:pt>
                <c:pt idx="28" formatCode="General">
                  <c:v>14.7</c:v>
                </c:pt>
                <c:pt idx="29" formatCode="General">
                  <c:v>15.3</c:v>
                </c:pt>
                <c:pt idx="30" formatCode="General">
                  <c:v>15.9</c:v>
                </c:pt>
                <c:pt idx="31" formatCode="General">
                  <c:v>16.5</c:v>
                </c:pt>
                <c:pt idx="32" formatCode="General">
                  <c:v>17.100000000000001</c:v>
                </c:pt>
                <c:pt idx="33" formatCode="General">
                  <c:v>17.7</c:v>
                </c:pt>
                <c:pt idx="34" formatCode="General">
                  <c:v>18.3</c:v>
                </c:pt>
                <c:pt idx="35" formatCode="General">
                  <c:v>18.899999999999999</c:v>
                </c:pt>
                <c:pt idx="36" formatCode="General">
                  <c:v>19.5</c:v>
                </c:pt>
                <c:pt idx="37" formatCode="General">
                  <c:v>20.100000000000001</c:v>
                </c:pt>
                <c:pt idx="38" formatCode="General">
                  <c:v>20.7</c:v>
                </c:pt>
                <c:pt idx="39" formatCode="General">
                  <c:v>21.3</c:v>
                </c:pt>
                <c:pt idx="40" formatCode="General">
                  <c:v>21.9</c:v>
                </c:pt>
                <c:pt idx="41" formatCode="General">
                  <c:v>22.5</c:v>
                </c:pt>
                <c:pt idx="42" formatCode="General">
                  <c:v>23.1</c:v>
                </c:pt>
                <c:pt idx="43" formatCode="General">
                  <c:v>23.7</c:v>
                </c:pt>
                <c:pt idx="44" formatCode="General">
                  <c:v>24.3</c:v>
                </c:pt>
                <c:pt idx="45" formatCode="General">
                  <c:v>24.9</c:v>
                </c:pt>
                <c:pt idx="46" formatCode="General">
                  <c:v>25.5</c:v>
                </c:pt>
                <c:pt idx="47" formatCode="General">
                  <c:v>26.1</c:v>
                </c:pt>
                <c:pt idx="48" formatCode="General">
                  <c:v>26.7</c:v>
                </c:pt>
                <c:pt idx="49" formatCode="General">
                  <c:v>27.3</c:v>
                </c:pt>
                <c:pt idx="50" formatCode="General">
                  <c:v>27.9</c:v>
                </c:pt>
                <c:pt idx="51" formatCode="General">
                  <c:v>28.5</c:v>
                </c:pt>
                <c:pt idx="52" formatCode="General">
                  <c:v>29.1</c:v>
                </c:pt>
                <c:pt idx="53" formatCode="General">
                  <c:v>29.7</c:v>
                </c:pt>
                <c:pt idx="54" formatCode="General">
                  <c:v>30</c:v>
                </c:pt>
              </c:numCache>
            </c:numRef>
          </c:xVal>
          <c:yVal>
            <c:numRef>
              <c:f>'v t plot'!$B$1:$B$55</c:f>
              <c:numCache>
                <c:formatCode>0.00E+00</c:formatCode>
                <c:ptCount val="55"/>
                <c:pt idx="0" formatCode="General">
                  <c:v>0</c:v>
                </c:pt>
                <c:pt idx="1">
                  <c:v>0</c:v>
                </c:pt>
                <c:pt idx="2">
                  <c:v>1.22646796602189E-58</c:v>
                </c:pt>
                <c:pt idx="3" formatCode="General">
                  <c:v>0.61354775772139902</c:v>
                </c:pt>
                <c:pt idx="4" formatCode="General">
                  <c:v>2.4387579868954701</c:v>
                </c:pt>
                <c:pt idx="5" formatCode="General">
                  <c:v>5.3252302347124401</c:v>
                </c:pt>
                <c:pt idx="6" formatCode="General">
                  <c:v>9.1152904880642307</c:v>
                </c:pt>
                <c:pt idx="7" formatCode="General">
                  <c:v>13.598610496444</c:v>
                </c:pt>
                <c:pt idx="8" formatCode="General">
                  <c:v>18.522035422395</c:v>
                </c:pt>
                <c:pt idx="9" formatCode="General">
                  <c:v>23.63693384251</c:v>
                </c:pt>
                <c:pt idx="10" formatCode="General">
                  <c:v>28.747440572389799</c:v>
                </c:pt>
                <c:pt idx="11" formatCode="General">
                  <c:v>33.731728801039303</c:v>
                </c:pt>
                <c:pt idx="12" formatCode="General">
                  <c:v>38.534670487467103</c:v>
                </c:pt>
                <c:pt idx="13" formatCode="General">
                  <c:v>43.146502649561803</c:v>
                </c:pt>
                <c:pt idx="14" formatCode="General">
                  <c:v>47.581346623633998</c:v>
                </c:pt>
                <c:pt idx="15" formatCode="General">
                  <c:v>51.861825746414297</c:v>
                </c:pt>
                <c:pt idx="16" formatCode="General">
                  <c:v>56.010218338765299</c:v>
                </c:pt>
                <c:pt idx="17" formatCode="General">
                  <c:v>58.040679878273401</c:v>
                </c:pt>
                <c:pt idx="18" formatCode="General">
                  <c:v>58.040679878274098</c:v>
                </c:pt>
                <c:pt idx="19" formatCode="General">
                  <c:v>61.090598458279104</c:v>
                </c:pt>
                <c:pt idx="20" formatCode="General">
                  <c:v>62.729840810700701</c:v>
                </c:pt>
                <c:pt idx="21" formatCode="General">
                  <c:v>63.524574705934299</c:v>
                </c:pt>
                <c:pt idx="22" formatCode="General">
                  <c:v>63.812013739739299</c:v>
                </c:pt>
                <c:pt idx="23" formatCode="General">
                  <c:v>63.798882487406097</c:v>
                </c:pt>
                <c:pt idx="24" formatCode="General">
                  <c:v>63.614406918144901</c:v>
                </c:pt>
                <c:pt idx="25" formatCode="General">
                  <c:v>63.339913681700402</c:v>
                </c:pt>
                <c:pt idx="26" formatCode="General">
                  <c:v>63.0262623632089</c:v>
                </c:pt>
                <c:pt idx="27" formatCode="General">
                  <c:v>62.704624990282703</c:v>
                </c:pt>
                <c:pt idx="28" formatCode="General">
                  <c:v>62.393396407374702</c:v>
                </c:pt>
                <c:pt idx="29" formatCode="General">
                  <c:v>62.102721984394798</c:v>
                </c:pt>
                <c:pt idx="30" formatCode="General">
                  <c:v>61.837493139195601</c:v>
                </c:pt>
                <c:pt idx="31" formatCode="General">
                  <c:v>61.599330493155598</c:v>
                </c:pt>
                <c:pt idx="32" formatCode="General">
                  <c:v>61.387889088283202</c:v>
                </c:pt>
                <c:pt idx="33" formatCode="General">
                  <c:v>61.201707965227598</c:v>
                </c:pt>
                <c:pt idx="34" formatCode="General">
                  <c:v>61.038754347824998</c:v>
                </c:pt>
                <c:pt idx="35" formatCode="General">
                  <c:v>60.896764536945099</c:v>
                </c:pt>
                <c:pt idx="36" formatCode="General">
                  <c:v>60.773450802240298</c:v>
                </c:pt>
                <c:pt idx="37" formatCode="General">
                  <c:v>60.666621042072698</c:v>
                </c:pt>
                <c:pt idx="38" formatCode="General">
                  <c:v>60.574242543886101</c:v>
                </c:pt>
                <c:pt idx="39" formatCode="General">
                  <c:v>60.494470646667502</c:v>
                </c:pt>
                <c:pt idx="40" formatCode="General">
                  <c:v>60.425655974089501</c:v>
                </c:pt>
                <c:pt idx="41" formatCode="General">
                  <c:v>60.366339113222601</c:v>
                </c:pt>
                <c:pt idx="42" formatCode="General">
                  <c:v>60.315238418925198</c:v>
                </c:pt>
                <c:pt idx="43" formatCode="General">
                  <c:v>60.271234513510301</c:v>
                </c:pt>
                <c:pt idx="44" formatCode="General">
                  <c:v>60.233353670267803</c:v>
                </c:pt>
                <c:pt idx="45" formatCode="General">
                  <c:v>60.2007513754398</c:v>
                </c:pt>
                <c:pt idx="46" formatCode="General">
                  <c:v>60.1726967919248</c:v>
                </c:pt>
                <c:pt idx="47" formatCode="General">
                  <c:v>60.148558488780502</c:v>
                </c:pt>
                <c:pt idx="48" formatCode="General">
                  <c:v>60.127791579636202</c:v>
                </c:pt>
                <c:pt idx="49" formatCode="General">
                  <c:v>60.109926281430198</c:v>
                </c:pt>
                <c:pt idx="50" formatCode="General">
                  <c:v>60.094557830157299</c:v>
                </c:pt>
                <c:pt idx="51" formatCode="General">
                  <c:v>60.081337651419901</c:v>
                </c:pt>
                <c:pt idx="52" formatCode="General">
                  <c:v>60.069965666777897</c:v>
                </c:pt>
                <c:pt idx="53" formatCode="General">
                  <c:v>60.060183613355001</c:v>
                </c:pt>
                <c:pt idx="54" formatCode="General">
                  <c:v>60.055818097187398</c:v>
                </c:pt>
              </c:numCache>
            </c:numRef>
          </c:yVal>
          <c:smooth val="0"/>
          <c:extLst>
            <c:ext xmlns:c16="http://schemas.microsoft.com/office/drawing/2014/chart" uri="{C3380CC4-5D6E-409C-BE32-E72D297353CC}">
              <c16:uniqueId val="{00000000-4950-4EB9-B693-F28961798B25}"/>
            </c:ext>
          </c:extLst>
        </c:ser>
        <c:ser>
          <c:idx val="6"/>
          <c:order val="1"/>
          <c:tx>
            <c:v>alpha 12</c:v>
          </c:tx>
          <c:spPr>
            <a:ln>
              <a:solidFill>
                <a:srgbClr val="FFC000"/>
              </a:solidFill>
            </a:ln>
          </c:spPr>
          <c:marker>
            <c:symbol val="none"/>
          </c:marker>
          <c:xVal>
            <c:numRef>
              <c:f>'v t plot'!$E$1:$E$55</c:f>
              <c:numCache>
                <c:formatCode>0.00E+00</c:formatCode>
                <c:ptCount val="55"/>
                <c:pt idx="0" formatCode="General">
                  <c:v>0</c:v>
                </c:pt>
                <c:pt idx="1">
                  <c:v>3.15544362088405E-30</c:v>
                </c:pt>
                <c:pt idx="2">
                  <c:v>8.4499990502883193E-30</c:v>
                </c:pt>
                <c:pt idx="3" formatCode="General">
                  <c:v>0.6</c:v>
                </c:pt>
                <c:pt idx="4" formatCode="General">
                  <c:v>1.2</c:v>
                </c:pt>
                <c:pt idx="5" formatCode="General">
                  <c:v>1.8</c:v>
                </c:pt>
                <c:pt idx="6" formatCode="General">
                  <c:v>2.4</c:v>
                </c:pt>
                <c:pt idx="7" formatCode="General">
                  <c:v>3</c:v>
                </c:pt>
                <c:pt idx="8" formatCode="General">
                  <c:v>3.6</c:v>
                </c:pt>
                <c:pt idx="9" formatCode="General">
                  <c:v>4.2</c:v>
                </c:pt>
                <c:pt idx="10" formatCode="General">
                  <c:v>4.8</c:v>
                </c:pt>
                <c:pt idx="11" formatCode="General">
                  <c:v>5.4</c:v>
                </c:pt>
                <c:pt idx="12" formatCode="General">
                  <c:v>6</c:v>
                </c:pt>
                <c:pt idx="13" formatCode="General">
                  <c:v>6.6</c:v>
                </c:pt>
                <c:pt idx="14" formatCode="General">
                  <c:v>7.2</c:v>
                </c:pt>
                <c:pt idx="15" formatCode="General">
                  <c:v>7.8</c:v>
                </c:pt>
                <c:pt idx="16" formatCode="General">
                  <c:v>8.4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12.9</c:v>
                </c:pt>
                <c:pt idx="26" formatCode="General">
                  <c:v>13.5</c:v>
                </c:pt>
                <c:pt idx="27" formatCode="General">
                  <c:v>14.1</c:v>
                </c:pt>
                <c:pt idx="28" formatCode="General">
                  <c:v>14.7</c:v>
                </c:pt>
                <c:pt idx="29" formatCode="General">
                  <c:v>15.3</c:v>
                </c:pt>
                <c:pt idx="30" formatCode="General">
                  <c:v>15.9</c:v>
                </c:pt>
                <c:pt idx="31" formatCode="General">
                  <c:v>16.5</c:v>
                </c:pt>
                <c:pt idx="32" formatCode="General">
                  <c:v>17.100000000000001</c:v>
                </c:pt>
                <c:pt idx="33" formatCode="General">
                  <c:v>17.7</c:v>
                </c:pt>
                <c:pt idx="34" formatCode="General">
                  <c:v>18.3</c:v>
                </c:pt>
                <c:pt idx="35" formatCode="General">
                  <c:v>18.899999999999999</c:v>
                </c:pt>
                <c:pt idx="36" formatCode="General">
                  <c:v>19.5</c:v>
                </c:pt>
                <c:pt idx="37" formatCode="General">
                  <c:v>20.100000000000001</c:v>
                </c:pt>
                <c:pt idx="38" formatCode="General">
                  <c:v>20.7</c:v>
                </c:pt>
                <c:pt idx="39" formatCode="General">
                  <c:v>21.3</c:v>
                </c:pt>
                <c:pt idx="40" formatCode="General">
                  <c:v>21.9</c:v>
                </c:pt>
                <c:pt idx="41" formatCode="General">
                  <c:v>22.5</c:v>
                </c:pt>
                <c:pt idx="42" formatCode="General">
                  <c:v>23.1</c:v>
                </c:pt>
                <c:pt idx="43" formatCode="General">
                  <c:v>23.7</c:v>
                </c:pt>
                <c:pt idx="44" formatCode="General">
                  <c:v>24.3</c:v>
                </c:pt>
                <c:pt idx="45" formatCode="General">
                  <c:v>24.9</c:v>
                </c:pt>
                <c:pt idx="46" formatCode="General">
                  <c:v>25.5</c:v>
                </c:pt>
                <c:pt idx="47" formatCode="General">
                  <c:v>26.1</c:v>
                </c:pt>
                <c:pt idx="48" formatCode="General">
                  <c:v>26.7</c:v>
                </c:pt>
                <c:pt idx="49" formatCode="General">
                  <c:v>27.3</c:v>
                </c:pt>
                <c:pt idx="50" formatCode="General">
                  <c:v>27.9</c:v>
                </c:pt>
                <c:pt idx="51" formatCode="General">
                  <c:v>28.5</c:v>
                </c:pt>
                <c:pt idx="52" formatCode="General">
                  <c:v>29.1</c:v>
                </c:pt>
                <c:pt idx="53" formatCode="General">
                  <c:v>29.7</c:v>
                </c:pt>
                <c:pt idx="54" formatCode="General">
                  <c:v>30</c:v>
                </c:pt>
              </c:numCache>
            </c:numRef>
          </c:xVal>
          <c:yVal>
            <c:numRef>
              <c:f>'v t plot'!$F$1:$F$55</c:f>
              <c:numCache>
                <c:formatCode>General</c:formatCode>
                <c:ptCount val="55"/>
                <c:pt idx="0">
                  <c:v>0</c:v>
                </c:pt>
                <c:pt idx="1">
                  <c:v>0</c:v>
                </c:pt>
                <c:pt idx="2" formatCode="0.00E+00">
                  <c:v>1.4479285366073599E-58</c:v>
                </c:pt>
                <c:pt idx="3">
                  <c:v>0.73345774321320101</c:v>
                </c:pt>
                <c:pt idx="4">
                  <c:v>2.85584833228019</c:v>
                </c:pt>
                <c:pt idx="5">
                  <c:v>6.1411959302932599</c:v>
                </c:pt>
                <c:pt idx="6">
                  <c:v>10.3337905866693</c:v>
                </c:pt>
                <c:pt idx="7">
                  <c:v>15.1095889839641</c:v>
                </c:pt>
                <c:pt idx="8">
                  <c:v>20.1385746041333</c:v>
                </c:pt>
                <c:pt idx="9">
                  <c:v>25.167699395992098</c:v>
                </c:pt>
                <c:pt idx="10">
                  <c:v>30.054543485084601</c:v>
                </c:pt>
                <c:pt idx="11">
                  <c:v>34.7478206861948</c:v>
                </c:pt>
                <c:pt idx="12">
                  <c:v>39.248799125591901</c:v>
                </c:pt>
                <c:pt idx="13">
                  <c:v>43.579498831194101</c:v>
                </c:pt>
                <c:pt idx="14">
                  <c:v>47.764318232087703</c:v>
                </c:pt>
                <c:pt idx="15">
                  <c:v>51.821884710193302</c:v>
                </c:pt>
                <c:pt idx="16">
                  <c:v>55.762412809029101</c:v>
                </c:pt>
                <c:pt idx="17">
                  <c:v>57.689595239481299</c:v>
                </c:pt>
                <c:pt idx="18">
                  <c:v>57.689595239482003</c:v>
                </c:pt>
                <c:pt idx="19">
                  <c:v>60.508300736819201</c:v>
                </c:pt>
                <c:pt idx="20">
                  <c:v>61.9682501931781</c:v>
                </c:pt>
                <c:pt idx="21">
                  <c:v>62.670620708779502</c:v>
                </c:pt>
                <c:pt idx="22">
                  <c:v>62.936580495250702</c:v>
                </c:pt>
                <c:pt idx="23">
                  <c:v>62.949890554176598</c:v>
                </c:pt>
                <c:pt idx="24">
                  <c:v>62.820660749402997</c:v>
                </c:pt>
                <c:pt idx="25">
                  <c:v>62.616466532278203</c:v>
                </c:pt>
                <c:pt idx="26">
                  <c:v>62.378955241769802</c:v>
                </c:pt>
                <c:pt idx="27">
                  <c:v>62.1334402466412</c:v>
                </c:pt>
                <c:pt idx="28">
                  <c:v>61.894792785008804</c:v>
                </c:pt>
                <c:pt idx="29">
                  <c:v>61.671206793279701</c:v>
                </c:pt>
                <c:pt idx="30">
                  <c:v>61.466654579962899</c:v>
                </c:pt>
                <c:pt idx="31">
                  <c:v>61.282498222488599</c:v>
                </c:pt>
                <c:pt idx="32">
                  <c:v>61.1185425305164</c:v>
                </c:pt>
                <c:pt idx="33">
                  <c:v>60.9737152540783</c:v>
                </c:pt>
                <c:pt idx="34">
                  <c:v>60.846498840913803</c:v>
                </c:pt>
                <c:pt idx="35">
                  <c:v>60.735197904910898</c:v>
                </c:pt>
                <c:pt idx="36">
                  <c:v>60.638099357576003</c:v>
                </c:pt>
                <c:pt idx="37">
                  <c:v>60.553563468445901</c:v>
                </c:pt>
                <c:pt idx="38">
                  <c:v>60.480071296460501</c:v>
                </c:pt>
                <c:pt idx="39">
                  <c:v>60.416245200864203</c:v>
                </c:pt>
                <c:pt idx="40">
                  <c:v>60.360853256291897</c:v>
                </c:pt>
                <c:pt idx="41">
                  <c:v>60.312804479460098</c:v>
                </c:pt>
                <c:pt idx="42">
                  <c:v>60.271139198578403</c:v>
                </c:pt>
                <c:pt idx="43">
                  <c:v>60.235017222994799</c:v>
                </c:pt>
                <c:pt idx="44">
                  <c:v>60.203705397206498</c:v>
                </c:pt>
                <c:pt idx="45">
                  <c:v>60.176565444457303</c:v>
                </c:pt>
                <c:pt idx="46">
                  <c:v>60.153042582564403</c:v>
                </c:pt>
                <c:pt idx="47">
                  <c:v>60.132655136801198</c:v>
                </c:pt>
                <c:pt idx="48">
                  <c:v>60.1149852215243</c:v>
                </c:pt>
                <c:pt idx="49">
                  <c:v>60.099670474786699</c:v>
                </c:pt>
                <c:pt idx="50">
                  <c:v>60.086396783340597</c:v>
                </c:pt>
                <c:pt idx="51">
                  <c:v>60.074891913248003</c:v>
                </c:pt>
                <c:pt idx="52">
                  <c:v>60.064919953706998</c:v>
                </c:pt>
                <c:pt idx="53">
                  <c:v>60.0562764824084</c:v>
                </c:pt>
                <c:pt idx="54">
                  <c:v>60.052396612698601</c:v>
                </c:pt>
              </c:numCache>
            </c:numRef>
          </c:yVal>
          <c:smooth val="0"/>
          <c:extLst>
            <c:ext xmlns:c16="http://schemas.microsoft.com/office/drawing/2014/chart" uri="{C3380CC4-5D6E-409C-BE32-E72D297353CC}">
              <c16:uniqueId val="{00000001-4950-4EB9-B693-F28961798B25}"/>
            </c:ext>
          </c:extLst>
        </c:ser>
        <c:ser>
          <c:idx val="7"/>
          <c:order val="2"/>
          <c:tx>
            <c:v>alpha 16</c:v>
          </c:tx>
          <c:spPr>
            <a:ln>
              <a:solidFill>
                <a:srgbClr val="FFFF00"/>
              </a:solidFill>
            </a:ln>
          </c:spPr>
          <c:marker>
            <c:symbol val="none"/>
          </c:marker>
          <c:xVal>
            <c:numRef>
              <c:f>'v t plot'!$I$1:$I$55</c:f>
              <c:numCache>
                <c:formatCode>0.00E+00</c:formatCode>
                <c:ptCount val="55"/>
                <c:pt idx="0" formatCode="General">
                  <c:v>0</c:v>
                </c:pt>
                <c:pt idx="1">
                  <c:v>3.15544362088405E-30</c:v>
                </c:pt>
                <c:pt idx="2">
                  <c:v>6.3653255013251796E-30</c:v>
                </c:pt>
                <c:pt idx="3" formatCode="General">
                  <c:v>0.6</c:v>
                </c:pt>
                <c:pt idx="4" formatCode="General">
                  <c:v>1.2</c:v>
                </c:pt>
                <c:pt idx="5" formatCode="General">
                  <c:v>1.8</c:v>
                </c:pt>
                <c:pt idx="6" formatCode="General">
                  <c:v>2.4</c:v>
                </c:pt>
                <c:pt idx="7" formatCode="General">
                  <c:v>3</c:v>
                </c:pt>
                <c:pt idx="8" formatCode="General">
                  <c:v>3.6</c:v>
                </c:pt>
                <c:pt idx="9" formatCode="General">
                  <c:v>4.2</c:v>
                </c:pt>
                <c:pt idx="10" formatCode="General">
                  <c:v>4.8</c:v>
                </c:pt>
                <c:pt idx="11" formatCode="General">
                  <c:v>5.4</c:v>
                </c:pt>
                <c:pt idx="12" formatCode="General">
                  <c:v>6</c:v>
                </c:pt>
                <c:pt idx="13" formatCode="General">
                  <c:v>6.6</c:v>
                </c:pt>
                <c:pt idx="14" formatCode="General">
                  <c:v>7.2</c:v>
                </c:pt>
                <c:pt idx="15" formatCode="General">
                  <c:v>7.8</c:v>
                </c:pt>
                <c:pt idx="16" formatCode="General">
                  <c:v>8.4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12.9</c:v>
                </c:pt>
                <c:pt idx="26" formatCode="General">
                  <c:v>13.5</c:v>
                </c:pt>
                <c:pt idx="27" formatCode="General">
                  <c:v>14.1</c:v>
                </c:pt>
                <c:pt idx="28" formatCode="General">
                  <c:v>14.7</c:v>
                </c:pt>
                <c:pt idx="29" formatCode="General">
                  <c:v>15.3</c:v>
                </c:pt>
                <c:pt idx="30" formatCode="General">
                  <c:v>15.9</c:v>
                </c:pt>
                <c:pt idx="31" formatCode="General">
                  <c:v>16.5</c:v>
                </c:pt>
                <c:pt idx="32" formatCode="General">
                  <c:v>17.100000000000001</c:v>
                </c:pt>
                <c:pt idx="33" formatCode="General">
                  <c:v>17.7</c:v>
                </c:pt>
                <c:pt idx="34" formatCode="General">
                  <c:v>18.3</c:v>
                </c:pt>
                <c:pt idx="35" formatCode="General">
                  <c:v>18.899999999999999</c:v>
                </c:pt>
                <c:pt idx="36" formatCode="General">
                  <c:v>19.5</c:v>
                </c:pt>
                <c:pt idx="37" formatCode="General">
                  <c:v>20.100000000000001</c:v>
                </c:pt>
                <c:pt idx="38" formatCode="General">
                  <c:v>20.7</c:v>
                </c:pt>
                <c:pt idx="39" formatCode="General">
                  <c:v>21.3</c:v>
                </c:pt>
                <c:pt idx="40" formatCode="General">
                  <c:v>21.9</c:v>
                </c:pt>
                <c:pt idx="41" formatCode="General">
                  <c:v>22.5</c:v>
                </c:pt>
                <c:pt idx="42" formatCode="General">
                  <c:v>23.1</c:v>
                </c:pt>
                <c:pt idx="43" formatCode="General">
                  <c:v>23.7</c:v>
                </c:pt>
                <c:pt idx="44" formatCode="General">
                  <c:v>24.3</c:v>
                </c:pt>
                <c:pt idx="45" formatCode="General">
                  <c:v>24.9</c:v>
                </c:pt>
                <c:pt idx="46" formatCode="General">
                  <c:v>25.5</c:v>
                </c:pt>
                <c:pt idx="47" formatCode="General">
                  <c:v>26.1</c:v>
                </c:pt>
                <c:pt idx="48" formatCode="General">
                  <c:v>26.7</c:v>
                </c:pt>
                <c:pt idx="49" formatCode="General">
                  <c:v>27.3</c:v>
                </c:pt>
                <c:pt idx="50" formatCode="General">
                  <c:v>27.9</c:v>
                </c:pt>
                <c:pt idx="51" formatCode="General">
                  <c:v>28.5</c:v>
                </c:pt>
                <c:pt idx="52" formatCode="General">
                  <c:v>29.1</c:v>
                </c:pt>
                <c:pt idx="53" formatCode="General">
                  <c:v>29.7</c:v>
                </c:pt>
                <c:pt idx="54" formatCode="General">
                  <c:v>30</c:v>
                </c:pt>
              </c:numCache>
            </c:numRef>
          </c:xVal>
          <c:yVal>
            <c:numRef>
              <c:f>'v t plot'!$J$1:$J$55</c:f>
              <c:numCache>
                <c:formatCode>General</c:formatCode>
                <c:ptCount val="55"/>
                <c:pt idx="0">
                  <c:v>0</c:v>
                </c:pt>
                <c:pt idx="1">
                  <c:v>0</c:v>
                </c:pt>
                <c:pt idx="2" formatCode="0.00E+00">
                  <c:v>9.5910844854296007E-59</c:v>
                </c:pt>
                <c:pt idx="3">
                  <c:v>0.96188829152021205</c:v>
                </c:pt>
                <c:pt idx="4">
                  <c:v>3.61981098878281</c:v>
                </c:pt>
                <c:pt idx="5">
                  <c:v>7.5431136364470301</c:v>
                </c:pt>
                <c:pt idx="6">
                  <c:v>12.222029035217901</c:v>
                </c:pt>
                <c:pt idx="7">
                  <c:v>17.153189856960299</c:v>
                </c:pt>
                <c:pt idx="8">
                  <c:v>22.0122659207995</c:v>
                </c:pt>
                <c:pt idx="9">
                  <c:v>26.674604798810702</c:v>
                </c:pt>
                <c:pt idx="10">
                  <c:v>31.129847754052602</c:v>
                </c:pt>
                <c:pt idx="11">
                  <c:v>35.403974685402297</c:v>
                </c:pt>
                <c:pt idx="12">
                  <c:v>39.521169116481801</c:v>
                </c:pt>
                <c:pt idx="13">
                  <c:v>43.491388827764197</c:v>
                </c:pt>
                <c:pt idx="14">
                  <c:v>47.307556001371204</c:v>
                </c:pt>
                <c:pt idx="15">
                  <c:v>50.944411719868498</c:v>
                </c:pt>
                <c:pt idx="16">
                  <c:v>54.356697122209397</c:v>
                </c:pt>
                <c:pt idx="17">
                  <c:v>55.9587136902311</c:v>
                </c:pt>
                <c:pt idx="18">
                  <c:v>55.958713690231697</c:v>
                </c:pt>
                <c:pt idx="19">
                  <c:v>58.245647348868502</c:v>
                </c:pt>
                <c:pt idx="20">
                  <c:v>59.492802496336601</c:v>
                </c:pt>
                <c:pt idx="21">
                  <c:v>60.207334723000699</c:v>
                </c:pt>
                <c:pt idx="22">
                  <c:v>60.621563818163402</c:v>
                </c:pt>
                <c:pt idx="23">
                  <c:v>60.855744521703201</c:v>
                </c:pt>
                <c:pt idx="24">
                  <c:v>60.977807037668697</c:v>
                </c:pt>
                <c:pt idx="25">
                  <c:v>61.028603131794704</c:v>
                </c:pt>
                <c:pt idx="26">
                  <c:v>61.033820959508802</c:v>
                </c:pt>
                <c:pt idx="27">
                  <c:v>61.010124341020003</c:v>
                </c:pt>
                <c:pt idx="28">
                  <c:v>60.968548942042098</c:v>
                </c:pt>
                <c:pt idx="29">
                  <c:v>60.916493055523603</c:v>
                </c:pt>
                <c:pt idx="30">
                  <c:v>60.858940900141299</c:v>
                </c:pt>
                <c:pt idx="31">
                  <c:v>60.799243380537902</c:v>
                </c:pt>
                <c:pt idx="32">
                  <c:v>60.739631574615103</c:v>
                </c:pt>
                <c:pt idx="33">
                  <c:v>60.681562372263997</c:v>
                </c:pt>
                <c:pt idx="34">
                  <c:v>60.625955245625597</c:v>
                </c:pt>
                <c:pt idx="35">
                  <c:v>60.573356539989902</c:v>
                </c:pt>
                <c:pt idx="36">
                  <c:v>60.524054508663298</c:v>
                </c:pt>
                <c:pt idx="37">
                  <c:v>60.478160339402599</c:v>
                </c:pt>
                <c:pt idx="38">
                  <c:v>60.435665417917399</c:v>
                </c:pt>
                <c:pt idx="39">
                  <c:v>60.396481840596898</c:v>
                </c:pt>
                <c:pt idx="40">
                  <c:v>60.360471044655</c:v>
                </c:pt>
                <c:pt idx="41">
                  <c:v>60.3274639723587</c:v>
                </c:pt>
                <c:pt idx="42">
                  <c:v>60.297275186904898</c:v>
                </c:pt>
                <c:pt idx="43">
                  <c:v>60.269712660955598</c:v>
                </c:pt>
                <c:pt idx="44">
                  <c:v>60.2445844684555</c:v>
                </c:pt>
                <c:pt idx="45">
                  <c:v>60.221703262571502</c:v>
                </c:pt>
                <c:pt idx="46">
                  <c:v>60.2008891745783</c:v>
                </c:pt>
                <c:pt idx="47">
                  <c:v>60.181971590905498</c:v>
                </c:pt>
                <c:pt idx="48">
                  <c:v>60.164790137962697</c:v>
                </c:pt>
                <c:pt idx="49">
                  <c:v>60.149195112461101</c:v>
                </c:pt>
                <c:pt idx="50">
                  <c:v>60.135047528621001</c:v>
                </c:pt>
                <c:pt idx="51">
                  <c:v>60.122218905706802</c:v>
                </c:pt>
                <c:pt idx="52">
                  <c:v>60.110590884612698</c:v>
                </c:pt>
                <c:pt idx="53">
                  <c:v>60.100054737060702</c:v>
                </c:pt>
                <c:pt idx="54">
                  <c:v>60.095164636436301</c:v>
                </c:pt>
              </c:numCache>
            </c:numRef>
          </c:yVal>
          <c:smooth val="0"/>
          <c:extLst>
            <c:ext xmlns:c16="http://schemas.microsoft.com/office/drawing/2014/chart" uri="{C3380CC4-5D6E-409C-BE32-E72D297353CC}">
              <c16:uniqueId val="{00000002-4950-4EB9-B693-F28961798B25}"/>
            </c:ext>
          </c:extLst>
        </c:ser>
        <c:ser>
          <c:idx val="8"/>
          <c:order val="3"/>
          <c:tx>
            <c:v>alpha 25</c:v>
          </c:tx>
          <c:spPr>
            <a:ln>
              <a:solidFill>
                <a:srgbClr val="00B050"/>
              </a:solidFill>
            </a:ln>
          </c:spPr>
          <c:marker>
            <c:symbol val="none"/>
          </c:marker>
          <c:xVal>
            <c:numRef>
              <c:f>'v t plot'!$M$1:$M$89</c:f>
              <c:numCache>
                <c:formatCode>0.00E+00</c:formatCode>
                <c:ptCount val="89"/>
                <c:pt idx="0" formatCode="General">
                  <c:v>0</c:v>
                </c:pt>
                <c:pt idx="1">
                  <c:v>3.15544362088405E-30</c:v>
                </c:pt>
                <c:pt idx="2">
                  <c:v>9.4312087682741203E-30</c:v>
                </c:pt>
                <c:pt idx="3" formatCode="General">
                  <c:v>0.6</c:v>
                </c:pt>
                <c:pt idx="4" formatCode="General">
                  <c:v>1.09077230003919</c:v>
                </c:pt>
                <c:pt idx="5" formatCode="General">
                  <c:v>1.6907723000391901</c:v>
                </c:pt>
                <c:pt idx="6" formatCode="General">
                  <c:v>2.29077230003919</c:v>
                </c:pt>
                <c:pt idx="7" formatCode="General">
                  <c:v>2.8907723000391901</c:v>
                </c:pt>
                <c:pt idx="8" formatCode="General">
                  <c:v>3.4907723000391901</c:v>
                </c:pt>
                <c:pt idx="9" formatCode="General">
                  <c:v>4.0907723000391902</c:v>
                </c:pt>
                <c:pt idx="10" formatCode="General">
                  <c:v>4.6907723000391899</c:v>
                </c:pt>
                <c:pt idx="11" formatCode="General">
                  <c:v>5.2907723000391904</c:v>
                </c:pt>
                <c:pt idx="12" formatCode="General">
                  <c:v>5.8907723000391901</c:v>
                </c:pt>
                <c:pt idx="13" formatCode="General">
                  <c:v>6.4907723000391897</c:v>
                </c:pt>
                <c:pt idx="14" formatCode="General">
                  <c:v>7.0907723000391902</c:v>
                </c:pt>
                <c:pt idx="15" formatCode="General">
                  <c:v>7.6907723000391899</c:v>
                </c:pt>
                <c:pt idx="16" formatCode="General">
                  <c:v>8.2907723000391904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12.7307797098651</c:v>
                </c:pt>
                <c:pt idx="26" formatCode="General">
                  <c:v>13.161559419730199</c:v>
                </c:pt>
                <c:pt idx="27" formatCode="General">
                  <c:v>13.6638409210963</c:v>
                </c:pt>
                <c:pt idx="28" formatCode="General">
                  <c:v>14.1875904803249</c:v>
                </c:pt>
                <c:pt idx="29" formatCode="General">
                  <c:v>14.5362810905032</c:v>
                </c:pt>
                <c:pt idx="30" formatCode="General">
                  <c:v>14.8849717006816</c:v>
                </c:pt>
                <c:pt idx="31" formatCode="General">
                  <c:v>15.321947294704501</c:v>
                </c:pt>
                <c:pt idx="32" formatCode="General">
                  <c:v>15.813706470533299</c:v>
                </c:pt>
                <c:pt idx="33" formatCode="General">
                  <c:v>16.121118114501702</c:v>
                </c:pt>
                <c:pt idx="34" formatCode="General">
                  <c:v>16.428529758470098</c:v>
                </c:pt>
                <c:pt idx="35" formatCode="General">
                  <c:v>16.825151653335201</c:v>
                </c:pt>
                <c:pt idx="36" formatCode="General">
                  <c:v>17.279475948663801</c:v>
                </c:pt>
                <c:pt idx="37" formatCode="General">
                  <c:v>17.556428323648099</c:v>
                </c:pt>
                <c:pt idx="38" formatCode="General">
                  <c:v>17.8333806986324</c:v>
                </c:pt>
                <c:pt idx="39" formatCode="General">
                  <c:v>18.196812051866399</c:v>
                </c:pt>
                <c:pt idx="40" formatCode="General">
                  <c:v>18.6195108374305</c:v>
                </c:pt>
                <c:pt idx="41" formatCode="General">
                  <c:v>18.8752974998215</c:v>
                </c:pt>
                <c:pt idx="42" formatCode="General">
                  <c:v>19.131084162212399</c:v>
                </c:pt>
                <c:pt idx="43" formatCode="General">
                  <c:v>19.468584131340201</c:v>
                </c:pt>
                <c:pt idx="44" formatCode="General">
                  <c:v>19.8631202687565</c:v>
                </c:pt>
                <c:pt idx="45" formatCode="General">
                  <c:v>20.102435089344599</c:v>
                </c:pt>
                <c:pt idx="46" formatCode="General">
                  <c:v>20.341749909932702</c:v>
                </c:pt>
                <c:pt idx="47" formatCode="General">
                  <c:v>20.6578140871576</c:v>
                </c:pt>
                <c:pt idx="48" formatCode="General">
                  <c:v>21.028182550431101</c:v>
                </c:pt>
                <c:pt idx="49" formatCode="General">
                  <c:v>21.254318780414899</c:v>
                </c:pt>
                <c:pt idx="50" formatCode="General">
                  <c:v>21.480455010398799</c:v>
                </c:pt>
                <c:pt idx="51" formatCode="General">
                  <c:v>21.778615190479702</c:v>
                </c:pt>
                <c:pt idx="52" formatCode="General">
                  <c:v>22.128105619784399</c:v>
                </c:pt>
                <c:pt idx="53" formatCode="General">
                  <c:v>22.343248453548799</c:v>
                </c:pt>
                <c:pt idx="54" formatCode="General">
                  <c:v>22.558391287313199</c:v>
                </c:pt>
                <c:pt idx="55" formatCode="General">
                  <c:v>22.8412831348103</c:v>
                </c:pt>
                <c:pt idx="56" formatCode="General">
                  <c:v>23.1727004340405</c:v>
                </c:pt>
                <c:pt idx="57" formatCode="General">
                  <c:v>23.3784624637481</c:v>
                </c:pt>
                <c:pt idx="58" formatCode="General">
                  <c:v>23.5842244934557</c:v>
                </c:pt>
                <c:pt idx="59" formatCode="General">
                  <c:v>23.853923356785099</c:v>
                </c:pt>
                <c:pt idx="60" formatCode="General">
                  <c:v>24.1695689841881</c:v>
                </c:pt>
                <c:pt idx="61" formatCode="General">
                  <c:v>24.367168487248801</c:v>
                </c:pt>
                <c:pt idx="62" formatCode="General">
                  <c:v>24.564767990309399</c:v>
                </c:pt>
                <c:pt idx="63" formatCode="General">
                  <c:v>24.822923496476399</c:v>
                </c:pt>
                <c:pt idx="64" formatCode="General">
                  <c:v>25.1247001937293</c:v>
                </c:pt>
                <c:pt idx="65" formatCode="General">
                  <c:v>25.3150965457538</c:v>
                </c:pt>
                <c:pt idx="66" formatCode="General">
                  <c:v>25.5054928977783</c:v>
                </c:pt>
                <c:pt idx="67" formatCode="General">
                  <c:v>25.753444444272301</c:v>
                </c:pt>
                <c:pt idx="68" formatCode="General">
                  <c:v>26.042928341142701</c:v>
                </c:pt>
                <c:pt idx="69" formatCode="General">
                  <c:v>26.226895069233102</c:v>
                </c:pt>
                <c:pt idx="70" formatCode="General">
                  <c:v>26.410861797323399</c:v>
                </c:pt>
                <c:pt idx="71" formatCode="General">
                  <c:v>26.6497120097082</c:v>
                </c:pt>
                <c:pt idx="72" formatCode="General">
                  <c:v>26.9282197151365</c:v>
                </c:pt>
                <c:pt idx="73" formatCode="General">
                  <c:v>27.106394200347101</c:v>
                </c:pt>
                <c:pt idx="74" formatCode="General">
                  <c:v>27.284568685557701</c:v>
                </c:pt>
                <c:pt idx="75" formatCode="General">
                  <c:v>27.515237748058901</c:v>
                </c:pt>
                <c:pt idx="76" formatCode="General">
                  <c:v>27.783877908074199</c:v>
                </c:pt>
                <c:pt idx="77" formatCode="General">
                  <c:v>27.956794052208199</c:v>
                </c:pt>
                <c:pt idx="78" formatCode="General">
                  <c:v>28.129710196342199</c:v>
                </c:pt>
                <c:pt idx="79" formatCode="General">
                  <c:v>28.35297490284</c:v>
                </c:pt>
                <c:pt idx="80" formatCode="General">
                  <c:v>28.612689058471499</c:v>
                </c:pt>
                <c:pt idx="81" formatCode="General">
                  <c:v>28.780800337034702</c:v>
                </c:pt>
                <c:pt idx="82" formatCode="General">
                  <c:v>28.948911615597801</c:v>
                </c:pt>
                <c:pt idx="83" formatCode="General">
                  <c:v>29.165434524635401</c:v>
                </c:pt>
                <c:pt idx="84" formatCode="General">
                  <c:v>29.4170288157156</c:v>
                </c:pt>
                <c:pt idx="85" formatCode="General">
                  <c:v>29.580724856756198</c:v>
                </c:pt>
                <c:pt idx="86" formatCode="General">
                  <c:v>29.7444208977968</c:v>
                </c:pt>
                <c:pt idx="87" formatCode="General">
                  <c:v>29.954772322177</c:v>
                </c:pt>
                <c:pt idx="88" formatCode="General">
                  <c:v>30</c:v>
                </c:pt>
              </c:numCache>
            </c:numRef>
          </c:xVal>
          <c:yVal>
            <c:numRef>
              <c:f>'v t plot'!$N$1:$N$89</c:f>
              <c:numCache>
                <c:formatCode>General</c:formatCode>
                <c:ptCount val="89"/>
                <c:pt idx="0">
                  <c:v>0</c:v>
                </c:pt>
                <c:pt idx="1">
                  <c:v>0</c:v>
                </c:pt>
                <c:pt idx="2" formatCode="0.00E+00">
                  <c:v>3.8112773935321802E-58</c:v>
                </c:pt>
                <c:pt idx="3">
                  <c:v>1.43112119750078</c:v>
                </c:pt>
                <c:pt idx="4">
                  <c:v>4.2570566696562402</c:v>
                </c:pt>
                <c:pt idx="5">
                  <c:v>8.7828687230814193</c:v>
                </c:pt>
                <c:pt idx="6">
                  <c:v>13.549635328175899</c:v>
                </c:pt>
                <c:pt idx="7">
                  <c:v>18.1195575462771</c:v>
                </c:pt>
                <c:pt idx="8">
                  <c:v>22.446650550342699</c:v>
                </c:pt>
                <c:pt idx="9">
                  <c:v>26.5618546998322</c:v>
                </c:pt>
                <c:pt idx="10">
                  <c:v>30.462524594687</c:v>
                </c:pt>
                <c:pt idx="11">
                  <c:v>34.089720350758803</c:v>
                </c:pt>
                <c:pt idx="12">
                  <c:v>37.313197044686603</c:v>
                </c:pt>
                <c:pt idx="13">
                  <c:v>39.925523875815401</c:v>
                </c:pt>
                <c:pt idx="14">
                  <c:v>41.710532205260002</c:v>
                </c:pt>
                <c:pt idx="15">
                  <c:v>42.642110035398701</c:v>
                </c:pt>
                <c:pt idx="16">
                  <c:v>42.997684785108</c:v>
                </c:pt>
                <c:pt idx="17">
                  <c:v>43.104213178233302</c:v>
                </c:pt>
                <c:pt idx="18">
                  <c:v>43.104213178233302</c:v>
                </c:pt>
                <c:pt idx="19">
                  <c:v>43.140128238124497</c:v>
                </c:pt>
                <c:pt idx="20">
                  <c:v>43.160409484732703</c:v>
                </c:pt>
                <c:pt idx="21">
                  <c:v>43.174815925756803</c:v>
                </c:pt>
                <c:pt idx="22">
                  <c:v>43.185334370075097</c:v>
                </c:pt>
                <c:pt idx="23">
                  <c:v>43.190751590732901</c:v>
                </c:pt>
                <c:pt idx="24">
                  <c:v>43.182954127154801</c:v>
                </c:pt>
                <c:pt idx="25">
                  <c:v>43.204033502170297</c:v>
                </c:pt>
                <c:pt idx="26">
                  <c:v>43.215094308323998</c:v>
                </c:pt>
                <c:pt idx="27">
                  <c:v>43.215181415248502</c:v>
                </c:pt>
                <c:pt idx="28">
                  <c:v>43.194398453516399</c:v>
                </c:pt>
                <c:pt idx="29">
                  <c:v>43.223893343528701</c:v>
                </c:pt>
                <c:pt idx="30">
                  <c:v>43.235420792387103</c:v>
                </c:pt>
                <c:pt idx="31">
                  <c:v>43.235676227503902</c:v>
                </c:pt>
                <c:pt idx="32">
                  <c:v>43.209524326536197</c:v>
                </c:pt>
                <c:pt idx="33">
                  <c:v>43.2383465365888</c:v>
                </c:pt>
                <c:pt idx="34">
                  <c:v>43.248811248389003</c:v>
                </c:pt>
                <c:pt idx="35">
                  <c:v>43.248110051832597</c:v>
                </c:pt>
                <c:pt idx="36">
                  <c:v>43.218646933215801</c:v>
                </c:pt>
                <c:pt idx="37">
                  <c:v>43.248486209488803</c:v>
                </c:pt>
                <c:pt idx="38">
                  <c:v>43.258601448167298</c:v>
                </c:pt>
                <c:pt idx="39">
                  <c:v>43.257526454642097</c:v>
                </c:pt>
                <c:pt idx="40">
                  <c:v>43.227229633184102</c:v>
                </c:pt>
                <c:pt idx="41">
                  <c:v>43.256403590991901</c:v>
                </c:pt>
                <c:pt idx="42">
                  <c:v>43.266105658628298</c:v>
                </c:pt>
                <c:pt idx="43">
                  <c:v>43.264677519602202</c:v>
                </c:pt>
                <c:pt idx="44">
                  <c:v>43.234244878847797</c:v>
                </c:pt>
                <c:pt idx="45">
                  <c:v>43.262696906013097</c:v>
                </c:pt>
                <c:pt idx="46">
                  <c:v>43.272104983977599</c:v>
                </c:pt>
                <c:pt idx="47">
                  <c:v>43.270436255231402</c:v>
                </c:pt>
                <c:pt idx="48">
                  <c:v>43.240343688194102</c:v>
                </c:pt>
                <c:pt idx="49">
                  <c:v>43.267886457947803</c:v>
                </c:pt>
                <c:pt idx="50">
                  <c:v>43.277039636940899</c:v>
                </c:pt>
                <c:pt idx="51">
                  <c:v>43.275179782977702</c:v>
                </c:pt>
                <c:pt idx="52">
                  <c:v>43.245574896689398</c:v>
                </c:pt>
                <c:pt idx="53">
                  <c:v>43.272248615587401</c:v>
                </c:pt>
                <c:pt idx="54">
                  <c:v>43.281193545654197</c:v>
                </c:pt>
                <c:pt idx="55">
                  <c:v>43.279187461678802</c:v>
                </c:pt>
                <c:pt idx="56">
                  <c:v>43.250127589061798</c:v>
                </c:pt>
                <c:pt idx="57">
                  <c:v>43.275984852516999</c:v>
                </c:pt>
                <c:pt idx="58">
                  <c:v>43.284753313932001</c:v>
                </c:pt>
                <c:pt idx="59">
                  <c:v>43.282631265228403</c:v>
                </c:pt>
                <c:pt idx="60">
                  <c:v>43.254113155184498</c:v>
                </c:pt>
                <c:pt idx="61">
                  <c:v>43.279230409381</c:v>
                </c:pt>
                <c:pt idx="62">
                  <c:v>43.287849007932302</c:v>
                </c:pt>
                <c:pt idx="63">
                  <c:v>43.285634435548403</c:v>
                </c:pt>
                <c:pt idx="64">
                  <c:v>43.257633246212798</c:v>
                </c:pt>
                <c:pt idx="65">
                  <c:v>43.2820842339991</c:v>
                </c:pt>
                <c:pt idx="66">
                  <c:v>43.2905738174886</c:v>
                </c:pt>
                <c:pt idx="67">
                  <c:v>43.288284263789897</c:v>
                </c:pt>
                <c:pt idx="68">
                  <c:v>43.260765303004199</c:v>
                </c:pt>
                <c:pt idx="69">
                  <c:v>43.284619139835002</c:v>
                </c:pt>
                <c:pt idx="70">
                  <c:v>43.292996691598397</c:v>
                </c:pt>
                <c:pt idx="71">
                  <c:v>43.290645734309599</c:v>
                </c:pt>
                <c:pt idx="72">
                  <c:v>43.263572050417203</c:v>
                </c:pt>
                <c:pt idx="73">
                  <c:v>43.286890454243803</c:v>
                </c:pt>
                <c:pt idx="74">
                  <c:v>43.295169831683801</c:v>
                </c:pt>
                <c:pt idx="75">
                  <c:v>43.292768047819003</c:v>
                </c:pt>
                <c:pt idx="76">
                  <c:v>43.266103459557399</c:v>
                </c:pt>
                <c:pt idx="77">
                  <c:v>43.288940930110002</c:v>
                </c:pt>
                <c:pt idx="78">
                  <c:v>43.2971336074134</c:v>
                </c:pt>
                <c:pt idx="79">
                  <c:v>43.2946893634115</c:v>
                </c:pt>
                <c:pt idx="80">
                  <c:v>43.268399935411999</c:v>
                </c:pt>
                <c:pt idx="81">
                  <c:v>43.290804225241203</c:v>
                </c:pt>
                <c:pt idx="82">
                  <c:v>43.298919793239698</c:v>
                </c:pt>
                <c:pt idx="83">
                  <c:v>43.296439777761599</c:v>
                </c:pt>
                <c:pt idx="84">
                  <c:v>43.270494332864203</c:v>
                </c:pt>
                <c:pt idx="85">
                  <c:v>43.292507232490202</c:v>
                </c:pt>
                <c:pt idx="86">
                  <c:v>43.300553790647598</c:v>
                </c:pt>
                <c:pt idx="87">
                  <c:v>43.298043409833298</c:v>
                </c:pt>
                <c:pt idx="88">
                  <c:v>43.302165971153102</c:v>
                </c:pt>
              </c:numCache>
            </c:numRef>
          </c:yVal>
          <c:smooth val="0"/>
          <c:extLst>
            <c:ext xmlns:c16="http://schemas.microsoft.com/office/drawing/2014/chart" uri="{C3380CC4-5D6E-409C-BE32-E72D297353CC}">
              <c16:uniqueId val="{00000003-4950-4EB9-B693-F28961798B25}"/>
            </c:ext>
          </c:extLst>
        </c:ser>
        <c:ser>
          <c:idx val="9"/>
          <c:order val="4"/>
          <c:tx>
            <c:v>alpha 40</c:v>
          </c:tx>
          <c:spPr>
            <a:ln>
              <a:solidFill>
                <a:srgbClr val="0070C0"/>
              </a:solidFill>
            </a:ln>
          </c:spPr>
          <c:marker>
            <c:symbol val="none"/>
          </c:marker>
          <c:xVal>
            <c:numRef>
              <c:f>'v t plot'!$Q$1:$Q$384</c:f>
              <c:numCache>
                <c:formatCode>0.00E+00</c:formatCode>
                <c:ptCount val="384"/>
                <c:pt idx="0" formatCode="General">
                  <c:v>0</c:v>
                </c:pt>
                <c:pt idx="1">
                  <c:v>3.15544362088405E-30</c:v>
                </c:pt>
                <c:pt idx="2">
                  <c:v>8.7327808216191595E-30</c:v>
                </c:pt>
                <c:pt idx="3" formatCode="General">
                  <c:v>0.33052346984599601</c:v>
                </c:pt>
                <c:pt idx="4" formatCode="General">
                  <c:v>0.61230998219866095</c:v>
                </c:pt>
                <c:pt idx="5" formatCode="General">
                  <c:v>0.99111627400814895</c:v>
                </c:pt>
                <c:pt idx="6" formatCode="General">
                  <c:v>1.39707824258297</c:v>
                </c:pt>
                <c:pt idx="7" formatCode="General">
                  <c:v>1.89203519170868</c:v>
                </c:pt>
                <c:pt idx="8" formatCode="General">
                  <c:v>2.49203519170868</c:v>
                </c:pt>
                <c:pt idx="9" formatCode="General">
                  <c:v>3.0689764241436999</c:v>
                </c:pt>
                <c:pt idx="10" formatCode="General">
                  <c:v>3.6689764241437</c:v>
                </c:pt>
                <c:pt idx="11" formatCode="General">
                  <c:v>4.2689764241437</c:v>
                </c:pt>
                <c:pt idx="12" formatCode="General">
                  <c:v>4.7469148287336198</c:v>
                </c:pt>
                <c:pt idx="13" formatCode="General">
                  <c:v>5.2248532333235502</c:v>
                </c:pt>
                <c:pt idx="14" formatCode="General">
                  <c:v>5.6381031056923003</c:v>
                </c:pt>
                <c:pt idx="15" formatCode="General">
                  <c:v>6.0294913811022699</c:v>
                </c:pt>
                <c:pt idx="16" formatCode="General">
                  <c:v>6.4066372669321803</c:v>
                </c:pt>
                <c:pt idx="17" formatCode="General">
                  <c:v>6.6485430171640401</c:v>
                </c:pt>
                <c:pt idx="18" formatCode="General">
                  <c:v>6.8904487673958998</c:v>
                </c:pt>
                <c:pt idx="19" formatCode="General">
                  <c:v>7.1767192264766697</c:v>
                </c:pt>
                <c:pt idx="20" formatCode="General">
                  <c:v>7.3766398155741797</c:v>
                </c:pt>
                <c:pt idx="21" formatCode="General">
                  <c:v>7.5765604046716897</c:v>
                </c:pt>
                <c:pt idx="22" formatCode="General">
                  <c:v>7.80084618506275</c:v>
                </c:pt>
                <c:pt idx="23" formatCode="General">
                  <c:v>7.9634177961572599</c:v>
                </c:pt>
                <c:pt idx="24" formatCode="General">
                  <c:v>8.1259894072517707</c:v>
                </c:pt>
                <c:pt idx="25" formatCode="General">
                  <c:v>8.3103948247093999</c:v>
                </c:pt>
                <c:pt idx="26" formatCode="General">
                  <c:v>8.4928531542273795</c:v>
                </c:pt>
                <c:pt idx="27" formatCode="General">
                  <c:v>8.6411982491617607</c:v>
                </c:pt>
                <c:pt idx="28" formatCode="General">
                  <c:v>8.6999999999998892</c:v>
                </c:pt>
                <c:pt idx="29" formatCode="General">
                  <c:v>8.6999999999999993</c:v>
                </c:pt>
                <c:pt idx="30" formatCode="General">
                  <c:v>8.7000000000001094</c:v>
                </c:pt>
                <c:pt idx="31" formatCode="General">
                  <c:v>8.8193345499170892</c:v>
                </c:pt>
                <c:pt idx="32" formatCode="General">
                  <c:v>8.9386690998340601</c:v>
                </c:pt>
                <c:pt idx="33" formatCode="General">
                  <c:v>9.1675885112435296</c:v>
                </c:pt>
                <c:pt idx="34" formatCode="General">
                  <c:v>9.2883834791734401</c:v>
                </c:pt>
                <c:pt idx="35" formatCode="General">
                  <c:v>9.4091784471033506</c:v>
                </c:pt>
                <c:pt idx="36" formatCode="General">
                  <c:v>9.5617293784677706</c:v>
                </c:pt>
                <c:pt idx="37" formatCode="General">
                  <c:v>9.6897917242815996</c:v>
                </c:pt>
                <c:pt idx="38" formatCode="General">
                  <c:v>9.8178540700954304</c:v>
                </c:pt>
                <c:pt idx="39" formatCode="General">
                  <c:v>9.9493496239448191</c:v>
                </c:pt>
                <c:pt idx="40" formatCode="General">
                  <c:v>10.076054790145699</c:v>
                </c:pt>
                <c:pt idx="41" formatCode="General">
                  <c:v>10.193482870544701</c:v>
                </c:pt>
                <c:pt idx="42" formatCode="General">
                  <c:v>10.306238840648399</c:v>
                </c:pt>
                <c:pt idx="43" formatCode="General">
                  <c:v>10.4223678117314</c:v>
                </c:pt>
                <c:pt idx="44" formatCode="General">
                  <c:v>10.5445630220464</c:v>
                </c:pt>
                <c:pt idx="45" formatCode="General">
                  <c:v>10.6664372164584</c:v>
                </c:pt>
                <c:pt idx="46" formatCode="General">
                  <c:v>10.779989797299899</c:v>
                </c:pt>
                <c:pt idx="47" formatCode="General">
                  <c:v>10.885800813481699</c:v>
                </c:pt>
                <c:pt idx="48" formatCode="General">
                  <c:v>10.9917472078101</c:v>
                </c:pt>
                <c:pt idx="49" formatCode="General">
                  <c:v>11.1042337267978</c:v>
                </c:pt>
                <c:pt idx="50" formatCode="General">
                  <c:v>11.220816894702001</c:v>
                </c:pt>
                <c:pt idx="51" formatCode="General">
                  <c:v>11.332204941796499</c:v>
                </c:pt>
                <c:pt idx="52" formatCode="General">
                  <c:v>11.434132621907899</c:v>
                </c:pt>
                <c:pt idx="53" formatCode="General">
                  <c:v>11.532219531565399</c:v>
                </c:pt>
                <c:pt idx="54" formatCode="General">
                  <c:v>11.635082168962599</c:v>
                </c:pt>
                <c:pt idx="55" formatCode="General">
                  <c:v>11.745047917084801</c:v>
                </c:pt>
                <c:pt idx="56" formatCode="General">
                  <c:v>11.854538223318199</c:v>
                </c:pt>
                <c:pt idx="57" formatCode="General">
                  <c:v>11.9550453193752</c:v>
                </c:pt>
                <c:pt idx="58" formatCode="General">
                  <c:v>12.048013952261501</c:v>
                </c:pt>
                <c:pt idx="59" formatCode="General">
                  <c:v>12.142233262019801</c:v>
                </c:pt>
                <c:pt idx="60" formatCode="General">
                  <c:v>12.2442446165054</c:v>
                </c:pt>
                <c:pt idx="61" formatCode="General">
                  <c:v>12.350712670132101</c:v>
                </c:pt>
                <c:pt idx="62" formatCode="General">
                  <c:v>12.4512379788716</c:v>
                </c:pt>
                <c:pt idx="63" formatCode="General">
                  <c:v>12.5418921510228</c:v>
                </c:pt>
                <c:pt idx="64" formatCode="General">
                  <c:v>12.629368500021901</c:v>
                </c:pt>
                <c:pt idx="65" formatCode="General">
                  <c:v>12.722856259150801</c:v>
                </c:pt>
                <c:pt idx="66" formatCode="General">
                  <c:v>12.824295735273299</c:v>
                </c:pt>
                <c:pt idx="67" formatCode="General">
                  <c:v>12.9248546898684</c:v>
                </c:pt>
                <c:pt idx="68" formatCode="General">
                  <c:v>13.015586860045101</c:v>
                </c:pt>
                <c:pt idx="69" formatCode="General">
                  <c:v>13.098887456301201</c:v>
                </c:pt>
                <c:pt idx="70" formatCode="General">
                  <c:v>13.1844395694438</c:v>
                </c:pt>
                <c:pt idx="71" formatCode="General">
                  <c:v>13.278894851175099</c:v>
                </c:pt>
                <c:pt idx="72" formatCode="General">
                  <c:v>13.3779931190205</c:v>
                </c:pt>
                <c:pt idx="73" formatCode="General">
                  <c:v>13.470241861423199</c:v>
                </c:pt>
                <c:pt idx="74" formatCode="General">
                  <c:v>13.552159005633101</c:v>
                </c:pt>
                <c:pt idx="75" formatCode="General">
                  <c:v>13.631497247637601</c:v>
                </c:pt>
                <c:pt idx="76" formatCode="General">
                  <c:v>13.717964232461201</c:v>
                </c:pt>
                <c:pt idx="77" formatCode="General">
                  <c:v>13.813095531947299</c:v>
                </c:pt>
                <c:pt idx="78" formatCode="General">
                  <c:v>13.906804871881</c:v>
                </c:pt>
                <c:pt idx="79" formatCode="General">
                  <c:v>13.989812112195199</c:v>
                </c:pt>
                <c:pt idx="80" formatCode="General">
                  <c:v>14.0654886959418</c:v>
                </c:pt>
                <c:pt idx="81" formatCode="General">
                  <c:v>14.1443272731542</c:v>
                </c:pt>
                <c:pt idx="82" formatCode="General">
                  <c:v>14.233042387502399</c:v>
                </c:pt>
                <c:pt idx="83" formatCode="General">
                  <c:v>14.3264673568597</c:v>
                </c:pt>
                <c:pt idx="84" formatCode="General">
                  <c:v>14.4121033095537</c:v>
                </c:pt>
                <c:pt idx="85" formatCode="General">
                  <c:v>14.486994620206699</c:v>
                </c:pt>
                <c:pt idx="86" formatCode="General">
                  <c:v>14.5598621698679</c:v>
                </c:pt>
                <c:pt idx="87" formatCode="General">
                  <c:v>14.6408361035908</c:v>
                </c:pt>
                <c:pt idx="88" formatCode="General">
                  <c:v>14.731053972482099</c:v>
                </c:pt>
                <c:pt idx="89" formatCode="General">
                  <c:v>14.819261241509199</c:v>
                </c:pt>
                <c:pt idx="90" formatCode="General">
                  <c:v>14.895969178911701</c:v>
                </c:pt>
                <c:pt idx="91" formatCode="General">
                  <c:v>14.9654740213888</c:v>
                </c:pt>
                <c:pt idx="92" formatCode="General">
                  <c:v>15.0389362575314</c:v>
                </c:pt>
                <c:pt idx="93" formatCode="General">
                  <c:v>15.123079064753499</c:v>
                </c:pt>
                <c:pt idx="94" formatCode="General">
                  <c:v>15.2119170863585</c:v>
                </c:pt>
                <c:pt idx="95" formatCode="General">
                  <c:v>15.2921045910469</c:v>
                </c:pt>
                <c:pt idx="96" formatCode="General">
                  <c:v>15.3612387223044</c:v>
                </c:pt>
                <c:pt idx="97" formatCode="General">
                  <c:v>15.428845169560599</c:v>
                </c:pt>
                <c:pt idx="98" formatCode="General">
                  <c:v>15.505352308874601</c:v>
                </c:pt>
                <c:pt idx="99" formatCode="General">
                  <c:v>15.591540681998</c:v>
                </c:pt>
                <c:pt idx="100" formatCode="General">
                  <c:v>15.6751665869077</c:v>
                </c:pt>
                <c:pt idx="101" formatCode="General">
                  <c:v>15.7466561267619</c:v>
                </c:pt>
                <c:pt idx="102" formatCode="General">
                  <c:v>15.8110990534656</c:v>
                </c:pt>
                <c:pt idx="103" formatCode="General">
                  <c:v>15.880141155041199</c:v>
                </c:pt>
                <c:pt idx="104" formatCode="General">
                  <c:v>15.9604644369693</c:v>
                </c:pt>
                <c:pt idx="105" formatCode="General">
                  <c:v>16.045422397317498</c:v>
                </c:pt>
                <c:pt idx="106" formatCode="General">
                  <c:v>16.121037427376699</c:v>
                </c:pt>
                <c:pt idx="107" formatCode="General">
                  <c:v>16.185420315551099</c:v>
                </c:pt>
                <c:pt idx="108" formatCode="General">
                  <c:v>16.248686755328499</c:v>
                </c:pt>
                <c:pt idx="109" formatCode="General">
                  <c:v>16.321428222600598</c:v>
                </c:pt>
                <c:pt idx="110" formatCode="General">
                  <c:v>16.4041413200923</c:v>
                </c:pt>
                <c:pt idx="111" formatCode="General">
                  <c:v>16.483847453777202</c:v>
                </c:pt>
                <c:pt idx="112" formatCode="General">
                  <c:v>16.550988270285799</c:v>
                </c:pt>
                <c:pt idx="113" formatCode="General">
                  <c:v>16.6112551199789</c:v>
                </c:pt>
                <c:pt idx="114" formatCode="General">
                  <c:v>16.676580795010299</c:v>
                </c:pt>
                <c:pt idx="115" formatCode="General">
                  <c:v>16.753568818872601</c:v>
                </c:pt>
                <c:pt idx="116" formatCode="General">
                  <c:v>16.835117137022099</c:v>
                </c:pt>
                <c:pt idx="117" formatCode="General">
                  <c:v>16.906854393946801</c:v>
                </c:pt>
                <c:pt idx="118" formatCode="General">
                  <c:v>16.967310011804202</c:v>
                </c:pt>
                <c:pt idx="119" formatCode="General">
                  <c:v>17.0269567192029</c:v>
                </c:pt>
                <c:pt idx="120" formatCode="General">
                  <c:v>17.096421984787799</c:v>
                </c:pt>
                <c:pt idx="121" formatCode="General">
                  <c:v>17.1760100233804</c:v>
                </c:pt>
                <c:pt idx="122" formatCode="General">
                  <c:v>17.252296024271399</c:v>
                </c:pt>
                <c:pt idx="123" formatCode="General">
                  <c:v>17.315804810156902</c:v>
                </c:pt>
                <c:pt idx="124" formatCode="General">
                  <c:v>17.372612701192399</c:v>
                </c:pt>
                <c:pt idx="125" formatCode="General">
                  <c:v>17.434752590659699</c:v>
                </c:pt>
                <c:pt idx="126" formatCode="General">
                  <c:v>17.508727443685601</c:v>
                </c:pt>
                <c:pt idx="127" formatCode="General">
                  <c:v>17.5871968199592</c:v>
                </c:pt>
                <c:pt idx="128" formatCode="General">
                  <c:v>17.655621378499202</c:v>
                </c:pt>
                <c:pt idx="129" formatCode="General">
                  <c:v>17.7128247147038</c:v>
                </c:pt>
                <c:pt idx="130" formatCode="General">
                  <c:v>17.769420339946102</c:v>
                </c:pt>
                <c:pt idx="131" formatCode="General">
                  <c:v>17.835967284232499</c:v>
                </c:pt>
                <c:pt idx="132" formatCode="General">
                  <c:v>17.912668918907301</c:v>
                </c:pt>
                <c:pt idx="133" formatCode="General">
                  <c:v>17.985929301015599</c:v>
                </c:pt>
                <c:pt idx="134" formatCode="General">
                  <c:v>18.0463934997513</c:v>
                </c:pt>
                <c:pt idx="135" formatCode="General">
                  <c:v>18.1003189729574</c:v>
                </c:pt>
                <c:pt idx="136" formatCode="General">
                  <c:v>18.159683788963299</c:v>
                </c:pt>
                <c:pt idx="137" formatCode="General">
                  <c:v>18.230881357065801</c:v>
                </c:pt>
                <c:pt idx="138" formatCode="General">
                  <c:v>18.306526457593002</c:v>
                </c:pt>
                <c:pt idx="139" formatCode="General">
                  <c:v>18.372099212907401</c:v>
                </c:pt>
                <c:pt idx="140" formatCode="General">
                  <c:v>18.426593252575401</c:v>
                </c:pt>
                <c:pt idx="141" formatCode="General">
                  <c:v>18.480587243950399</c:v>
                </c:pt>
                <c:pt idx="142" formatCode="General">
                  <c:v>18.544496145351001</c:v>
                </c:pt>
                <c:pt idx="143" formatCode="General">
                  <c:v>18.6184994822096</c:v>
                </c:pt>
                <c:pt idx="144" formatCode="General">
                  <c:v>18.689056560046801</c:v>
                </c:pt>
                <c:pt idx="145" formatCode="General">
                  <c:v>18.746948551398699</c:v>
                </c:pt>
                <c:pt idx="146" formatCode="General">
                  <c:v>18.798448178012499</c:v>
                </c:pt>
                <c:pt idx="147" formatCode="General">
                  <c:v>18.8553647258876</c:v>
                </c:pt>
                <c:pt idx="148" formatCode="General">
                  <c:v>18.923981555593901</c:v>
                </c:pt>
                <c:pt idx="149" formatCode="General">
                  <c:v>18.997018000487401</c:v>
                </c:pt>
                <c:pt idx="150" formatCode="General">
                  <c:v>19.060112249586499</c:v>
                </c:pt>
                <c:pt idx="151" formatCode="General">
                  <c:v>19.112324701192598</c:v>
                </c:pt>
                <c:pt idx="152" formatCode="General">
                  <c:v>19.164072504026301</c:v>
                </c:pt>
                <c:pt idx="153" formatCode="General">
                  <c:v>19.225578083439</c:v>
                </c:pt>
                <c:pt idx="154" formatCode="General">
                  <c:v>19.297053204229599</c:v>
                </c:pt>
                <c:pt idx="155" formatCode="General">
                  <c:v>19.365176478308801</c:v>
                </c:pt>
                <c:pt idx="156" formatCode="General">
                  <c:v>19.420869264801699</c:v>
                </c:pt>
                <c:pt idx="157" formatCode="General">
                  <c:v>19.470300158932702</c:v>
                </c:pt>
                <c:pt idx="158" formatCode="General">
                  <c:v>19.5250351732324</c:v>
                </c:pt>
                <c:pt idx="159" formatCode="General">
                  <c:v>19.5912513133689</c:v>
                </c:pt>
                <c:pt idx="160" formatCode="General">
                  <c:v>19.661873449811999</c:v>
                </c:pt>
                <c:pt idx="161" formatCode="General">
                  <c:v>19.722789904018999</c:v>
                </c:pt>
                <c:pt idx="162" formatCode="General">
                  <c:v>19.773052965350701</c:v>
                </c:pt>
                <c:pt idx="163" formatCode="General">
                  <c:v>19.822836862521701</c:v>
                </c:pt>
                <c:pt idx="164" formatCode="General">
                  <c:v>19.882144652159599</c:v>
                </c:pt>
                <c:pt idx="165" formatCode="General">
                  <c:v>19.951256109046199</c:v>
                </c:pt>
                <c:pt idx="166" formatCode="General">
                  <c:v>20.017174465495</c:v>
                </c:pt>
                <c:pt idx="167" formatCode="General">
                  <c:v>20.070959983227102</c:v>
                </c:pt>
                <c:pt idx="168" formatCode="General">
                  <c:v>20.118600366862498</c:v>
                </c:pt>
                <c:pt idx="169" formatCode="General">
                  <c:v>20.171375957047601</c:v>
                </c:pt>
                <c:pt idx="170" formatCode="General">
                  <c:v>20.235362548272999</c:v>
                </c:pt>
                <c:pt idx="171" formatCode="General">
                  <c:v>20.303750062840699</c:v>
                </c:pt>
                <c:pt idx="172" formatCode="General">
                  <c:v>20.362731382316099</c:v>
                </c:pt>
                <c:pt idx="173" formatCode="General">
                  <c:v>20.411302330458799</c:v>
                </c:pt>
                <c:pt idx="174" formatCode="General">
                  <c:v>20.459348505592999</c:v>
                </c:pt>
                <c:pt idx="175" formatCode="General">
                  <c:v>20.516642133165899</c:v>
                </c:pt>
                <c:pt idx="176" formatCode="General">
                  <c:v>20.583550654484501</c:v>
                </c:pt>
                <c:pt idx="177" formatCode="General">
                  <c:v>20.647460671208499</c:v>
                </c:pt>
                <c:pt idx="178" formatCode="General">
                  <c:v>20.6995679467889</c:v>
                </c:pt>
                <c:pt idx="179" formatCode="General">
                  <c:v>20.7456357510485</c:v>
                </c:pt>
                <c:pt idx="180" formatCode="General">
                  <c:v>20.796639588599</c:v>
                </c:pt>
                <c:pt idx="181" formatCode="General">
                  <c:v>20.858559340344499</c:v>
                </c:pt>
                <c:pt idx="182" formatCode="General">
                  <c:v>20.9248788189071</c:v>
                </c:pt>
                <c:pt idx="183" formatCode="General">
                  <c:v>20.9821225662843</c:v>
                </c:pt>
                <c:pt idx="184" formatCode="General">
                  <c:v>21.0292021795747</c:v>
                </c:pt>
                <c:pt idx="185" formatCode="General">
                  <c:v>21.0756941535438</c:v>
                </c:pt>
                <c:pt idx="186" formatCode="General">
                  <c:v>21.131138500594201</c:v>
                </c:pt>
                <c:pt idx="187" formatCode="General">
                  <c:v>21.195998762219599</c:v>
                </c:pt>
                <c:pt idx="188" formatCode="General">
                  <c:v>21.2580707332632</c:v>
                </c:pt>
                <c:pt idx="189" formatCode="General">
                  <c:v>21.308681497575702</c:v>
                </c:pt>
                <c:pt idx="190" formatCode="General">
                  <c:v>21.353349605567001</c:v>
                </c:pt>
                <c:pt idx="191" formatCode="General">
                  <c:v>21.4027419785807</c:v>
                </c:pt>
                <c:pt idx="192" formatCode="General">
                  <c:v>21.462747586122202</c:v>
                </c:pt>
                <c:pt idx="193" formatCode="General">
                  <c:v>21.527152511312401</c:v>
                </c:pt>
                <c:pt idx="194" formatCode="General">
                  <c:v>21.582821706124001</c:v>
                </c:pt>
                <c:pt idx="195" formatCode="General">
                  <c:v>21.628569042186399</c:v>
                </c:pt>
                <c:pt idx="196" formatCode="General">
                  <c:v>21.673657883696698</c:v>
                </c:pt>
                <c:pt idx="197" formatCode="General">
                  <c:v>21.7274008224522</c:v>
                </c:pt>
                <c:pt idx="198" formatCode="General">
                  <c:v>21.790358832902001</c:v>
                </c:pt>
                <c:pt idx="199" formatCode="General">
                  <c:v>21.850741329353902</c:v>
                </c:pt>
                <c:pt idx="200" formatCode="General">
                  <c:v>21.9000022257976</c:v>
                </c:pt>
                <c:pt idx="201" formatCode="General">
                  <c:v>21.943410121841801</c:v>
                </c:pt>
                <c:pt idx="202" formatCode="General">
                  <c:v>21.9913291001379</c:v>
                </c:pt>
                <c:pt idx="203" formatCode="General">
                  <c:v>22.049561844581898</c:v>
                </c:pt>
                <c:pt idx="204" formatCode="General">
                  <c:v>22.1121925407734</c:v>
                </c:pt>
                <c:pt idx="205" formatCode="General">
                  <c:v>22.1664237449666</c:v>
                </c:pt>
                <c:pt idx="206" formatCode="General">
                  <c:v>22.210967208419099</c:v>
                </c:pt>
                <c:pt idx="207" formatCode="General">
                  <c:v>22.254779118463599</c:v>
                </c:pt>
                <c:pt idx="208" formatCode="General">
                  <c:v>22.306952945475199</c:v>
                </c:pt>
                <c:pt idx="209" formatCode="General">
                  <c:v>22.368144304735001</c:v>
                </c:pt>
                <c:pt idx="210" formatCode="General">
                  <c:v>22.4269677318626</c:v>
                </c:pt>
                <c:pt idx="211" formatCode="General">
                  <c:v>22.474999337790202</c:v>
                </c:pt>
                <c:pt idx="212" formatCode="General">
                  <c:v>22.517261643889899</c:v>
                </c:pt>
                <c:pt idx="213" formatCode="General">
                  <c:v>22.563827029714101</c:v>
                </c:pt>
                <c:pt idx="214" formatCode="General">
                  <c:v>22.6204161772344</c:v>
                </c:pt>
                <c:pt idx="215" formatCode="General">
                  <c:v>22.681400137060201</c:v>
                </c:pt>
                <c:pt idx="216" formatCode="General">
                  <c:v>22.734309446573398</c:v>
                </c:pt>
                <c:pt idx="217" formatCode="General">
                  <c:v>22.777754766198999</c:v>
                </c:pt>
                <c:pt idx="218" formatCode="General">
                  <c:v>22.8203966569092</c:v>
                </c:pt>
                <c:pt idx="219" formatCode="General">
                  <c:v>22.871119541011598</c:v>
                </c:pt>
                <c:pt idx="220" formatCode="General">
                  <c:v>22.930668717081499</c:v>
                </c:pt>
                <c:pt idx="221" formatCode="General">
                  <c:v>22.988048150292698</c:v>
                </c:pt>
                <c:pt idx="222" formatCode="General">
                  <c:v>23.034951455839199</c:v>
                </c:pt>
                <c:pt idx="223" formatCode="General">
                  <c:v>23.076164059958799</c:v>
                </c:pt>
                <c:pt idx="224" formatCode="General">
                  <c:v>23.121480494822102</c:v>
                </c:pt>
                <c:pt idx="225" formatCode="General">
                  <c:v>23.176543431791099</c:v>
                </c:pt>
                <c:pt idx="226" formatCode="General">
                  <c:v>23.2359960134348</c:v>
                </c:pt>
                <c:pt idx="227" formatCode="General">
                  <c:v>23.2876834469727</c:v>
                </c:pt>
                <c:pt idx="228" formatCode="General">
                  <c:v>23.330119329470399</c:v>
                </c:pt>
                <c:pt idx="229" formatCode="General">
                  <c:v>23.3716829295767</c:v>
                </c:pt>
                <c:pt idx="230" formatCode="General">
                  <c:v>23.421060386420201</c:v>
                </c:pt>
                <c:pt idx="231" formatCode="General">
                  <c:v>23.479080769575202</c:v>
                </c:pt>
                <c:pt idx="232" formatCode="General">
                  <c:v>23.535118253255298</c:v>
                </c:pt>
                <c:pt idx="233" formatCode="General">
                  <c:v>23.5809792714997</c:v>
                </c:pt>
                <c:pt idx="234" formatCode="General">
                  <c:v>23.621223704453001</c:v>
                </c:pt>
                <c:pt idx="235" formatCode="General">
                  <c:v>23.665383152156899</c:v>
                </c:pt>
                <c:pt idx="236" formatCode="General">
                  <c:v>23.719026012085799</c:v>
                </c:pt>
                <c:pt idx="237" formatCode="General">
                  <c:v>23.777051372317398</c:v>
                </c:pt>
                <c:pt idx="238" formatCode="General">
                  <c:v>23.827604096166599</c:v>
                </c:pt>
                <c:pt idx="239" formatCode="General">
                  <c:v>23.869106225204199</c:v>
                </c:pt>
                <c:pt idx="240" formatCode="General">
                  <c:v>23.9096711242411</c:v>
                </c:pt>
                <c:pt idx="241" formatCode="General">
                  <c:v>23.957797454141399</c:v>
                </c:pt>
                <c:pt idx="242" formatCode="General">
                  <c:v>24.014391897871398</c:v>
                </c:pt>
                <c:pt idx="243" formatCode="General">
                  <c:v>24.0691783321092</c:v>
                </c:pt>
                <c:pt idx="244" formatCode="General">
                  <c:v>24.114071394998302</c:v>
                </c:pt>
                <c:pt idx="245" formatCode="General">
                  <c:v>24.153417975549299</c:v>
                </c:pt>
                <c:pt idx="246" formatCode="General">
                  <c:v>24.1965017256564</c:v>
                </c:pt>
                <c:pt idx="247" formatCode="General">
                  <c:v>24.248820276013198</c:v>
                </c:pt>
                <c:pt idx="248" formatCode="General">
                  <c:v>24.3055124045536</c:v>
                </c:pt>
                <c:pt idx="249" formatCode="General">
                  <c:v>24.355007132910199</c:v>
                </c:pt>
                <c:pt idx="250" formatCode="General">
                  <c:v>24.395641022994099</c:v>
                </c:pt>
                <c:pt idx="251" formatCode="General">
                  <c:v>24.4352769567138</c:v>
                </c:pt>
                <c:pt idx="252" formatCode="General">
                  <c:v>24.482236586762902</c:v>
                </c:pt>
                <c:pt idx="253" formatCode="General">
                  <c:v>24.537498201233198</c:v>
                </c:pt>
                <c:pt idx="254" formatCode="General">
                  <c:v>24.5911149049026</c:v>
                </c:pt>
                <c:pt idx="255" formatCode="General">
                  <c:v>24.6351050417415</c:v>
                </c:pt>
                <c:pt idx="256" formatCode="General">
                  <c:v>24.673615159093998</c:v>
                </c:pt>
                <c:pt idx="257" formatCode="General">
                  <c:v>24.715695456595899</c:v>
                </c:pt>
                <c:pt idx="258" formatCode="General">
                  <c:v>24.7667760911242</c:v>
                </c:pt>
                <c:pt idx="259" formatCode="General">
                  <c:v>24.8222198564868</c:v>
                </c:pt>
                <c:pt idx="260" formatCode="General">
                  <c:v>24.870724664372499</c:v>
                </c:pt>
                <c:pt idx="261" formatCode="General">
                  <c:v>24.910547720663001</c:v>
                </c:pt>
                <c:pt idx="262" formatCode="General">
                  <c:v>24.9493163099262</c:v>
                </c:pt>
                <c:pt idx="263" formatCode="General">
                  <c:v>24.995185013101398</c:v>
                </c:pt>
                <c:pt idx="264" formatCode="General">
                  <c:v>25.049198063536299</c:v>
                </c:pt>
                <c:pt idx="265" formatCode="General">
                  <c:v>25.101718078310402</c:v>
                </c:pt>
                <c:pt idx="266" formatCode="General">
                  <c:v>25.144862764766501</c:v>
                </c:pt>
                <c:pt idx="267" formatCode="General">
                  <c:v>25.182590564493001</c:v>
                </c:pt>
                <c:pt idx="268" formatCode="General">
                  <c:v>25.2237319428692</c:v>
                </c:pt>
                <c:pt idx="269" formatCode="General">
                  <c:v>25.273652672952601</c:v>
                </c:pt>
                <c:pt idx="270" formatCode="General">
                  <c:v>25.3279248182528</c:v>
                </c:pt>
                <c:pt idx="271" formatCode="General">
                  <c:v>25.375500538343001</c:v>
                </c:pt>
                <c:pt idx="272" formatCode="General">
                  <c:v>25.4145635729741</c:v>
                </c:pt>
                <c:pt idx="273" formatCode="General">
                  <c:v>25.452519668295601</c:v>
                </c:pt>
                <c:pt idx="274" formatCode="General">
                  <c:v>25.497365644660601</c:v>
                </c:pt>
                <c:pt idx="275" formatCode="General">
                  <c:v>25.550206455279501</c:v>
                </c:pt>
                <c:pt idx="276" formatCode="General">
                  <c:v>25.601695639793</c:v>
                </c:pt>
                <c:pt idx="277" formatCode="General">
                  <c:v>25.644046112668999</c:v>
                </c:pt>
                <c:pt idx="278" formatCode="General">
                  <c:v>25.681039767363799</c:v>
                </c:pt>
                <c:pt idx="279" formatCode="General">
                  <c:v>25.721300144755499</c:v>
                </c:pt>
                <c:pt idx="280" formatCode="General">
                  <c:v>25.770131531305999</c:v>
                </c:pt>
                <c:pt idx="281" formatCode="General">
                  <c:v>25.823301588098499</c:v>
                </c:pt>
                <c:pt idx="282" formatCode="General">
                  <c:v>25.870002908988301</c:v>
                </c:pt>
                <c:pt idx="283" formatCode="General">
                  <c:v>25.908351282494401</c:v>
                </c:pt>
                <c:pt idx="284" formatCode="General">
                  <c:v>25.945544020597499</c:v>
                </c:pt>
                <c:pt idx="285" formatCode="General">
                  <c:v>25.989428840950001</c:v>
                </c:pt>
                <c:pt idx="286" formatCode="General">
                  <c:v>26.041166649732901</c:v>
                </c:pt>
                <c:pt idx="287" formatCode="General">
                  <c:v>26.0916846023398</c:v>
                </c:pt>
                <c:pt idx="288" formatCode="General">
                  <c:v>26.133286866018899</c:v>
                </c:pt>
                <c:pt idx="289" formatCode="General">
                  <c:v>26.169589549460198</c:v>
                </c:pt>
                <c:pt idx="290" formatCode="General">
                  <c:v>26.2090211359452</c:v>
                </c:pt>
                <c:pt idx="291" formatCode="General">
                  <c:v>26.2568271397388</c:v>
                </c:pt>
                <c:pt idx="292" formatCode="General">
                  <c:v>26.308958250543501</c:v>
                </c:pt>
                <c:pt idx="293" formatCode="General">
                  <c:v>26.354834593918302</c:v>
                </c:pt>
                <c:pt idx="294" formatCode="General">
                  <c:v>26.392509089930901</c:v>
                </c:pt>
                <c:pt idx="295" formatCode="General">
                  <c:v>26.428982735602901</c:v>
                </c:pt>
                <c:pt idx="296" formatCode="General">
                  <c:v>26.4719621599926</c:v>
                </c:pt>
                <c:pt idx="297" formatCode="General">
                  <c:v>26.522659903002399</c:v>
                </c:pt>
                <c:pt idx="298" formatCode="General">
                  <c:v>26.572260743445501</c:v>
                </c:pt>
                <c:pt idx="299" formatCode="General">
                  <c:v>26.613156355774201</c:v>
                </c:pt>
                <c:pt idx="300" formatCode="General">
                  <c:v>26.648807003736898</c:v>
                </c:pt>
                <c:pt idx="301" formatCode="General">
                  <c:v>26.6874570567558</c:v>
                </c:pt>
                <c:pt idx="302" formatCode="General">
                  <c:v>26.734295798630999</c:v>
                </c:pt>
                <c:pt idx="303" formatCode="General">
                  <c:v>26.7854454470706</c:v>
                </c:pt>
                <c:pt idx="304" formatCode="General">
                  <c:v>26.830541679282302</c:v>
                </c:pt>
                <c:pt idx="305" formatCode="General">
                  <c:v>26.867579188089898</c:v>
                </c:pt>
                <c:pt idx="306" formatCode="General">
                  <c:v>26.903373814229202</c:v>
                </c:pt>
                <c:pt idx="307" formatCode="General">
                  <c:v>26.945498498626002</c:v>
                </c:pt>
                <c:pt idx="308" formatCode="General">
                  <c:v>26.9952135149423</c:v>
                </c:pt>
                <c:pt idx="309" formatCode="General">
                  <c:v>27.043946549281799</c:v>
                </c:pt>
                <c:pt idx="310" formatCode="General">
                  <c:v>27.084173246711401</c:v>
                </c:pt>
                <c:pt idx="311" formatCode="General">
                  <c:v>27.1192071616139</c:v>
                </c:pt>
                <c:pt idx="312" formatCode="General">
                  <c:v>27.157118618717</c:v>
                </c:pt>
                <c:pt idx="313" formatCode="General">
                  <c:v>27.2030430508165</c:v>
                </c:pt>
                <c:pt idx="314" formatCode="General">
                  <c:v>27.2532637042255</c:v>
                </c:pt>
                <c:pt idx="315" formatCode="General">
                  <c:v>27.297620721496301</c:v>
                </c:pt>
                <c:pt idx="316" formatCode="General">
                  <c:v>27.334054784100399</c:v>
                </c:pt>
                <c:pt idx="317" formatCode="General">
                  <c:v>27.369206827985501</c:v>
                </c:pt>
                <c:pt idx="318" formatCode="General">
                  <c:v>27.410522933147998</c:v>
                </c:pt>
                <c:pt idx="319" formatCode="General">
                  <c:v>27.459307590489999</c:v>
                </c:pt>
                <c:pt idx="320" formatCode="General">
                  <c:v>27.507217879010799</c:v>
                </c:pt>
                <c:pt idx="321" formatCode="General">
                  <c:v>27.5468100823052</c:v>
                </c:pt>
                <c:pt idx="322" formatCode="General">
                  <c:v>27.581259421495201</c:v>
                </c:pt>
                <c:pt idx="323" formatCode="General">
                  <c:v>27.618471433447802</c:v>
                </c:pt>
                <c:pt idx="324" formatCode="General">
                  <c:v>27.663529927609801</c:v>
                </c:pt>
                <c:pt idx="325" formatCode="General">
                  <c:v>27.7128695998009</c:v>
                </c:pt>
                <c:pt idx="326" formatCode="General">
                  <c:v>27.756524815259599</c:v>
                </c:pt>
                <c:pt idx="327" formatCode="General">
                  <c:v>27.792386063668701</c:v>
                </c:pt>
                <c:pt idx="328" formatCode="General">
                  <c:v>27.8269287871614</c:v>
                </c:pt>
                <c:pt idx="329" formatCode="General">
                  <c:v>27.867478503134599</c:v>
                </c:pt>
                <c:pt idx="330" formatCode="General">
                  <c:v>27.9153807489249</c:v>
                </c:pt>
                <c:pt idx="331" formatCode="General">
                  <c:v>27.962509593091301</c:v>
                </c:pt>
                <c:pt idx="332" formatCode="General">
                  <c:v>28.001498822571602</c:v>
                </c:pt>
                <c:pt idx="333" formatCode="General">
                  <c:v>28.035392998361999</c:v>
                </c:pt>
                <c:pt idx="334" formatCode="General">
                  <c:v>28.071941380865798</c:v>
                </c:pt>
                <c:pt idx="335" formatCode="General">
                  <c:v>28.116178242369401</c:v>
                </c:pt>
                <c:pt idx="336" formatCode="General">
                  <c:v>28.164680985233499</c:v>
                </c:pt>
                <c:pt idx="337" formatCode="General">
                  <c:v>28.207668738451201</c:v>
                </c:pt>
                <c:pt idx="338" formatCode="General">
                  <c:v>28.242985257338201</c:v>
                </c:pt>
                <c:pt idx="339" formatCode="General">
                  <c:v>28.276949131494899</c:v>
                </c:pt>
                <c:pt idx="340" formatCode="General">
                  <c:v>28.316771129905099</c:v>
                </c:pt>
                <c:pt idx="341" formatCode="General">
                  <c:v>28.363834974622801</c:v>
                </c:pt>
                <c:pt idx="342" formatCode="General">
                  <c:v>28.4102203362356</c:v>
                </c:pt>
                <c:pt idx="343" formatCode="General">
                  <c:v>28.448635557232802</c:v>
                </c:pt>
                <c:pt idx="344" formatCode="General">
                  <c:v>28.4820015688545</c:v>
                </c:pt>
                <c:pt idx="345" formatCode="General">
                  <c:v>28.517919187418201</c:v>
                </c:pt>
                <c:pt idx="346" formatCode="General">
                  <c:v>28.5613751027999</c:v>
                </c:pt>
                <c:pt idx="347" formatCode="General">
                  <c:v>28.6090814353763</c:v>
                </c:pt>
                <c:pt idx="348" formatCode="General">
                  <c:v>28.6514333398212</c:v>
                </c:pt>
                <c:pt idx="349" formatCode="General">
                  <c:v>28.686230972335</c:v>
                </c:pt>
                <c:pt idx="350" formatCode="General">
                  <c:v>28.719644005776001</c:v>
                </c:pt>
                <c:pt idx="351" formatCode="General">
                  <c:v>28.758773829747501</c:v>
                </c:pt>
                <c:pt idx="352" formatCode="General">
                  <c:v>28.805039764629399</c:v>
                </c:pt>
                <c:pt idx="353" formatCode="General">
                  <c:v>28.850716624715599</c:v>
                </c:pt>
                <c:pt idx="354" formatCode="General">
                  <c:v>28.888584540863398</c:v>
                </c:pt>
                <c:pt idx="355" formatCode="General">
                  <c:v>28.921447257528399</c:v>
                </c:pt>
                <c:pt idx="356" formatCode="General">
                  <c:v>28.956764358826401</c:v>
                </c:pt>
                <c:pt idx="357" formatCode="General">
                  <c:v>28.9994767832228</c:v>
                </c:pt>
                <c:pt idx="358" formatCode="General">
                  <c:v>29.046424061534299</c:v>
                </c:pt>
                <c:pt idx="359" formatCode="General">
                  <c:v>29.088169301352501</c:v>
                </c:pt>
                <c:pt idx="360" formatCode="General">
                  <c:v>29.122471906910501</c:v>
                </c:pt>
                <c:pt idx="361" formatCode="General">
                  <c:v>29.155359925515601</c:v>
                </c:pt>
                <c:pt idx="362" formatCode="General">
                  <c:v>29.193830327563202</c:v>
                </c:pt>
                <c:pt idx="363" formatCode="General">
                  <c:v>29.239335689853402</c:v>
                </c:pt>
                <c:pt idx="364" formatCode="General">
                  <c:v>29.2843363594423</c:v>
                </c:pt>
                <c:pt idx="365" formatCode="General">
                  <c:v>29.321681661985298</c:v>
                </c:pt>
                <c:pt idx="366" formatCode="General">
                  <c:v>29.354064063293801</c:v>
                </c:pt>
                <c:pt idx="367" formatCode="General">
                  <c:v>29.388808560755699</c:v>
                </c:pt>
                <c:pt idx="368" formatCode="General">
                  <c:v>29.4308120557201</c:v>
                </c:pt>
                <c:pt idx="369" formatCode="General">
                  <c:v>29.4770347955766</c:v>
                </c:pt>
                <c:pt idx="370" formatCode="General">
                  <c:v>29.518200380842</c:v>
                </c:pt>
                <c:pt idx="371" formatCode="General">
                  <c:v>29.552030021305502</c:v>
                </c:pt>
                <c:pt idx="372" formatCode="General">
                  <c:v>29.5844168806683</c:v>
                </c:pt>
                <c:pt idx="373" formatCode="General">
                  <c:v>29.6222581223243</c:v>
                </c:pt>
                <c:pt idx="374" formatCode="General">
                  <c:v>29.667037452232599</c:v>
                </c:pt>
                <c:pt idx="375" formatCode="General">
                  <c:v>29.711391865000198</c:v>
                </c:pt>
                <c:pt idx="376" formatCode="General">
                  <c:v>29.748237428359001</c:v>
                </c:pt>
                <c:pt idx="377" formatCode="General">
                  <c:v>29.7801607793035</c:v>
                </c:pt>
                <c:pt idx="378" formatCode="General">
                  <c:v>29.814358488704801</c:v>
                </c:pt>
                <c:pt idx="379" formatCode="General">
                  <c:v>29.855685037781299</c:v>
                </c:pt>
                <c:pt idx="380" formatCode="General">
                  <c:v>29.9012152300315</c:v>
                </c:pt>
                <c:pt idx="381" formatCode="General">
                  <c:v>29.9418262195225</c:v>
                </c:pt>
                <c:pt idx="382" formatCode="General">
                  <c:v>29.975203365767399</c:v>
                </c:pt>
                <c:pt idx="383" formatCode="General">
                  <c:v>30</c:v>
                </c:pt>
              </c:numCache>
            </c:numRef>
          </c:xVal>
          <c:yVal>
            <c:numRef>
              <c:f>'v t plot'!$R$1:$R$384</c:f>
              <c:numCache>
                <c:formatCode>General</c:formatCode>
                <c:ptCount val="384"/>
                <c:pt idx="0">
                  <c:v>0</c:v>
                </c:pt>
                <c:pt idx="1">
                  <c:v>0</c:v>
                </c:pt>
                <c:pt idx="2" formatCode="0.00E+00">
                  <c:v>5.1468864504660803E-58</c:v>
                </c:pt>
                <c:pt idx="3">
                  <c:v>0.69514550498000205</c:v>
                </c:pt>
                <c:pt idx="4">
                  <c:v>2.1569983655653302</c:v>
                </c:pt>
                <c:pt idx="5">
                  <c:v>4.8469398385839098</c:v>
                </c:pt>
                <c:pt idx="6">
                  <c:v>7.9957839805984996</c:v>
                </c:pt>
                <c:pt idx="7">
                  <c:v>11.7006440399864</c:v>
                </c:pt>
                <c:pt idx="8">
                  <c:v>15.899870908137499</c:v>
                </c:pt>
                <c:pt idx="9">
                  <c:v>19.647170529018599</c:v>
                </c:pt>
                <c:pt idx="10">
                  <c:v>23.072957425273898</c:v>
                </c:pt>
                <c:pt idx="11">
                  <c:v>25.5832032002495</c:v>
                </c:pt>
                <c:pt idx="12">
                  <c:v>26.6205968697308</c:v>
                </c:pt>
                <c:pt idx="13">
                  <c:v>26.9447526874748</c:v>
                </c:pt>
                <c:pt idx="14">
                  <c:v>27.0153619136941</c:v>
                </c:pt>
                <c:pt idx="15">
                  <c:v>27.035240165517699</c:v>
                </c:pt>
                <c:pt idx="16">
                  <c:v>27.033771680654599</c:v>
                </c:pt>
                <c:pt idx="17">
                  <c:v>27.0545551254617</c:v>
                </c:pt>
                <c:pt idx="18">
                  <c:v>27.0619833096661</c:v>
                </c:pt>
                <c:pt idx="19">
                  <c:v>27.057675857907402</c:v>
                </c:pt>
                <c:pt idx="20">
                  <c:v>27.065608887320799</c:v>
                </c:pt>
                <c:pt idx="21">
                  <c:v>27.0688858097935</c:v>
                </c:pt>
                <c:pt idx="22">
                  <c:v>27.062223648249201</c:v>
                </c:pt>
                <c:pt idx="23">
                  <c:v>27.0702590554808</c:v>
                </c:pt>
                <c:pt idx="24">
                  <c:v>27.0737145728535</c:v>
                </c:pt>
                <c:pt idx="25">
                  <c:v>27.0694101862201</c:v>
                </c:pt>
                <c:pt idx="26">
                  <c:v>27.0521592623424</c:v>
                </c:pt>
                <c:pt idx="27">
                  <c:v>27.053184868092401</c:v>
                </c:pt>
                <c:pt idx="28">
                  <c:v>27.085152127395599</c:v>
                </c:pt>
                <c:pt idx="29">
                  <c:v>27.085152127395599</c:v>
                </c:pt>
                <c:pt idx="30">
                  <c:v>27.085152127395599</c:v>
                </c:pt>
                <c:pt idx="31">
                  <c:v>27.0838062793561</c:v>
                </c:pt>
                <c:pt idx="32">
                  <c:v>27.083519793992998</c:v>
                </c:pt>
                <c:pt idx="33">
                  <c:v>27.093377925139801</c:v>
                </c:pt>
                <c:pt idx="34">
                  <c:v>27.089122224600199</c:v>
                </c:pt>
                <c:pt idx="35">
                  <c:v>27.0872091437565</c:v>
                </c:pt>
                <c:pt idx="36">
                  <c:v>27.092499452342899</c:v>
                </c:pt>
                <c:pt idx="37">
                  <c:v>27.092662115650999</c:v>
                </c:pt>
                <c:pt idx="38">
                  <c:v>27.093548984008599</c:v>
                </c:pt>
                <c:pt idx="39">
                  <c:v>27.097122228007098</c:v>
                </c:pt>
                <c:pt idx="40">
                  <c:v>27.099803071652602</c:v>
                </c:pt>
                <c:pt idx="41">
                  <c:v>27.097549063308598</c:v>
                </c:pt>
                <c:pt idx="42">
                  <c:v>27.094242383527799</c:v>
                </c:pt>
                <c:pt idx="43">
                  <c:v>27.093622218700901</c:v>
                </c:pt>
                <c:pt idx="44">
                  <c:v>27.096274684510799</c:v>
                </c:pt>
                <c:pt idx="45">
                  <c:v>27.100543606950499</c:v>
                </c:pt>
                <c:pt idx="46">
                  <c:v>27.1005030965709</c:v>
                </c:pt>
                <c:pt idx="47">
                  <c:v>27.0964499715408</c:v>
                </c:pt>
                <c:pt idx="48">
                  <c:v>27.094180982394601</c:v>
                </c:pt>
                <c:pt idx="49">
                  <c:v>27.0953554562983</c:v>
                </c:pt>
                <c:pt idx="50">
                  <c:v>27.099781761116098</c:v>
                </c:pt>
                <c:pt idx="51">
                  <c:v>27.102762607084099</c:v>
                </c:pt>
                <c:pt idx="52">
                  <c:v>27.099353882363701</c:v>
                </c:pt>
                <c:pt idx="53">
                  <c:v>27.095411515702999</c:v>
                </c:pt>
                <c:pt idx="54">
                  <c:v>27.094874321743202</c:v>
                </c:pt>
                <c:pt idx="55">
                  <c:v>27.0981643223489</c:v>
                </c:pt>
                <c:pt idx="56">
                  <c:v>27.103372023184701</c:v>
                </c:pt>
                <c:pt idx="57">
                  <c:v>27.102647128794001</c:v>
                </c:pt>
                <c:pt idx="58">
                  <c:v>27.0974974885591</c:v>
                </c:pt>
                <c:pt idx="59">
                  <c:v>27.0950683812964</c:v>
                </c:pt>
                <c:pt idx="60">
                  <c:v>27.096605022243001</c:v>
                </c:pt>
                <c:pt idx="61">
                  <c:v>27.1020662290857</c:v>
                </c:pt>
                <c:pt idx="62">
                  <c:v>27.105337360220499</c:v>
                </c:pt>
                <c:pt idx="63">
                  <c:v>27.100573530772301</c:v>
                </c:pt>
                <c:pt idx="64">
                  <c:v>27.096081699343699</c:v>
                </c:pt>
                <c:pt idx="65">
                  <c:v>27.095691934168599</c:v>
                </c:pt>
                <c:pt idx="66">
                  <c:v>27.099715514454601</c:v>
                </c:pt>
                <c:pt idx="67">
                  <c:v>27.106022476676401</c:v>
                </c:pt>
                <c:pt idx="68">
                  <c:v>27.1043795887072</c:v>
                </c:pt>
                <c:pt idx="69">
                  <c:v>27.098120082814699</c:v>
                </c:pt>
                <c:pt idx="70">
                  <c:v>27.0956179210405</c:v>
                </c:pt>
                <c:pt idx="71">
                  <c:v>27.097551739440799</c:v>
                </c:pt>
                <c:pt idx="72">
                  <c:v>27.1042100704516</c:v>
                </c:pt>
                <c:pt idx="73">
                  <c:v>27.107717302632398</c:v>
                </c:pt>
                <c:pt idx="74">
                  <c:v>27.101419474311101</c:v>
                </c:pt>
                <c:pt idx="75">
                  <c:v>27.096475984292301</c:v>
                </c:pt>
                <c:pt idx="76">
                  <c:v>27.0962664724101</c:v>
                </c:pt>
                <c:pt idx="77">
                  <c:v>27.101088196435001</c:v>
                </c:pt>
                <c:pt idx="78">
                  <c:v>27.108628039049101</c:v>
                </c:pt>
                <c:pt idx="79">
                  <c:v>27.105824393412799</c:v>
                </c:pt>
                <c:pt idx="80">
                  <c:v>27.098492952327799</c:v>
                </c:pt>
                <c:pt idx="81">
                  <c:v>27.095984233751501</c:v>
                </c:pt>
                <c:pt idx="82">
                  <c:v>27.098318023517098</c:v>
                </c:pt>
                <c:pt idx="83">
                  <c:v>27.106299531508899</c:v>
                </c:pt>
                <c:pt idx="84">
                  <c:v>27.109958569866698</c:v>
                </c:pt>
                <c:pt idx="85">
                  <c:v>27.1020190426777</c:v>
                </c:pt>
                <c:pt idx="86">
                  <c:v>27.096726337829299</c:v>
                </c:pt>
                <c:pt idx="87">
                  <c:v>27.096701863111399</c:v>
                </c:pt>
                <c:pt idx="88">
                  <c:v>27.102344847558399</c:v>
                </c:pt>
                <c:pt idx="89">
                  <c:v>27.111201034309801</c:v>
                </c:pt>
                <c:pt idx="90">
                  <c:v>27.107043200232098</c:v>
                </c:pt>
                <c:pt idx="91">
                  <c:v>27.098732324437599</c:v>
                </c:pt>
                <c:pt idx="92">
                  <c:v>27.096258637774</c:v>
                </c:pt>
                <c:pt idx="93">
                  <c:v>27.0989645988546</c:v>
                </c:pt>
                <c:pt idx="94">
                  <c:v>27.108326283730801</c:v>
                </c:pt>
                <c:pt idx="95">
                  <c:v>27.1120453132874</c:v>
                </c:pt>
                <c:pt idx="96">
                  <c:v>27.102465298138799</c:v>
                </c:pt>
                <c:pt idx="97">
                  <c:v>27.096916279221201</c:v>
                </c:pt>
                <c:pt idx="98">
                  <c:v>27.097057996598899</c:v>
                </c:pt>
                <c:pt idx="99">
                  <c:v>27.103490691821701</c:v>
                </c:pt>
                <c:pt idx="100">
                  <c:v>27.1136698571285</c:v>
                </c:pt>
                <c:pt idx="101">
                  <c:v>27.1080752926378</c:v>
                </c:pt>
                <c:pt idx="102">
                  <c:v>27.098918383227002</c:v>
                </c:pt>
                <c:pt idx="103">
                  <c:v>27.096495455721499</c:v>
                </c:pt>
                <c:pt idx="104">
                  <c:v>27.099519165624098</c:v>
                </c:pt>
                <c:pt idx="105">
                  <c:v>27.110218114529999</c:v>
                </c:pt>
                <c:pt idx="106">
                  <c:v>27.1139285734479</c:v>
                </c:pt>
                <c:pt idx="107">
                  <c:v>27.1028296082353</c:v>
                </c:pt>
                <c:pt idx="108">
                  <c:v>27.097095897119601</c:v>
                </c:pt>
                <c:pt idx="109">
                  <c:v>27.097368919981999</c:v>
                </c:pt>
                <c:pt idx="110">
                  <c:v>27.104500241339402</c:v>
                </c:pt>
                <c:pt idx="111">
                  <c:v>27.115919113253401</c:v>
                </c:pt>
                <c:pt idx="112">
                  <c:v>27.1089534046368</c:v>
                </c:pt>
                <c:pt idx="113">
                  <c:v>27.099101476697001</c:v>
                </c:pt>
                <c:pt idx="114">
                  <c:v>27.0967239117508</c:v>
                </c:pt>
                <c:pt idx="115">
                  <c:v>27.099992929384701</c:v>
                </c:pt>
                <c:pt idx="116">
                  <c:v>27.111879022111602</c:v>
                </c:pt>
                <c:pt idx="117">
                  <c:v>27.115560264208</c:v>
                </c:pt>
                <c:pt idx="118">
                  <c:v>27.103161809018701</c:v>
                </c:pt>
                <c:pt idx="119">
                  <c:v>27.0972900318427</c:v>
                </c:pt>
                <c:pt idx="120">
                  <c:v>27.0976527068728</c:v>
                </c:pt>
                <c:pt idx="121">
                  <c:v>27.105343725399901</c:v>
                </c:pt>
                <c:pt idx="122">
                  <c:v>27.117841063873499</c:v>
                </c:pt>
                <c:pt idx="123">
                  <c:v>27.1097070675936</c:v>
                </c:pt>
                <c:pt idx="124">
                  <c:v>27.099306305894601</c:v>
                </c:pt>
                <c:pt idx="125">
                  <c:v>27.096956089773499</c:v>
                </c:pt>
                <c:pt idx="126">
                  <c:v>27.100392061260798</c:v>
                </c:pt>
                <c:pt idx="127">
                  <c:v>27.113234987912598</c:v>
                </c:pt>
                <c:pt idx="128">
                  <c:v>27.1169172023553</c:v>
                </c:pt>
                <c:pt idx="129">
                  <c:v>27.1034896132015</c:v>
                </c:pt>
                <c:pt idx="130">
                  <c:v>27.0975055486579</c:v>
                </c:pt>
                <c:pt idx="131">
                  <c:v>27.0979176869815</c:v>
                </c:pt>
                <c:pt idx="132">
                  <c:v>27.106007826018999</c:v>
                </c:pt>
                <c:pt idx="133">
                  <c:v>27.119378145832101</c:v>
                </c:pt>
                <c:pt idx="134">
                  <c:v>27.1103615393592</c:v>
                </c:pt>
                <c:pt idx="135">
                  <c:v>27.0995387327544</c:v>
                </c:pt>
                <c:pt idx="136">
                  <c:v>27.097193673313001</c:v>
                </c:pt>
                <c:pt idx="137">
                  <c:v>27.100723959158898</c:v>
                </c:pt>
                <c:pt idx="138">
                  <c:v>27.114262662379598</c:v>
                </c:pt>
                <c:pt idx="139">
                  <c:v>27.118008353637499</c:v>
                </c:pt>
                <c:pt idx="140">
                  <c:v>27.103823098779699</c:v>
                </c:pt>
                <c:pt idx="141">
                  <c:v>27.097739093565099</c:v>
                </c:pt>
                <c:pt idx="142">
                  <c:v>27.0981670249035</c:v>
                </c:pt>
                <c:pt idx="143">
                  <c:v>27.1065024395159</c:v>
                </c:pt>
                <c:pt idx="144">
                  <c:v>27.120535058779101</c:v>
                </c:pt>
                <c:pt idx="145">
                  <c:v>27.110936847736799</c:v>
                </c:pt>
                <c:pt idx="146">
                  <c:v>27.099793903310399</c:v>
                </c:pt>
                <c:pt idx="147">
                  <c:v>27.097433413706501</c:v>
                </c:pt>
                <c:pt idx="148">
                  <c:v>27.100998563105001</c:v>
                </c:pt>
                <c:pt idx="149">
                  <c:v>27.114988290039399</c:v>
                </c:pt>
                <c:pt idx="150">
                  <c:v>27.1188668995288</c:v>
                </c:pt>
                <c:pt idx="151">
                  <c:v>27.1041618406305</c:v>
                </c:pt>
                <c:pt idx="152">
                  <c:v>27.097983389426599</c:v>
                </c:pt>
                <c:pt idx="153">
                  <c:v>27.098401698593999</c:v>
                </c:pt>
                <c:pt idx="154">
                  <c:v>27.106854353532501</c:v>
                </c:pt>
                <c:pt idx="155">
                  <c:v>27.121362053865301</c:v>
                </c:pt>
                <c:pt idx="156">
                  <c:v>27.111448170008899</c:v>
                </c:pt>
                <c:pt idx="157">
                  <c:v>27.100062988412901</c:v>
                </c:pt>
                <c:pt idx="158">
                  <c:v>27.097670777985002</c:v>
                </c:pt>
                <c:pt idx="159">
                  <c:v>27.101226881612099</c:v>
                </c:pt>
                <c:pt idx="160">
                  <c:v>27.115466968986699</c:v>
                </c:pt>
                <c:pt idx="161">
                  <c:v>27.119536533328699</c:v>
                </c:pt>
                <c:pt idx="162">
                  <c:v>27.104500991195</c:v>
                </c:pt>
                <c:pt idx="163">
                  <c:v>27.098230955204901</c:v>
                </c:pt>
                <c:pt idx="164">
                  <c:v>27.098621987591699</c:v>
                </c:pt>
                <c:pt idx="165">
                  <c:v>27.107096278642</c:v>
                </c:pt>
                <c:pt idx="166">
                  <c:v>27.121928412896501</c:v>
                </c:pt>
                <c:pt idx="167">
                  <c:v>27.111907029194999</c:v>
                </c:pt>
                <c:pt idx="168">
                  <c:v>27.100337287784701</c:v>
                </c:pt>
                <c:pt idx="169">
                  <c:v>27.097901807044401</c:v>
                </c:pt>
                <c:pt idx="170">
                  <c:v>27.1014191132295</c:v>
                </c:pt>
                <c:pt idx="171">
                  <c:v>27.115760347914801</c:v>
                </c:pt>
                <c:pt idx="172">
                  <c:v>27.120060406831499</c:v>
                </c:pt>
                <c:pt idx="173">
                  <c:v>27.104835171764201</c:v>
                </c:pt>
                <c:pt idx="174">
                  <c:v>27.098475810484501</c:v>
                </c:pt>
                <c:pt idx="175">
                  <c:v>27.098828154789601</c:v>
                </c:pt>
                <c:pt idx="176">
                  <c:v>27.107258553100699</c:v>
                </c:pt>
                <c:pt idx="177">
                  <c:v>27.122301962648699</c:v>
                </c:pt>
                <c:pt idx="178">
                  <c:v>27.1123223765325</c:v>
                </c:pt>
                <c:pt idx="179">
                  <c:v>27.100609965668799</c:v>
                </c:pt>
                <c:pt idx="180">
                  <c:v>27.098123737084698</c:v>
                </c:pt>
                <c:pt idx="181">
                  <c:v>27.101583625279499</c:v>
                </c:pt>
                <c:pt idx="182">
                  <c:v>27.1159228691076</c:v>
                </c:pt>
                <c:pt idx="183">
                  <c:v>27.1204753084819</c:v>
                </c:pt>
                <c:pt idx="184">
                  <c:v>27.105160166572301</c:v>
                </c:pt>
                <c:pt idx="185">
                  <c:v>27.098713849474699</c:v>
                </c:pt>
                <c:pt idx="186">
                  <c:v>27.099020661464301</c:v>
                </c:pt>
                <c:pt idx="187">
                  <c:v>27.107365449795999</c:v>
                </c:pt>
                <c:pt idx="188">
                  <c:v>27.122539054750501</c:v>
                </c:pt>
                <c:pt idx="189">
                  <c:v>27.1127013188819</c:v>
                </c:pt>
                <c:pt idx="190">
                  <c:v>27.100876351623</c:v>
                </c:pt>
                <c:pt idx="191">
                  <c:v>27.098334977647099</c:v>
                </c:pt>
                <c:pt idx="192">
                  <c:v>27.1017267914089</c:v>
                </c:pt>
                <c:pt idx="193">
                  <c:v>27.1159968315113</c:v>
                </c:pt>
                <c:pt idx="194">
                  <c:v>27.1208100356694</c:v>
                </c:pt>
                <c:pt idx="195">
                  <c:v>27.105473287720301</c:v>
                </c:pt>
                <c:pt idx="196">
                  <c:v>27.098942601470402</c:v>
                </c:pt>
                <c:pt idx="197">
                  <c:v>27.0992001745999</c:v>
                </c:pt>
                <c:pt idx="198">
                  <c:v>27.107434759937501</c:v>
                </c:pt>
                <c:pt idx="199">
                  <c:v>27.122682315077501</c:v>
                </c:pt>
                <c:pt idx="200">
                  <c:v>27.113049571761799</c:v>
                </c:pt>
                <c:pt idx="201">
                  <c:v>27.1011336146357</c:v>
                </c:pt>
                <c:pt idx="202">
                  <c:v>27.098534853935199</c:v>
                </c:pt>
                <c:pt idx="203">
                  <c:v>27.101853280069101</c:v>
                </c:pt>
                <c:pt idx="204">
                  <c:v>27.1160126834572</c:v>
                </c:pt>
                <c:pt idx="205">
                  <c:v>27.1210860199926</c:v>
                </c:pt>
                <c:pt idx="206">
                  <c:v>27.105773162051602</c:v>
                </c:pt>
                <c:pt idx="207">
                  <c:v>27.099160815644002</c:v>
                </c:pt>
                <c:pt idx="208">
                  <c:v>27.0993675043831</c:v>
                </c:pt>
                <c:pt idx="209">
                  <c:v>27.107478854269999</c:v>
                </c:pt>
                <c:pt idx="210">
                  <c:v>27.122762219966901</c:v>
                </c:pt>
                <c:pt idx="211">
                  <c:v>27.113371759059</c:v>
                </c:pt>
                <c:pt idx="212">
                  <c:v>27.101380279200601</c:v>
                </c:pt>
                <c:pt idx="213">
                  <c:v>27.098723320999898</c:v>
                </c:pt>
                <c:pt idx="214">
                  <c:v>27.101966463189001</c:v>
                </c:pt>
                <c:pt idx="215">
                  <c:v>27.1159913354238</c:v>
                </c:pt>
                <c:pt idx="216">
                  <c:v>27.121318758167298</c:v>
                </c:pt>
                <c:pt idx="217">
                  <c:v>27.1060593669086</c:v>
                </c:pt>
                <c:pt idx="218">
                  <c:v>27.099368069798999</c:v>
                </c:pt>
                <c:pt idx="219">
                  <c:v>27.099523533467199</c:v>
                </c:pt>
                <c:pt idx="220">
                  <c:v>27.1075060724806</c:v>
                </c:pt>
                <c:pt idx="221">
                  <c:v>27.122799827347102</c:v>
                </c:pt>
                <c:pt idx="222">
                  <c:v>27.113671633181301</c:v>
                </c:pt>
                <c:pt idx="223">
                  <c:v>27.101615786205201</c:v>
                </c:pt>
                <c:pt idx="224">
                  <c:v>27.098900727967401</c:v>
                </c:pt>
                <c:pt idx="225">
                  <c:v>27.102068784869498</c:v>
                </c:pt>
                <c:pt idx="226">
                  <c:v>27.115946729386099</c:v>
                </c:pt>
                <c:pt idx="227">
                  <c:v>27.1215192923232</c:v>
                </c:pt>
                <c:pt idx="228">
                  <c:v>27.1063320959633</c:v>
                </c:pt>
                <c:pt idx="229">
                  <c:v>27.099564465979199</c:v>
                </c:pt>
                <c:pt idx="230">
                  <c:v>27.099669159897601</c:v>
                </c:pt>
                <c:pt idx="231">
                  <c:v>27.107521942326098</c:v>
                </c:pt>
                <c:pt idx="232">
                  <c:v>27.1228093919648</c:v>
                </c:pt>
                <c:pt idx="233">
                  <c:v>27.113952248709801</c:v>
                </c:pt>
                <c:pt idx="234">
                  <c:v>27.101840156949201</c:v>
                </c:pt>
                <c:pt idx="235">
                  <c:v>27.099067647302501</c:v>
                </c:pt>
                <c:pt idx="236">
                  <c:v>27.102162043594401</c:v>
                </c:pt>
                <c:pt idx="237">
                  <c:v>27.115887984101001</c:v>
                </c:pt>
                <c:pt idx="238">
                  <c:v>27.121695450078601</c:v>
                </c:pt>
                <c:pt idx="239">
                  <c:v>27.106591906561199</c:v>
                </c:pt>
                <c:pt idx="240">
                  <c:v>27.099750415283999</c:v>
                </c:pt>
                <c:pt idx="241">
                  <c:v>27.099805257843801</c:v>
                </c:pt>
                <c:pt idx="242">
                  <c:v>27.107530099510502</c:v>
                </c:pt>
                <c:pt idx="243">
                  <c:v>27.122800447366</c:v>
                </c:pt>
                <c:pt idx="244">
                  <c:v>27.114216109776802</c:v>
                </c:pt>
                <c:pt idx="245">
                  <c:v>27.102053761687799</c:v>
                </c:pt>
                <c:pt idx="246">
                  <c:v>27.099224762263098</c:v>
                </c:pt>
                <c:pt idx="247">
                  <c:v>27.1022475931725</c:v>
                </c:pt>
                <c:pt idx="248">
                  <c:v>27.115820982777102</c:v>
                </c:pt>
                <c:pt idx="249">
                  <c:v>27.121852793561601</c:v>
                </c:pt>
                <c:pt idx="250">
                  <c:v>27.106839552562398</c:v>
                </c:pt>
                <c:pt idx="251">
                  <c:v>27.099926497063599</c:v>
                </c:pt>
                <c:pt idx="252">
                  <c:v>27.099932655282601</c:v>
                </c:pt>
                <c:pt idx="253">
                  <c:v>27.107532932222</c:v>
                </c:pt>
                <c:pt idx="254">
                  <c:v>27.122779326752099</c:v>
                </c:pt>
                <c:pt idx="255">
                  <c:v>27.1144652723214</c:v>
                </c:pt>
                <c:pt idx="256">
                  <c:v>27.102257156203901</c:v>
                </c:pt>
                <c:pt idx="257">
                  <c:v>27.099372790841901</c:v>
                </c:pt>
                <c:pt idx="258">
                  <c:v>27.102326476924201</c:v>
                </c:pt>
                <c:pt idx="259">
                  <c:v>27.115749480324101</c:v>
                </c:pt>
                <c:pt idx="260">
                  <c:v>27.121995295419101</c:v>
                </c:pt>
                <c:pt idx="261">
                  <c:v>27.107075863531701</c:v>
                </c:pt>
                <c:pt idx="262">
                  <c:v>27.100093362840202</c:v>
                </c:pt>
                <c:pt idx="263">
                  <c:v>27.100052118846701</c:v>
                </c:pt>
                <c:pt idx="264">
                  <c:v>27.1075320136645</c:v>
                </c:pt>
                <c:pt idx="265">
                  <c:v>27.122750219809799</c:v>
                </c:pt>
                <c:pt idx="266">
                  <c:v>27.114701433123699</c:v>
                </c:pt>
                <c:pt idx="267">
                  <c:v>27.102450981080001</c:v>
                </c:pt>
                <c:pt idx="268">
                  <c:v>27.0995124417311</c:v>
                </c:pt>
                <c:pt idx="269">
                  <c:v>27.1023995187327</c:v>
                </c:pt>
                <c:pt idx="270">
                  <c:v>27.115675845810198</c:v>
                </c:pt>
                <c:pt idx="271">
                  <c:v>27.1221258186896</c:v>
                </c:pt>
                <c:pt idx="272">
                  <c:v>27.1073016758486</c:v>
                </c:pt>
                <c:pt idx="273">
                  <c:v>27.100251679563101</c:v>
                </c:pt>
                <c:pt idx="274">
                  <c:v>27.100164348795499</c:v>
                </c:pt>
                <c:pt idx="275">
                  <c:v>27.107528386571701</c:v>
                </c:pt>
                <c:pt idx="276">
                  <c:v>27.122715890058899</c:v>
                </c:pt>
                <c:pt idx="277">
                  <c:v>27.114926008312601</c:v>
                </c:pt>
                <c:pt idx="278">
                  <c:v>27.102635904263</c:v>
                </c:pt>
                <c:pt idx="279">
                  <c:v>27.099644391660799</c:v>
                </c:pt>
                <c:pt idx="280">
                  <c:v>27.102467385340098</c:v>
                </c:pt>
                <c:pt idx="281">
                  <c:v>27.115601551482701</c:v>
                </c:pt>
                <c:pt idx="282">
                  <c:v>27.122246455636098</c:v>
                </c:pt>
                <c:pt idx="283">
                  <c:v>27.107517799714199</c:v>
                </c:pt>
                <c:pt idx="284">
                  <c:v>27.100402099262599</c:v>
                </c:pt>
                <c:pt idx="285">
                  <c:v>27.1002699806603</c:v>
                </c:pt>
                <c:pt idx="286">
                  <c:v>27.107522748766101</c:v>
                </c:pt>
                <c:pt idx="287">
                  <c:v>27.1226781565165</c:v>
                </c:pt>
                <c:pt idx="288">
                  <c:v>27.115140189484801</c:v>
                </c:pt>
                <c:pt idx="289">
                  <c:v>27.102812584231799</c:v>
                </c:pt>
                <c:pt idx="290">
                  <c:v>27.099769272607901</c:v>
                </c:pt>
                <c:pt idx="291">
                  <c:v>27.1025306276041</c:v>
                </c:pt>
                <c:pt idx="292">
                  <c:v>27.115527493309699</c:v>
                </c:pt>
                <c:pt idx="293">
                  <c:v>27.122358758633801</c:v>
                </c:pt>
                <c:pt idx="294">
                  <c:v>27.107724998203601</c:v>
                </c:pt>
                <c:pt idx="295">
                  <c:v>27.1005452406344</c:v>
                </c:pt>
                <c:pt idx="296">
                  <c:v>27.1003695880121</c:v>
                </c:pt>
                <c:pt idx="297">
                  <c:v>27.107515573220699</c:v>
                </c:pt>
                <c:pt idx="298">
                  <c:v>27.1226382136235</c:v>
                </c:pt>
                <c:pt idx="299">
                  <c:v>27.115344987669801</c:v>
                </c:pt>
                <c:pt idx="300">
                  <c:v>27.102981649379</c:v>
                </c:pt>
                <c:pt idx="301">
                  <c:v>27.099887666542902</c:v>
                </c:pt>
                <c:pt idx="302">
                  <c:v>27.102589708757598</c:v>
                </c:pt>
                <c:pt idx="303">
                  <c:v>27.1154541988986</c:v>
                </c:pt>
                <c:pt idx="304">
                  <c:v>27.122463899214999</c:v>
                </c:pt>
                <c:pt idx="305">
                  <c:v>27.1079239777395</c:v>
                </c:pt>
                <c:pt idx="306">
                  <c:v>27.100681679999099</c:v>
                </c:pt>
                <c:pt idx="307">
                  <c:v>27.100463686777399</c:v>
                </c:pt>
                <c:pt idx="308">
                  <c:v>27.1075071856656</c:v>
                </c:pt>
                <c:pt idx="309">
                  <c:v>27.1225968430414</c:v>
                </c:pt>
                <c:pt idx="310">
                  <c:v>27.115541267741001</c:v>
                </c:pt>
                <c:pt idx="311">
                  <c:v>27.1031436875524</c:v>
                </c:pt>
                <c:pt idx="312">
                  <c:v>27.100000104669501</c:v>
                </c:pt>
                <c:pt idx="313">
                  <c:v>27.1026450241379</c:v>
                </c:pt>
                <c:pt idx="314">
                  <c:v>27.115381961932599</c:v>
                </c:pt>
                <c:pt idx="315">
                  <c:v>27.1225627778194</c:v>
                </c:pt>
                <c:pt idx="316">
                  <c:v>27.108115385373999</c:v>
                </c:pt>
                <c:pt idx="317">
                  <c:v>27.100811947979199</c:v>
                </c:pt>
                <c:pt idx="318">
                  <c:v>27.100552740232601</c:v>
                </c:pt>
                <c:pt idx="319">
                  <c:v>27.107497814818799</c:v>
                </c:pt>
                <c:pt idx="320">
                  <c:v>27.1225545537262</c:v>
                </c:pt>
                <c:pt idx="321">
                  <c:v>27.1157297753936</c:v>
                </c:pt>
                <c:pt idx="322">
                  <c:v>27.103299241824502</c:v>
                </c:pt>
                <c:pt idx="323">
                  <c:v>27.100107069220801</c:v>
                </c:pt>
                <c:pt idx="324">
                  <c:v>27.102696915265099</c:v>
                </c:pt>
                <c:pt idx="325">
                  <c:v>27.115310928918401</c:v>
                </c:pt>
                <c:pt idx="326">
                  <c:v>27.122656099831499</c:v>
                </c:pt>
                <c:pt idx="327">
                  <c:v>27.108299809965501</c:v>
                </c:pt>
                <c:pt idx="328">
                  <c:v>27.100936529555099</c:v>
                </c:pt>
                <c:pt idx="329">
                  <c:v>27.100637164144</c:v>
                </c:pt>
                <c:pt idx="330">
                  <c:v>27.1074876249962</c:v>
                </c:pt>
                <c:pt idx="331">
                  <c:v>27.122511674598101</c:v>
                </c:pt>
                <c:pt idx="332">
                  <c:v>27.115911158369698</c:v>
                </c:pt>
                <c:pt idx="333">
                  <c:v>27.103448809967499</c:v>
                </c:pt>
                <c:pt idx="334">
                  <c:v>27.1002089965991</c:v>
                </c:pt>
                <c:pt idx="335">
                  <c:v>27.102745680126102</c:v>
                </c:pt>
                <c:pt idx="336">
                  <c:v>27.1152411550575</c:v>
                </c:pt>
                <c:pt idx="337">
                  <c:v>27.122744428566399</c:v>
                </c:pt>
                <c:pt idx="338">
                  <c:v>27.108477785439501</c:v>
                </c:pt>
                <c:pt idx="339">
                  <c:v>27.1010558660203</c:v>
                </c:pt>
                <c:pt idx="340">
                  <c:v>27.100717331744001</c:v>
                </c:pt>
                <c:pt idx="341">
                  <c:v>27.1074767373625</c:v>
                </c:pt>
                <c:pt idx="342">
                  <c:v>27.1224684159052</c:v>
                </c:pt>
                <c:pt idx="343">
                  <c:v>27.116085983246698</c:v>
                </c:pt>
                <c:pt idx="344">
                  <c:v>27.103592846041799</c:v>
                </c:pt>
                <c:pt idx="345">
                  <c:v>27.100306281118002</c:v>
                </c:pt>
                <c:pt idx="346">
                  <c:v>27.1027915808661</c:v>
                </c:pt>
                <c:pt idx="347">
                  <c:v>27.1151726401371</c:v>
                </c:pt>
                <c:pt idx="348">
                  <c:v>27.122828222445001</c:v>
                </c:pt>
                <c:pt idx="349">
                  <c:v>27.108649803715</c:v>
                </c:pt>
                <c:pt idx="350">
                  <c:v>27.1011703638457</c:v>
                </c:pt>
                <c:pt idx="351">
                  <c:v>27.100793583241</c:v>
                </c:pt>
                <c:pt idx="352">
                  <c:v>27.1074652483797</c:v>
                </c:pt>
                <c:pt idx="353">
                  <c:v>27.122424908929101</c:v>
                </c:pt>
                <c:pt idx="354">
                  <c:v>27.116254755845802</c:v>
                </c:pt>
                <c:pt idx="355">
                  <c:v>27.103731770219401</c:v>
                </c:pt>
                <c:pt idx="356">
                  <c:v>27.1003992836443</c:v>
                </c:pt>
                <c:pt idx="357">
                  <c:v>27.1028348548083</c:v>
                </c:pt>
                <c:pt idx="358">
                  <c:v>27.115105354795102</c:v>
                </c:pt>
                <c:pt idx="359">
                  <c:v>27.122907864693801</c:v>
                </c:pt>
                <c:pt idx="360">
                  <c:v>27.108816321120099</c:v>
                </c:pt>
                <c:pt idx="361">
                  <c:v>27.101280398932101</c:v>
                </c:pt>
                <c:pt idx="362">
                  <c:v>27.100866230803302</c:v>
                </c:pt>
                <c:pt idx="363">
                  <c:v>27.107453240784</c:v>
                </c:pt>
                <c:pt idx="364">
                  <c:v>27.1223812366642</c:v>
                </c:pt>
                <c:pt idx="365">
                  <c:v>27.1164179344802</c:v>
                </c:pt>
                <c:pt idx="366">
                  <c:v>27.103865973317799</c:v>
                </c:pt>
                <c:pt idx="367">
                  <c:v>27.1004883361521</c:v>
                </c:pt>
                <c:pt idx="368">
                  <c:v>27.102875720074699</c:v>
                </c:pt>
                <c:pt idx="369">
                  <c:v>27.1150392578589</c:v>
                </c:pt>
                <c:pt idx="370">
                  <c:v>27.122983685262</c:v>
                </c:pt>
                <c:pt idx="371">
                  <c:v>27.108977702005699</c:v>
                </c:pt>
                <c:pt idx="372">
                  <c:v>27.101386278231701</c:v>
                </c:pt>
                <c:pt idx="373">
                  <c:v>27.100935528676999</c:v>
                </c:pt>
                <c:pt idx="374">
                  <c:v>27.107440759705799</c:v>
                </c:pt>
                <c:pt idx="375">
                  <c:v>27.1223374620009</c:v>
                </c:pt>
                <c:pt idx="376">
                  <c:v>27.116575890301899</c:v>
                </c:pt>
                <c:pt idx="377">
                  <c:v>27.1039957699045</c:v>
                </c:pt>
                <c:pt idx="378">
                  <c:v>27.100573712138999</c:v>
                </c:pt>
                <c:pt idx="379">
                  <c:v>27.102914344256298</c:v>
                </c:pt>
                <c:pt idx="380">
                  <c:v>27.1149742853219</c:v>
                </c:pt>
                <c:pt idx="381">
                  <c:v>27.1230559532375</c:v>
                </c:pt>
                <c:pt idx="382">
                  <c:v>27.109134305423801</c:v>
                </c:pt>
                <c:pt idx="383">
                  <c:v>27.099049164372101</c:v>
                </c:pt>
              </c:numCache>
            </c:numRef>
          </c:yVal>
          <c:smooth val="0"/>
          <c:extLst>
            <c:ext xmlns:c16="http://schemas.microsoft.com/office/drawing/2014/chart" uri="{C3380CC4-5D6E-409C-BE32-E72D297353CC}">
              <c16:uniqueId val="{00000004-4950-4EB9-B693-F28961798B25}"/>
            </c:ext>
          </c:extLst>
        </c:ser>
        <c:dLbls>
          <c:showLegendKey val="0"/>
          <c:showVal val="0"/>
          <c:showCatName val="0"/>
          <c:showSerName val="0"/>
          <c:showPercent val="0"/>
          <c:showBubbleSize val="0"/>
        </c:dLbls>
        <c:axId val="1721214080"/>
        <c:axId val="1788737008"/>
      </c:scatterChart>
      <c:valAx>
        <c:axId val="1721214080"/>
        <c:scaling>
          <c:orientation val="minMax"/>
        </c:scaling>
        <c:delete val="0"/>
        <c:axPos val="b"/>
        <c:majorGridlines>
          <c:spPr>
            <a:ln w="9525" cap="flat" cmpd="sng" algn="ctr">
              <a:solidFill>
                <a:schemeClr val="tx1">
                  <a:lumMod val="15000"/>
                  <a:lumOff val="85000"/>
                </a:schemeClr>
              </a:solidFill>
              <a:round/>
            </a:ln>
            <a:effectLst/>
          </c:spPr>
        </c:majorGridlines>
        <c:minorGridlines/>
        <c:title>
          <c:tx>
            <c:rich>
              <a:bodyPr/>
              <a:lstStyle/>
              <a:p>
                <a:pPr>
                  <a:defRPr/>
                </a:pPr>
                <a:r>
                  <a:rPr lang="en-GB"/>
                  <a:t>Time [s]</a:t>
                </a:r>
              </a:p>
            </c:rich>
          </c:tx>
          <c:overlay val="0"/>
        </c:title>
        <c:numFmt formatCode="General" sourceLinked="1"/>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737008"/>
        <c:crosses val="autoZero"/>
        <c:crossBetween val="midCat"/>
      </c:valAx>
      <c:valAx>
        <c:axId val="1788737008"/>
        <c:scaling>
          <c:orientation val="minMax"/>
        </c:scaling>
        <c:delete val="0"/>
        <c:axPos val="l"/>
        <c:majorGridlines>
          <c:spPr>
            <a:ln w="9525" cap="flat" cmpd="sng" algn="ctr">
              <a:solidFill>
                <a:schemeClr val="tx1">
                  <a:lumMod val="15000"/>
                  <a:lumOff val="85000"/>
                </a:schemeClr>
              </a:solidFill>
              <a:round/>
            </a:ln>
            <a:effectLst/>
          </c:spPr>
        </c:majorGridlines>
        <c:minorGridlines/>
        <c:title>
          <c:tx>
            <c:rich>
              <a:bodyPr/>
              <a:lstStyle/>
              <a:p>
                <a:pPr>
                  <a:defRPr/>
                </a:pPr>
                <a:r>
                  <a:rPr lang="en-GB"/>
                  <a:t>Velocity [mph]</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214080"/>
        <c:crosses val="autoZero"/>
        <c:crossBetween val="midCat"/>
      </c:valAx>
    </c:plotArea>
    <c:legend>
      <c:legendPos val="b"/>
      <c:overlay val="0"/>
    </c:legend>
    <c:plotVisOnly val="1"/>
    <c:dispBlanksAs val="gap"/>
    <c:showDLblsOverMax val="0"/>
  </c:chart>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GB" dirty="0"/>
              <a:t>Z – Time [Flat]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v>alpha 10</c:v>
          </c:tx>
          <c:spPr>
            <a:ln w="19050" cap="rnd">
              <a:solidFill>
                <a:schemeClr val="accent1"/>
              </a:solidFill>
              <a:round/>
            </a:ln>
            <a:effectLst/>
          </c:spPr>
          <c:marker>
            <c:symbol val="none"/>
          </c:marker>
          <c:xVal>
            <c:numRef>
              <c:f>'v t plot'!$A$1:$A$55</c:f>
              <c:numCache>
                <c:formatCode>0.00E+00</c:formatCode>
                <c:ptCount val="55"/>
                <c:pt idx="0" formatCode="General">
                  <c:v>0</c:v>
                </c:pt>
                <c:pt idx="1">
                  <c:v>3.15544362088405E-30</c:v>
                </c:pt>
                <c:pt idx="2">
                  <c:v>8.5079219186333401E-30</c:v>
                </c:pt>
                <c:pt idx="3" formatCode="General">
                  <c:v>0.6</c:v>
                </c:pt>
                <c:pt idx="4" formatCode="General">
                  <c:v>1.2</c:v>
                </c:pt>
                <c:pt idx="5" formatCode="General">
                  <c:v>1.8</c:v>
                </c:pt>
                <c:pt idx="6" formatCode="General">
                  <c:v>2.4</c:v>
                </c:pt>
                <c:pt idx="7" formatCode="General">
                  <c:v>3</c:v>
                </c:pt>
                <c:pt idx="8" formatCode="General">
                  <c:v>3.6</c:v>
                </c:pt>
                <c:pt idx="9" formatCode="General">
                  <c:v>4.2</c:v>
                </c:pt>
                <c:pt idx="10" formatCode="General">
                  <c:v>4.8</c:v>
                </c:pt>
                <c:pt idx="11" formatCode="General">
                  <c:v>5.4</c:v>
                </c:pt>
                <c:pt idx="12" formatCode="General">
                  <c:v>6</c:v>
                </c:pt>
                <c:pt idx="13" formatCode="General">
                  <c:v>6.6</c:v>
                </c:pt>
                <c:pt idx="14" formatCode="General">
                  <c:v>7.2</c:v>
                </c:pt>
                <c:pt idx="15" formatCode="General">
                  <c:v>7.8</c:v>
                </c:pt>
                <c:pt idx="16" formatCode="General">
                  <c:v>8.4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12.9</c:v>
                </c:pt>
                <c:pt idx="26" formatCode="General">
                  <c:v>13.5</c:v>
                </c:pt>
                <c:pt idx="27" formatCode="General">
                  <c:v>14.1</c:v>
                </c:pt>
                <c:pt idx="28" formatCode="General">
                  <c:v>14.7</c:v>
                </c:pt>
                <c:pt idx="29" formatCode="General">
                  <c:v>15.3</c:v>
                </c:pt>
                <c:pt idx="30" formatCode="General">
                  <c:v>15.9</c:v>
                </c:pt>
                <c:pt idx="31" formatCode="General">
                  <c:v>16.5</c:v>
                </c:pt>
                <c:pt idx="32" formatCode="General">
                  <c:v>17.100000000000001</c:v>
                </c:pt>
                <c:pt idx="33" formatCode="General">
                  <c:v>17.7</c:v>
                </c:pt>
                <c:pt idx="34" formatCode="General">
                  <c:v>18.3</c:v>
                </c:pt>
                <c:pt idx="35" formatCode="General">
                  <c:v>18.899999999999999</c:v>
                </c:pt>
                <c:pt idx="36" formatCode="General">
                  <c:v>19.5</c:v>
                </c:pt>
                <c:pt idx="37" formatCode="General">
                  <c:v>20.100000000000001</c:v>
                </c:pt>
                <c:pt idx="38" formatCode="General">
                  <c:v>20.7</c:v>
                </c:pt>
                <c:pt idx="39" formatCode="General">
                  <c:v>21.3</c:v>
                </c:pt>
                <c:pt idx="40" formatCode="General">
                  <c:v>21.9</c:v>
                </c:pt>
                <c:pt idx="41" formatCode="General">
                  <c:v>22.5</c:v>
                </c:pt>
                <c:pt idx="42" formatCode="General">
                  <c:v>23.1</c:v>
                </c:pt>
                <c:pt idx="43" formatCode="General">
                  <c:v>23.7</c:v>
                </c:pt>
                <c:pt idx="44" formatCode="General">
                  <c:v>24.3</c:v>
                </c:pt>
                <c:pt idx="45" formatCode="General">
                  <c:v>24.9</c:v>
                </c:pt>
                <c:pt idx="46" formatCode="General">
                  <c:v>25.5</c:v>
                </c:pt>
                <c:pt idx="47" formatCode="General">
                  <c:v>26.1</c:v>
                </c:pt>
                <c:pt idx="48" formatCode="General">
                  <c:v>26.7</c:v>
                </c:pt>
                <c:pt idx="49" formatCode="General">
                  <c:v>27.3</c:v>
                </c:pt>
                <c:pt idx="50" formatCode="General">
                  <c:v>27.9</c:v>
                </c:pt>
                <c:pt idx="51" formatCode="General">
                  <c:v>28.5</c:v>
                </c:pt>
                <c:pt idx="52" formatCode="General">
                  <c:v>29.1</c:v>
                </c:pt>
                <c:pt idx="53" formatCode="General">
                  <c:v>29.7</c:v>
                </c:pt>
                <c:pt idx="54" formatCode="General">
                  <c:v>30</c:v>
                </c:pt>
              </c:numCache>
            </c:numRef>
          </c:xVal>
          <c:yVal>
            <c:numRef>
              <c:f>'v t plot'!$C$1:$C$55</c:f>
              <c:numCache>
                <c:formatCode>General</c:formatCode>
                <c:ptCount val="55"/>
                <c:pt idx="0">
                  <c:v>0</c:v>
                </c:pt>
                <c:pt idx="1">
                  <c:v>0</c:v>
                </c:pt>
                <c:pt idx="2" formatCode="0.00E+00">
                  <c:v>2.1522587686184599E-58</c:v>
                </c:pt>
                <c:pt idx="3">
                  <c:v>1.12252512737099</c:v>
                </c:pt>
                <c:pt idx="4">
                  <c:v>3.9875039478674501</c:v>
                </c:pt>
                <c:pt idx="5">
                  <c:v>7.91470707721819</c:v>
                </c:pt>
                <c:pt idx="6">
                  <c:v>12.312665519423099</c:v>
                </c:pt>
                <c:pt idx="7">
                  <c:v>16.699461521620702</c:v>
                </c:pt>
                <c:pt idx="8">
                  <c:v>20.7339373023697</c:v>
                </c:pt>
                <c:pt idx="9">
                  <c:v>24.228215450314298</c:v>
                </c:pt>
                <c:pt idx="10">
                  <c:v>27.129643421396501</c:v>
                </c:pt>
                <c:pt idx="11">
                  <c:v>29.481128770243199</c:v>
                </c:pt>
                <c:pt idx="12">
                  <c:v>31.377794402915601</c:v>
                </c:pt>
                <c:pt idx="13">
                  <c:v>32.933067266134302</c:v>
                </c:pt>
                <c:pt idx="14">
                  <c:v>34.2581219910195</c:v>
                </c:pt>
                <c:pt idx="15">
                  <c:v>35.452516005157896</c:v>
                </c:pt>
                <c:pt idx="16">
                  <c:v>36.602030862037701</c:v>
                </c:pt>
                <c:pt idx="17">
                  <c:v>37.183380707796701</c:v>
                </c:pt>
                <c:pt idx="18">
                  <c:v>37.1833807077969</c:v>
                </c:pt>
                <c:pt idx="19">
                  <c:v>37.353880922337098</c:v>
                </c:pt>
                <c:pt idx="20">
                  <c:v>36.154060665730398</c:v>
                </c:pt>
                <c:pt idx="21">
                  <c:v>34.245452251136697</c:v>
                </c:pt>
                <c:pt idx="22">
                  <c:v>32.025160253690302</c:v>
                </c:pt>
                <c:pt idx="23">
                  <c:v>29.730629851507899</c:v>
                </c:pt>
                <c:pt idx="24">
                  <c:v>27.5004467284474</c:v>
                </c:pt>
                <c:pt idx="25">
                  <c:v>25.411138383780699</c:v>
                </c:pt>
                <c:pt idx="26">
                  <c:v>23.500247917051599</c:v>
                </c:pt>
                <c:pt idx="27">
                  <c:v>21.781133599023299</c:v>
                </c:pt>
                <c:pt idx="28">
                  <c:v>20.252559815414401</c:v>
                </c:pt>
                <c:pt idx="29">
                  <c:v>18.9049111456576</c:v>
                </c:pt>
                <c:pt idx="30">
                  <c:v>17.724181922257198</c:v>
                </c:pt>
                <c:pt idx="31">
                  <c:v>16.694492656843501</c:v>
                </c:pt>
                <c:pt idx="32">
                  <c:v>15.799633405037</c:v>
                </c:pt>
                <c:pt idx="33">
                  <c:v>15.0239697369982</c:v>
                </c:pt>
                <c:pt idx="34">
                  <c:v>14.352936719669</c:v>
                </c:pt>
                <c:pt idx="35">
                  <c:v>13.773271548983301</c:v>
                </c:pt>
                <c:pt idx="36">
                  <c:v>13.273084671835001</c:v>
                </c:pt>
                <c:pt idx="37">
                  <c:v>12.841834842467399</c:v>
                </c:pt>
                <c:pt idx="38">
                  <c:v>12.4702504196175</c:v>
                </c:pt>
                <c:pt idx="39">
                  <c:v>12.150223773356201</c:v>
                </c:pt>
                <c:pt idx="40">
                  <c:v>11.874695469547399</c:v>
                </c:pt>
                <c:pt idx="41">
                  <c:v>11.6375382328605</c:v>
                </c:pt>
                <c:pt idx="42">
                  <c:v>11.4334463881542</c:v>
                </c:pt>
                <c:pt idx="43">
                  <c:v>11.2578337492782</c:v>
                </c:pt>
                <c:pt idx="44">
                  <c:v>11.106741226461301</c:v>
                </c:pt>
                <c:pt idx="45">
                  <c:v>10.9767543981666</c:v>
                </c:pt>
                <c:pt idx="46">
                  <c:v>10.864930700899301</c:v>
                </c:pt>
                <c:pt idx="47">
                  <c:v>10.768735572743999</c:v>
                </c:pt>
                <c:pt idx="48">
                  <c:v>10.6859867397557</c:v>
                </c:pt>
                <c:pt idx="49">
                  <c:v>10.6148057915065</c:v>
                </c:pt>
                <c:pt idx="50">
                  <c:v>10.5535762098989</c:v>
                </c:pt>
                <c:pt idx="51">
                  <c:v>10.500907066407599</c:v>
                </c:pt>
                <c:pt idx="52">
                  <c:v>10.455601670123</c:v>
                </c:pt>
                <c:pt idx="53">
                  <c:v>10.4166305219333</c:v>
                </c:pt>
                <c:pt idx="54">
                  <c:v>10.399238483307</c:v>
                </c:pt>
              </c:numCache>
            </c:numRef>
          </c:yVal>
          <c:smooth val="0"/>
          <c:extLst>
            <c:ext xmlns:c16="http://schemas.microsoft.com/office/drawing/2014/chart" uri="{C3380CC4-5D6E-409C-BE32-E72D297353CC}">
              <c16:uniqueId val="{00000000-A619-4133-9B61-CDE0AADC8342}"/>
            </c:ext>
          </c:extLst>
        </c:ser>
        <c:ser>
          <c:idx val="1"/>
          <c:order val="1"/>
          <c:tx>
            <c:v>alpha 12</c:v>
          </c:tx>
          <c:spPr>
            <a:ln w="19050" cap="rnd">
              <a:solidFill>
                <a:schemeClr val="accent2"/>
              </a:solidFill>
              <a:round/>
            </a:ln>
            <a:effectLst/>
          </c:spPr>
          <c:marker>
            <c:symbol val="none"/>
          </c:marker>
          <c:xVal>
            <c:numRef>
              <c:f>'v t plot'!$E$1:$E$55</c:f>
              <c:numCache>
                <c:formatCode>0.00E+00</c:formatCode>
                <c:ptCount val="55"/>
                <c:pt idx="0" formatCode="General">
                  <c:v>0</c:v>
                </c:pt>
                <c:pt idx="1">
                  <c:v>3.15544362088405E-30</c:v>
                </c:pt>
                <c:pt idx="2">
                  <c:v>8.4499990502883193E-30</c:v>
                </c:pt>
                <c:pt idx="3" formatCode="General">
                  <c:v>0.6</c:v>
                </c:pt>
                <c:pt idx="4" formatCode="General">
                  <c:v>1.2</c:v>
                </c:pt>
                <c:pt idx="5" formatCode="General">
                  <c:v>1.8</c:v>
                </c:pt>
                <c:pt idx="6" formatCode="General">
                  <c:v>2.4</c:v>
                </c:pt>
                <c:pt idx="7" formatCode="General">
                  <c:v>3</c:v>
                </c:pt>
                <c:pt idx="8" formatCode="General">
                  <c:v>3.6</c:v>
                </c:pt>
                <c:pt idx="9" formatCode="General">
                  <c:v>4.2</c:v>
                </c:pt>
                <c:pt idx="10" formatCode="General">
                  <c:v>4.8</c:v>
                </c:pt>
                <c:pt idx="11" formatCode="General">
                  <c:v>5.4</c:v>
                </c:pt>
                <c:pt idx="12" formatCode="General">
                  <c:v>6</c:v>
                </c:pt>
                <c:pt idx="13" formatCode="General">
                  <c:v>6.6</c:v>
                </c:pt>
                <c:pt idx="14" formatCode="General">
                  <c:v>7.2</c:v>
                </c:pt>
                <c:pt idx="15" formatCode="General">
                  <c:v>7.8</c:v>
                </c:pt>
                <c:pt idx="16" formatCode="General">
                  <c:v>8.4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12.9</c:v>
                </c:pt>
                <c:pt idx="26" formatCode="General">
                  <c:v>13.5</c:v>
                </c:pt>
                <c:pt idx="27" formatCode="General">
                  <c:v>14.1</c:v>
                </c:pt>
                <c:pt idx="28" formatCode="General">
                  <c:v>14.7</c:v>
                </c:pt>
                <c:pt idx="29" formatCode="General">
                  <c:v>15.3</c:v>
                </c:pt>
                <c:pt idx="30" formatCode="General">
                  <c:v>15.9</c:v>
                </c:pt>
                <c:pt idx="31" formatCode="General">
                  <c:v>16.5</c:v>
                </c:pt>
                <c:pt idx="32" formatCode="General">
                  <c:v>17.100000000000001</c:v>
                </c:pt>
                <c:pt idx="33" formatCode="General">
                  <c:v>17.7</c:v>
                </c:pt>
                <c:pt idx="34" formatCode="General">
                  <c:v>18.3</c:v>
                </c:pt>
                <c:pt idx="35" formatCode="General">
                  <c:v>18.899999999999999</c:v>
                </c:pt>
                <c:pt idx="36" formatCode="General">
                  <c:v>19.5</c:v>
                </c:pt>
                <c:pt idx="37" formatCode="General">
                  <c:v>20.100000000000001</c:v>
                </c:pt>
                <c:pt idx="38" formatCode="General">
                  <c:v>20.7</c:v>
                </c:pt>
                <c:pt idx="39" formatCode="General">
                  <c:v>21.3</c:v>
                </c:pt>
                <c:pt idx="40" formatCode="General">
                  <c:v>21.9</c:v>
                </c:pt>
                <c:pt idx="41" formatCode="General">
                  <c:v>22.5</c:v>
                </c:pt>
                <c:pt idx="42" formatCode="General">
                  <c:v>23.1</c:v>
                </c:pt>
                <c:pt idx="43" formatCode="General">
                  <c:v>23.7</c:v>
                </c:pt>
                <c:pt idx="44" formatCode="General">
                  <c:v>24.3</c:v>
                </c:pt>
                <c:pt idx="45" formatCode="General">
                  <c:v>24.9</c:v>
                </c:pt>
                <c:pt idx="46" formatCode="General">
                  <c:v>25.5</c:v>
                </c:pt>
                <c:pt idx="47" formatCode="General">
                  <c:v>26.1</c:v>
                </c:pt>
                <c:pt idx="48" formatCode="General">
                  <c:v>26.7</c:v>
                </c:pt>
                <c:pt idx="49" formatCode="General">
                  <c:v>27.3</c:v>
                </c:pt>
                <c:pt idx="50" formatCode="General">
                  <c:v>27.9</c:v>
                </c:pt>
                <c:pt idx="51" formatCode="General">
                  <c:v>28.5</c:v>
                </c:pt>
                <c:pt idx="52" formatCode="General">
                  <c:v>29.1</c:v>
                </c:pt>
                <c:pt idx="53" formatCode="General">
                  <c:v>29.7</c:v>
                </c:pt>
                <c:pt idx="54" formatCode="General">
                  <c:v>30</c:v>
                </c:pt>
              </c:numCache>
            </c:numRef>
          </c:xVal>
          <c:yVal>
            <c:numRef>
              <c:f>'v t plot'!$G$1:$G$55</c:f>
              <c:numCache>
                <c:formatCode>General</c:formatCode>
                <c:ptCount val="55"/>
                <c:pt idx="0">
                  <c:v>0</c:v>
                </c:pt>
                <c:pt idx="1">
                  <c:v>0</c:v>
                </c:pt>
                <c:pt idx="2" formatCode="0.00E+00">
                  <c:v>2.1179404104197001E-58</c:v>
                </c:pt>
                <c:pt idx="3">
                  <c:v>1.09754036431044</c:v>
                </c:pt>
                <c:pt idx="4">
                  <c:v>3.8084329026578301</c:v>
                </c:pt>
                <c:pt idx="5">
                  <c:v>7.3686682983838798</c:v>
                </c:pt>
                <c:pt idx="6">
                  <c:v>11.153568693468999</c:v>
                </c:pt>
                <c:pt idx="7">
                  <c:v>14.7135150477995</c:v>
                </c:pt>
                <c:pt idx="8">
                  <c:v>17.799600026843098</c:v>
                </c:pt>
                <c:pt idx="9">
                  <c:v>20.3411065633689</c:v>
                </c:pt>
                <c:pt idx="10">
                  <c:v>22.386066002492701</c:v>
                </c:pt>
                <c:pt idx="11">
                  <c:v>24.038842062539299</c:v>
                </c:pt>
                <c:pt idx="12">
                  <c:v>25.416907646525299</c:v>
                </c:pt>
                <c:pt idx="13">
                  <c:v>26.629499795440498</c:v>
                </c:pt>
                <c:pt idx="14">
                  <c:v>27.771312067225502</c:v>
                </c:pt>
                <c:pt idx="15">
                  <c:v>28.9238979923276</c:v>
                </c:pt>
                <c:pt idx="16">
                  <c:v>30.160103787970598</c:v>
                </c:pt>
                <c:pt idx="17">
                  <c:v>30.831265224366799</c:v>
                </c:pt>
                <c:pt idx="18">
                  <c:v>30.831265224367101</c:v>
                </c:pt>
                <c:pt idx="19">
                  <c:v>31.281414994576402</c:v>
                </c:pt>
                <c:pt idx="20">
                  <c:v>30.489062328459301</c:v>
                </c:pt>
                <c:pt idx="21">
                  <c:v>29.069221041233899</c:v>
                </c:pt>
                <c:pt idx="22">
                  <c:v>27.3706998378828</c:v>
                </c:pt>
                <c:pt idx="23">
                  <c:v>25.5953653260515</c:v>
                </c:pt>
                <c:pt idx="24">
                  <c:v>23.859053394871101</c:v>
                </c:pt>
                <c:pt idx="25">
                  <c:v>22.2253896223881</c:v>
                </c:pt>
                <c:pt idx="26">
                  <c:v>20.725845657475499</c:v>
                </c:pt>
                <c:pt idx="27">
                  <c:v>19.3721726583248</c:v>
                </c:pt>
                <c:pt idx="28">
                  <c:v>18.164298090962301</c:v>
                </c:pt>
                <c:pt idx="29">
                  <c:v>17.095380050139699</c:v>
                </c:pt>
                <c:pt idx="30">
                  <c:v>16.155025250350398</c:v>
                </c:pt>
                <c:pt idx="31">
                  <c:v>15.3313046695041</c:v>
                </c:pt>
                <c:pt idx="32">
                  <c:v>14.611981201811</c:v>
                </c:pt>
                <c:pt idx="33">
                  <c:v>13.9852248627328</c:v>
                </c:pt>
                <c:pt idx="34">
                  <c:v>13.439999472134501</c:v>
                </c:pt>
                <c:pt idx="35">
                  <c:v>12.966243005269</c:v>
                </c:pt>
                <c:pt idx="36">
                  <c:v>12.5549219815338</c:v>
                </c:pt>
                <c:pt idx="37">
                  <c:v>12.198012044711501</c:v>
                </c:pt>
                <c:pt idx="38">
                  <c:v>11.8884380189449</c:v>
                </c:pt>
                <c:pt idx="39">
                  <c:v>11.6199942492114</c:v>
                </c:pt>
                <c:pt idx="40">
                  <c:v>11.3872578928001</c:v>
                </c:pt>
                <c:pt idx="41">
                  <c:v>11.185502589404599</c:v>
                </c:pt>
                <c:pt idx="42">
                  <c:v>11.010616620539199</c:v>
                </c:pt>
                <c:pt idx="43">
                  <c:v>10.859027608946199</c:v>
                </c:pt>
                <c:pt idx="44">
                  <c:v>10.7276345603112</c:v>
                </c:pt>
                <c:pt idx="45">
                  <c:v>10.613747318565901</c:v>
                </c:pt>
                <c:pt idx="46">
                  <c:v>10.5150330998841</c:v>
                </c:pt>
                <c:pt idx="47">
                  <c:v>10.4294695647413</c:v>
                </c:pt>
                <c:pt idx="48">
                  <c:v>10.355303802561499</c:v>
                </c:pt>
                <c:pt idx="49">
                  <c:v>10.2910165892536</c:v>
                </c:pt>
                <c:pt idx="50">
                  <c:v>10.235291303009699</c:v>
                </c:pt>
                <c:pt idx="51">
                  <c:v>10.186986928893401</c:v>
                </c:pt>
                <c:pt idx="52">
                  <c:v>10.145114636440599</c:v>
                </c:pt>
                <c:pt idx="53">
                  <c:v>10.1088174700238</c:v>
                </c:pt>
                <c:pt idx="54">
                  <c:v>10.092523437914201</c:v>
                </c:pt>
              </c:numCache>
            </c:numRef>
          </c:yVal>
          <c:smooth val="0"/>
          <c:extLst>
            <c:ext xmlns:c16="http://schemas.microsoft.com/office/drawing/2014/chart" uri="{C3380CC4-5D6E-409C-BE32-E72D297353CC}">
              <c16:uniqueId val="{00000001-A619-4133-9B61-CDE0AADC8342}"/>
            </c:ext>
          </c:extLst>
        </c:ser>
        <c:ser>
          <c:idx val="2"/>
          <c:order val="2"/>
          <c:tx>
            <c:v>alpha 16</c:v>
          </c:tx>
          <c:spPr>
            <a:ln w="19050" cap="rnd">
              <a:solidFill>
                <a:schemeClr val="accent3"/>
              </a:solidFill>
              <a:round/>
            </a:ln>
            <a:effectLst/>
          </c:spPr>
          <c:marker>
            <c:symbol val="none"/>
          </c:marker>
          <c:xVal>
            <c:numRef>
              <c:f>'v t plot'!$I$1:$I$55</c:f>
              <c:numCache>
                <c:formatCode>0.00E+00</c:formatCode>
                <c:ptCount val="55"/>
                <c:pt idx="0" formatCode="General">
                  <c:v>0</c:v>
                </c:pt>
                <c:pt idx="1">
                  <c:v>3.15544362088405E-30</c:v>
                </c:pt>
                <c:pt idx="2">
                  <c:v>6.3653255013251796E-30</c:v>
                </c:pt>
                <c:pt idx="3" formatCode="General">
                  <c:v>0.6</c:v>
                </c:pt>
                <c:pt idx="4" formatCode="General">
                  <c:v>1.2</c:v>
                </c:pt>
                <c:pt idx="5" formatCode="General">
                  <c:v>1.8</c:v>
                </c:pt>
                <c:pt idx="6" formatCode="General">
                  <c:v>2.4</c:v>
                </c:pt>
                <c:pt idx="7" formatCode="General">
                  <c:v>3</c:v>
                </c:pt>
                <c:pt idx="8" formatCode="General">
                  <c:v>3.6</c:v>
                </c:pt>
                <c:pt idx="9" formatCode="General">
                  <c:v>4.2</c:v>
                </c:pt>
                <c:pt idx="10" formatCode="General">
                  <c:v>4.8</c:v>
                </c:pt>
                <c:pt idx="11" formatCode="General">
                  <c:v>5.4</c:v>
                </c:pt>
                <c:pt idx="12" formatCode="General">
                  <c:v>6</c:v>
                </c:pt>
                <c:pt idx="13" formatCode="General">
                  <c:v>6.6</c:v>
                </c:pt>
                <c:pt idx="14" formatCode="General">
                  <c:v>7.2</c:v>
                </c:pt>
                <c:pt idx="15" formatCode="General">
                  <c:v>7.8</c:v>
                </c:pt>
                <c:pt idx="16" formatCode="General">
                  <c:v>8.4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12.9</c:v>
                </c:pt>
                <c:pt idx="26" formatCode="General">
                  <c:v>13.5</c:v>
                </c:pt>
                <c:pt idx="27" formatCode="General">
                  <c:v>14.1</c:v>
                </c:pt>
                <c:pt idx="28" formatCode="General">
                  <c:v>14.7</c:v>
                </c:pt>
                <c:pt idx="29" formatCode="General">
                  <c:v>15.3</c:v>
                </c:pt>
                <c:pt idx="30" formatCode="General">
                  <c:v>15.9</c:v>
                </c:pt>
                <c:pt idx="31" formatCode="General">
                  <c:v>16.5</c:v>
                </c:pt>
                <c:pt idx="32" formatCode="General">
                  <c:v>17.100000000000001</c:v>
                </c:pt>
                <c:pt idx="33" formatCode="General">
                  <c:v>17.7</c:v>
                </c:pt>
                <c:pt idx="34" formatCode="General">
                  <c:v>18.3</c:v>
                </c:pt>
                <c:pt idx="35" formatCode="General">
                  <c:v>18.899999999999999</c:v>
                </c:pt>
                <c:pt idx="36" formatCode="General">
                  <c:v>19.5</c:v>
                </c:pt>
                <c:pt idx="37" formatCode="General">
                  <c:v>20.100000000000001</c:v>
                </c:pt>
                <c:pt idx="38" formatCode="General">
                  <c:v>20.7</c:v>
                </c:pt>
                <c:pt idx="39" formatCode="General">
                  <c:v>21.3</c:v>
                </c:pt>
                <c:pt idx="40" formatCode="General">
                  <c:v>21.9</c:v>
                </c:pt>
                <c:pt idx="41" formatCode="General">
                  <c:v>22.5</c:v>
                </c:pt>
                <c:pt idx="42" formatCode="General">
                  <c:v>23.1</c:v>
                </c:pt>
                <c:pt idx="43" formatCode="General">
                  <c:v>23.7</c:v>
                </c:pt>
                <c:pt idx="44" formatCode="General">
                  <c:v>24.3</c:v>
                </c:pt>
                <c:pt idx="45" formatCode="General">
                  <c:v>24.9</c:v>
                </c:pt>
                <c:pt idx="46" formatCode="General">
                  <c:v>25.5</c:v>
                </c:pt>
                <c:pt idx="47" formatCode="General">
                  <c:v>26.1</c:v>
                </c:pt>
                <c:pt idx="48" formatCode="General">
                  <c:v>26.7</c:v>
                </c:pt>
                <c:pt idx="49" formatCode="General">
                  <c:v>27.3</c:v>
                </c:pt>
                <c:pt idx="50" formatCode="General">
                  <c:v>27.9</c:v>
                </c:pt>
                <c:pt idx="51" formatCode="General">
                  <c:v>28.5</c:v>
                </c:pt>
                <c:pt idx="52" formatCode="General">
                  <c:v>29.1</c:v>
                </c:pt>
                <c:pt idx="53" formatCode="General">
                  <c:v>29.7</c:v>
                </c:pt>
                <c:pt idx="54" formatCode="General">
                  <c:v>30</c:v>
                </c:pt>
              </c:numCache>
            </c:numRef>
          </c:xVal>
          <c:yVal>
            <c:numRef>
              <c:f>'v t plot'!$K$1:$K$55</c:f>
              <c:numCache>
                <c:formatCode>General</c:formatCode>
                <c:ptCount val="55"/>
                <c:pt idx="0">
                  <c:v>0</c:v>
                </c:pt>
                <c:pt idx="1">
                  <c:v>0</c:v>
                </c:pt>
                <c:pt idx="2" formatCode="0.00E+00">
                  <c:v>1.05288630284306E-58</c:v>
                </c:pt>
                <c:pt idx="3">
                  <c:v>1.0494753997858799</c:v>
                </c:pt>
                <c:pt idx="4">
                  <c:v>3.4733927964645601</c:v>
                </c:pt>
                <c:pt idx="5">
                  <c:v>6.3828505039760497</c:v>
                </c:pt>
                <c:pt idx="6">
                  <c:v>9.1671812843299598</c:v>
                </c:pt>
                <c:pt idx="7">
                  <c:v>11.529511862221501</c:v>
                </c:pt>
                <c:pt idx="8">
                  <c:v>13.426834416951699</c:v>
                </c:pt>
                <c:pt idx="9">
                  <c:v>14.947974751630801</c:v>
                </c:pt>
                <c:pt idx="10">
                  <c:v>16.2174990487188</c:v>
                </c:pt>
                <c:pt idx="11">
                  <c:v>17.352417967497299</c:v>
                </c:pt>
                <c:pt idx="12">
                  <c:v>18.453602533637898</c:v>
                </c:pt>
                <c:pt idx="13">
                  <c:v>19.611405044938898</c:v>
                </c:pt>
                <c:pt idx="14">
                  <c:v>20.9152543786183</c:v>
                </c:pt>
                <c:pt idx="15">
                  <c:v>22.464210384131398</c:v>
                </c:pt>
                <c:pt idx="16">
                  <c:v>24.378381197976999</c:v>
                </c:pt>
                <c:pt idx="17">
                  <c:v>25.518907278289099</c:v>
                </c:pt>
                <c:pt idx="18">
                  <c:v>25.5189072782896</c:v>
                </c:pt>
                <c:pt idx="19">
                  <c:v>27.184350276012101</c:v>
                </c:pt>
                <c:pt idx="20">
                  <c:v>27.827237521859001</c:v>
                </c:pt>
                <c:pt idx="21">
                  <c:v>27.8978202854051</c:v>
                </c:pt>
                <c:pt idx="22">
                  <c:v>27.637789710482799</c:v>
                </c:pt>
                <c:pt idx="23">
                  <c:v>27.187616947338</c:v>
                </c:pt>
                <c:pt idx="24">
                  <c:v>26.633143272009999</c:v>
                </c:pt>
                <c:pt idx="25">
                  <c:v>26.028401776141902</c:v>
                </c:pt>
                <c:pt idx="26">
                  <c:v>25.407875147019499</c:v>
                </c:pt>
                <c:pt idx="27">
                  <c:v>24.7935618374817</c:v>
                </c:pt>
                <c:pt idx="28">
                  <c:v>24.199277219673501</c:v>
                </c:pt>
                <c:pt idx="29">
                  <c:v>23.633382895073701</c:v>
                </c:pt>
                <c:pt idx="30">
                  <c:v>23.1005737354131</c:v>
                </c:pt>
                <c:pt idx="31">
                  <c:v>22.603075275623201</c:v>
                </c:pt>
                <c:pt idx="32">
                  <c:v>22.141459260224899</c:v>
                </c:pt>
                <c:pt idx="33">
                  <c:v>21.7152051943626</c:v>
                </c:pt>
                <c:pt idx="34">
                  <c:v>21.323089443426799</c:v>
                </c:pt>
                <c:pt idx="35">
                  <c:v>20.963455443459399</c:v>
                </c:pt>
                <c:pt idx="36">
                  <c:v>20.6344010411045</c:v>
                </c:pt>
                <c:pt idx="37">
                  <c:v>20.3339076322866</c:v>
                </c:pt>
                <c:pt idx="38">
                  <c:v>20.0599282330774</c:v>
                </c:pt>
                <c:pt idx="39">
                  <c:v>19.810446507003</c:v>
                </c:pt>
                <c:pt idx="40">
                  <c:v>19.583515251636701</c:v>
                </c:pt>
                <c:pt idx="41">
                  <c:v>19.377280389438699</c:v>
                </c:pt>
                <c:pt idx="42">
                  <c:v>19.189994775800798</c:v>
                </c:pt>
                <c:pt idx="43">
                  <c:v>19.020024908024901</c:v>
                </c:pt>
                <c:pt idx="44">
                  <c:v>18.8658527419663</c:v>
                </c:pt>
                <c:pt idx="45">
                  <c:v>18.726074194939201</c:v>
                </c:pt>
                <c:pt idx="46">
                  <c:v>18.599395462345999</c:v>
                </c:pt>
                <c:pt idx="47">
                  <c:v>18.484627950817</c:v>
                </c:pt>
                <c:pt idx="48">
                  <c:v>18.380682396702198</c:v>
                </c:pt>
                <c:pt idx="49">
                  <c:v>18.286562570051601</c:v>
                </c:pt>
                <c:pt idx="50">
                  <c:v>18.201358842568101</c:v>
                </c:pt>
                <c:pt idx="51">
                  <c:v>18.1242418103411</c:v>
                </c:pt>
                <c:pt idx="52">
                  <c:v>18.054456099077601</c:v>
                </c:pt>
                <c:pt idx="53">
                  <c:v>17.991314434267402</c:v>
                </c:pt>
                <c:pt idx="54">
                  <c:v>17.9620375783513</c:v>
                </c:pt>
              </c:numCache>
            </c:numRef>
          </c:yVal>
          <c:smooth val="0"/>
          <c:extLst>
            <c:ext xmlns:c16="http://schemas.microsoft.com/office/drawing/2014/chart" uri="{C3380CC4-5D6E-409C-BE32-E72D297353CC}">
              <c16:uniqueId val="{00000002-A619-4133-9B61-CDE0AADC8342}"/>
            </c:ext>
          </c:extLst>
        </c:ser>
        <c:ser>
          <c:idx val="3"/>
          <c:order val="3"/>
          <c:tx>
            <c:v>alpha 25</c:v>
          </c:tx>
          <c:spPr>
            <a:ln w="19050" cap="rnd">
              <a:solidFill>
                <a:schemeClr val="accent4"/>
              </a:solidFill>
              <a:round/>
            </a:ln>
            <a:effectLst/>
          </c:spPr>
          <c:marker>
            <c:symbol val="none"/>
          </c:marker>
          <c:xVal>
            <c:numRef>
              <c:f>'v t plot'!$M$1:$M$89</c:f>
              <c:numCache>
                <c:formatCode>0.00E+00</c:formatCode>
                <c:ptCount val="89"/>
                <c:pt idx="0" formatCode="General">
                  <c:v>0</c:v>
                </c:pt>
                <c:pt idx="1">
                  <c:v>3.15544362088405E-30</c:v>
                </c:pt>
                <c:pt idx="2">
                  <c:v>9.4312087682741203E-30</c:v>
                </c:pt>
                <c:pt idx="3" formatCode="General">
                  <c:v>0.6</c:v>
                </c:pt>
                <c:pt idx="4" formatCode="General">
                  <c:v>1.09077230003919</c:v>
                </c:pt>
                <c:pt idx="5" formatCode="General">
                  <c:v>1.6907723000391901</c:v>
                </c:pt>
                <c:pt idx="6" formatCode="General">
                  <c:v>2.29077230003919</c:v>
                </c:pt>
                <c:pt idx="7" formatCode="General">
                  <c:v>2.8907723000391901</c:v>
                </c:pt>
                <c:pt idx="8" formatCode="General">
                  <c:v>3.4907723000391901</c:v>
                </c:pt>
                <c:pt idx="9" formatCode="General">
                  <c:v>4.0907723000391902</c:v>
                </c:pt>
                <c:pt idx="10" formatCode="General">
                  <c:v>4.6907723000391899</c:v>
                </c:pt>
                <c:pt idx="11" formatCode="General">
                  <c:v>5.2907723000391904</c:v>
                </c:pt>
                <c:pt idx="12" formatCode="General">
                  <c:v>5.8907723000391901</c:v>
                </c:pt>
                <c:pt idx="13" formatCode="General">
                  <c:v>6.4907723000391897</c:v>
                </c:pt>
                <c:pt idx="14" formatCode="General">
                  <c:v>7.0907723000391902</c:v>
                </c:pt>
                <c:pt idx="15" formatCode="General">
                  <c:v>7.6907723000391899</c:v>
                </c:pt>
                <c:pt idx="16" formatCode="General">
                  <c:v>8.2907723000391904</c:v>
                </c:pt>
                <c:pt idx="17" formatCode="General">
                  <c:v>8.6999999999998892</c:v>
                </c:pt>
                <c:pt idx="18" formatCode="General">
                  <c:v>8.6999999999999993</c:v>
                </c:pt>
                <c:pt idx="19" formatCode="General">
                  <c:v>9.3000000000000007</c:v>
                </c:pt>
                <c:pt idx="20" formatCode="General">
                  <c:v>9.9</c:v>
                </c:pt>
                <c:pt idx="21" formatCode="General">
                  <c:v>10.5</c:v>
                </c:pt>
                <c:pt idx="22" formatCode="General">
                  <c:v>11.1</c:v>
                </c:pt>
                <c:pt idx="23" formatCode="General">
                  <c:v>11.7</c:v>
                </c:pt>
                <c:pt idx="24" formatCode="General">
                  <c:v>12.3</c:v>
                </c:pt>
                <c:pt idx="25" formatCode="General">
                  <c:v>12.7307797098651</c:v>
                </c:pt>
                <c:pt idx="26" formatCode="General">
                  <c:v>13.161559419730199</c:v>
                </c:pt>
                <c:pt idx="27" formatCode="General">
                  <c:v>13.6638409210963</c:v>
                </c:pt>
                <c:pt idx="28" formatCode="General">
                  <c:v>14.1875904803249</c:v>
                </c:pt>
                <c:pt idx="29" formatCode="General">
                  <c:v>14.5362810905032</c:v>
                </c:pt>
                <c:pt idx="30" formatCode="General">
                  <c:v>14.8849717006816</c:v>
                </c:pt>
                <c:pt idx="31" formatCode="General">
                  <c:v>15.321947294704501</c:v>
                </c:pt>
                <c:pt idx="32" formatCode="General">
                  <c:v>15.813706470533299</c:v>
                </c:pt>
                <c:pt idx="33" formatCode="General">
                  <c:v>16.121118114501702</c:v>
                </c:pt>
                <c:pt idx="34" formatCode="General">
                  <c:v>16.428529758470098</c:v>
                </c:pt>
                <c:pt idx="35" formatCode="General">
                  <c:v>16.825151653335201</c:v>
                </c:pt>
                <c:pt idx="36" formatCode="General">
                  <c:v>17.279475948663801</c:v>
                </c:pt>
                <c:pt idx="37" formatCode="General">
                  <c:v>17.556428323648099</c:v>
                </c:pt>
                <c:pt idx="38" formatCode="General">
                  <c:v>17.8333806986324</c:v>
                </c:pt>
                <c:pt idx="39" formatCode="General">
                  <c:v>18.196812051866399</c:v>
                </c:pt>
                <c:pt idx="40" formatCode="General">
                  <c:v>18.6195108374305</c:v>
                </c:pt>
                <c:pt idx="41" formatCode="General">
                  <c:v>18.8752974998215</c:v>
                </c:pt>
                <c:pt idx="42" formatCode="General">
                  <c:v>19.131084162212399</c:v>
                </c:pt>
                <c:pt idx="43" formatCode="General">
                  <c:v>19.468584131340201</c:v>
                </c:pt>
                <c:pt idx="44" formatCode="General">
                  <c:v>19.8631202687565</c:v>
                </c:pt>
                <c:pt idx="45" formatCode="General">
                  <c:v>20.102435089344599</c:v>
                </c:pt>
                <c:pt idx="46" formatCode="General">
                  <c:v>20.341749909932702</c:v>
                </c:pt>
                <c:pt idx="47" formatCode="General">
                  <c:v>20.6578140871576</c:v>
                </c:pt>
                <c:pt idx="48" formatCode="General">
                  <c:v>21.028182550431101</c:v>
                </c:pt>
                <c:pt idx="49" formatCode="General">
                  <c:v>21.254318780414899</c:v>
                </c:pt>
                <c:pt idx="50" formatCode="General">
                  <c:v>21.480455010398799</c:v>
                </c:pt>
                <c:pt idx="51" formatCode="General">
                  <c:v>21.778615190479702</c:v>
                </c:pt>
                <c:pt idx="52" formatCode="General">
                  <c:v>22.128105619784399</c:v>
                </c:pt>
                <c:pt idx="53" formatCode="General">
                  <c:v>22.343248453548799</c:v>
                </c:pt>
                <c:pt idx="54" formatCode="General">
                  <c:v>22.558391287313199</c:v>
                </c:pt>
                <c:pt idx="55" formatCode="General">
                  <c:v>22.8412831348103</c:v>
                </c:pt>
                <c:pt idx="56" formatCode="General">
                  <c:v>23.1727004340405</c:v>
                </c:pt>
                <c:pt idx="57" formatCode="General">
                  <c:v>23.3784624637481</c:v>
                </c:pt>
                <c:pt idx="58" formatCode="General">
                  <c:v>23.5842244934557</c:v>
                </c:pt>
                <c:pt idx="59" formatCode="General">
                  <c:v>23.853923356785099</c:v>
                </c:pt>
                <c:pt idx="60" formatCode="General">
                  <c:v>24.1695689841881</c:v>
                </c:pt>
                <c:pt idx="61" formatCode="General">
                  <c:v>24.367168487248801</c:v>
                </c:pt>
                <c:pt idx="62" formatCode="General">
                  <c:v>24.564767990309399</c:v>
                </c:pt>
                <c:pt idx="63" formatCode="General">
                  <c:v>24.822923496476399</c:v>
                </c:pt>
                <c:pt idx="64" formatCode="General">
                  <c:v>25.1247001937293</c:v>
                </c:pt>
                <c:pt idx="65" formatCode="General">
                  <c:v>25.3150965457538</c:v>
                </c:pt>
                <c:pt idx="66" formatCode="General">
                  <c:v>25.5054928977783</c:v>
                </c:pt>
                <c:pt idx="67" formatCode="General">
                  <c:v>25.753444444272301</c:v>
                </c:pt>
                <c:pt idx="68" formatCode="General">
                  <c:v>26.042928341142701</c:v>
                </c:pt>
                <c:pt idx="69" formatCode="General">
                  <c:v>26.226895069233102</c:v>
                </c:pt>
                <c:pt idx="70" formatCode="General">
                  <c:v>26.410861797323399</c:v>
                </c:pt>
                <c:pt idx="71" formatCode="General">
                  <c:v>26.6497120097082</c:v>
                </c:pt>
                <c:pt idx="72" formatCode="General">
                  <c:v>26.9282197151365</c:v>
                </c:pt>
                <c:pt idx="73" formatCode="General">
                  <c:v>27.106394200347101</c:v>
                </c:pt>
                <c:pt idx="74" formatCode="General">
                  <c:v>27.284568685557701</c:v>
                </c:pt>
                <c:pt idx="75" formatCode="General">
                  <c:v>27.515237748058901</c:v>
                </c:pt>
                <c:pt idx="76" formatCode="General">
                  <c:v>27.783877908074199</c:v>
                </c:pt>
                <c:pt idx="77" formatCode="General">
                  <c:v>27.956794052208199</c:v>
                </c:pt>
                <c:pt idx="78" formatCode="General">
                  <c:v>28.129710196342199</c:v>
                </c:pt>
                <c:pt idx="79" formatCode="General">
                  <c:v>28.35297490284</c:v>
                </c:pt>
                <c:pt idx="80" formatCode="General">
                  <c:v>28.612689058471499</c:v>
                </c:pt>
                <c:pt idx="81" formatCode="General">
                  <c:v>28.780800337034702</c:v>
                </c:pt>
                <c:pt idx="82" formatCode="General">
                  <c:v>28.948911615597801</c:v>
                </c:pt>
                <c:pt idx="83" formatCode="General">
                  <c:v>29.165434524635401</c:v>
                </c:pt>
                <c:pt idx="84" formatCode="General">
                  <c:v>29.4170288157156</c:v>
                </c:pt>
                <c:pt idx="85" formatCode="General">
                  <c:v>29.580724856756198</c:v>
                </c:pt>
                <c:pt idx="86" formatCode="General">
                  <c:v>29.7444208977968</c:v>
                </c:pt>
                <c:pt idx="87" formatCode="General">
                  <c:v>29.954772322177</c:v>
                </c:pt>
                <c:pt idx="88" formatCode="General">
                  <c:v>30</c:v>
                </c:pt>
              </c:numCache>
            </c:numRef>
          </c:xVal>
          <c:yVal>
            <c:numRef>
              <c:f>'v t plot'!$P$1:$P$89</c:f>
              <c:numCache>
                <c:formatCode>General</c:formatCode>
                <c:ptCount val="89"/>
                <c:pt idx="0">
                  <c:v>0</c:v>
                </c:pt>
                <c:pt idx="1">
                  <c:v>0</c:v>
                </c:pt>
                <c:pt idx="2">
                  <c:v>2.7076409441566702E-59</c:v>
                </c:pt>
                <c:pt idx="3">
                  <c:v>9.4923091937663601E-2</c:v>
                </c:pt>
                <c:pt idx="4">
                  <c:v>0.24621854433795298</c:v>
                </c:pt>
                <c:pt idx="5">
                  <c:v>0.43390887298575198</c:v>
                </c:pt>
                <c:pt idx="6">
                  <c:v>0.58729880428426795</c:v>
                </c:pt>
                <c:pt idx="7">
                  <c:v>0.70797967874112899</c:v>
                </c:pt>
                <c:pt idx="8">
                  <c:v>0.81015801811933896</c:v>
                </c:pt>
                <c:pt idx="9">
                  <c:v>0.90745370618348598</c:v>
                </c:pt>
                <c:pt idx="10">
                  <c:v>1.01241006721538</c:v>
                </c:pt>
                <c:pt idx="11">
                  <c:v>1.1393491069767701</c:v>
                </c:pt>
                <c:pt idx="12">
                  <c:v>1.3081840704816901</c:v>
                </c:pt>
                <c:pt idx="13">
                  <c:v>1.54901906523632</c:v>
                </c:pt>
                <c:pt idx="14">
                  <c:v>1.9053264457071102</c:v>
                </c:pt>
                <c:pt idx="15">
                  <c:v>2.42895339610092</c:v>
                </c:pt>
                <c:pt idx="16">
                  <c:v>3.1638879203827499</c:v>
                </c:pt>
                <c:pt idx="17">
                  <c:v>3.79961570580409</c:v>
                </c:pt>
                <c:pt idx="18">
                  <c:v>3.7996157058042797</c:v>
                </c:pt>
                <c:pt idx="19">
                  <c:v>4.8115245676887302</c:v>
                </c:pt>
                <c:pt idx="20">
                  <c:v>5.8221095301393397</c:v>
                </c:pt>
                <c:pt idx="21">
                  <c:v>6.8317420005647804</c:v>
                </c:pt>
                <c:pt idx="22">
                  <c:v>7.8405808323983806</c:v>
                </c:pt>
                <c:pt idx="23">
                  <c:v>8.8487037002925106</c:v>
                </c:pt>
                <c:pt idx="24">
                  <c:v>9.8560719761457189</c:v>
                </c:pt>
                <c:pt idx="25">
                  <c:v>10.5794187586321</c:v>
                </c:pt>
                <c:pt idx="26">
                  <c:v>11.302368999951799</c:v>
                </c:pt>
                <c:pt idx="27">
                  <c:v>12.144858000723499</c:v>
                </c:pt>
                <c:pt idx="28">
                  <c:v>13.022798035055001</c:v>
                </c:pt>
                <c:pt idx="29">
                  <c:v>13.607698276621599</c:v>
                </c:pt>
                <c:pt idx="30">
                  <c:v>14.192244778507501</c:v>
                </c:pt>
                <c:pt idx="31">
                  <c:v>14.924462120902799</c:v>
                </c:pt>
                <c:pt idx="32">
                  <c:v>15.747983523145001</c:v>
                </c:pt>
                <c:pt idx="33">
                  <c:v>16.263209474006</c:v>
                </c:pt>
                <c:pt idx="34">
                  <c:v>16.778149172017102</c:v>
                </c:pt>
                <c:pt idx="35">
                  <c:v>17.4422643135673</c:v>
                </c:pt>
                <c:pt idx="36">
                  <c:v>18.2025680991595</c:v>
                </c:pt>
                <c:pt idx="37">
                  <c:v>18.666475749885599</c:v>
                </c:pt>
                <c:pt idx="38">
                  <c:v>19.130126516377899</c:v>
                </c:pt>
                <c:pt idx="39">
                  <c:v>19.7383368132074</c:v>
                </c:pt>
                <c:pt idx="40">
                  <c:v>20.445357982347598</c:v>
                </c:pt>
                <c:pt idx="41">
                  <c:v>20.8736054286416</c:v>
                </c:pt>
                <c:pt idx="42">
                  <c:v>21.301628057332103</c:v>
                </c:pt>
                <c:pt idx="43">
                  <c:v>21.8662000814255</c:v>
                </c:pt>
                <c:pt idx="44">
                  <c:v>22.5258530145145</c:v>
                </c:pt>
                <c:pt idx="45">
                  <c:v>22.926365561347502</c:v>
                </c:pt>
                <c:pt idx="46">
                  <c:v>23.3266784310532</c:v>
                </c:pt>
                <c:pt idx="47">
                  <c:v>23.8552091048861</c:v>
                </c:pt>
                <c:pt idx="48">
                  <c:v>24.4742558498879</c:v>
                </c:pt>
                <c:pt idx="49">
                  <c:v>24.852587485896898</c:v>
                </c:pt>
                <c:pt idx="50">
                  <c:v>25.2307409918843</c:v>
                </c:pt>
                <c:pt idx="51">
                  <c:v>25.729188034735603</c:v>
                </c:pt>
                <c:pt idx="52">
                  <c:v>26.313182646983897</c:v>
                </c:pt>
                <c:pt idx="53">
                  <c:v>26.673020481623798</c:v>
                </c:pt>
                <c:pt idx="54">
                  <c:v>27.032697909596799</c:v>
                </c:pt>
                <c:pt idx="55">
                  <c:v>27.505504179369002</c:v>
                </c:pt>
                <c:pt idx="56">
                  <c:v>28.059173367172001</c:v>
                </c:pt>
                <c:pt idx="57">
                  <c:v>28.403237386170503</c:v>
                </c:pt>
                <c:pt idx="58">
                  <c:v>28.747155788761898</c:v>
                </c:pt>
                <c:pt idx="59">
                  <c:v>29.197816757063201</c:v>
                </c:pt>
                <c:pt idx="60">
                  <c:v>29.725034476676804</c:v>
                </c:pt>
                <c:pt idx="61">
                  <c:v>30.055379220821401</c:v>
                </c:pt>
                <c:pt idx="62">
                  <c:v>30.385590724599002</c:v>
                </c:pt>
                <c:pt idx="63">
                  <c:v>30.816883148311</c:v>
                </c:pt>
                <c:pt idx="64">
                  <c:v>31.320849508750399</c:v>
                </c:pt>
                <c:pt idx="65">
                  <c:v>31.6390923330632</c:v>
                </c:pt>
                <c:pt idx="66">
                  <c:v>31.957212374270899</c:v>
                </c:pt>
                <c:pt idx="67">
                  <c:v>32.371389587660005</c:v>
                </c:pt>
                <c:pt idx="68">
                  <c:v>32.854753707876</c:v>
                </c:pt>
                <c:pt idx="69">
                  <c:v>33.1621982041721</c:v>
                </c:pt>
                <c:pt idx="70">
                  <c:v>33.469528829140799</c:v>
                </c:pt>
                <c:pt idx="71">
                  <c:v>33.868444978137099</c:v>
                </c:pt>
                <c:pt idx="72">
                  <c:v>34.333418648885299</c:v>
                </c:pt>
                <c:pt idx="73">
                  <c:v>34.631138568414599</c:v>
                </c:pt>
                <c:pt idx="74">
                  <c:v>34.928752279563099</c:v>
                </c:pt>
                <c:pt idx="75">
                  <c:v>35.313954090629501</c:v>
                </c:pt>
                <c:pt idx="76">
                  <c:v>35.762398954576</c:v>
                </c:pt>
                <c:pt idx="77">
                  <c:v>36.051293396489299</c:v>
                </c:pt>
                <c:pt idx="78">
                  <c:v>36.340088274241097</c:v>
                </c:pt>
                <c:pt idx="79">
                  <c:v>36.712880979349897</c:v>
                </c:pt>
                <c:pt idx="80">
                  <c:v>37.146377505565901</c:v>
                </c:pt>
                <c:pt idx="81">
                  <c:v>37.4272098593256</c:v>
                </c:pt>
                <c:pt idx="82">
                  <c:v>37.7079484550285</c:v>
                </c:pt>
                <c:pt idx="83">
                  <c:v>38.069444978104002</c:v>
                </c:pt>
                <c:pt idx="84">
                  <c:v>38.489345927606003</c:v>
                </c:pt>
                <c:pt idx="85">
                  <c:v>38.762771879121402</c:v>
                </c:pt>
                <c:pt idx="86">
                  <c:v>39.036109182936002</c:v>
                </c:pt>
                <c:pt idx="87">
                  <c:v>39.387267219071497</c:v>
                </c:pt>
                <c:pt idx="88">
                  <c:v>39.462795800803796</c:v>
                </c:pt>
              </c:numCache>
            </c:numRef>
          </c:yVal>
          <c:smooth val="0"/>
          <c:extLst>
            <c:ext xmlns:c16="http://schemas.microsoft.com/office/drawing/2014/chart" uri="{C3380CC4-5D6E-409C-BE32-E72D297353CC}">
              <c16:uniqueId val="{00000003-A619-4133-9B61-CDE0AADC8342}"/>
            </c:ext>
          </c:extLst>
        </c:ser>
        <c:ser>
          <c:idx val="4"/>
          <c:order val="4"/>
          <c:tx>
            <c:v>alpha 40</c:v>
          </c:tx>
          <c:spPr>
            <a:ln w="19050" cap="rnd">
              <a:solidFill>
                <a:schemeClr val="accent5"/>
              </a:solidFill>
              <a:round/>
            </a:ln>
            <a:effectLst/>
          </c:spPr>
          <c:marker>
            <c:symbol val="none"/>
          </c:marker>
          <c:xVal>
            <c:numRef>
              <c:f>'v t plot'!$Q$1:$Q$384</c:f>
              <c:numCache>
                <c:formatCode>0.00E+00</c:formatCode>
                <c:ptCount val="384"/>
                <c:pt idx="0" formatCode="General">
                  <c:v>0</c:v>
                </c:pt>
                <c:pt idx="1">
                  <c:v>3.15544362088405E-30</c:v>
                </c:pt>
                <c:pt idx="2">
                  <c:v>8.7327808216191595E-30</c:v>
                </c:pt>
                <c:pt idx="3" formatCode="General">
                  <c:v>0.33052346984599601</c:v>
                </c:pt>
                <c:pt idx="4" formatCode="General">
                  <c:v>0.61230998219866095</c:v>
                </c:pt>
                <c:pt idx="5" formatCode="General">
                  <c:v>0.99111627400814895</c:v>
                </c:pt>
                <c:pt idx="6" formatCode="General">
                  <c:v>1.39707824258297</c:v>
                </c:pt>
                <c:pt idx="7" formatCode="General">
                  <c:v>1.89203519170868</c:v>
                </c:pt>
                <c:pt idx="8" formatCode="General">
                  <c:v>2.49203519170868</c:v>
                </c:pt>
                <c:pt idx="9" formatCode="General">
                  <c:v>3.0689764241436999</c:v>
                </c:pt>
                <c:pt idx="10" formatCode="General">
                  <c:v>3.6689764241437</c:v>
                </c:pt>
                <c:pt idx="11" formatCode="General">
                  <c:v>4.2689764241437</c:v>
                </c:pt>
                <c:pt idx="12" formatCode="General">
                  <c:v>4.7469148287336198</c:v>
                </c:pt>
                <c:pt idx="13" formatCode="General">
                  <c:v>5.2248532333235502</c:v>
                </c:pt>
                <c:pt idx="14" formatCode="General">
                  <c:v>5.6381031056923003</c:v>
                </c:pt>
                <c:pt idx="15" formatCode="General">
                  <c:v>6.0294913811022699</c:v>
                </c:pt>
                <c:pt idx="16" formatCode="General">
                  <c:v>6.4066372669321803</c:v>
                </c:pt>
                <c:pt idx="17" formatCode="General">
                  <c:v>6.6485430171640401</c:v>
                </c:pt>
                <c:pt idx="18" formatCode="General">
                  <c:v>6.8904487673958998</c:v>
                </c:pt>
                <c:pt idx="19" formatCode="General">
                  <c:v>7.1767192264766697</c:v>
                </c:pt>
                <c:pt idx="20" formatCode="General">
                  <c:v>7.3766398155741797</c:v>
                </c:pt>
                <c:pt idx="21" formatCode="General">
                  <c:v>7.5765604046716897</c:v>
                </c:pt>
                <c:pt idx="22" formatCode="General">
                  <c:v>7.80084618506275</c:v>
                </c:pt>
                <c:pt idx="23" formatCode="General">
                  <c:v>7.9634177961572599</c:v>
                </c:pt>
                <c:pt idx="24" formatCode="General">
                  <c:v>8.1259894072517707</c:v>
                </c:pt>
                <c:pt idx="25" formatCode="General">
                  <c:v>8.3103948247093999</c:v>
                </c:pt>
                <c:pt idx="26" formatCode="General">
                  <c:v>8.4928531542273795</c:v>
                </c:pt>
                <c:pt idx="27" formatCode="General">
                  <c:v>8.6411982491617607</c:v>
                </c:pt>
                <c:pt idx="28" formatCode="General">
                  <c:v>8.6999999999998892</c:v>
                </c:pt>
                <c:pt idx="29" formatCode="General">
                  <c:v>8.6999999999999993</c:v>
                </c:pt>
                <c:pt idx="30" formatCode="General">
                  <c:v>8.7000000000001094</c:v>
                </c:pt>
                <c:pt idx="31" formatCode="General">
                  <c:v>8.8193345499170892</c:v>
                </c:pt>
                <c:pt idx="32" formatCode="General">
                  <c:v>8.9386690998340601</c:v>
                </c:pt>
                <c:pt idx="33" formatCode="General">
                  <c:v>9.1675885112435296</c:v>
                </c:pt>
                <c:pt idx="34" formatCode="General">
                  <c:v>9.2883834791734401</c:v>
                </c:pt>
                <c:pt idx="35" formatCode="General">
                  <c:v>9.4091784471033506</c:v>
                </c:pt>
                <c:pt idx="36" formatCode="General">
                  <c:v>9.5617293784677706</c:v>
                </c:pt>
                <c:pt idx="37" formatCode="General">
                  <c:v>9.6897917242815996</c:v>
                </c:pt>
                <c:pt idx="38" formatCode="General">
                  <c:v>9.8178540700954304</c:v>
                </c:pt>
                <c:pt idx="39" formatCode="General">
                  <c:v>9.9493496239448191</c:v>
                </c:pt>
                <c:pt idx="40" formatCode="General">
                  <c:v>10.076054790145699</c:v>
                </c:pt>
                <c:pt idx="41" formatCode="General">
                  <c:v>10.193482870544701</c:v>
                </c:pt>
                <c:pt idx="42" formatCode="General">
                  <c:v>10.306238840648399</c:v>
                </c:pt>
                <c:pt idx="43" formatCode="General">
                  <c:v>10.4223678117314</c:v>
                </c:pt>
                <c:pt idx="44" formatCode="General">
                  <c:v>10.5445630220464</c:v>
                </c:pt>
                <c:pt idx="45" formatCode="General">
                  <c:v>10.6664372164584</c:v>
                </c:pt>
                <c:pt idx="46" formatCode="General">
                  <c:v>10.779989797299899</c:v>
                </c:pt>
                <c:pt idx="47" formatCode="General">
                  <c:v>10.885800813481699</c:v>
                </c:pt>
                <c:pt idx="48" formatCode="General">
                  <c:v>10.9917472078101</c:v>
                </c:pt>
                <c:pt idx="49" formatCode="General">
                  <c:v>11.1042337267978</c:v>
                </c:pt>
                <c:pt idx="50" formatCode="General">
                  <c:v>11.220816894702001</c:v>
                </c:pt>
                <c:pt idx="51" formatCode="General">
                  <c:v>11.332204941796499</c:v>
                </c:pt>
                <c:pt idx="52" formatCode="General">
                  <c:v>11.434132621907899</c:v>
                </c:pt>
                <c:pt idx="53" formatCode="General">
                  <c:v>11.532219531565399</c:v>
                </c:pt>
                <c:pt idx="54" formatCode="General">
                  <c:v>11.635082168962599</c:v>
                </c:pt>
                <c:pt idx="55" formatCode="General">
                  <c:v>11.745047917084801</c:v>
                </c:pt>
                <c:pt idx="56" formatCode="General">
                  <c:v>11.854538223318199</c:v>
                </c:pt>
                <c:pt idx="57" formatCode="General">
                  <c:v>11.9550453193752</c:v>
                </c:pt>
                <c:pt idx="58" formatCode="General">
                  <c:v>12.048013952261501</c:v>
                </c:pt>
                <c:pt idx="59" formatCode="General">
                  <c:v>12.142233262019801</c:v>
                </c:pt>
                <c:pt idx="60" formatCode="General">
                  <c:v>12.2442446165054</c:v>
                </c:pt>
                <c:pt idx="61" formatCode="General">
                  <c:v>12.350712670132101</c:v>
                </c:pt>
                <c:pt idx="62" formatCode="General">
                  <c:v>12.4512379788716</c:v>
                </c:pt>
                <c:pt idx="63" formatCode="General">
                  <c:v>12.5418921510228</c:v>
                </c:pt>
                <c:pt idx="64" formatCode="General">
                  <c:v>12.629368500021901</c:v>
                </c:pt>
                <c:pt idx="65" formatCode="General">
                  <c:v>12.722856259150801</c:v>
                </c:pt>
                <c:pt idx="66" formatCode="General">
                  <c:v>12.824295735273299</c:v>
                </c:pt>
                <c:pt idx="67" formatCode="General">
                  <c:v>12.9248546898684</c:v>
                </c:pt>
                <c:pt idx="68" formatCode="General">
                  <c:v>13.015586860045101</c:v>
                </c:pt>
                <c:pt idx="69" formatCode="General">
                  <c:v>13.098887456301201</c:v>
                </c:pt>
                <c:pt idx="70" formatCode="General">
                  <c:v>13.1844395694438</c:v>
                </c:pt>
                <c:pt idx="71" formatCode="General">
                  <c:v>13.278894851175099</c:v>
                </c:pt>
                <c:pt idx="72" formatCode="General">
                  <c:v>13.3779931190205</c:v>
                </c:pt>
                <c:pt idx="73" formatCode="General">
                  <c:v>13.470241861423199</c:v>
                </c:pt>
                <c:pt idx="74" formatCode="General">
                  <c:v>13.552159005633101</c:v>
                </c:pt>
                <c:pt idx="75" formatCode="General">
                  <c:v>13.631497247637601</c:v>
                </c:pt>
                <c:pt idx="76" formatCode="General">
                  <c:v>13.717964232461201</c:v>
                </c:pt>
                <c:pt idx="77" formatCode="General">
                  <c:v>13.813095531947299</c:v>
                </c:pt>
                <c:pt idx="78" formatCode="General">
                  <c:v>13.906804871881</c:v>
                </c:pt>
                <c:pt idx="79" formatCode="General">
                  <c:v>13.989812112195199</c:v>
                </c:pt>
                <c:pt idx="80" formatCode="General">
                  <c:v>14.0654886959418</c:v>
                </c:pt>
                <c:pt idx="81" formatCode="General">
                  <c:v>14.1443272731542</c:v>
                </c:pt>
                <c:pt idx="82" formatCode="General">
                  <c:v>14.233042387502399</c:v>
                </c:pt>
                <c:pt idx="83" formatCode="General">
                  <c:v>14.3264673568597</c:v>
                </c:pt>
                <c:pt idx="84" formatCode="General">
                  <c:v>14.4121033095537</c:v>
                </c:pt>
                <c:pt idx="85" formatCode="General">
                  <c:v>14.486994620206699</c:v>
                </c:pt>
                <c:pt idx="86" formatCode="General">
                  <c:v>14.5598621698679</c:v>
                </c:pt>
                <c:pt idx="87" formatCode="General">
                  <c:v>14.6408361035908</c:v>
                </c:pt>
                <c:pt idx="88" formatCode="General">
                  <c:v>14.731053972482099</c:v>
                </c:pt>
                <c:pt idx="89" formatCode="General">
                  <c:v>14.819261241509199</c:v>
                </c:pt>
                <c:pt idx="90" formatCode="General">
                  <c:v>14.895969178911701</c:v>
                </c:pt>
                <c:pt idx="91" formatCode="General">
                  <c:v>14.9654740213888</c:v>
                </c:pt>
                <c:pt idx="92" formatCode="General">
                  <c:v>15.0389362575314</c:v>
                </c:pt>
                <c:pt idx="93" formatCode="General">
                  <c:v>15.123079064753499</c:v>
                </c:pt>
                <c:pt idx="94" formatCode="General">
                  <c:v>15.2119170863585</c:v>
                </c:pt>
                <c:pt idx="95" formatCode="General">
                  <c:v>15.2921045910469</c:v>
                </c:pt>
                <c:pt idx="96" formatCode="General">
                  <c:v>15.3612387223044</c:v>
                </c:pt>
                <c:pt idx="97" formatCode="General">
                  <c:v>15.428845169560599</c:v>
                </c:pt>
                <c:pt idx="98" formatCode="General">
                  <c:v>15.505352308874601</c:v>
                </c:pt>
                <c:pt idx="99" formatCode="General">
                  <c:v>15.591540681998</c:v>
                </c:pt>
                <c:pt idx="100" formatCode="General">
                  <c:v>15.6751665869077</c:v>
                </c:pt>
                <c:pt idx="101" formatCode="General">
                  <c:v>15.7466561267619</c:v>
                </c:pt>
                <c:pt idx="102" formatCode="General">
                  <c:v>15.8110990534656</c:v>
                </c:pt>
                <c:pt idx="103" formatCode="General">
                  <c:v>15.880141155041199</c:v>
                </c:pt>
                <c:pt idx="104" formatCode="General">
                  <c:v>15.9604644369693</c:v>
                </c:pt>
                <c:pt idx="105" formatCode="General">
                  <c:v>16.045422397317498</c:v>
                </c:pt>
                <c:pt idx="106" formatCode="General">
                  <c:v>16.121037427376699</c:v>
                </c:pt>
                <c:pt idx="107" formatCode="General">
                  <c:v>16.185420315551099</c:v>
                </c:pt>
                <c:pt idx="108" formatCode="General">
                  <c:v>16.248686755328499</c:v>
                </c:pt>
                <c:pt idx="109" formatCode="General">
                  <c:v>16.321428222600598</c:v>
                </c:pt>
                <c:pt idx="110" formatCode="General">
                  <c:v>16.4041413200923</c:v>
                </c:pt>
                <c:pt idx="111" formatCode="General">
                  <c:v>16.483847453777202</c:v>
                </c:pt>
                <c:pt idx="112" formatCode="General">
                  <c:v>16.550988270285799</c:v>
                </c:pt>
                <c:pt idx="113" formatCode="General">
                  <c:v>16.6112551199789</c:v>
                </c:pt>
                <c:pt idx="114" formatCode="General">
                  <c:v>16.676580795010299</c:v>
                </c:pt>
                <c:pt idx="115" formatCode="General">
                  <c:v>16.753568818872601</c:v>
                </c:pt>
                <c:pt idx="116" formatCode="General">
                  <c:v>16.835117137022099</c:v>
                </c:pt>
                <c:pt idx="117" formatCode="General">
                  <c:v>16.906854393946801</c:v>
                </c:pt>
                <c:pt idx="118" formatCode="General">
                  <c:v>16.967310011804202</c:v>
                </c:pt>
                <c:pt idx="119" formatCode="General">
                  <c:v>17.0269567192029</c:v>
                </c:pt>
                <c:pt idx="120" formatCode="General">
                  <c:v>17.096421984787799</c:v>
                </c:pt>
                <c:pt idx="121" formatCode="General">
                  <c:v>17.1760100233804</c:v>
                </c:pt>
                <c:pt idx="122" formatCode="General">
                  <c:v>17.252296024271399</c:v>
                </c:pt>
                <c:pt idx="123" formatCode="General">
                  <c:v>17.315804810156902</c:v>
                </c:pt>
                <c:pt idx="124" formatCode="General">
                  <c:v>17.372612701192399</c:v>
                </c:pt>
                <c:pt idx="125" formatCode="General">
                  <c:v>17.434752590659699</c:v>
                </c:pt>
                <c:pt idx="126" formatCode="General">
                  <c:v>17.508727443685601</c:v>
                </c:pt>
                <c:pt idx="127" formatCode="General">
                  <c:v>17.5871968199592</c:v>
                </c:pt>
                <c:pt idx="128" formatCode="General">
                  <c:v>17.655621378499202</c:v>
                </c:pt>
                <c:pt idx="129" formatCode="General">
                  <c:v>17.7128247147038</c:v>
                </c:pt>
                <c:pt idx="130" formatCode="General">
                  <c:v>17.769420339946102</c:v>
                </c:pt>
                <c:pt idx="131" formatCode="General">
                  <c:v>17.835967284232499</c:v>
                </c:pt>
                <c:pt idx="132" formatCode="General">
                  <c:v>17.912668918907301</c:v>
                </c:pt>
                <c:pt idx="133" formatCode="General">
                  <c:v>17.985929301015599</c:v>
                </c:pt>
                <c:pt idx="134" formatCode="General">
                  <c:v>18.0463934997513</c:v>
                </c:pt>
                <c:pt idx="135" formatCode="General">
                  <c:v>18.1003189729574</c:v>
                </c:pt>
                <c:pt idx="136" formatCode="General">
                  <c:v>18.159683788963299</c:v>
                </c:pt>
                <c:pt idx="137" formatCode="General">
                  <c:v>18.230881357065801</c:v>
                </c:pt>
                <c:pt idx="138" formatCode="General">
                  <c:v>18.306526457593002</c:v>
                </c:pt>
                <c:pt idx="139" formatCode="General">
                  <c:v>18.372099212907401</c:v>
                </c:pt>
                <c:pt idx="140" formatCode="General">
                  <c:v>18.426593252575401</c:v>
                </c:pt>
                <c:pt idx="141" formatCode="General">
                  <c:v>18.480587243950399</c:v>
                </c:pt>
                <c:pt idx="142" formatCode="General">
                  <c:v>18.544496145351001</c:v>
                </c:pt>
                <c:pt idx="143" formatCode="General">
                  <c:v>18.6184994822096</c:v>
                </c:pt>
                <c:pt idx="144" formatCode="General">
                  <c:v>18.689056560046801</c:v>
                </c:pt>
                <c:pt idx="145" formatCode="General">
                  <c:v>18.746948551398699</c:v>
                </c:pt>
                <c:pt idx="146" formatCode="General">
                  <c:v>18.798448178012499</c:v>
                </c:pt>
                <c:pt idx="147" formatCode="General">
                  <c:v>18.8553647258876</c:v>
                </c:pt>
                <c:pt idx="148" formatCode="General">
                  <c:v>18.923981555593901</c:v>
                </c:pt>
                <c:pt idx="149" formatCode="General">
                  <c:v>18.997018000487401</c:v>
                </c:pt>
                <c:pt idx="150" formatCode="General">
                  <c:v>19.060112249586499</c:v>
                </c:pt>
                <c:pt idx="151" formatCode="General">
                  <c:v>19.112324701192598</c:v>
                </c:pt>
                <c:pt idx="152" formatCode="General">
                  <c:v>19.164072504026301</c:v>
                </c:pt>
                <c:pt idx="153" formatCode="General">
                  <c:v>19.225578083439</c:v>
                </c:pt>
                <c:pt idx="154" formatCode="General">
                  <c:v>19.297053204229599</c:v>
                </c:pt>
                <c:pt idx="155" formatCode="General">
                  <c:v>19.365176478308801</c:v>
                </c:pt>
                <c:pt idx="156" formatCode="General">
                  <c:v>19.420869264801699</c:v>
                </c:pt>
                <c:pt idx="157" formatCode="General">
                  <c:v>19.470300158932702</c:v>
                </c:pt>
                <c:pt idx="158" formatCode="General">
                  <c:v>19.5250351732324</c:v>
                </c:pt>
                <c:pt idx="159" formatCode="General">
                  <c:v>19.5912513133689</c:v>
                </c:pt>
                <c:pt idx="160" formatCode="General">
                  <c:v>19.661873449811999</c:v>
                </c:pt>
                <c:pt idx="161" formatCode="General">
                  <c:v>19.722789904018999</c:v>
                </c:pt>
                <c:pt idx="162" formatCode="General">
                  <c:v>19.773052965350701</c:v>
                </c:pt>
                <c:pt idx="163" formatCode="General">
                  <c:v>19.822836862521701</c:v>
                </c:pt>
                <c:pt idx="164" formatCode="General">
                  <c:v>19.882144652159599</c:v>
                </c:pt>
                <c:pt idx="165" formatCode="General">
                  <c:v>19.951256109046199</c:v>
                </c:pt>
                <c:pt idx="166" formatCode="General">
                  <c:v>20.017174465495</c:v>
                </c:pt>
                <c:pt idx="167" formatCode="General">
                  <c:v>20.070959983227102</c:v>
                </c:pt>
                <c:pt idx="168" formatCode="General">
                  <c:v>20.118600366862498</c:v>
                </c:pt>
                <c:pt idx="169" formatCode="General">
                  <c:v>20.171375957047601</c:v>
                </c:pt>
                <c:pt idx="170" formatCode="General">
                  <c:v>20.235362548272999</c:v>
                </c:pt>
                <c:pt idx="171" formatCode="General">
                  <c:v>20.303750062840699</c:v>
                </c:pt>
                <c:pt idx="172" formatCode="General">
                  <c:v>20.362731382316099</c:v>
                </c:pt>
                <c:pt idx="173" formatCode="General">
                  <c:v>20.411302330458799</c:v>
                </c:pt>
                <c:pt idx="174" formatCode="General">
                  <c:v>20.459348505592999</c:v>
                </c:pt>
                <c:pt idx="175" formatCode="General">
                  <c:v>20.516642133165899</c:v>
                </c:pt>
                <c:pt idx="176" formatCode="General">
                  <c:v>20.583550654484501</c:v>
                </c:pt>
                <c:pt idx="177" formatCode="General">
                  <c:v>20.647460671208499</c:v>
                </c:pt>
                <c:pt idx="178" formatCode="General">
                  <c:v>20.6995679467889</c:v>
                </c:pt>
                <c:pt idx="179" formatCode="General">
                  <c:v>20.7456357510485</c:v>
                </c:pt>
                <c:pt idx="180" formatCode="General">
                  <c:v>20.796639588599</c:v>
                </c:pt>
                <c:pt idx="181" formatCode="General">
                  <c:v>20.858559340344499</c:v>
                </c:pt>
                <c:pt idx="182" formatCode="General">
                  <c:v>20.9248788189071</c:v>
                </c:pt>
                <c:pt idx="183" formatCode="General">
                  <c:v>20.9821225662843</c:v>
                </c:pt>
                <c:pt idx="184" formatCode="General">
                  <c:v>21.0292021795747</c:v>
                </c:pt>
                <c:pt idx="185" formatCode="General">
                  <c:v>21.0756941535438</c:v>
                </c:pt>
                <c:pt idx="186" formatCode="General">
                  <c:v>21.131138500594201</c:v>
                </c:pt>
                <c:pt idx="187" formatCode="General">
                  <c:v>21.195998762219599</c:v>
                </c:pt>
                <c:pt idx="188" formatCode="General">
                  <c:v>21.2580707332632</c:v>
                </c:pt>
                <c:pt idx="189" formatCode="General">
                  <c:v>21.308681497575702</c:v>
                </c:pt>
                <c:pt idx="190" formatCode="General">
                  <c:v>21.353349605567001</c:v>
                </c:pt>
                <c:pt idx="191" formatCode="General">
                  <c:v>21.4027419785807</c:v>
                </c:pt>
                <c:pt idx="192" formatCode="General">
                  <c:v>21.462747586122202</c:v>
                </c:pt>
                <c:pt idx="193" formatCode="General">
                  <c:v>21.527152511312401</c:v>
                </c:pt>
                <c:pt idx="194" formatCode="General">
                  <c:v>21.582821706124001</c:v>
                </c:pt>
                <c:pt idx="195" formatCode="General">
                  <c:v>21.628569042186399</c:v>
                </c:pt>
                <c:pt idx="196" formatCode="General">
                  <c:v>21.673657883696698</c:v>
                </c:pt>
                <c:pt idx="197" formatCode="General">
                  <c:v>21.7274008224522</c:v>
                </c:pt>
                <c:pt idx="198" formatCode="General">
                  <c:v>21.790358832902001</c:v>
                </c:pt>
                <c:pt idx="199" formatCode="General">
                  <c:v>21.850741329353902</c:v>
                </c:pt>
                <c:pt idx="200" formatCode="General">
                  <c:v>21.9000022257976</c:v>
                </c:pt>
                <c:pt idx="201" formatCode="General">
                  <c:v>21.943410121841801</c:v>
                </c:pt>
                <c:pt idx="202" formatCode="General">
                  <c:v>21.9913291001379</c:v>
                </c:pt>
                <c:pt idx="203" formatCode="General">
                  <c:v>22.049561844581898</c:v>
                </c:pt>
                <c:pt idx="204" formatCode="General">
                  <c:v>22.1121925407734</c:v>
                </c:pt>
                <c:pt idx="205" formatCode="General">
                  <c:v>22.1664237449666</c:v>
                </c:pt>
                <c:pt idx="206" formatCode="General">
                  <c:v>22.210967208419099</c:v>
                </c:pt>
                <c:pt idx="207" formatCode="General">
                  <c:v>22.254779118463599</c:v>
                </c:pt>
                <c:pt idx="208" formatCode="General">
                  <c:v>22.306952945475199</c:v>
                </c:pt>
                <c:pt idx="209" formatCode="General">
                  <c:v>22.368144304735001</c:v>
                </c:pt>
                <c:pt idx="210" formatCode="General">
                  <c:v>22.4269677318626</c:v>
                </c:pt>
                <c:pt idx="211" formatCode="General">
                  <c:v>22.474999337790202</c:v>
                </c:pt>
                <c:pt idx="212" formatCode="General">
                  <c:v>22.517261643889899</c:v>
                </c:pt>
                <c:pt idx="213" formatCode="General">
                  <c:v>22.563827029714101</c:v>
                </c:pt>
                <c:pt idx="214" formatCode="General">
                  <c:v>22.6204161772344</c:v>
                </c:pt>
                <c:pt idx="215" formatCode="General">
                  <c:v>22.681400137060201</c:v>
                </c:pt>
                <c:pt idx="216" formatCode="General">
                  <c:v>22.734309446573398</c:v>
                </c:pt>
                <c:pt idx="217" formatCode="General">
                  <c:v>22.777754766198999</c:v>
                </c:pt>
                <c:pt idx="218" formatCode="General">
                  <c:v>22.8203966569092</c:v>
                </c:pt>
                <c:pt idx="219" formatCode="General">
                  <c:v>22.871119541011598</c:v>
                </c:pt>
                <c:pt idx="220" formatCode="General">
                  <c:v>22.930668717081499</c:v>
                </c:pt>
                <c:pt idx="221" formatCode="General">
                  <c:v>22.988048150292698</c:v>
                </c:pt>
                <c:pt idx="222" formatCode="General">
                  <c:v>23.034951455839199</c:v>
                </c:pt>
                <c:pt idx="223" formatCode="General">
                  <c:v>23.076164059958799</c:v>
                </c:pt>
                <c:pt idx="224" formatCode="General">
                  <c:v>23.121480494822102</c:v>
                </c:pt>
                <c:pt idx="225" formatCode="General">
                  <c:v>23.176543431791099</c:v>
                </c:pt>
                <c:pt idx="226" formatCode="General">
                  <c:v>23.2359960134348</c:v>
                </c:pt>
                <c:pt idx="227" formatCode="General">
                  <c:v>23.2876834469727</c:v>
                </c:pt>
                <c:pt idx="228" formatCode="General">
                  <c:v>23.330119329470399</c:v>
                </c:pt>
                <c:pt idx="229" formatCode="General">
                  <c:v>23.3716829295767</c:v>
                </c:pt>
                <c:pt idx="230" formatCode="General">
                  <c:v>23.421060386420201</c:v>
                </c:pt>
                <c:pt idx="231" formatCode="General">
                  <c:v>23.479080769575202</c:v>
                </c:pt>
                <c:pt idx="232" formatCode="General">
                  <c:v>23.535118253255298</c:v>
                </c:pt>
                <c:pt idx="233" formatCode="General">
                  <c:v>23.5809792714997</c:v>
                </c:pt>
                <c:pt idx="234" formatCode="General">
                  <c:v>23.621223704453001</c:v>
                </c:pt>
                <c:pt idx="235" formatCode="General">
                  <c:v>23.665383152156899</c:v>
                </c:pt>
                <c:pt idx="236" formatCode="General">
                  <c:v>23.719026012085799</c:v>
                </c:pt>
                <c:pt idx="237" formatCode="General">
                  <c:v>23.777051372317398</c:v>
                </c:pt>
                <c:pt idx="238" formatCode="General">
                  <c:v>23.827604096166599</c:v>
                </c:pt>
                <c:pt idx="239" formatCode="General">
                  <c:v>23.869106225204199</c:v>
                </c:pt>
                <c:pt idx="240" formatCode="General">
                  <c:v>23.9096711242411</c:v>
                </c:pt>
                <c:pt idx="241" formatCode="General">
                  <c:v>23.957797454141399</c:v>
                </c:pt>
                <c:pt idx="242" formatCode="General">
                  <c:v>24.014391897871398</c:v>
                </c:pt>
                <c:pt idx="243" formatCode="General">
                  <c:v>24.0691783321092</c:v>
                </c:pt>
                <c:pt idx="244" formatCode="General">
                  <c:v>24.114071394998302</c:v>
                </c:pt>
                <c:pt idx="245" formatCode="General">
                  <c:v>24.153417975549299</c:v>
                </c:pt>
                <c:pt idx="246" formatCode="General">
                  <c:v>24.1965017256564</c:v>
                </c:pt>
                <c:pt idx="247" formatCode="General">
                  <c:v>24.248820276013198</c:v>
                </c:pt>
                <c:pt idx="248" formatCode="General">
                  <c:v>24.3055124045536</c:v>
                </c:pt>
                <c:pt idx="249" formatCode="General">
                  <c:v>24.355007132910199</c:v>
                </c:pt>
                <c:pt idx="250" formatCode="General">
                  <c:v>24.395641022994099</c:v>
                </c:pt>
                <c:pt idx="251" formatCode="General">
                  <c:v>24.4352769567138</c:v>
                </c:pt>
                <c:pt idx="252" formatCode="General">
                  <c:v>24.482236586762902</c:v>
                </c:pt>
                <c:pt idx="253" formatCode="General">
                  <c:v>24.537498201233198</c:v>
                </c:pt>
                <c:pt idx="254" formatCode="General">
                  <c:v>24.5911149049026</c:v>
                </c:pt>
                <c:pt idx="255" formatCode="General">
                  <c:v>24.6351050417415</c:v>
                </c:pt>
                <c:pt idx="256" formatCode="General">
                  <c:v>24.673615159093998</c:v>
                </c:pt>
                <c:pt idx="257" formatCode="General">
                  <c:v>24.715695456595899</c:v>
                </c:pt>
                <c:pt idx="258" formatCode="General">
                  <c:v>24.7667760911242</c:v>
                </c:pt>
                <c:pt idx="259" formatCode="General">
                  <c:v>24.8222198564868</c:v>
                </c:pt>
                <c:pt idx="260" formatCode="General">
                  <c:v>24.870724664372499</c:v>
                </c:pt>
                <c:pt idx="261" formatCode="General">
                  <c:v>24.910547720663001</c:v>
                </c:pt>
                <c:pt idx="262" formatCode="General">
                  <c:v>24.9493163099262</c:v>
                </c:pt>
                <c:pt idx="263" formatCode="General">
                  <c:v>24.995185013101398</c:v>
                </c:pt>
                <c:pt idx="264" formatCode="General">
                  <c:v>25.049198063536299</c:v>
                </c:pt>
                <c:pt idx="265" formatCode="General">
                  <c:v>25.101718078310402</c:v>
                </c:pt>
                <c:pt idx="266" formatCode="General">
                  <c:v>25.144862764766501</c:v>
                </c:pt>
                <c:pt idx="267" formatCode="General">
                  <c:v>25.182590564493001</c:v>
                </c:pt>
                <c:pt idx="268" formatCode="General">
                  <c:v>25.2237319428692</c:v>
                </c:pt>
                <c:pt idx="269" formatCode="General">
                  <c:v>25.273652672952601</c:v>
                </c:pt>
                <c:pt idx="270" formatCode="General">
                  <c:v>25.3279248182528</c:v>
                </c:pt>
                <c:pt idx="271" formatCode="General">
                  <c:v>25.375500538343001</c:v>
                </c:pt>
                <c:pt idx="272" formatCode="General">
                  <c:v>25.4145635729741</c:v>
                </c:pt>
                <c:pt idx="273" formatCode="General">
                  <c:v>25.452519668295601</c:v>
                </c:pt>
                <c:pt idx="274" formatCode="General">
                  <c:v>25.497365644660601</c:v>
                </c:pt>
                <c:pt idx="275" formatCode="General">
                  <c:v>25.550206455279501</c:v>
                </c:pt>
                <c:pt idx="276" formatCode="General">
                  <c:v>25.601695639793</c:v>
                </c:pt>
                <c:pt idx="277" formatCode="General">
                  <c:v>25.644046112668999</c:v>
                </c:pt>
                <c:pt idx="278" formatCode="General">
                  <c:v>25.681039767363799</c:v>
                </c:pt>
                <c:pt idx="279" formatCode="General">
                  <c:v>25.721300144755499</c:v>
                </c:pt>
                <c:pt idx="280" formatCode="General">
                  <c:v>25.770131531305999</c:v>
                </c:pt>
                <c:pt idx="281" formatCode="General">
                  <c:v>25.823301588098499</c:v>
                </c:pt>
                <c:pt idx="282" formatCode="General">
                  <c:v>25.870002908988301</c:v>
                </c:pt>
                <c:pt idx="283" formatCode="General">
                  <c:v>25.908351282494401</c:v>
                </c:pt>
                <c:pt idx="284" formatCode="General">
                  <c:v>25.945544020597499</c:v>
                </c:pt>
                <c:pt idx="285" formatCode="General">
                  <c:v>25.989428840950001</c:v>
                </c:pt>
                <c:pt idx="286" formatCode="General">
                  <c:v>26.041166649732901</c:v>
                </c:pt>
                <c:pt idx="287" formatCode="General">
                  <c:v>26.0916846023398</c:v>
                </c:pt>
                <c:pt idx="288" formatCode="General">
                  <c:v>26.133286866018899</c:v>
                </c:pt>
                <c:pt idx="289" formatCode="General">
                  <c:v>26.169589549460198</c:v>
                </c:pt>
                <c:pt idx="290" formatCode="General">
                  <c:v>26.2090211359452</c:v>
                </c:pt>
                <c:pt idx="291" formatCode="General">
                  <c:v>26.2568271397388</c:v>
                </c:pt>
                <c:pt idx="292" formatCode="General">
                  <c:v>26.308958250543501</c:v>
                </c:pt>
                <c:pt idx="293" formatCode="General">
                  <c:v>26.354834593918302</c:v>
                </c:pt>
                <c:pt idx="294" formatCode="General">
                  <c:v>26.392509089930901</c:v>
                </c:pt>
                <c:pt idx="295" formatCode="General">
                  <c:v>26.428982735602901</c:v>
                </c:pt>
                <c:pt idx="296" formatCode="General">
                  <c:v>26.4719621599926</c:v>
                </c:pt>
                <c:pt idx="297" formatCode="General">
                  <c:v>26.522659903002399</c:v>
                </c:pt>
                <c:pt idx="298" formatCode="General">
                  <c:v>26.572260743445501</c:v>
                </c:pt>
                <c:pt idx="299" formatCode="General">
                  <c:v>26.613156355774201</c:v>
                </c:pt>
                <c:pt idx="300" formatCode="General">
                  <c:v>26.648807003736898</c:v>
                </c:pt>
                <c:pt idx="301" formatCode="General">
                  <c:v>26.6874570567558</c:v>
                </c:pt>
                <c:pt idx="302" formatCode="General">
                  <c:v>26.734295798630999</c:v>
                </c:pt>
                <c:pt idx="303" formatCode="General">
                  <c:v>26.7854454470706</c:v>
                </c:pt>
                <c:pt idx="304" formatCode="General">
                  <c:v>26.830541679282302</c:v>
                </c:pt>
                <c:pt idx="305" formatCode="General">
                  <c:v>26.867579188089898</c:v>
                </c:pt>
                <c:pt idx="306" formatCode="General">
                  <c:v>26.903373814229202</c:v>
                </c:pt>
                <c:pt idx="307" formatCode="General">
                  <c:v>26.945498498626002</c:v>
                </c:pt>
                <c:pt idx="308" formatCode="General">
                  <c:v>26.9952135149423</c:v>
                </c:pt>
                <c:pt idx="309" formatCode="General">
                  <c:v>27.043946549281799</c:v>
                </c:pt>
                <c:pt idx="310" formatCode="General">
                  <c:v>27.084173246711401</c:v>
                </c:pt>
                <c:pt idx="311" formatCode="General">
                  <c:v>27.1192071616139</c:v>
                </c:pt>
                <c:pt idx="312" formatCode="General">
                  <c:v>27.157118618717</c:v>
                </c:pt>
                <c:pt idx="313" formatCode="General">
                  <c:v>27.2030430508165</c:v>
                </c:pt>
                <c:pt idx="314" formatCode="General">
                  <c:v>27.2532637042255</c:v>
                </c:pt>
                <c:pt idx="315" formatCode="General">
                  <c:v>27.297620721496301</c:v>
                </c:pt>
                <c:pt idx="316" formatCode="General">
                  <c:v>27.334054784100399</c:v>
                </c:pt>
                <c:pt idx="317" formatCode="General">
                  <c:v>27.369206827985501</c:v>
                </c:pt>
                <c:pt idx="318" formatCode="General">
                  <c:v>27.410522933147998</c:v>
                </c:pt>
                <c:pt idx="319" formatCode="General">
                  <c:v>27.459307590489999</c:v>
                </c:pt>
                <c:pt idx="320" formatCode="General">
                  <c:v>27.507217879010799</c:v>
                </c:pt>
                <c:pt idx="321" formatCode="General">
                  <c:v>27.5468100823052</c:v>
                </c:pt>
                <c:pt idx="322" formatCode="General">
                  <c:v>27.581259421495201</c:v>
                </c:pt>
                <c:pt idx="323" formatCode="General">
                  <c:v>27.618471433447802</c:v>
                </c:pt>
                <c:pt idx="324" formatCode="General">
                  <c:v>27.663529927609801</c:v>
                </c:pt>
                <c:pt idx="325" formatCode="General">
                  <c:v>27.7128695998009</c:v>
                </c:pt>
                <c:pt idx="326" formatCode="General">
                  <c:v>27.756524815259599</c:v>
                </c:pt>
                <c:pt idx="327" formatCode="General">
                  <c:v>27.792386063668701</c:v>
                </c:pt>
                <c:pt idx="328" formatCode="General">
                  <c:v>27.8269287871614</c:v>
                </c:pt>
                <c:pt idx="329" formatCode="General">
                  <c:v>27.867478503134599</c:v>
                </c:pt>
                <c:pt idx="330" formatCode="General">
                  <c:v>27.9153807489249</c:v>
                </c:pt>
                <c:pt idx="331" formatCode="General">
                  <c:v>27.962509593091301</c:v>
                </c:pt>
                <c:pt idx="332" formatCode="General">
                  <c:v>28.001498822571602</c:v>
                </c:pt>
                <c:pt idx="333" formatCode="General">
                  <c:v>28.035392998361999</c:v>
                </c:pt>
                <c:pt idx="334" formatCode="General">
                  <c:v>28.071941380865798</c:v>
                </c:pt>
                <c:pt idx="335" formatCode="General">
                  <c:v>28.116178242369401</c:v>
                </c:pt>
                <c:pt idx="336" formatCode="General">
                  <c:v>28.164680985233499</c:v>
                </c:pt>
                <c:pt idx="337" formatCode="General">
                  <c:v>28.207668738451201</c:v>
                </c:pt>
                <c:pt idx="338" formatCode="General">
                  <c:v>28.242985257338201</c:v>
                </c:pt>
                <c:pt idx="339" formatCode="General">
                  <c:v>28.276949131494899</c:v>
                </c:pt>
                <c:pt idx="340" formatCode="General">
                  <c:v>28.316771129905099</c:v>
                </c:pt>
                <c:pt idx="341" formatCode="General">
                  <c:v>28.363834974622801</c:v>
                </c:pt>
                <c:pt idx="342" formatCode="General">
                  <c:v>28.4102203362356</c:v>
                </c:pt>
                <c:pt idx="343" formatCode="General">
                  <c:v>28.448635557232802</c:v>
                </c:pt>
                <c:pt idx="344" formatCode="General">
                  <c:v>28.4820015688545</c:v>
                </c:pt>
                <c:pt idx="345" formatCode="General">
                  <c:v>28.517919187418201</c:v>
                </c:pt>
                <c:pt idx="346" formatCode="General">
                  <c:v>28.5613751027999</c:v>
                </c:pt>
                <c:pt idx="347" formatCode="General">
                  <c:v>28.6090814353763</c:v>
                </c:pt>
                <c:pt idx="348" formatCode="General">
                  <c:v>28.6514333398212</c:v>
                </c:pt>
                <c:pt idx="349" formatCode="General">
                  <c:v>28.686230972335</c:v>
                </c:pt>
                <c:pt idx="350" formatCode="General">
                  <c:v>28.719644005776001</c:v>
                </c:pt>
                <c:pt idx="351" formatCode="General">
                  <c:v>28.758773829747501</c:v>
                </c:pt>
                <c:pt idx="352" formatCode="General">
                  <c:v>28.805039764629399</c:v>
                </c:pt>
                <c:pt idx="353" formatCode="General">
                  <c:v>28.850716624715599</c:v>
                </c:pt>
                <c:pt idx="354" formatCode="General">
                  <c:v>28.888584540863398</c:v>
                </c:pt>
                <c:pt idx="355" formatCode="General">
                  <c:v>28.921447257528399</c:v>
                </c:pt>
                <c:pt idx="356" formatCode="General">
                  <c:v>28.956764358826401</c:v>
                </c:pt>
                <c:pt idx="357" formatCode="General">
                  <c:v>28.9994767832228</c:v>
                </c:pt>
                <c:pt idx="358" formatCode="General">
                  <c:v>29.046424061534299</c:v>
                </c:pt>
                <c:pt idx="359" formatCode="General">
                  <c:v>29.088169301352501</c:v>
                </c:pt>
                <c:pt idx="360" formatCode="General">
                  <c:v>29.122471906910501</c:v>
                </c:pt>
                <c:pt idx="361" formatCode="General">
                  <c:v>29.155359925515601</c:v>
                </c:pt>
                <c:pt idx="362" formatCode="General">
                  <c:v>29.193830327563202</c:v>
                </c:pt>
                <c:pt idx="363" formatCode="General">
                  <c:v>29.239335689853402</c:v>
                </c:pt>
                <c:pt idx="364" formatCode="General">
                  <c:v>29.2843363594423</c:v>
                </c:pt>
                <c:pt idx="365" formatCode="General">
                  <c:v>29.321681661985298</c:v>
                </c:pt>
                <c:pt idx="366" formatCode="General">
                  <c:v>29.354064063293801</c:v>
                </c:pt>
                <c:pt idx="367" formatCode="General">
                  <c:v>29.388808560755699</c:v>
                </c:pt>
                <c:pt idx="368" formatCode="General">
                  <c:v>29.4308120557201</c:v>
                </c:pt>
                <c:pt idx="369" formatCode="General">
                  <c:v>29.4770347955766</c:v>
                </c:pt>
                <c:pt idx="370" formatCode="General">
                  <c:v>29.518200380842</c:v>
                </c:pt>
                <c:pt idx="371" formatCode="General">
                  <c:v>29.552030021305502</c:v>
                </c:pt>
                <c:pt idx="372" formatCode="General">
                  <c:v>29.5844168806683</c:v>
                </c:pt>
                <c:pt idx="373" formatCode="General">
                  <c:v>29.6222581223243</c:v>
                </c:pt>
                <c:pt idx="374" formatCode="General">
                  <c:v>29.667037452232599</c:v>
                </c:pt>
                <c:pt idx="375" formatCode="General">
                  <c:v>29.711391865000198</c:v>
                </c:pt>
                <c:pt idx="376" formatCode="General">
                  <c:v>29.748237428359001</c:v>
                </c:pt>
                <c:pt idx="377" formatCode="General">
                  <c:v>29.7801607793035</c:v>
                </c:pt>
                <c:pt idx="378" formatCode="General">
                  <c:v>29.814358488704801</c:v>
                </c:pt>
                <c:pt idx="379" formatCode="General">
                  <c:v>29.855685037781299</c:v>
                </c:pt>
                <c:pt idx="380" formatCode="General">
                  <c:v>29.9012152300315</c:v>
                </c:pt>
                <c:pt idx="381" formatCode="General">
                  <c:v>29.9418262195225</c:v>
                </c:pt>
                <c:pt idx="382" formatCode="General">
                  <c:v>29.975203365767399</c:v>
                </c:pt>
                <c:pt idx="383" formatCode="General">
                  <c:v>30</c:v>
                </c:pt>
              </c:numCache>
            </c:numRef>
          </c:xVal>
          <c:yVal>
            <c:numRef>
              <c:f>'v t plot'!$T$1:$T$384</c:f>
              <c:numCache>
                <c:formatCode>General</c:formatCode>
                <c:ptCount val="384"/>
                <c:pt idx="0">
                  <c:v>0</c:v>
                </c:pt>
                <c:pt idx="1">
                  <c:v>0</c:v>
                </c:pt>
                <c:pt idx="2">
                  <c:v>2.2754863145455398E-59</c:v>
                </c:pt>
                <c:pt idx="3">
                  <c:v>2.98761494026007E-2</c:v>
                </c:pt>
                <c:pt idx="4">
                  <c:v>8.280993788710031E-2</c:v>
                </c:pt>
                <c:pt idx="5">
                  <c:v>0.161311919470839</c:v>
                </c:pt>
                <c:pt idx="6">
                  <c:v>0.235011821264548</c:v>
                </c:pt>
                <c:pt idx="7">
                  <c:v>0.30796517017597197</c:v>
                </c:pt>
                <c:pt idx="8">
                  <c:v>0.38527321150521698</c:v>
                </c:pt>
                <c:pt idx="9">
                  <c:v>0.46445468222572001</c:v>
                </c:pt>
                <c:pt idx="10">
                  <c:v>0.57353023934246905</c:v>
                </c:pt>
                <c:pt idx="11">
                  <c:v>0.74976063016594607</c:v>
                </c:pt>
                <c:pt idx="12">
                  <c:v>0.9842841680495461</c:v>
                </c:pt>
                <c:pt idx="13">
                  <c:v>1.3449773713272</c:v>
                </c:pt>
                <c:pt idx="14">
                  <c:v>1.7771605086033901</c:v>
                </c:pt>
                <c:pt idx="15">
                  <c:v>2.2935883166754198</c:v>
                </c:pt>
                <c:pt idx="16">
                  <c:v>2.8905357656834498</c:v>
                </c:pt>
                <c:pt idx="17">
                  <c:v>3.3250985856780098</c:v>
                </c:pt>
                <c:pt idx="18">
                  <c:v>3.7997930887333098</c:v>
                </c:pt>
                <c:pt idx="19">
                  <c:v>4.41348186532813</c:v>
                </c:pt>
                <c:pt idx="20">
                  <c:v>4.8755941321630605</c:v>
                </c:pt>
                <c:pt idx="21">
                  <c:v>5.3651965817134801</c:v>
                </c:pt>
                <c:pt idx="22">
                  <c:v>5.9471747909620296</c:v>
                </c:pt>
                <c:pt idx="23">
                  <c:v>6.3907495562504995</c:v>
                </c:pt>
                <c:pt idx="24">
                  <c:v>6.8525052201185801</c:v>
                </c:pt>
                <c:pt idx="25">
                  <c:v>7.3982769070833596</c:v>
                </c:pt>
                <c:pt idx="26">
                  <c:v>7.9612902442290903</c:v>
                </c:pt>
                <c:pt idx="27">
                  <c:v>8.43601835126446</c:v>
                </c:pt>
                <c:pt idx="28">
                  <c:v>8.6285256005853395</c:v>
                </c:pt>
                <c:pt idx="29">
                  <c:v>8.6285256005857089</c:v>
                </c:pt>
                <c:pt idx="30">
                  <c:v>8.6285256005860802</c:v>
                </c:pt>
                <c:pt idx="31">
                  <c:v>9.0213355902920398</c:v>
                </c:pt>
                <c:pt idx="32">
                  <c:v>9.4141467317614893</c:v>
                </c:pt>
                <c:pt idx="33">
                  <c:v>10.1677094184222</c:v>
                </c:pt>
                <c:pt idx="34">
                  <c:v>10.5653015540467</c:v>
                </c:pt>
                <c:pt idx="35">
                  <c:v>10.9629003650022</c:v>
                </c:pt>
                <c:pt idx="36">
                  <c:v>11.465050461660599</c:v>
                </c:pt>
                <c:pt idx="37">
                  <c:v>11.886571068425999</c:v>
                </c:pt>
                <c:pt idx="38">
                  <c:v>12.308091168472099</c:v>
                </c:pt>
                <c:pt idx="39">
                  <c:v>12.7409182955753</c:v>
                </c:pt>
                <c:pt idx="40">
                  <c:v>13.157971224987302</c:v>
                </c:pt>
                <c:pt idx="41">
                  <c:v>13.544468349329799</c:v>
                </c:pt>
                <c:pt idx="42">
                  <c:v>13.9155818253471</c:v>
                </c:pt>
                <c:pt idx="43">
                  <c:v>14.297804794325401</c:v>
                </c:pt>
                <c:pt idx="44">
                  <c:v>14.7000031568775</c:v>
                </c:pt>
                <c:pt idx="45">
                  <c:v>15.101147797806101</c:v>
                </c:pt>
                <c:pt idx="46">
                  <c:v>15.474885864798001</c:v>
                </c:pt>
                <c:pt idx="47">
                  <c:v>15.823128656161</c:v>
                </c:pt>
                <c:pt idx="48">
                  <c:v>16.1718216599238</c:v>
                </c:pt>
                <c:pt idx="49">
                  <c:v>16.542049868588002</c:v>
                </c:pt>
                <c:pt idx="50">
                  <c:v>16.925769842828601</c:v>
                </c:pt>
                <c:pt idx="51">
                  <c:v>17.2923844172585</c:v>
                </c:pt>
                <c:pt idx="52">
                  <c:v>17.627840463888099</c:v>
                </c:pt>
                <c:pt idx="53">
                  <c:v>17.950652968301799</c:v>
                </c:pt>
                <c:pt idx="54">
                  <c:v>18.2891930179502</c:v>
                </c:pt>
                <c:pt idx="55">
                  <c:v>18.651121223534698</c:v>
                </c:pt>
                <c:pt idx="56">
                  <c:v>19.0114887257375</c:v>
                </c:pt>
                <c:pt idx="57">
                  <c:v>19.342271094010499</c:v>
                </c:pt>
                <c:pt idx="58">
                  <c:v>19.648228852761598</c:v>
                </c:pt>
                <c:pt idx="59">
                  <c:v>19.958310218081103</c:v>
                </c:pt>
                <c:pt idx="60">
                  <c:v>20.2940469965197</c:v>
                </c:pt>
                <c:pt idx="61">
                  <c:v>20.644461449053601</c:v>
                </c:pt>
                <c:pt idx="62">
                  <c:v>20.975309633766098</c:v>
                </c:pt>
                <c:pt idx="63">
                  <c:v>21.273646543614397</c:v>
                </c:pt>
                <c:pt idx="64">
                  <c:v>21.561525238846098</c:v>
                </c:pt>
                <c:pt idx="65">
                  <c:v>21.869198972410601</c:v>
                </c:pt>
                <c:pt idx="66">
                  <c:v>22.203053771577199</c:v>
                </c:pt>
                <c:pt idx="67">
                  <c:v>22.534015744876701</c:v>
                </c:pt>
                <c:pt idx="68">
                  <c:v>22.832613868007702</c:v>
                </c:pt>
                <c:pt idx="69">
                  <c:v>23.106741148368901</c:v>
                </c:pt>
                <c:pt idx="70">
                  <c:v>23.388288147339999</c:v>
                </c:pt>
                <c:pt idx="71">
                  <c:v>23.699146995552102</c:v>
                </c:pt>
                <c:pt idx="72">
                  <c:v>24.025297645214998</c:v>
                </c:pt>
                <c:pt idx="73">
                  <c:v>24.3288967266373</c:v>
                </c:pt>
                <c:pt idx="74">
                  <c:v>24.598467733170001</c:v>
                </c:pt>
                <c:pt idx="75">
                  <c:v>24.859554992579699</c:v>
                </c:pt>
                <c:pt idx="76">
                  <c:v>25.1441147639806</c:v>
                </c:pt>
                <c:pt idx="77">
                  <c:v>25.457200853192099</c:v>
                </c:pt>
                <c:pt idx="78">
                  <c:v>25.7656132581475</c:v>
                </c:pt>
                <c:pt idx="79">
                  <c:v>26.038777872096396</c:v>
                </c:pt>
                <c:pt idx="80">
                  <c:v>26.287805919511403</c:v>
                </c:pt>
                <c:pt idx="81">
                  <c:v>26.5472519379177</c:v>
                </c:pt>
                <c:pt idx="82">
                  <c:v>26.8392126387517</c:v>
                </c:pt>
                <c:pt idx="83">
                  <c:v>27.146686422199799</c:v>
                </c:pt>
                <c:pt idx="84">
                  <c:v>27.428515288322096</c:v>
                </c:pt>
                <c:pt idx="85">
                  <c:v>27.674955276066498</c:v>
                </c:pt>
                <c:pt idx="86">
                  <c:v>27.914741769284301</c:v>
                </c:pt>
                <c:pt idx="87">
                  <c:v>28.181218113186798</c:v>
                </c:pt>
                <c:pt idx="88">
                  <c:v>28.478128391593998</c:v>
                </c:pt>
                <c:pt idx="89">
                  <c:v>28.768428851027601</c:v>
                </c:pt>
                <c:pt idx="90">
                  <c:v>29.020854203384197</c:v>
                </c:pt>
                <c:pt idx="91">
                  <c:v>29.249565187582199</c:v>
                </c:pt>
                <c:pt idx="92">
                  <c:v>29.491313202687401</c:v>
                </c:pt>
                <c:pt idx="93">
                  <c:v>29.768221294087102</c:v>
                </c:pt>
                <c:pt idx="94">
                  <c:v>30.060595592099496</c:v>
                </c:pt>
                <c:pt idx="95">
                  <c:v>30.324488122378899</c:v>
                </c:pt>
                <c:pt idx="96">
                  <c:v>30.5519745091853</c:v>
                </c:pt>
                <c:pt idx="97">
                  <c:v>30.774442976041598</c:v>
                </c:pt>
                <c:pt idx="98">
                  <c:v>31.026214976106598</c:v>
                </c:pt>
                <c:pt idx="99">
                  <c:v>31.309860111404998</c:v>
                </c:pt>
                <c:pt idx="100">
                  <c:v>31.585080332688001</c:v>
                </c:pt>
                <c:pt idx="101">
                  <c:v>31.820325455881903</c:v>
                </c:pt>
                <c:pt idx="102">
                  <c:v>32.032373671846102</c:v>
                </c:pt>
                <c:pt idx="103">
                  <c:v>32.259571943904504</c:v>
                </c:pt>
                <c:pt idx="104">
                  <c:v>32.523906127717801</c:v>
                </c:pt>
                <c:pt idx="105">
                  <c:v>32.8035085383462</c:v>
                </c:pt>
                <c:pt idx="106">
                  <c:v>33.052348897939403</c:v>
                </c:pt>
                <c:pt idx="107">
                  <c:v>33.264193966862699</c:v>
                </c:pt>
                <c:pt idx="108">
                  <c:v>33.472376983745697</c:v>
                </c:pt>
                <c:pt idx="109">
                  <c:v>33.711753093673401</c:v>
                </c:pt>
                <c:pt idx="110">
                  <c:v>33.983957992692801</c:v>
                </c:pt>
                <c:pt idx="111">
                  <c:v>34.246276191057305</c:v>
                </c:pt>
                <c:pt idx="112">
                  <c:v>34.4672046562997</c:v>
                </c:pt>
                <c:pt idx="113">
                  <c:v>34.665506700528802</c:v>
                </c:pt>
                <c:pt idx="114">
                  <c:v>34.880472006464402</c:v>
                </c:pt>
                <c:pt idx="115">
                  <c:v>35.133826851223304</c:v>
                </c:pt>
                <c:pt idx="116">
                  <c:v>35.402206136039304</c:v>
                </c:pt>
                <c:pt idx="117">
                  <c:v>35.6382815722109</c:v>
                </c:pt>
                <c:pt idx="118">
                  <c:v>35.837198440809999</c:v>
                </c:pt>
                <c:pt idx="119">
                  <c:v>36.033467231729006</c:v>
                </c:pt>
                <c:pt idx="120">
                  <c:v>36.2620590123922</c:v>
                </c:pt>
                <c:pt idx="121">
                  <c:v>36.523976811413505</c:v>
                </c:pt>
                <c:pt idx="122">
                  <c:v>36.775037739621901</c:v>
                </c:pt>
                <c:pt idx="123">
                  <c:v>36.984009505854196</c:v>
                </c:pt>
                <c:pt idx="124">
                  <c:v>37.170926328131301</c:v>
                </c:pt>
                <c:pt idx="125">
                  <c:v>37.375405579827103</c:v>
                </c:pt>
                <c:pt idx="126">
                  <c:v>37.618841663771398</c:v>
                </c:pt>
                <c:pt idx="127">
                  <c:v>37.877086395259298</c:v>
                </c:pt>
                <c:pt idx="128">
                  <c:v>38.102257356373002</c:v>
                </c:pt>
                <c:pt idx="129">
                  <c:v>38.290468570231901</c:v>
                </c:pt>
                <c:pt idx="130">
                  <c:v>38.476695076307905</c:v>
                </c:pt>
                <c:pt idx="131">
                  <c:v>38.6956808234183</c:v>
                </c:pt>
                <c:pt idx="132">
                  <c:v>38.948097291384997</c:v>
                </c:pt>
                <c:pt idx="133">
                  <c:v>39.189199473000599</c:v>
                </c:pt>
                <c:pt idx="134">
                  <c:v>39.388148984333398</c:v>
                </c:pt>
                <c:pt idx="135">
                  <c:v>39.565578615122305</c:v>
                </c:pt>
                <c:pt idx="136">
                  <c:v>39.7609238588038</c:v>
                </c:pt>
                <c:pt idx="137">
                  <c:v>39.995217922886901</c:v>
                </c:pt>
                <c:pt idx="138">
                  <c:v>40.244166265368399</c:v>
                </c:pt>
                <c:pt idx="139">
                  <c:v>40.459950197529601</c:v>
                </c:pt>
                <c:pt idx="140">
                  <c:v>40.639243626872599</c:v>
                </c:pt>
                <c:pt idx="141">
                  <c:v>40.816907319928603</c:v>
                </c:pt>
                <c:pt idx="142">
                  <c:v>41.027209814841299</c:v>
                </c:pt>
                <c:pt idx="143">
                  <c:v>41.270744260211998</c:v>
                </c:pt>
                <c:pt idx="144">
                  <c:v>41.502948493306903</c:v>
                </c:pt>
                <c:pt idx="145">
                  <c:v>41.693431314713003</c:v>
                </c:pt>
                <c:pt idx="146">
                  <c:v>41.862876766677502</c:v>
                </c:pt>
                <c:pt idx="147">
                  <c:v>42.050163801693401</c:v>
                </c:pt>
                <c:pt idx="148">
                  <c:v>42.275963028688103</c:v>
                </c:pt>
                <c:pt idx="149">
                  <c:v>42.516324599332698</c:v>
                </c:pt>
                <c:pt idx="150">
                  <c:v>42.7239505265185</c:v>
                </c:pt>
                <c:pt idx="151">
                  <c:v>42.895734433987499</c:v>
                </c:pt>
                <c:pt idx="152">
                  <c:v>43.066005315411999</c:v>
                </c:pt>
                <c:pt idx="153">
                  <c:v>43.268397324197402</c:v>
                </c:pt>
                <c:pt idx="154">
                  <c:v>43.503609695232498</c:v>
                </c:pt>
                <c:pt idx="155">
                  <c:v>43.7278029388184</c:v>
                </c:pt>
                <c:pt idx="156">
                  <c:v>43.911047356261705</c:v>
                </c:pt>
                <c:pt idx="157">
                  <c:v>44.0736841916722</c:v>
                </c:pt>
                <c:pt idx="158">
                  <c:v>44.253791054350501</c:v>
                </c:pt>
                <c:pt idx="159">
                  <c:v>44.4716882694878</c:v>
                </c:pt>
                <c:pt idx="160">
                  <c:v>44.704102696648299</c:v>
                </c:pt>
                <c:pt idx="161">
                  <c:v>44.9045606370237</c:v>
                </c:pt>
                <c:pt idx="162">
                  <c:v>45.069928763185601</c:v>
                </c:pt>
                <c:pt idx="163">
                  <c:v>45.233735991368505</c:v>
                </c:pt>
                <c:pt idx="164">
                  <c:v>45.4288941577651</c:v>
                </c:pt>
                <c:pt idx="165">
                  <c:v>45.6563261884233</c:v>
                </c:pt>
                <c:pt idx="166">
                  <c:v>45.873261751368304</c:v>
                </c:pt>
                <c:pt idx="167">
                  <c:v>46.050229048760698</c:v>
                </c:pt>
                <c:pt idx="168">
                  <c:v>46.206973102718599</c:v>
                </c:pt>
                <c:pt idx="169">
                  <c:v>46.3806309205671</c:v>
                </c:pt>
                <c:pt idx="170">
                  <c:v>46.591189583591202</c:v>
                </c:pt>
                <c:pt idx="171">
                  <c:v>46.816248286363205</c:v>
                </c:pt>
                <c:pt idx="172">
                  <c:v>47.010337105728794</c:v>
                </c:pt>
                <c:pt idx="173">
                  <c:v>47.170136474441399</c:v>
                </c:pt>
                <c:pt idx="174">
                  <c:v>47.328224543389503</c:v>
                </c:pt>
                <c:pt idx="175">
                  <c:v>47.516753375725401</c:v>
                </c:pt>
                <c:pt idx="176">
                  <c:v>47.7369342050401</c:v>
                </c:pt>
                <c:pt idx="177">
                  <c:v>47.947259091279399</c:v>
                </c:pt>
                <c:pt idx="178">
                  <c:v>48.118703345396604</c:v>
                </c:pt>
                <c:pt idx="179">
                  <c:v>48.2702719726773</c:v>
                </c:pt>
                <c:pt idx="180">
                  <c:v>48.4380985034866</c:v>
                </c:pt>
                <c:pt idx="181">
                  <c:v>48.6418542872321</c:v>
                </c:pt>
                <c:pt idx="182">
                  <c:v>48.860105602691199</c:v>
                </c:pt>
                <c:pt idx="183">
                  <c:v>49.048475669969797</c:v>
                </c:pt>
                <c:pt idx="184">
                  <c:v>49.203367256530498</c:v>
                </c:pt>
                <c:pt idx="185">
                  <c:v>49.356340228869499</c:v>
                </c:pt>
                <c:pt idx="186">
                  <c:v>49.538782504551804</c:v>
                </c:pt>
                <c:pt idx="187">
                  <c:v>49.752221340487502</c:v>
                </c:pt>
                <c:pt idx="188">
                  <c:v>49.956496071006399</c:v>
                </c:pt>
                <c:pt idx="189">
                  <c:v>50.123015581827701</c:v>
                </c:pt>
                <c:pt idx="190">
                  <c:v>50.269977841293795</c:v>
                </c:pt>
                <c:pt idx="191">
                  <c:v>50.432500698287498</c:v>
                </c:pt>
                <c:pt idx="192">
                  <c:v>50.629956285847598</c:v>
                </c:pt>
                <c:pt idx="193">
                  <c:v>50.841905446998695</c:v>
                </c:pt>
                <c:pt idx="194">
                  <c:v>51.0250933920126</c:v>
                </c:pt>
                <c:pt idx="195">
                  <c:v>51.175600791505204</c:v>
                </c:pt>
                <c:pt idx="196">
                  <c:v>51.323955909509095</c:v>
                </c:pt>
                <c:pt idx="197">
                  <c:v>51.500798398881997</c:v>
                </c:pt>
                <c:pt idx="198">
                  <c:v>51.707975910013502</c:v>
                </c:pt>
                <c:pt idx="199">
                  <c:v>51.906689524894901</c:v>
                </c:pt>
                <c:pt idx="200">
                  <c:v>52.068767032146297</c:v>
                </c:pt>
                <c:pt idx="201">
                  <c:v>52.211582037762604</c:v>
                </c:pt>
                <c:pt idx="202">
                  <c:v>52.369255693752805</c:v>
                </c:pt>
                <c:pt idx="203">
                  <c:v>52.560876176505204</c:v>
                </c:pt>
                <c:pt idx="204">
                  <c:v>52.766985118723007</c:v>
                </c:pt>
                <c:pt idx="205">
                  <c:v>52.945440459756504</c:v>
                </c:pt>
                <c:pt idx="206">
                  <c:v>53.091986335995898</c:v>
                </c:pt>
                <c:pt idx="207">
                  <c:v>53.236138987069296</c:v>
                </c:pt>
                <c:pt idx="208">
                  <c:v>53.407817177637696</c:v>
                </c:pt>
                <c:pt idx="209">
                  <c:v>53.609179761471104</c:v>
                </c:pt>
                <c:pt idx="210">
                  <c:v>53.802761519353702</c:v>
                </c:pt>
                <c:pt idx="211">
                  <c:v>53.960793921635194</c:v>
                </c:pt>
                <c:pt idx="212">
                  <c:v>54.099838944932195</c:v>
                </c:pt>
                <c:pt idx="213">
                  <c:v>54.253057738308698</c:v>
                </c:pt>
                <c:pt idx="214">
                  <c:v>54.439268643512698</c:v>
                </c:pt>
                <c:pt idx="215">
                  <c:v>54.639957070410802</c:v>
                </c:pt>
                <c:pt idx="216">
                  <c:v>54.814061945387799</c:v>
                </c:pt>
                <c:pt idx="217">
                  <c:v>54.956994301417204</c:v>
                </c:pt>
                <c:pt idx="218">
                  <c:v>55.097296381526803</c:v>
                </c:pt>
                <c:pt idx="219">
                  <c:v>55.264199247981502</c:v>
                </c:pt>
                <c:pt idx="220">
                  <c:v>55.460156650031898</c:v>
                </c:pt>
                <c:pt idx="221">
                  <c:v>55.648985356301601</c:v>
                </c:pt>
                <c:pt idx="222">
                  <c:v>55.803305053552194</c:v>
                </c:pt>
                <c:pt idx="223">
                  <c:v>55.938895697826901</c:v>
                </c:pt>
                <c:pt idx="224">
                  <c:v>56.088004060353299</c:v>
                </c:pt>
                <c:pt idx="225">
                  <c:v>56.269191799893306</c:v>
                </c:pt>
                <c:pt idx="226">
                  <c:v>56.464839473015104</c:v>
                </c:pt>
                <c:pt idx="227">
                  <c:v>56.634923091658095</c:v>
                </c:pt>
                <c:pt idx="228">
                  <c:v>56.774533888193602</c:v>
                </c:pt>
                <c:pt idx="229">
                  <c:v>56.9112873154195</c:v>
                </c:pt>
                <c:pt idx="230">
                  <c:v>57.073762176068101</c:v>
                </c:pt>
                <c:pt idx="231">
                  <c:v>57.264687669394092</c:v>
                </c:pt>
                <c:pt idx="232">
                  <c:v>57.449099238707696</c:v>
                </c:pt>
                <c:pt idx="233">
                  <c:v>57.599989318007296</c:v>
                </c:pt>
                <c:pt idx="234">
                  <c:v>57.732393926782194</c:v>
                </c:pt>
                <c:pt idx="235">
                  <c:v>57.877694557700202</c:v>
                </c:pt>
                <c:pt idx="236">
                  <c:v>58.054208494722999</c:v>
                </c:pt>
                <c:pt idx="237">
                  <c:v>58.2451583017153</c:v>
                </c:pt>
                <c:pt idx="238">
                  <c:v>58.411507564130105</c:v>
                </c:pt>
                <c:pt idx="239">
                  <c:v>58.548045888391599</c:v>
                </c:pt>
                <c:pt idx="240">
                  <c:v>58.681512623273704</c:v>
                </c:pt>
                <c:pt idx="241">
                  <c:v>58.8398698749373</c:v>
                </c:pt>
                <c:pt idx="242">
                  <c:v>59.0261020418681</c:v>
                </c:pt>
                <c:pt idx="243">
                  <c:v>59.206395705918808</c:v>
                </c:pt>
                <c:pt idx="244">
                  <c:v>59.354100797311503</c:v>
                </c:pt>
                <c:pt idx="245">
                  <c:v>59.483550807707104</c:v>
                </c:pt>
                <c:pt idx="246">
                  <c:v>59.6253112690964</c:v>
                </c:pt>
                <c:pt idx="247">
                  <c:v>59.797466639323105</c:v>
                </c:pt>
                <c:pt idx="248">
                  <c:v>59.984027997264903</c:v>
                </c:pt>
                <c:pt idx="249">
                  <c:v>60.146895397158403</c:v>
                </c:pt>
                <c:pt idx="250">
                  <c:v>60.2805768601865</c:v>
                </c:pt>
                <c:pt idx="251">
                  <c:v>60.410986428461605</c:v>
                </c:pt>
                <c:pt idx="252">
                  <c:v>60.565503965662302</c:v>
                </c:pt>
                <c:pt idx="253">
                  <c:v>60.747349310750408</c:v>
                </c:pt>
                <c:pt idx="254">
                  <c:v>60.923792761910001</c:v>
                </c:pt>
                <c:pt idx="255">
                  <c:v>61.068526871705799</c:v>
                </c:pt>
                <c:pt idx="256">
                  <c:v>61.195224328124503</c:v>
                </c:pt>
                <c:pt idx="257">
                  <c:v>61.333682409678104</c:v>
                </c:pt>
                <c:pt idx="258">
                  <c:v>61.501763589407304</c:v>
                </c:pt>
                <c:pt idx="259">
                  <c:v>61.684215886890897</c:v>
                </c:pt>
                <c:pt idx="260">
                  <c:v>61.843825480322195</c:v>
                </c:pt>
                <c:pt idx="261">
                  <c:v>61.974838999258601</c:v>
                </c:pt>
                <c:pt idx="262">
                  <c:v>62.102394215691803</c:v>
                </c:pt>
                <c:pt idx="263">
                  <c:v>62.2533214445506</c:v>
                </c:pt>
                <c:pt idx="264">
                  <c:v>62.431057352804999</c:v>
                </c:pt>
                <c:pt idx="265">
                  <c:v>62.603891035762899</c:v>
                </c:pt>
                <c:pt idx="266">
                  <c:v>62.745843306105101</c:v>
                </c:pt>
                <c:pt idx="267">
                  <c:v>62.869966410056499</c:v>
                </c:pt>
                <c:pt idx="268">
                  <c:v>63.005334517404592</c:v>
                </c:pt>
                <c:pt idx="269">
                  <c:v>63.169598287949995</c:v>
                </c:pt>
                <c:pt idx="270">
                  <c:v>63.348194163007896</c:v>
                </c:pt>
                <c:pt idx="271">
                  <c:v>63.504746166974904</c:v>
                </c:pt>
                <c:pt idx="272">
                  <c:v>63.633258957515899</c:v>
                </c:pt>
                <c:pt idx="273">
                  <c:v>63.758140351709699</c:v>
                </c:pt>
                <c:pt idx="274">
                  <c:v>63.905701749610401</c:v>
                </c:pt>
                <c:pt idx="275">
                  <c:v>64.079579462872204</c:v>
                </c:pt>
                <c:pt idx="276">
                  <c:v>64.249020175972106</c:v>
                </c:pt>
                <c:pt idx="277">
                  <c:v>64.388359214019701</c:v>
                </c:pt>
                <c:pt idx="278">
                  <c:v>64.510066506871709</c:v>
                </c:pt>
                <c:pt idx="279">
                  <c:v>64.642535270071704</c:v>
                </c:pt>
                <c:pt idx="280">
                  <c:v>64.803213886110498</c:v>
                </c:pt>
                <c:pt idx="281">
                  <c:v>64.978182234585702</c:v>
                </c:pt>
                <c:pt idx="282">
                  <c:v>65.131856642532199</c:v>
                </c:pt>
                <c:pt idx="283">
                  <c:v>65.258017976836101</c:v>
                </c:pt>
                <c:pt idx="284">
                  <c:v>65.380387271074397</c:v>
                </c:pt>
                <c:pt idx="285">
                  <c:v>65.5247854933437</c:v>
                </c:pt>
                <c:pt idx="286">
                  <c:v>65.695032924670301</c:v>
                </c:pt>
                <c:pt idx="287">
                  <c:v>65.861276857304901</c:v>
                </c:pt>
                <c:pt idx="288">
                  <c:v>65.998154048854701</c:v>
                </c:pt>
                <c:pt idx="289">
                  <c:v>66.117587618554708</c:v>
                </c:pt>
                <c:pt idx="290">
                  <c:v>66.247328878724701</c:v>
                </c:pt>
                <c:pt idx="291">
                  <c:v>66.4046328679716</c:v>
                </c:pt>
                <c:pt idx="292">
                  <c:v>66.576181551438296</c:v>
                </c:pt>
                <c:pt idx="293">
                  <c:v>66.727141020796708</c:v>
                </c:pt>
                <c:pt idx="294">
                  <c:v>66.851085107075505</c:v>
                </c:pt>
                <c:pt idx="295">
                  <c:v>66.971087987451995</c:v>
                </c:pt>
                <c:pt idx="296">
                  <c:v>67.112506562010296</c:v>
                </c:pt>
                <c:pt idx="297">
                  <c:v>67.279330878049493</c:v>
                </c:pt>
                <c:pt idx="298">
                  <c:v>67.442556183781903</c:v>
                </c:pt>
                <c:pt idx="299">
                  <c:v>67.5771082804808</c:v>
                </c:pt>
                <c:pt idx="300">
                  <c:v>67.694396265951397</c:v>
                </c:pt>
                <c:pt idx="301">
                  <c:v>67.821565562015493</c:v>
                </c:pt>
                <c:pt idx="302">
                  <c:v>67.975686228026902</c:v>
                </c:pt>
                <c:pt idx="303">
                  <c:v>68.144004477624804</c:v>
                </c:pt>
                <c:pt idx="304">
                  <c:v>68.292396672171108</c:v>
                </c:pt>
                <c:pt idx="305">
                  <c:v>68.414244904918206</c:v>
                </c:pt>
                <c:pt idx="306">
                  <c:v>68.532013259842401</c:v>
                </c:pt>
                <c:pt idx="307">
                  <c:v>68.670618913579304</c:v>
                </c:pt>
                <c:pt idx="308">
                  <c:v>68.834208855506603</c:v>
                </c:pt>
                <c:pt idx="309">
                  <c:v>68.994577840986295</c:v>
                </c:pt>
                <c:pt idx="310">
                  <c:v>69.126929018203995</c:v>
                </c:pt>
                <c:pt idx="311">
                  <c:v>69.242187599653192</c:v>
                </c:pt>
                <c:pt idx="312">
                  <c:v>69.366926251232911</c:v>
                </c:pt>
                <c:pt idx="313">
                  <c:v>69.518037883270495</c:v>
                </c:pt>
                <c:pt idx="314">
                  <c:v>69.683298415407506</c:v>
                </c:pt>
                <c:pt idx="315">
                  <c:v>69.829257931575199</c:v>
                </c:pt>
                <c:pt idx="316">
                  <c:v>69.949120682467296</c:v>
                </c:pt>
                <c:pt idx="317">
                  <c:v>70.064774433729497</c:v>
                </c:pt>
                <c:pt idx="318">
                  <c:v>70.200719096877805</c:v>
                </c:pt>
                <c:pt idx="319">
                  <c:v>70.361247040170696</c:v>
                </c:pt>
                <c:pt idx="320">
                  <c:v>70.51890803471079</c:v>
                </c:pt>
                <c:pt idx="321">
                  <c:v>70.64917155614441</c:v>
                </c:pt>
                <c:pt idx="322">
                  <c:v>70.762506562329705</c:v>
                </c:pt>
                <c:pt idx="323">
                  <c:v>70.884943424616594</c:v>
                </c:pt>
                <c:pt idx="324">
                  <c:v>71.033205234702407</c:v>
                </c:pt>
                <c:pt idx="325">
                  <c:v>71.195566103903303</c:v>
                </c:pt>
                <c:pt idx="326">
                  <c:v>71.339216073928299</c:v>
                </c:pt>
                <c:pt idx="327">
                  <c:v>71.457194141104196</c:v>
                </c:pt>
                <c:pt idx="328">
                  <c:v>71.570842758714193</c:v>
                </c:pt>
                <c:pt idx="329">
                  <c:v>71.704265291452401</c:v>
                </c:pt>
                <c:pt idx="330">
                  <c:v>71.861889060157893</c:v>
                </c:pt>
                <c:pt idx="331">
                  <c:v>72.016978018841996</c:v>
                </c:pt>
                <c:pt idx="332">
                  <c:v>72.145257603269201</c:v>
                </c:pt>
                <c:pt idx="333">
                  <c:v>72.256765828258494</c:v>
                </c:pt>
                <c:pt idx="334">
                  <c:v>72.37701877897851</c:v>
                </c:pt>
                <c:pt idx="335">
                  <c:v>72.522576593172303</c:v>
                </c:pt>
                <c:pt idx="336">
                  <c:v>72.682182810621399</c:v>
                </c:pt>
                <c:pt idx="337">
                  <c:v>72.823636250563098</c:v>
                </c:pt>
                <c:pt idx="338">
                  <c:v>72.939822049011894</c:v>
                </c:pt>
                <c:pt idx="339">
                  <c:v>73.05156581720999</c:v>
                </c:pt>
                <c:pt idx="340">
                  <c:v>73.182593498556997</c:v>
                </c:pt>
                <c:pt idx="341">
                  <c:v>73.337457956609995</c:v>
                </c:pt>
                <c:pt idx="342">
                  <c:v>73.490099840220893</c:v>
                </c:pt>
                <c:pt idx="343">
                  <c:v>73.616490798483511</c:v>
                </c:pt>
                <c:pt idx="344">
                  <c:v>73.726261094299502</c:v>
                </c:pt>
                <c:pt idx="345">
                  <c:v>73.844438300605205</c:v>
                </c:pt>
                <c:pt idx="346">
                  <c:v>73.987426033216792</c:v>
                </c:pt>
                <c:pt idx="347">
                  <c:v>74.144410979429807</c:v>
                </c:pt>
                <c:pt idx="348">
                  <c:v>74.2837719328313</c:v>
                </c:pt>
                <c:pt idx="349">
                  <c:v>74.398250500935205</c:v>
                </c:pt>
                <c:pt idx="350">
                  <c:v>74.508181599058901</c:v>
                </c:pt>
                <c:pt idx="351">
                  <c:v>74.636931410411293</c:v>
                </c:pt>
                <c:pt idx="352">
                  <c:v>74.789169836801904</c:v>
                </c:pt>
                <c:pt idx="353">
                  <c:v>74.939479793346194</c:v>
                </c:pt>
                <c:pt idx="354">
                  <c:v>75.064069993632401</c:v>
                </c:pt>
                <c:pt idx="355">
                  <c:v>75.172184201951595</c:v>
                </c:pt>
                <c:pt idx="356">
                  <c:v>75.288385211159806</c:v>
                </c:pt>
                <c:pt idx="357">
                  <c:v>75.428926139864203</c:v>
                </c:pt>
                <c:pt idx="358">
                  <c:v>75.583412782334008</c:v>
                </c:pt>
                <c:pt idx="359">
                  <c:v>75.7207772970782</c:v>
                </c:pt>
                <c:pt idx="360">
                  <c:v>75.833627145080897</c:v>
                </c:pt>
                <c:pt idx="361">
                  <c:v>75.941830568208189</c:v>
                </c:pt>
                <c:pt idx="362">
                  <c:v>76.068410305608694</c:v>
                </c:pt>
                <c:pt idx="363">
                  <c:v>76.218145596853404</c:v>
                </c:pt>
                <c:pt idx="364">
                  <c:v>76.366229984696602</c:v>
                </c:pt>
                <c:pt idx="365">
                  <c:v>76.489100673032596</c:v>
                </c:pt>
                <c:pt idx="366">
                  <c:v>76.595634416475605</c:v>
                </c:pt>
                <c:pt idx="367">
                  <c:v>76.709951096130396</c:v>
                </c:pt>
                <c:pt idx="368">
                  <c:v>76.848158974034192</c:v>
                </c:pt>
                <c:pt idx="369">
                  <c:v>77.000260930028801</c:v>
                </c:pt>
                <c:pt idx="370">
                  <c:v>77.135717898487997</c:v>
                </c:pt>
                <c:pt idx="371">
                  <c:v>77.247011621190694</c:v>
                </c:pt>
                <c:pt idx="372">
                  <c:v>77.3535658795047</c:v>
                </c:pt>
                <c:pt idx="373">
                  <c:v>77.478075139939804</c:v>
                </c:pt>
                <c:pt idx="374">
                  <c:v>77.625420985179801</c:v>
                </c:pt>
                <c:pt idx="375">
                  <c:v>77.771378336491793</c:v>
                </c:pt>
                <c:pt idx="376">
                  <c:v>77.892604780292501</c:v>
                </c:pt>
                <c:pt idx="377">
                  <c:v>77.99762803846599</c:v>
                </c:pt>
                <c:pt idx="378">
                  <c:v>78.110145351855891</c:v>
                </c:pt>
                <c:pt idx="379">
                  <c:v>78.24612544629511</c:v>
                </c:pt>
                <c:pt idx="380">
                  <c:v>78.395948020734295</c:v>
                </c:pt>
                <c:pt idx="381">
                  <c:v>78.529579913029295</c:v>
                </c:pt>
                <c:pt idx="382">
                  <c:v>78.639384869675098</c:v>
                </c:pt>
                <c:pt idx="383">
                  <c:v>78.720961979191898</c:v>
                </c:pt>
              </c:numCache>
            </c:numRef>
          </c:yVal>
          <c:smooth val="0"/>
          <c:extLst>
            <c:ext xmlns:c16="http://schemas.microsoft.com/office/drawing/2014/chart" uri="{C3380CC4-5D6E-409C-BE32-E72D297353CC}">
              <c16:uniqueId val="{00000004-A619-4133-9B61-CDE0AADC8342}"/>
            </c:ext>
          </c:extLst>
        </c:ser>
        <c:dLbls>
          <c:showLegendKey val="0"/>
          <c:showVal val="0"/>
          <c:showCatName val="0"/>
          <c:showSerName val="0"/>
          <c:showPercent val="0"/>
          <c:showBubbleSize val="0"/>
        </c:dLbls>
        <c:axId val="1721214080"/>
        <c:axId val="1788737008"/>
      </c:scatterChart>
      <c:valAx>
        <c:axId val="17212140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GB"/>
                  <a:t>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88737008"/>
        <c:crosses val="autoZero"/>
        <c:crossBetween val="midCat"/>
      </c:valAx>
      <c:valAx>
        <c:axId val="17887370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GB"/>
                  <a:t>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212140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Z - V Phase Space [Flat]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80314960629922"/>
          <c:y val="6.6658613455177151E-2"/>
          <c:w val="0.85506336695921692"/>
          <c:h val="0.79699060762587481"/>
        </c:manualLayout>
      </c:layout>
      <c:scatterChart>
        <c:scatterStyle val="lineMarker"/>
        <c:varyColors val="0"/>
        <c:ser>
          <c:idx val="0"/>
          <c:order val="0"/>
          <c:tx>
            <c:v>alpha 10</c:v>
          </c:tx>
          <c:spPr>
            <a:ln w="19050" cap="rnd">
              <a:solidFill>
                <a:schemeClr val="accent1"/>
              </a:solidFill>
              <a:round/>
            </a:ln>
            <a:effectLst/>
          </c:spPr>
          <c:marker>
            <c:symbol val="none"/>
          </c:marker>
          <c:xVal>
            <c:numRef>
              <c:f>'z v plot'!$A$1:$A$55</c:f>
              <c:numCache>
                <c:formatCode>General</c:formatCode>
                <c:ptCount val="55"/>
                <c:pt idx="0">
                  <c:v>0</c:v>
                </c:pt>
                <c:pt idx="1">
                  <c:v>0</c:v>
                </c:pt>
                <c:pt idx="2" formatCode="0.00E+00">
                  <c:v>1.22646796602189E-58</c:v>
                </c:pt>
                <c:pt idx="3">
                  <c:v>0.61354775772139902</c:v>
                </c:pt>
                <c:pt idx="4">
                  <c:v>2.4387579868954701</c:v>
                </c:pt>
                <c:pt idx="5">
                  <c:v>5.3252302347124401</c:v>
                </c:pt>
                <c:pt idx="6">
                  <c:v>9.1152904880642307</c:v>
                </c:pt>
                <c:pt idx="7">
                  <c:v>13.598610496444</c:v>
                </c:pt>
                <c:pt idx="8">
                  <c:v>18.522035422395</c:v>
                </c:pt>
                <c:pt idx="9">
                  <c:v>23.63693384251</c:v>
                </c:pt>
                <c:pt idx="10">
                  <c:v>28.747440572389799</c:v>
                </c:pt>
                <c:pt idx="11">
                  <c:v>33.731728801039303</c:v>
                </c:pt>
                <c:pt idx="12">
                  <c:v>38.534670487467103</c:v>
                </c:pt>
                <c:pt idx="13">
                  <c:v>43.146502649561803</c:v>
                </c:pt>
                <c:pt idx="14">
                  <c:v>47.581346623633998</c:v>
                </c:pt>
                <c:pt idx="15">
                  <c:v>51.861825746414297</c:v>
                </c:pt>
                <c:pt idx="16">
                  <c:v>56.010218338765299</c:v>
                </c:pt>
                <c:pt idx="17">
                  <c:v>58.040679878273401</c:v>
                </c:pt>
                <c:pt idx="18">
                  <c:v>58.040679878274098</c:v>
                </c:pt>
                <c:pt idx="19">
                  <c:v>61.090598458279104</c:v>
                </c:pt>
                <c:pt idx="20">
                  <c:v>62.729840810700701</c:v>
                </c:pt>
                <c:pt idx="21">
                  <c:v>63.524574705934299</c:v>
                </c:pt>
                <c:pt idx="22">
                  <c:v>63.812013739739299</c:v>
                </c:pt>
                <c:pt idx="23">
                  <c:v>63.798882487406097</c:v>
                </c:pt>
                <c:pt idx="24">
                  <c:v>63.614406918144901</c:v>
                </c:pt>
                <c:pt idx="25">
                  <c:v>63.339913681700402</c:v>
                </c:pt>
                <c:pt idx="26">
                  <c:v>63.0262623632089</c:v>
                </c:pt>
                <c:pt idx="27">
                  <c:v>62.704624990282703</c:v>
                </c:pt>
                <c:pt idx="28">
                  <c:v>62.393396407374702</c:v>
                </c:pt>
                <c:pt idx="29">
                  <c:v>62.102721984394798</c:v>
                </c:pt>
                <c:pt idx="30">
                  <c:v>61.837493139195601</c:v>
                </c:pt>
                <c:pt idx="31">
                  <c:v>61.599330493155598</c:v>
                </c:pt>
                <c:pt idx="32">
                  <c:v>61.387889088283202</c:v>
                </c:pt>
                <c:pt idx="33">
                  <c:v>61.201707965227598</c:v>
                </c:pt>
                <c:pt idx="34">
                  <c:v>61.038754347824998</c:v>
                </c:pt>
                <c:pt idx="35">
                  <c:v>60.896764536945099</c:v>
                </c:pt>
                <c:pt idx="36">
                  <c:v>60.773450802240298</c:v>
                </c:pt>
                <c:pt idx="37">
                  <c:v>60.666621042072698</c:v>
                </c:pt>
                <c:pt idx="38">
                  <c:v>60.574242543886101</c:v>
                </c:pt>
                <c:pt idx="39">
                  <c:v>60.494470646667502</c:v>
                </c:pt>
                <c:pt idx="40">
                  <c:v>60.425655974089501</c:v>
                </c:pt>
                <c:pt idx="41">
                  <c:v>60.366339113222601</c:v>
                </c:pt>
                <c:pt idx="42">
                  <c:v>60.315238418925198</c:v>
                </c:pt>
                <c:pt idx="43">
                  <c:v>60.271234513510301</c:v>
                </c:pt>
                <c:pt idx="44">
                  <c:v>60.233353670267803</c:v>
                </c:pt>
                <c:pt idx="45">
                  <c:v>60.2007513754398</c:v>
                </c:pt>
                <c:pt idx="46">
                  <c:v>60.1726967919248</c:v>
                </c:pt>
                <c:pt idx="47">
                  <c:v>60.148558488780502</c:v>
                </c:pt>
                <c:pt idx="48">
                  <c:v>60.127791579636202</c:v>
                </c:pt>
                <c:pt idx="49">
                  <c:v>60.109926281430198</c:v>
                </c:pt>
                <c:pt idx="50">
                  <c:v>60.094557830157299</c:v>
                </c:pt>
                <c:pt idx="51">
                  <c:v>60.081337651419901</c:v>
                </c:pt>
                <c:pt idx="52">
                  <c:v>60.069965666777897</c:v>
                </c:pt>
                <c:pt idx="53">
                  <c:v>60.060183613355001</c:v>
                </c:pt>
                <c:pt idx="54">
                  <c:v>60.055818097187398</c:v>
                </c:pt>
              </c:numCache>
            </c:numRef>
          </c:xVal>
          <c:yVal>
            <c:numRef>
              <c:f>'z v plot'!$B$1:$B$55</c:f>
              <c:numCache>
                <c:formatCode>General</c:formatCode>
                <c:ptCount val="55"/>
                <c:pt idx="0">
                  <c:v>0</c:v>
                </c:pt>
                <c:pt idx="1">
                  <c:v>0</c:v>
                </c:pt>
                <c:pt idx="2" formatCode="0.00E+00">
                  <c:v>2.1522587686184599E-58</c:v>
                </c:pt>
                <c:pt idx="3">
                  <c:v>1.12252512737099</c:v>
                </c:pt>
                <c:pt idx="4">
                  <c:v>3.9875039478674501</c:v>
                </c:pt>
                <c:pt idx="5">
                  <c:v>7.91470707721819</c:v>
                </c:pt>
                <c:pt idx="6">
                  <c:v>12.312665519423099</c:v>
                </c:pt>
                <c:pt idx="7">
                  <c:v>16.699461521620702</c:v>
                </c:pt>
                <c:pt idx="8">
                  <c:v>20.7339373023697</c:v>
                </c:pt>
                <c:pt idx="9">
                  <c:v>24.228215450314298</c:v>
                </c:pt>
                <c:pt idx="10">
                  <c:v>27.129643421396501</c:v>
                </c:pt>
                <c:pt idx="11">
                  <c:v>29.481128770243199</c:v>
                </c:pt>
                <c:pt idx="12">
                  <c:v>31.377794402915601</c:v>
                </c:pt>
                <c:pt idx="13">
                  <c:v>32.933067266134302</c:v>
                </c:pt>
                <c:pt idx="14">
                  <c:v>34.2581219910195</c:v>
                </c:pt>
                <c:pt idx="15">
                  <c:v>35.452516005157896</c:v>
                </c:pt>
                <c:pt idx="16">
                  <c:v>36.602030862037701</c:v>
                </c:pt>
                <c:pt idx="17">
                  <c:v>37.183380707796701</c:v>
                </c:pt>
                <c:pt idx="18">
                  <c:v>37.1833807077969</c:v>
                </c:pt>
                <c:pt idx="19">
                  <c:v>37.353880922337098</c:v>
                </c:pt>
                <c:pt idx="20">
                  <c:v>36.154060665730398</c:v>
                </c:pt>
                <c:pt idx="21">
                  <c:v>34.245452251136697</c:v>
                </c:pt>
                <c:pt idx="22">
                  <c:v>32.025160253690302</c:v>
                </c:pt>
                <c:pt idx="23">
                  <c:v>29.730629851507899</c:v>
                </c:pt>
                <c:pt idx="24">
                  <c:v>27.5004467284474</c:v>
                </c:pt>
                <c:pt idx="25">
                  <c:v>25.411138383780699</c:v>
                </c:pt>
                <c:pt idx="26">
                  <c:v>23.500247917051599</c:v>
                </c:pt>
                <c:pt idx="27">
                  <c:v>21.781133599023299</c:v>
                </c:pt>
                <c:pt idx="28">
                  <c:v>20.252559815414401</c:v>
                </c:pt>
                <c:pt idx="29">
                  <c:v>18.9049111456576</c:v>
                </c:pt>
                <c:pt idx="30">
                  <c:v>17.724181922257198</c:v>
                </c:pt>
                <c:pt idx="31">
                  <c:v>16.694492656843501</c:v>
                </c:pt>
                <c:pt idx="32">
                  <c:v>15.799633405037</c:v>
                </c:pt>
                <c:pt idx="33">
                  <c:v>15.0239697369982</c:v>
                </c:pt>
                <c:pt idx="34">
                  <c:v>14.352936719669</c:v>
                </c:pt>
                <c:pt idx="35">
                  <c:v>13.773271548983301</c:v>
                </c:pt>
                <c:pt idx="36">
                  <c:v>13.273084671835001</c:v>
                </c:pt>
                <c:pt idx="37">
                  <c:v>12.841834842467399</c:v>
                </c:pt>
                <c:pt idx="38">
                  <c:v>12.4702504196175</c:v>
                </c:pt>
                <c:pt idx="39">
                  <c:v>12.150223773356201</c:v>
                </c:pt>
                <c:pt idx="40">
                  <c:v>11.874695469547399</c:v>
                </c:pt>
                <c:pt idx="41">
                  <c:v>11.6375382328605</c:v>
                </c:pt>
                <c:pt idx="42">
                  <c:v>11.4334463881542</c:v>
                </c:pt>
                <c:pt idx="43">
                  <c:v>11.2578337492782</c:v>
                </c:pt>
                <c:pt idx="44">
                  <c:v>11.106741226461301</c:v>
                </c:pt>
                <c:pt idx="45">
                  <c:v>10.9767543981666</c:v>
                </c:pt>
                <c:pt idx="46">
                  <c:v>10.864930700899301</c:v>
                </c:pt>
                <c:pt idx="47">
                  <c:v>10.768735572743999</c:v>
                </c:pt>
                <c:pt idx="48">
                  <c:v>10.6859867397557</c:v>
                </c:pt>
                <c:pt idx="49">
                  <c:v>10.6148057915065</c:v>
                </c:pt>
                <c:pt idx="50">
                  <c:v>10.5535762098989</c:v>
                </c:pt>
                <c:pt idx="51">
                  <c:v>10.500907066407599</c:v>
                </c:pt>
                <c:pt idx="52">
                  <c:v>10.455601670123</c:v>
                </c:pt>
                <c:pt idx="53">
                  <c:v>10.4166305219333</c:v>
                </c:pt>
                <c:pt idx="54">
                  <c:v>10.399238483307</c:v>
                </c:pt>
              </c:numCache>
            </c:numRef>
          </c:yVal>
          <c:smooth val="0"/>
          <c:extLst>
            <c:ext xmlns:c16="http://schemas.microsoft.com/office/drawing/2014/chart" uri="{C3380CC4-5D6E-409C-BE32-E72D297353CC}">
              <c16:uniqueId val="{00000000-8034-406F-B34C-BD2BAE66E732}"/>
            </c:ext>
          </c:extLst>
        </c:ser>
        <c:ser>
          <c:idx val="1"/>
          <c:order val="1"/>
          <c:tx>
            <c:v>alpha 12</c:v>
          </c:tx>
          <c:spPr>
            <a:ln w="19050" cap="rnd">
              <a:solidFill>
                <a:schemeClr val="accent2"/>
              </a:solidFill>
              <a:round/>
            </a:ln>
            <a:effectLst/>
          </c:spPr>
          <c:marker>
            <c:symbol val="none"/>
          </c:marker>
          <c:xVal>
            <c:numRef>
              <c:f>'z v plot'!$C$1:$C$55</c:f>
              <c:numCache>
                <c:formatCode>General</c:formatCode>
                <c:ptCount val="55"/>
                <c:pt idx="0">
                  <c:v>0</c:v>
                </c:pt>
                <c:pt idx="1">
                  <c:v>0</c:v>
                </c:pt>
                <c:pt idx="2" formatCode="0.00E+00">
                  <c:v>1.4479285366073599E-58</c:v>
                </c:pt>
                <c:pt idx="3">
                  <c:v>0.73345774321320101</c:v>
                </c:pt>
                <c:pt idx="4">
                  <c:v>2.85584833228019</c:v>
                </c:pt>
                <c:pt idx="5">
                  <c:v>6.1411959302932599</c:v>
                </c:pt>
                <c:pt idx="6">
                  <c:v>10.3337905866693</c:v>
                </c:pt>
                <c:pt idx="7">
                  <c:v>15.1095889839641</c:v>
                </c:pt>
                <c:pt idx="8">
                  <c:v>20.1385746041333</c:v>
                </c:pt>
                <c:pt idx="9">
                  <c:v>25.167699395992098</c:v>
                </c:pt>
                <c:pt idx="10">
                  <c:v>30.054543485084601</c:v>
                </c:pt>
                <c:pt idx="11">
                  <c:v>34.7478206861948</c:v>
                </c:pt>
                <c:pt idx="12">
                  <c:v>39.248799125591901</c:v>
                </c:pt>
                <c:pt idx="13">
                  <c:v>43.579498831194101</c:v>
                </c:pt>
                <c:pt idx="14">
                  <c:v>47.764318232087703</c:v>
                </c:pt>
                <c:pt idx="15">
                  <c:v>51.821884710193302</c:v>
                </c:pt>
                <c:pt idx="16">
                  <c:v>55.762412809029101</c:v>
                </c:pt>
                <c:pt idx="17">
                  <c:v>57.689595239481299</c:v>
                </c:pt>
                <c:pt idx="18">
                  <c:v>57.689595239482003</c:v>
                </c:pt>
                <c:pt idx="19">
                  <c:v>60.508300736819201</c:v>
                </c:pt>
                <c:pt idx="20">
                  <c:v>61.9682501931781</c:v>
                </c:pt>
                <c:pt idx="21">
                  <c:v>62.670620708779502</c:v>
                </c:pt>
                <c:pt idx="22">
                  <c:v>62.936580495250702</c:v>
                </c:pt>
                <c:pt idx="23">
                  <c:v>62.949890554176598</c:v>
                </c:pt>
                <c:pt idx="24">
                  <c:v>62.820660749402997</c:v>
                </c:pt>
                <c:pt idx="25">
                  <c:v>62.616466532278203</c:v>
                </c:pt>
                <c:pt idx="26">
                  <c:v>62.378955241769802</c:v>
                </c:pt>
                <c:pt idx="27">
                  <c:v>62.1334402466412</c:v>
                </c:pt>
                <c:pt idx="28">
                  <c:v>61.894792785008804</c:v>
                </c:pt>
                <c:pt idx="29">
                  <c:v>61.671206793279701</c:v>
                </c:pt>
                <c:pt idx="30">
                  <c:v>61.466654579962899</c:v>
                </c:pt>
                <c:pt idx="31">
                  <c:v>61.282498222488599</c:v>
                </c:pt>
                <c:pt idx="32">
                  <c:v>61.1185425305164</c:v>
                </c:pt>
                <c:pt idx="33">
                  <c:v>60.9737152540783</c:v>
                </c:pt>
                <c:pt idx="34">
                  <c:v>60.846498840913803</c:v>
                </c:pt>
                <c:pt idx="35">
                  <c:v>60.735197904910898</c:v>
                </c:pt>
                <c:pt idx="36">
                  <c:v>60.638099357576003</c:v>
                </c:pt>
                <c:pt idx="37">
                  <c:v>60.553563468445901</c:v>
                </c:pt>
                <c:pt idx="38">
                  <c:v>60.480071296460501</c:v>
                </c:pt>
                <c:pt idx="39">
                  <c:v>60.416245200864203</c:v>
                </c:pt>
                <c:pt idx="40">
                  <c:v>60.360853256291897</c:v>
                </c:pt>
                <c:pt idx="41">
                  <c:v>60.312804479460098</c:v>
                </c:pt>
                <c:pt idx="42">
                  <c:v>60.271139198578403</c:v>
                </c:pt>
                <c:pt idx="43">
                  <c:v>60.235017222994799</c:v>
                </c:pt>
                <c:pt idx="44">
                  <c:v>60.203705397206498</c:v>
                </c:pt>
                <c:pt idx="45">
                  <c:v>60.176565444457303</c:v>
                </c:pt>
                <c:pt idx="46">
                  <c:v>60.153042582564403</c:v>
                </c:pt>
                <c:pt idx="47">
                  <c:v>60.132655136801198</c:v>
                </c:pt>
                <c:pt idx="48">
                  <c:v>60.1149852215243</c:v>
                </c:pt>
                <c:pt idx="49">
                  <c:v>60.099670474786699</c:v>
                </c:pt>
                <c:pt idx="50">
                  <c:v>60.086396783340597</c:v>
                </c:pt>
                <c:pt idx="51">
                  <c:v>60.074891913248003</c:v>
                </c:pt>
                <c:pt idx="52">
                  <c:v>60.064919953706998</c:v>
                </c:pt>
                <c:pt idx="53">
                  <c:v>60.0562764824084</c:v>
                </c:pt>
                <c:pt idx="54">
                  <c:v>60.052396612698601</c:v>
                </c:pt>
              </c:numCache>
            </c:numRef>
          </c:xVal>
          <c:yVal>
            <c:numRef>
              <c:f>'z v plot'!$D$1:$D$55</c:f>
              <c:numCache>
                <c:formatCode>General</c:formatCode>
                <c:ptCount val="55"/>
                <c:pt idx="0">
                  <c:v>0</c:v>
                </c:pt>
                <c:pt idx="1">
                  <c:v>0</c:v>
                </c:pt>
                <c:pt idx="2" formatCode="0.00E+00">
                  <c:v>2.1179404104197001E-58</c:v>
                </c:pt>
                <c:pt idx="3">
                  <c:v>1.09754036431044</c:v>
                </c:pt>
                <c:pt idx="4">
                  <c:v>3.8084329026578301</c:v>
                </c:pt>
                <c:pt idx="5">
                  <c:v>7.3686682983838798</c:v>
                </c:pt>
                <c:pt idx="6">
                  <c:v>11.153568693468999</c:v>
                </c:pt>
                <c:pt idx="7">
                  <c:v>14.7135150477995</c:v>
                </c:pt>
                <c:pt idx="8">
                  <c:v>17.799600026843098</c:v>
                </c:pt>
                <c:pt idx="9">
                  <c:v>20.3411065633689</c:v>
                </c:pt>
                <c:pt idx="10">
                  <c:v>22.386066002492701</c:v>
                </c:pt>
                <c:pt idx="11">
                  <c:v>24.038842062539299</c:v>
                </c:pt>
                <c:pt idx="12">
                  <c:v>25.416907646525299</c:v>
                </c:pt>
                <c:pt idx="13">
                  <c:v>26.629499795440498</c:v>
                </c:pt>
                <c:pt idx="14">
                  <c:v>27.771312067225502</c:v>
                </c:pt>
                <c:pt idx="15">
                  <c:v>28.9238979923276</c:v>
                </c:pt>
                <c:pt idx="16">
                  <c:v>30.160103787970598</c:v>
                </c:pt>
                <c:pt idx="17">
                  <c:v>30.831265224366799</c:v>
                </c:pt>
                <c:pt idx="18">
                  <c:v>30.831265224367101</c:v>
                </c:pt>
                <c:pt idx="19">
                  <c:v>31.281414994576402</c:v>
                </c:pt>
                <c:pt idx="20">
                  <c:v>30.489062328459301</c:v>
                </c:pt>
                <c:pt idx="21">
                  <c:v>29.069221041233899</c:v>
                </c:pt>
                <c:pt idx="22">
                  <c:v>27.3706998378828</c:v>
                </c:pt>
                <c:pt idx="23" formatCode="0.00E+00">
                  <c:v>25.5953653260515</c:v>
                </c:pt>
                <c:pt idx="24">
                  <c:v>23.859053394871101</c:v>
                </c:pt>
                <c:pt idx="25">
                  <c:v>22.2253896223881</c:v>
                </c:pt>
                <c:pt idx="26">
                  <c:v>20.725845657475499</c:v>
                </c:pt>
                <c:pt idx="27">
                  <c:v>19.3721726583248</c:v>
                </c:pt>
                <c:pt idx="28">
                  <c:v>18.164298090962301</c:v>
                </c:pt>
                <c:pt idx="29">
                  <c:v>17.095380050139699</c:v>
                </c:pt>
                <c:pt idx="30">
                  <c:v>16.155025250350398</c:v>
                </c:pt>
                <c:pt idx="31">
                  <c:v>15.3313046695041</c:v>
                </c:pt>
                <c:pt idx="32">
                  <c:v>14.611981201811</c:v>
                </c:pt>
                <c:pt idx="33">
                  <c:v>13.9852248627328</c:v>
                </c:pt>
                <c:pt idx="34">
                  <c:v>13.439999472134501</c:v>
                </c:pt>
                <c:pt idx="35">
                  <c:v>12.966243005269</c:v>
                </c:pt>
                <c:pt idx="36">
                  <c:v>12.5549219815338</c:v>
                </c:pt>
                <c:pt idx="37">
                  <c:v>12.198012044711501</c:v>
                </c:pt>
                <c:pt idx="38">
                  <c:v>11.8884380189449</c:v>
                </c:pt>
                <c:pt idx="39">
                  <c:v>11.6199942492114</c:v>
                </c:pt>
                <c:pt idx="40">
                  <c:v>11.3872578928001</c:v>
                </c:pt>
                <c:pt idx="41">
                  <c:v>11.185502589404599</c:v>
                </c:pt>
                <c:pt idx="42">
                  <c:v>11.010616620539199</c:v>
                </c:pt>
                <c:pt idx="43">
                  <c:v>10.859027608946199</c:v>
                </c:pt>
                <c:pt idx="44">
                  <c:v>10.7276345603112</c:v>
                </c:pt>
                <c:pt idx="45">
                  <c:v>10.613747318565901</c:v>
                </c:pt>
                <c:pt idx="46">
                  <c:v>10.5150330998841</c:v>
                </c:pt>
                <c:pt idx="47">
                  <c:v>10.4294695647413</c:v>
                </c:pt>
                <c:pt idx="48">
                  <c:v>10.355303802561499</c:v>
                </c:pt>
                <c:pt idx="49">
                  <c:v>10.2910165892536</c:v>
                </c:pt>
                <c:pt idx="50">
                  <c:v>10.235291303009699</c:v>
                </c:pt>
                <c:pt idx="51">
                  <c:v>10.186986928893401</c:v>
                </c:pt>
                <c:pt idx="52">
                  <c:v>10.145114636440599</c:v>
                </c:pt>
                <c:pt idx="53">
                  <c:v>10.1088174700238</c:v>
                </c:pt>
                <c:pt idx="54">
                  <c:v>10.092523437914201</c:v>
                </c:pt>
              </c:numCache>
            </c:numRef>
          </c:yVal>
          <c:smooth val="0"/>
          <c:extLst>
            <c:ext xmlns:c16="http://schemas.microsoft.com/office/drawing/2014/chart" uri="{C3380CC4-5D6E-409C-BE32-E72D297353CC}">
              <c16:uniqueId val="{00000001-8034-406F-B34C-BD2BAE66E732}"/>
            </c:ext>
          </c:extLst>
        </c:ser>
        <c:ser>
          <c:idx val="2"/>
          <c:order val="2"/>
          <c:tx>
            <c:v>alpha 16</c:v>
          </c:tx>
          <c:spPr>
            <a:ln w="19050" cap="rnd">
              <a:solidFill>
                <a:schemeClr val="accent3"/>
              </a:solidFill>
              <a:round/>
            </a:ln>
            <a:effectLst/>
          </c:spPr>
          <c:marker>
            <c:symbol val="none"/>
          </c:marker>
          <c:xVal>
            <c:numRef>
              <c:f>'z v plot'!$E$1:$E$55</c:f>
              <c:numCache>
                <c:formatCode>General</c:formatCode>
                <c:ptCount val="55"/>
                <c:pt idx="0">
                  <c:v>0</c:v>
                </c:pt>
                <c:pt idx="1">
                  <c:v>0</c:v>
                </c:pt>
                <c:pt idx="2" formatCode="0.00E+00">
                  <c:v>9.5910844854296007E-59</c:v>
                </c:pt>
                <c:pt idx="3">
                  <c:v>0.96188829152021205</c:v>
                </c:pt>
                <c:pt idx="4">
                  <c:v>3.61981098878281</c:v>
                </c:pt>
                <c:pt idx="5">
                  <c:v>7.5431136364470301</c:v>
                </c:pt>
                <c:pt idx="6">
                  <c:v>12.222029035217901</c:v>
                </c:pt>
                <c:pt idx="7">
                  <c:v>17.153189856960299</c:v>
                </c:pt>
                <c:pt idx="8">
                  <c:v>22.0122659207995</c:v>
                </c:pt>
                <c:pt idx="9">
                  <c:v>26.674604798810702</c:v>
                </c:pt>
                <c:pt idx="10">
                  <c:v>31.129847754052602</c:v>
                </c:pt>
                <c:pt idx="11">
                  <c:v>35.403974685402297</c:v>
                </c:pt>
                <c:pt idx="12">
                  <c:v>39.521169116481801</c:v>
                </c:pt>
                <c:pt idx="13">
                  <c:v>43.491388827764197</c:v>
                </c:pt>
                <c:pt idx="14">
                  <c:v>47.307556001371204</c:v>
                </c:pt>
                <c:pt idx="15">
                  <c:v>50.944411719868498</c:v>
                </c:pt>
                <c:pt idx="16">
                  <c:v>54.356697122209397</c:v>
                </c:pt>
                <c:pt idx="17">
                  <c:v>55.9587136902311</c:v>
                </c:pt>
                <c:pt idx="18">
                  <c:v>55.958713690231697</c:v>
                </c:pt>
                <c:pt idx="19">
                  <c:v>58.245647348868502</c:v>
                </c:pt>
                <c:pt idx="20">
                  <c:v>59.492802496336601</c:v>
                </c:pt>
                <c:pt idx="21">
                  <c:v>60.207334723000699</c:v>
                </c:pt>
                <c:pt idx="22">
                  <c:v>60.621563818163402</c:v>
                </c:pt>
                <c:pt idx="23">
                  <c:v>60.855744521703201</c:v>
                </c:pt>
                <c:pt idx="24">
                  <c:v>60.977807037668697</c:v>
                </c:pt>
                <c:pt idx="25">
                  <c:v>61.028603131794704</c:v>
                </c:pt>
                <c:pt idx="26">
                  <c:v>61.033820959508802</c:v>
                </c:pt>
                <c:pt idx="27">
                  <c:v>61.010124341020003</c:v>
                </c:pt>
                <c:pt idx="28">
                  <c:v>60.968548942042098</c:v>
                </c:pt>
                <c:pt idx="29">
                  <c:v>60.916493055523603</c:v>
                </c:pt>
                <c:pt idx="30">
                  <c:v>60.858940900141299</c:v>
                </c:pt>
                <c:pt idx="31">
                  <c:v>60.799243380537902</c:v>
                </c:pt>
                <c:pt idx="32">
                  <c:v>60.739631574615103</c:v>
                </c:pt>
                <c:pt idx="33">
                  <c:v>60.681562372263997</c:v>
                </c:pt>
                <c:pt idx="34">
                  <c:v>60.625955245625597</c:v>
                </c:pt>
                <c:pt idx="35">
                  <c:v>60.573356539989902</c:v>
                </c:pt>
                <c:pt idx="36">
                  <c:v>60.524054508663298</c:v>
                </c:pt>
                <c:pt idx="37">
                  <c:v>60.478160339402599</c:v>
                </c:pt>
                <c:pt idx="38">
                  <c:v>60.435665417917399</c:v>
                </c:pt>
                <c:pt idx="39">
                  <c:v>60.396481840596898</c:v>
                </c:pt>
                <c:pt idx="40">
                  <c:v>60.360471044655</c:v>
                </c:pt>
                <c:pt idx="41">
                  <c:v>60.3274639723587</c:v>
                </c:pt>
                <c:pt idx="42">
                  <c:v>60.297275186904898</c:v>
                </c:pt>
                <c:pt idx="43">
                  <c:v>60.269712660955598</c:v>
                </c:pt>
                <c:pt idx="44">
                  <c:v>60.2445844684555</c:v>
                </c:pt>
                <c:pt idx="45">
                  <c:v>60.221703262571502</c:v>
                </c:pt>
                <c:pt idx="46">
                  <c:v>60.2008891745783</c:v>
                </c:pt>
                <c:pt idx="47">
                  <c:v>60.181971590905498</c:v>
                </c:pt>
                <c:pt idx="48">
                  <c:v>60.164790137962697</c:v>
                </c:pt>
                <c:pt idx="49">
                  <c:v>60.149195112461101</c:v>
                </c:pt>
                <c:pt idx="50">
                  <c:v>60.135047528621001</c:v>
                </c:pt>
                <c:pt idx="51">
                  <c:v>60.122218905706802</c:v>
                </c:pt>
                <c:pt idx="52">
                  <c:v>60.110590884612698</c:v>
                </c:pt>
                <c:pt idx="53">
                  <c:v>60.100054737060702</c:v>
                </c:pt>
                <c:pt idx="54">
                  <c:v>60.095164636436301</c:v>
                </c:pt>
              </c:numCache>
            </c:numRef>
          </c:xVal>
          <c:yVal>
            <c:numRef>
              <c:f>'z v plot'!$F$1:$F$55</c:f>
              <c:numCache>
                <c:formatCode>General</c:formatCode>
                <c:ptCount val="55"/>
                <c:pt idx="0">
                  <c:v>0</c:v>
                </c:pt>
                <c:pt idx="1">
                  <c:v>0</c:v>
                </c:pt>
                <c:pt idx="2" formatCode="0.00E+00">
                  <c:v>1.05288630284306E-58</c:v>
                </c:pt>
                <c:pt idx="3">
                  <c:v>1.0494753997858799</c:v>
                </c:pt>
                <c:pt idx="4">
                  <c:v>3.4733927964645601</c:v>
                </c:pt>
                <c:pt idx="5">
                  <c:v>6.3828505039760497</c:v>
                </c:pt>
                <c:pt idx="6">
                  <c:v>9.1671812843299598</c:v>
                </c:pt>
                <c:pt idx="7">
                  <c:v>11.529511862221501</c:v>
                </c:pt>
                <c:pt idx="8">
                  <c:v>13.426834416951699</c:v>
                </c:pt>
                <c:pt idx="9">
                  <c:v>14.947974751630801</c:v>
                </c:pt>
                <c:pt idx="10">
                  <c:v>16.2174990487188</c:v>
                </c:pt>
                <c:pt idx="11">
                  <c:v>17.352417967497299</c:v>
                </c:pt>
                <c:pt idx="12">
                  <c:v>18.453602533637898</c:v>
                </c:pt>
                <c:pt idx="13">
                  <c:v>19.611405044938898</c:v>
                </c:pt>
                <c:pt idx="14">
                  <c:v>20.9152543786183</c:v>
                </c:pt>
                <c:pt idx="15">
                  <c:v>22.464210384131398</c:v>
                </c:pt>
                <c:pt idx="16">
                  <c:v>24.378381197976999</c:v>
                </c:pt>
                <c:pt idx="17">
                  <c:v>25.518907278289099</c:v>
                </c:pt>
                <c:pt idx="18">
                  <c:v>25.5189072782896</c:v>
                </c:pt>
                <c:pt idx="19">
                  <c:v>27.184350276012101</c:v>
                </c:pt>
                <c:pt idx="20">
                  <c:v>27.827237521859001</c:v>
                </c:pt>
                <c:pt idx="21">
                  <c:v>27.8978202854051</c:v>
                </c:pt>
                <c:pt idx="22">
                  <c:v>27.637789710482799</c:v>
                </c:pt>
                <c:pt idx="23">
                  <c:v>27.187616947338</c:v>
                </c:pt>
                <c:pt idx="24">
                  <c:v>26.633143272009999</c:v>
                </c:pt>
                <c:pt idx="25">
                  <c:v>26.028401776141902</c:v>
                </c:pt>
                <c:pt idx="26">
                  <c:v>25.407875147019499</c:v>
                </c:pt>
                <c:pt idx="27">
                  <c:v>24.7935618374817</c:v>
                </c:pt>
                <c:pt idx="28">
                  <c:v>24.199277219673501</c:v>
                </c:pt>
                <c:pt idx="29">
                  <c:v>23.633382895073701</c:v>
                </c:pt>
                <c:pt idx="30">
                  <c:v>23.1005737354131</c:v>
                </c:pt>
                <c:pt idx="31">
                  <c:v>22.603075275623201</c:v>
                </c:pt>
                <c:pt idx="32">
                  <c:v>22.141459260224899</c:v>
                </c:pt>
                <c:pt idx="33">
                  <c:v>21.7152051943626</c:v>
                </c:pt>
                <c:pt idx="34">
                  <c:v>21.323089443426799</c:v>
                </c:pt>
                <c:pt idx="35">
                  <c:v>20.963455443459399</c:v>
                </c:pt>
                <c:pt idx="36">
                  <c:v>20.6344010411045</c:v>
                </c:pt>
                <c:pt idx="37">
                  <c:v>20.3339076322866</c:v>
                </c:pt>
                <c:pt idx="38">
                  <c:v>20.0599282330774</c:v>
                </c:pt>
                <c:pt idx="39">
                  <c:v>19.810446507003</c:v>
                </c:pt>
                <c:pt idx="40">
                  <c:v>19.583515251636701</c:v>
                </c:pt>
                <c:pt idx="41">
                  <c:v>19.377280389438699</c:v>
                </c:pt>
                <c:pt idx="42">
                  <c:v>19.189994775800798</c:v>
                </c:pt>
                <c:pt idx="43">
                  <c:v>19.020024908024901</c:v>
                </c:pt>
                <c:pt idx="44">
                  <c:v>18.8658527419663</c:v>
                </c:pt>
                <c:pt idx="45">
                  <c:v>18.726074194939201</c:v>
                </c:pt>
                <c:pt idx="46">
                  <c:v>18.599395462345999</c:v>
                </c:pt>
                <c:pt idx="47">
                  <c:v>18.484627950817</c:v>
                </c:pt>
                <c:pt idx="48">
                  <c:v>18.380682396702198</c:v>
                </c:pt>
                <c:pt idx="49">
                  <c:v>18.286562570051601</c:v>
                </c:pt>
                <c:pt idx="50">
                  <c:v>18.201358842568101</c:v>
                </c:pt>
                <c:pt idx="51">
                  <c:v>18.1242418103411</c:v>
                </c:pt>
                <c:pt idx="52">
                  <c:v>18.054456099077601</c:v>
                </c:pt>
                <c:pt idx="53">
                  <c:v>17.991314434267402</c:v>
                </c:pt>
                <c:pt idx="54">
                  <c:v>17.9620375783513</c:v>
                </c:pt>
              </c:numCache>
            </c:numRef>
          </c:yVal>
          <c:smooth val="0"/>
          <c:extLst>
            <c:ext xmlns:c16="http://schemas.microsoft.com/office/drawing/2014/chart" uri="{C3380CC4-5D6E-409C-BE32-E72D297353CC}">
              <c16:uniqueId val="{00000002-8034-406F-B34C-BD2BAE66E732}"/>
            </c:ext>
          </c:extLst>
        </c:ser>
        <c:ser>
          <c:idx val="3"/>
          <c:order val="3"/>
          <c:tx>
            <c:v>alpha 25</c:v>
          </c:tx>
          <c:spPr>
            <a:ln w="19050" cap="rnd">
              <a:solidFill>
                <a:schemeClr val="accent4"/>
              </a:solidFill>
              <a:round/>
            </a:ln>
            <a:effectLst/>
          </c:spPr>
          <c:marker>
            <c:symbol val="none"/>
          </c:marker>
          <c:xVal>
            <c:numRef>
              <c:f>'z v plot'!$G$1:$G$20</c:f>
              <c:numCache>
                <c:formatCode>General</c:formatCode>
                <c:ptCount val="20"/>
                <c:pt idx="0">
                  <c:v>0</c:v>
                </c:pt>
                <c:pt idx="1">
                  <c:v>0</c:v>
                </c:pt>
                <c:pt idx="2" formatCode="0.00E+00">
                  <c:v>3.8112773935321802E-58</c:v>
                </c:pt>
                <c:pt idx="3">
                  <c:v>1.43112119750078</c:v>
                </c:pt>
                <c:pt idx="4">
                  <c:v>4.2570566696562402</c:v>
                </c:pt>
                <c:pt idx="5">
                  <c:v>8.7828687230814193</c:v>
                </c:pt>
                <c:pt idx="6">
                  <c:v>13.549635328175899</c:v>
                </c:pt>
                <c:pt idx="7">
                  <c:v>18.1195575462771</c:v>
                </c:pt>
                <c:pt idx="8">
                  <c:v>22.446650550342699</c:v>
                </c:pt>
                <c:pt idx="9">
                  <c:v>26.5618546998322</c:v>
                </c:pt>
                <c:pt idx="10">
                  <c:v>30.462524594687</c:v>
                </c:pt>
                <c:pt idx="11">
                  <c:v>34.089720350758803</c:v>
                </c:pt>
                <c:pt idx="12">
                  <c:v>37.313197044686603</c:v>
                </c:pt>
                <c:pt idx="13">
                  <c:v>39.925523875815401</c:v>
                </c:pt>
                <c:pt idx="14">
                  <c:v>41.710532205260002</c:v>
                </c:pt>
                <c:pt idx="15">
                  <c:v>42.642110035398701</c:v>
                </c:pt>
                <c:pt idx="16">
                  <c:v>42.997684785108</c:v>
                </c:pt>
                <c:pt idx="17">
                  <c:v>43.104213178233302</c:v>
                </c:pt>
                <c:pt idx="18">
                  <c:v>43.104213178233302</c:v>
                </c:pt>
                <c:pt idx="19">
                  <c:v>43.140128238124497</c:v>
                </c:pt>
              </c:numCache>
            </c:numRef>
          </c:xVal>
          <c:yVal>
            <c:numRef>
              <c:f>'z v plot'!$H$1:$H$20</c:f>
              <c:numCache>
                <c:formatCode>General</c:formatCode>
                <c:ptCount val="20"/>
                <c:pt idx="0">
                  <c:v>0</c:v>
                </c:pt>
                <c:pt idx="1">
                  <c:v>0</c:v>
                </c:pt>
                <c:pt idx="2" formatCode="0.00E+00">
                  <c:v>2.70764094415667E-58</c:v>
                </c:pt>
                <c:pt idx="3">
                  <c:v>0.94923091937663595</c:v>
                </c:pt>
                <c:pt idx="4">
                  <c:v>2.4621854433795298</c:v>
                </c:pt>
                <c:pt idx="5">
                  <c:v>4.3390887298575196</c:v>
                </c:pt>
                <c:pt idx="6">
                  <c:v>5.8729880428426799</c:v>
                </c:pt>
                <c:pt idx="7">
                  <c:v>7.0797967874112899</c:v>
                </c:pt>
                <c:pt idx="8">
                  <c:v>8.1015801811933894</c:v>
                </c:pt>
                <c:pt idx="9">
                  <c:v>9.0745370618348602</c:v>
                </c:pt>
                <c:pt idx="10">
                  <c:v>10.1241006721538</c:v>
                </c:pt>
                <c:pt idx="11">
                  <c:v>11.3934910697677</c:v>
                </c:pt>
                <c:pt idx="12">
                  <c:v>13.0818407048169</c:v>
                </c:pt>
                <c:pt idx="13">
                  <c:v>15.4901906523632</c:v>
                </c:pt>
                <c:pt idx="14">
                  <c:v>19.053264457071101</c:v>
                </c:pt>
                <c:pt idx="15">
                  <c:v>24.289533961009202</c:v>
                </c:pt>
                <c:pt idx="16">
                  <c:v>31.6388792038275</c:v>
                </c:pt>
                <c:pt idx="17">
                  <c:v>37.9961570580409</c:v>
                </c:pt>
                <c:pt idx="18">
                  <c:v>37.996157058042797</c:v>
                </c:pt>
                <c:pt idx="19">
                  <c:v>48.115245676887298</c:v>
                </c:pt>
              </c:numCache>
            </c:numRef>
          </c:yVal>
          <c:smooth val="0"/>
          <c:extLst>
            <c:ext xmlns:c16="http://schemas.microsoft.com/office/drawing/2014/chart" uri="{C3380CC4-5D6E-409C-BE32-E72D297353CC}">
              <c16:uniqueId val="{00000003-8034-406F-B34C-BD2BAE66E732}"/>
            </c:ext>
          </c:extLst>
        </c:ser>
        <c:ser>
          <c:idx val="4"/>
          <c:order val="4"/>
          <c:tx>
            <c:v>alpha 40</c:v>
          </c:tx>
          <c:spPr>
            <a:ln w="19050" cap="rnd">
              <a:solidFill>
                <a:schemeClr val="accent5"/>
              </a:solidFill>
              <a:round/>
            </a:ln>
            <a:effectLst/>
          </c:spPr>
          <c:marker>
            <c:symbol val="none"/>
          </c:marker>
          <c:xVal>
            <c:numRef>
              <c:f>'z v plot'!$I$1:$I$21</c:f>
              <c:numCache>
                <c:formatCode>General</c:formatCode>
                <c:ptCount val="21"/>
                <c:pt idx="0">
                  <c:v>0</c:v>
                </c:pt>
                <c:pt idx="1">
                  <c:v>0</c:v>
                </c:pt>
                <c:pt idx="2" formatCode="0.00E+00">
                  <c:v>5.1468864504660803E-58</c:v>
                </c:pt>
                <c:pt idx="3">
                  <c:v>0.69514550498000205</c:v>
                </c:pt>
                <c:pt idx="4">
                  <c:v>2.1569983655653302</c:v>
                </c:pt>
                <c:pt idx="5">
                  <c:v>4.8469398385839098</c:v>
                </c:pt>
                <c:pt idx="6">
                  <c:v>7.9957839805984996</c:v>
                </c:pt>
                <c:pt idx="7">
                  <c:v>11.7006440399864</c:v>
                </c:pt>
                <c:pt idx="8">
                  <c:v>15.899870908137499</c:v>
                </c:pt>
                <c:pt idx="9">
                  <c:v>19.647170529018599</c:v>
                </c:pt>
                <c:pt idx="10">
                  <c:v>23.072957425273898</c:v>
                </c:pt>
                <c:pt idx="11">
                  <c:v>25.5832032002495</c:v>
                </c:pt>
                <c:pt idx="12">
                  <c:v>26.6205968697308</c:v>
                </c:pt>
                <c:pt idx="13">
                  <c:v>26.9447526874748</c:v>
                </c:pt>
                <c:pt idx="14">
                  <c:v>27.0153619136941</c:v>
                </c:pt>
                <c:pt idx="15">
                  <c:v>27.035240165517699</c:v>
                </c:pt>
                <c:pt idx="16">
                  <c:v>27.033771680654599</c:v>
                </c:pt>
                <c:pt idx="17">
                  <c:v>27.0545551254617</c:v>
                </c:pt>
                <c:pt idx="18">
                  <c:v>27.0619833096661</c:v>
                </c:pt>
                <c:pt idx="19">
                  <c:v>27.057675857907402</c:v>
                </c:pt>
                <c:pt idx="20">
                  <c:v>27.065608887320799</c:v>
                </c:pt>
              </c:numCache>
            </c:numRef>
          </c:xVal>
          <c:yVal>
            <c:numRef>
              <c:f>'z v plot'!$J$1:$J$21</c:f>
              <c:numCache>
                <c:formatCode>General</c:formatCode>
                <c:ptCount val="21"/>
                <c:pt idx="0">
                  <c:v>0</c:v>
                </c:pt>
                <c:pt idx="1">
                  <c:v>0</c:v>
                </c:pt>
                <c:pt idx="2" formatCode="0.00E+00">
                  <c:v>2.2754863145455399E-58</c:v>
                </c:pt>
                <c:pt idx="3">
                  <c:v>0.29876149402600699</c:v>
                </c:pt>
                <c:pt idx="4">
                  <c:v>0.82809937887100304</c:v>
                </c:pt>
                <c:pt idx="5">
                  <c:v>1.61311919470839</c:v>
                </c:pt>
                <c:pt idx="6">
                  <c:v>2.35011821264548</c:v>
                </c:pt>
                <c:pt idx="7">
                  <c:v>3.0796517017597198</c:v>
                </c:pt>
                <c:pt idx="8">
                  <c:v>3.8527321150521701</c:v>
                </c:pt>
                <c:pt idx="9">
                  <c:v>4.6445468222572002</c:v>
                </c:pt>
                <c:pt idx="10">
                  <c:v>5.7353023934246901</c:v>
                </c:pt>
                <c:pt idx="11">
                  <c:v>7.4976063016594603</c:v>
                </c:pt>
                <c:pt idx="12">
                  <c:v>9.8428416804954608</c:v>
                </c:pt>
                <c:pt idx="13">
                  <c:v>13.449773713272</c:v>
                </c:pt>
                <c:pt idx="14">
                  <c:v>17.771605086033901</c:v>
                </c:pt>
                <c:pt idx="15">
                  <c:v>22.935883166754198</c:v>
                </c:pt>
                <c:pt idx="16">
                  <c:v>28.9053576568345</c:v>
                </c:pt>
                <c:pt idx="17">
                  <c:v>33.250985856780098</c:v>
                </c:pt>
                <c:pt idx="18">
                  <c:v>37.997930887333098</c:v>
                </c:pt>
                <c:pt idx="19">
                  <c:v>44.1348186532813</c:v>
                </c:pt>
                <c:pt idx="20">
                  <c:v>48.755941321630601</c:v>
                </c:pt>
              </c:numCache>
            </c:numRef>
          </c:yVal>
          <c:smooth val="0"/>
          <c:extLst>
            <c:ext xmlns:c16="http://schemas.microsoft.com/office/drawing/2014/chart" uri="{C3380CC4-5D6E-409C-BE32-E72D297353CC}">
              <c16:uniqueId val="{00000004-8034-406F-B34C-BD2BAE66E732}"/>
            </c:ext>
          </c:extLst>
        </c:ser>
        <c:dLbls>
          <c:showLegendKey val="0"/>
          <c:showVal val="0"/>
          <c:showCatName val="0"/>
          <c:showSerName val="0"/>
          <c:showPercent val="0"/>
          <c:showBubbleSize val="0"/>
        </c:dLbls>
        <c:axId val="1800717328"/>
        <c:axId val="1786151232"/>
      </c:scatterChart>
      <c:valAx>
        <c:axId val="180071732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Velocity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6151232"/>
        <c:crosses val="autoZero"/>
        <c:crossBetween val="midCat"/>
      </c:valAx>
      <c:valAx>
        <c:axId val="17861512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07173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80636-AB01-4917-89C6-6BE423F2DBB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2ABEF18-4FE2-4E2A-B1CA-D653898F361A}">
      <dgm:prSet/>
      <dgm:spPr/>
      <dgm:t>
        <a:bodyPr/>
        <a:lstStyle/>
        <a:p>
          <a:r>
            <a:rPr lang="en-GB" dirty="0"/>
            <a:t>Oscillating inline: 0–20-degree range.</a:t>
          </a:r>
          <a:endParaRPr lang="en-US" dirty="0"/>
        </a:p>
      </dgm:t>
    </dgm:pt>
    <dgm:pt modelId="{6FB611F4-5375-4FB5-9193-A0CED80F4D39}" type="parTrans" cxnId="{CB144620-2873-4431-90BD-5FFC61D70384}">
      <dgm:prSet/>
      <dgm:spPr/>
      <dgm:t>
        <a:bodyPr/>
        <a:lstStyle/>
        <a:p>
          <a:endParaRPr lang="en-US"/>
        </a:p>
      </dgm:t>
    </dgm:pt>
    <dgm:pt modelId="{70FA1AD8-19B3-49A6-81EA-0F27628E9416}" type="sibTrans" cxnId="{CB144620-2873-4431-90BD-5FFC61D70384}">
      <dgm:prSet/>
      <dgm:spPr/>
      <dgm:t>
        <a:bodyPr/>
        <a:lstStyle/>
        <a:p>
          <a:endParaRPr lang="en-US"/>
        </a:p>
      </dgm:t>
    </dgm:pt>
    <dgm:pt modelId="{1A818580-8620-4C50-BE65-54340EB799D5}">
      <dgm:prSet/>
      <dgm:spPr/>
      <dgm:t>
        <a:bodyPr/>
        <a:lstStyle/>
        <a:p>
          <a:r>
            <a:rPr lang="en-GB" dirty="0"/>
            <a:t>Oscillating speed input: 30-60 mph range.</a:t>
          </a:r>
          <a:endParaRPr lang="en-US" dirty="0"/>
        </a:p>
      </dgm:t>
    </dgm:pt>
    <dgm:pt modelId="{393A5779-0A39-42DE-B464-57238B8A8E11}" type="parTrans" cxnId="{CD0508C0-C327-46F3-81BB-97CEBF8DD5A1}">
      <dgm:prSet/>
      <dgm:spPr/>
      <dgm:t>
        <a:bodyPr/>
        <a:lstStyle/>
        <a:p>
          <a:endParaRPr lang="en-US"/>
        </a:p>
      </dgm:t>
    </dgm:pt>
    <dgm:pt modelId="{2A213746-5F25-4128-9151-FA07C185DA57}" type="sibTrans" cxnId="{CD0508C0-C327-46F3-81BB-97CEBF8DD5A1}">
      <dgm:prSet/>
      <dgm:spPr/>
      <dgm:t>
        <a:bodyPr/>
        <a:lstStyle/>
        <a:p>
          <a:endParaRPr lang="en-US"/>
        </a:p>
      </dgm:t>
    </dgm:pt>
    <dgm:pt modelId="{BCAECA06-B84E-4CB1-9077-B62463344447}">
      <dgm:prSet/>
      <dgm:spPr/>
      <dgm:t>
        <a:bodyPr/>
        <a:lstStyle/>
        <a:p>
          <a:r>
            <a:rPr lang="en-GB"/>
            <a:t>Combined oscillating speed and incline with same ranges.</a:t>
          </a:r>
          <a:endParaRPr lang="en-US"/>
        </a:p>
      </dgm:t>
    </dgm:pt>
    <dgm:pt modelId="{1568F357-826D-4E8C-AADF-A68098AD0EEC}" type="parTrans" cxnId="{9C56C5F1-9114-44C6-9BEE-554E5946CAA4}">
      <dgm:prSet/>
      <dgm:spPr/>
      <dgm:t>
        <a:bodyPr/>
        <a:lstStyle/>
        <a:p>
          <a:endParaRPr lang="en-US"/>
        </a:p>
      </dgm:t>
    </dgm:pt>
    <dgm:pt modelId="{BC2B19D7-03F7-494D-BD13-DB8F5117D6F6}" type="sibTrans" cxnId="{9C56C5F1-9114-44C6-9BEE-554E5946CAA4}">
      <dgm:prSet/>
      <dgm:spPr/>
      <dgm:t>
        <a:bodyPr/>
        <a:lstStyle/>
        <a:p>
          <a:endParaRPr lang="en-US"/>
        </a:p>
      </dgm:t>
    </dgm:pt>
    <dgm:pt modelId="{AB83F98A-C69A-43E2-93B4-1028EE43460A}" type="pres">
      <dgm:prSet presAssocID="{A0280636-AB01-4917-89C6-6BE423F2DBBF}" presName="vert0" presStyleCnt="0">
        <dgm:presLayoutVars>
          <dgm:dir/>
          <dgm:animOne val="branch"/>
          <dgm:animLvl val="lvl"/>
        </dgm:presLayoutVars>
      </dgm:prSet>
      <dgm:spPr/>
    </dgm:pt>
    <dgm:pt modelId="{58C12D4B-D932-481B-BD66-CBE94DD4A1BD}" type="pres">
      <dgm:prSet presAssocID="{92ABEF18-4FE2-4E2A-B1CA-D653898F361A}" presName="thickLine" presStyleLbl="alignNode1" presStyleIdx="0" presStyleCnt="3"/>
      <dgm:spPr/>
    </dgm:pt>
    <dgm:pt modelId="{96E02098-D83B-4A76-AE60-A5327FF8E30F}" type="pres">
      <dgm:prSet presAssocID="{92ABEF18-4FE2-4E2A-B1CA-D653898F361A}" presName="horz1" presStyleCnt="0"/>
      <dgm:spPr/>
    </dgm:pt>
    <dgm:pt modelId="{6F856870-6571-48F2-AC05-78EF805BCAA0}" type="pres">
      <dgm:prSet presAssocID="{92ABEF18-4FE2-4E2A-B1CA-D653898F361A}" presName="tx1" presStyleLbl="revTx" presStyleIdx="0" presStyleCnt="3"/>
      <dgm:spPr/>
    </dgm:pt>
    <dgm:pt modelId="{1876C205-6665-4CC3-A002-6BD36319DDA6}" type="pres">
      <dgm:prSet presAssocID="{92ABEF18-4FE2-4E2A-B1CA-D653898F361A}" presName="vert1" presStyleCnt="0"/>
      <dgm:spPr/>
    </dgm:pt>
    <dgm:pt modelId="{E952AE3C-23A5-415B-9FD3-7F96CDFD42F2}" type="pres">
      <dgm:prSet presAssocID="{1A818580-8620-4C50-BE65-54340EB799D5}" presName="thickLine" presStyleLbl="alignNode1" presStyleIdx="1" presStyleCnt="3"/>
      <dgm:spPr/>
    </dgm:pt>
    <dgm:pt modelId="{33047E91-7639-4BFD-A351-BB10602653D8}" type="pres">
      <dgm:prSet presAssocID="{1A818580-8620-4C50-BE65-54340EB799D5}" presName="horz1" presStyleCnt="0"/>
      <dgm:spPr/>
    </dgm:pt>
    <dgm:pt modelId="{1902C1AF-AECC-4B53-B658-666560B331EA}" type="pres">
      <dgm:prSet presAssocID="{1A818580-8620-4C50-BE65-54340EB799D5}" presName="tx1" presStyleLbl="revTx" presStyleIdx="1" presStyleCnt="3"/>
      <dgm:spPr/>
    </dgm:pt>
    <dgm:pt modelId="{1CE57B75-3FD1-4319-977F-771EDF30DC1C}" type="pres">
      <dgm:prSet presAssocID="{1A818580-8620-4C50-BE65-54340EB799D5}" presName="vert1" presStyleCnt="0"/>
      <dgm:spPr/>
    </dgm:pt>
    <dgm:pt modelId="{E11981E2-0C1F-4E27-8655-5312297F3E0F}" type="pres">
      <dgm:prSet presAssocID="{BCAECA06-B84E-4CB1-9077-B62463344447}" presName="thickLine" presStyleLbl="alignNode1" presStyleIdx="2" presStyleCnt="3"/>
      <dgm:spPr/>
    </dgm:pt>
    <dgm:pt modelId="{34A0AE64-2E60-4A4B-B46F-F00DFCFC569A}" type="pres">
      <dgm:prSet presAssocID="{BCAECA06-B84E-4CB1-9077-B62463344447}" presName="horz1" presStyleCnt="0"/>
      <dgm:spPr/>
    </dgm:pt>
    <dgm:pt modelId="{78ADDE1C-8E22-4DC3-9A04-4D735F0FDC1B}" type="pres">
      <dgm:prSet presAssocID="{BCAECA06-B84E-4CB1-9077-B62463344447}" presName="tx1" presStyleLbl="revTx" presStyleIdx="2" presStyleCnt="3"/>
      <dgm:spPr/>
    </dgm:pt>
    <dgm:pt modelId="{777649A6-9469-435A-9C20-1BF2190A8A5B}" type="pres">
      <dgm:prSet presAssocID="{BCAECA06-B84E-4CB1-9077-B62463344447}" presName="vert1" presStyleCnt="0"/>
      <dgm:spPr/>
    </dgm:pt>
  </dgm:ptLst>
  <dgm:cxnLst>
    <dgm:cxn modelId="{8A782D12-5BE5-4C3A-83CF-FC8126C4AF0D}" type="presOf" srcId="{92ABEF18-4FE2-4E2A-B1CA-D653898F361A}" destId="{6F856870-6571-48F2-AC05-78EF805BCAA0}" srcOrd="0" destOrd="0" presId="urn:microsoft.com/office/officeart/2008/layout/LinedList"/>
    <dgm:cxn modelId="{CB144620-2873-4431-90BD-5FFC61D70384}" srcId="{A0280636-AB01-4917-89C6-6BE423F2DBBF}" destId="{92ABEF18-4FE2-4E2A-B1CA-D653898F361A}" srcOrd="0" destOrd="0" parTransId="{6FB611F4-5375-4FB5-9193-A0CED80F4D39}" sibTransId="{70FA1AD8-19B3-49A6-81EA-0F27628E9416}"/>
    <dgm:cxn modelId="{F17C2529-3993-4E23-9475-6C4E9607659E}" type="presOf" srcId="{BCAECA06-B84E-4CB1-9077-B62463344447}" destId="{78ADDE1C-8E22-4DC3-9A04-4D735F0FDC1B}" srcOrd="0" destOrd="0" presId="urn:microsoft.com/office/officeart/2008/layout/LinedList"/>
    <dgm:cxn modelId="{51DE3B60-E759-48FE-A59A-9A2263F46989}" type="presOf" srcId="{1A818580-8620-4C50-BE65-54340EB799D5}" destId="{1902C1AF-AECC-4B53-B658-666560B331EA}" srcOrd="0" destOrd="0" presId="urn:microsoft.com/office/officeart/2008/layout/LinedList"/>
    <dgm:cxn modelId="{F6BA2F4E-C05A-413C-9BBC-7ABF11D170C3}" type="presOf" srcId="{A0280636-AB01-4917-89C6-6BE423F2DBBF}" destId="{AB83F98A-C69A-43E2-93B4-1028EE43460A}" srcOrd="0" destOrd="0" presId="urn:microsoft.com/office/officeart/2008/layout/LinedList"/>
    <dgm:cxn modelId="{CD0508C0-C327-46F3-81BB-97CEBF8DD5A1}" srcId="{A0280636-AB01-4917-89C6-6BE423F2DBBF}" destId="{1A818580-8620-4C50-BE65-54340EB799D5}" srcOrd="1" destOrd="0" parTransId="{393A5779-0A39-42DE-B464-57238B8A8E11}" sibTransId="{2A213746-5F25-4128-9151-FA07C185DA57}"/>
    <dgm:cxn modelId="{9C56C5F1-9114-44C6-9BEE-554E5946CAA4}" srcId="{A0280636-AB01-4917-89C6-6BE423F2DBBF}" destId="{BCAECA06-B84E-4CB1-9077-B62463344447}" srcOrd="2" destOrd="0" parTransId="{1568F357-826D-4E8C-AADF-A68098AD0EEC}" sibTransId="{BC2B19D7-03F7-494D-BD13-DB8F5117D6F6}"/>
    <dgm:cxn modelId="{C684098E-9042-4630-A1B9-280BED45DE66}" type="presParOf" srcId="{AB83F98A-C69A-43E2-93B4-1028EE43460A}" destId="{58C12D4B-D932-481B-BD66-CBE94DD4A1BD}" srcOrd="0" destOrd="0" presId="urn:microsoft.com/office/officeart/2008/layout/LinedList"/>
    <dgm:cxn modelId="{6C68BFD5-3162-4D4E-9BB7-91A53C7C91D9}" type="presParOf" srcId="{AB83F98A-C69A-43E2-93B4-1028EE43460A}" destId="{96E02098-D83B-4A76-AE60-A5327FF8E30F}" srcOrd="1" destOrd="0" presId="urn:microsoft.com/office/officeart/2008/layout/LinedList"/>
    <dgm:cxn modelId="{C7795327-758C-4932-9175-7EFA2578843C}" type="presParOf" srcId="{96E02098-D83B-4A76-AE60-A5327FF8E30F}" destId="{6F856870-6571-48F2-AC05-78EF805BCAA0}" srcOrd="0" destOrd="0" presId="urn:microsoft.com/office/officeart/2008/layout/LinedList"/>
    <dgm:cxn modelId="{BC6F5303-D207-4DE4-9D96-7F9E7B196885}" type="presParOf" srcId="{96E02098-D83B-4A76-AE60-A5327FF8E30F}" destId="{1876C205-6665-4CC3-A002-6BD36319DDA6}" srcOrd="1" destOrd="0" presId="urn:microsoft.com/office/officeart/2008/layout/LinedList"/>
    <dgm:cxn modelId="{66E41510-97AB-4611-BE8D-AA2E54ACB764}" type="presParOf" srcId="{AB83F98A-C69A-43E2-93B4-1028EE43460A}" destId="{E952AE3C-23A5-415B-9FD3-7F96CDFD42F2}" srcOrd="2" destOrd="0" presId="urn:microsoft.com/office/officeart/2008/layout/LinedList"/>
    <dgm:cxn modelId="{0B9C3B7D-5F23-4148-AB8A-2D6BE99A1A43}" type="presParOf" srcId="{AB83F98A-C69A-43E2-93B4-1028EE43460A}" destId="{33047E91-7639-4BFD-A351-BB10602653D8}" srcOrd="3" destOrd="0" presId="urn:microsoft.com/office/officeart/2008/layout/LinedList"/>
    <dgm:cxn modelId="{C942D1B7-E4B2-4A5B-8B6D-80A26EBACD82}" type="presParOf" srcId="{33047E91-7639-4BFD-A351-BB10602653D8}" destId="{1902C1AF-AECC-4B53-B658-666560B331EA}" srcOrd="0" destOrd="0" presId="urn:microsoft.com/office/officeart/2008/layout/LinedList"/>
    <dgm:cxn modelId="{4FA73B3E-FE63-4DA6-A7C5-3E43C3D0059F}" type="presParOf" srcId="{33047E91-7639-4BFD-A351-BB10602653D8}" destId="{1CE57B75-3FD1-4319-977F-771EDF30DC1C}" srcOrd="1" destOrd="0" presId="urn:microsoft.com/office/officeart/2008/layout/LinedList"/>
    <dgm:cxn modelId="{829BBD76-F446-4ADF-8780-A7ACE5BB8234}" type="presParOf" srcId="{AB83F98A-C69A-43E2-93B4-1028EE43460A}" destId="{E11981E2-0C1F-4E27-8655-5312297F3E0F}" srcOrd="4" destOrd="0" presId="urn:microsoft.com/office/officeart/2008/layout/LinedList"/>
    <dgm:cxn modelId="{0EF27552-15D9-4D6A-9615-451382B0E70B}" type="presParOf" srcId="{AB83F98A-C69A-43E2-93B4-1028EE43460A}" destId="{34A0AE64-2E60-4A4B-B46F-F00DFCFC569A}" srcOrd="5" destOrd="0" presId="urn:microsoft.com/office/officeart/2008/layout/LinedList"/>
    <dgm:cxn modelId="{50D92DA8-596D-4AC6-BCB6-EDEC6E2D8C57}" type="presParOf" srcId="{34A0AE64-2E60-4A4B-B46F-F00DFCFC569A}" destId="{78ADDE1C-8E22-4DC3-9A04-4D735F0FDC1B}" srcOrd="0" destOrd="0" presId="urn:microsoft.com/office/officeart/2008/layout/LinedList"/>
    <dgm:cxn modelId="{0A2D8988-E21C-49F9-A47A-F356E76E3CC6}" type="presParOf" srcId="{34A0AE64-2E60-4A4B-B46F-F00DFCFC569A}" destId="{777649A6-9469-435A-9C20-1BF2190A8A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12D4B-D932-481B-BD66-CBE94DD4A1BD}">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56870-6571-48F2-AC05-78EF805BCAA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dirty="0"/>
            <a:t>Oscillating inline: 0–20-degree range.</a:t>
          </a:r>
          <a:endParaRPr lang="en-US" sz="4300" kern="1200" dirty="0"/>
        </a:p>
      </dsp:txBody>
      <dsp:txXfrm>
        <a:off x="0" y="2703"/>
        <a:ext cx="6900512" cy="1843578"/>
      </dsp:txXfrm>
    </dsp:sp>
    <dsp:sp modelId="{E952AE3C-23A5-415B-9FD3-7F96CDFD42F2}">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2C1AF-AECC-4B53-B658-666560B331E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dirty="0"/>
            <a:t>Oscillating speed input: 30-60 mph range.</a:t>
          </a:r>
          <a:endParaRPr lang="en-US" sz="4300" kern="1200" dirty="0"/>
        </a:p>
      </dsp:txBody>
      <dsp:txXfrm>
        <a:off x="0" y="1846281"/>
        <a:ext cx="6900512" cy="1843578"/>
      </dsp:txXfrm>
    </dsp:sp>
    <dsp:sp modelId="{E11981E2-0C1F-4E27-8655-5312297F3E0F}">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DDE1C-8E22-4DC3-9A04-4D735F0FDC1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GB" sz="4300" kern="1200"/>
            <a:t>Combined oscillating speed and incline with same ranges.</a:t>
          </a:r>
          <a:endParaRPr lang="en-US" sz="43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AE1DA-09D5-4377-9898-45544454B814}" type="datetimeFigureOut">
              <a:rPr lang="en-GB" smtClean="0"/>
              <a:t>20/11/2023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AA2B9-B91B-4F1D-AB8D-6BF70D27A707}" type="slidenum">
              <a:rPr lang="en-GB" smtClean="0"/>
              <a:t>‹#›</a:t>
            </a:fld>
            <a:endParaRPr lang="en-GB"/>
          </a:p>
        </p:txBody>
      </p:sp>
    </p:spTree>
    <p:extLst>
      <p:ext uri="{BB962C8B-B14F-4D97-AF65-F5344CB8AC3E}">
        <p14:creationId xmlns:p14="http://schemas.microsoft.com/office/powerpoint/2010/main" val="15264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helo</a:t>
            </a:r>
          </a:p>
        </p:txBody>
      </p:sp>
      <p:sp>
        <p:nvSpPr>
          <p:cNvPr id="4" name="Slide Number Placeholder 3"/>
          <p:cNvSpPr>
            <a:spLocks noGrp="1"/>
          </p:cNvSpPr>
          <p:nvPr>
            <p:ph type="sldNum" sz="quarter" idx="5"/>
          </p:nvPr>
        </p:nvSpPr>
        <p:spPr/>
        <p:txBody>
          <a:bodyPr/>
          <a:lstStyle/>
          <a:p>
            <a:fld id="{CA2AA2B9-B91B-4F1D-AB8D-6BF70D27A707}" type="slidenum">
              <a:rPr lang="en-GB" smtClean="0"/>
              <a:t>1</a:t>
            </a:fld>
            <a:endParaRPr lang="en-GB"/>
          </a:p>
        </p:txBody>
      </p:sp>
    </p:spTree>
    <p:extLst>
      <p:ext uri="{BB962C8B-B14F-4D97-AF65-F5344CB8AC3E}">
        <p14:creationId xmlns:p14="http://schemas.microsoft.com/office/powerpoint/2010/main" val="245671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Root Locus has zeros on complex plane, meaning it is underdamped. This correlates with MATLAB’s data of damping ratio equal to 0.75. Poles are on the negative side of the real axis which means the controller is always stable.</a:t>
            </a:r>
          </a:p>
        </p:txBody>
      </p:sp>
      <p:sp>
        <p:nvSpPr>
          <p:cNvPr id="4" name="Slide Number Placeholder 3"/>
          <p:cNvSpPr>
            <a:spLocks noGrp="1"/>
          </p:cNvSpPr>
          <p:nvPr>
            <p:ph type="sldNum" sz="quarter" idx="5"/>
          </p:nvPr>
        </p:nvSpPr>
        <p:spPr/>
        <p:txBody>
          <a:bodyPr/>
          <a:lstStyle/>
          <a:p>
            <a:fld id="{CA2AA2B9-B91B-4F1D-AB8D-6BF70D27A707}" type="slidenum">
              <a:rPr lang="en-GB" smtClean="0"/>
              <a:t>5</a:t>
            </a:fld>
            <a:endParaRPr lang="en-GB"/>
          </a:p>
        </p:txBody>
      </p:sp>
    </p:spTree>
    <p:extLst>
      <p:ext uri="{BB962C8B-B14F-4D97-AF65-F5344CB8AC3E}">
        <p14:creationId xmlns:p14="http://schemas.microsoft.com/office/powerpoint/2010/main" val="46643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Infinite gain margin – phase margin never reaches -180 degrees.</a:t>
            </a:r>
          </a:p>
          <a:p>
            <a:r>
              <a:rPr lang="en-GB" dirty="0"/>
              <a:t>Phase margin – 130 degrees. Point at which frequency gain = 0dB. Crossover frequency 1.69 rad/s.</a:t>
            </a:r>
          </a:p>
          <a:p>
            <a:r>
              <a:rPr lang="en-GB" dirty="0"/>
              <a:t>Higher 0dB crossover generally means faster response.</a:t>
            </a:r>
          </a:p>
        </p:txBody>
      </p:sp>
      <p:sp>
        <p:nvSpPr>
          <p:cNvPr id="4" name="Slide Number Placeholder 3"/>
          <p:cNvSpPr>
            <a:spLocks noGrp="1"/>
          </p:cNvSpPr>
          <p:nvPr>
            <p:ph type="sldNum" sz="quarter" idx="5"/>
          </p:nvPr>
        </p:nvSpPr>
        <p:spPr/>
        <p:txBody>
          <a:bodyPr/>
          <a:lstStyle/>
          <a:p>
            <a:fld id="{CA2AA2B9-B91B-4F1D-AB8D-6BF70D27A707}" type="slidenum">
              <a:rPr lang="en-GB" smtClean="0"/>
              <a:t>6</a:t>
            </a:fld>
            <a:endParaRPr lang="en-GB"/>
          </a:p>
        </p:txBody>
      </p:sp>
    </p:spTree>
    <p:extLst>
      <p:ext uri="{BB962C8B-B14F-4D97-AF65-F5344CB8AC3E}">
        <p14:creationId xmlns:p14="http://schemas.microsoft.com/office/powerpoint/2010/main" val="410823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signs the same so stable. Values must stay inside these limits listed to keep the system stable.</a:t>
            </a:r>
          </a:p>
        </p:txBody>
      </p:sp>
      <p:sp>
        <p:nvSpPr>
          <p:cNvPr id="4" name="Slide Number Placeholder 3"/>
          <p:cNvSpPr>
            <a:spLocks noGrp="1"/>
          </p:cNvSpPr>
          <p:nvPr>
            <p:ph type="sldNum" sz="quarter" idx="5"/>
          </p:nvPr>
        </p:nvSpPr>
        <p:spPr/>
        <p:txBody>
          <a:bodyPr/>
          <a:lstStyle/>
          <a:p>
            <a:fld id="{CA2AA2B9-B91B-4F1D-AB8D-6BF70D27A707}" type="slidenum">
              <a:rPr lang="en-GB" smtClean="0"/>
              <a:t>7</a:t>
            </a:fld>
            <a:endParaRPr lang="en-GB"/>
          </a:p>
        </p:txBody>
      </p:sp>
    </p:spTree>
    <p:extLst>
      <p:ext uri="{BB962C8B-B14F-4D97-AF65-F5344CB8AC3E}">
        <p14:creationId xmlns:p14="http://schemas.microsoft.com/office/powerpoint/2010/main" val="291934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859C-2969-0875-9E54-64A52C0EB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6228CEC-5CE7-F47F-0E2E-D12F3C99A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FE3556-3136-B63F-C4EB-37EF6DFACE3E}"/>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5" name="Footer Placeholder 4">
            <a:extLst>
              <a:ext uri="{FF2B5EF4-FFF2-40B4-BE49-F238E27FC236}">
                <a16:creationId xmlns:a16="http://schemas.microsoft.com/office/drawing/2014/main" id="{186EBA02-A73F-C187-0864-16BF65AE20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2344F6-EA3B-2AF3-5E05-4DBA89DF901B}"/>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188518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964E-6FC1-08A1-AE02-ADCD773AA7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78B83D-6AD4-E64F-554B-82A8BB4FA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460B1-298E-14F8-D618-476DC4A3DC84}"/>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5" name="Footer Placeholder 4">
            <a:extLst>
              <a:ext uri="{FF2B5EF4-FFF2-40B4-BE49-F238E27FC236}">
                <a16:creationId xmlns:a16="http://schemas.microsoft.com/office/drawing/2014/main" id="{36E27147-CB08-1141-54D4-2EF521580A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EB70BA-6194-6CFB-DD74-8811A6EF1D28}"/>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211508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283FD-C9C7-BA0E-8DCF-95B7F9CC0B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E5A8E1-F51E-6FC4-1B80-BC74C6314C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0CF40C-93B2-3EA3-3732-36B016DFF718}"/>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5" name="Footer Placeholder 4">
            <a:extLst>
              <a:ext uri="{FF2B5EF4-FFF2-40B4-BE49-F238E27FC236}">
                <a16:creationId xmlns:a16="http://schemas.microsoft.com/office/drawing/2014/main" id="{E9BC3B59-B2B8-7B88-FA89-32EFE3FD6B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00FECD-C6C2-65DE-BA24-7E686B1BFBBD}"/>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24768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7C07-67D7-0CB6-2954-0A999EE815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81A34A-1E3A-EFA6-8D94-F0519E39A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193F9F-D978-C764-CFFC-A310FE62B688}"/>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5" name="Footer Placeholder 4">
            <a:extLst>
              <a:ext uri="{FF2B5EF4-FFF2-40B4-BE49-F238E27FC236}">
                <a16:creationId xmlns:a16="http://schemas.microsoft.com/office/drawing/2014/main" id="{1DF64F34-C6E2-95C0-0702-FA762A48E7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A2C81-065D-6D98-701C-2622D1F63877}"/>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408056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3256-1A12-F133-4B03-DFB1F0B0B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86B876-50BE-2312-BE77-E5A0BAD1C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4AE07-CD6D-6D26-E37A-A84BFE413D92}"/>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5" name="Footer Placeholder 4">
            <a:extLst>
              <a:ext uri="{FF2B5EF4-FFF2-40B4-BE49-F238E27FC236}">
                <a16:creationId xmlns:a16="http://schemas.microsoft.com/office/drawing/2014/main" id="{C2C26CD6-4E55-C075-9669-CB8CA6780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15DA51-3824-AA63-8701-9275F85F2DD8}"/>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159190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36F1-9995-9572-037B-64E84963EB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932C0F-69FE-0920-DB06-BDD8511B6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38EA8E5-371F-50E5-4351-0346C93AA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0ACD3F2-2037-6409-AC8C-3408BBB54C05}"/>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6" name="Footer Placeholder 5">
            <a:extLst>
              <a:ext uri="{FF2B5EF4-FFF2-40B4-BE49-F238E27FC236}">
                <a16:creationId xmlns:a16="http://schemas.microsoft.com/office/drawing/2014/main" id="{75342F8B-1DA0-6CBB-02A8-9596D048C3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FB15A4-1A6F-FA03-0B38-F20A4CAA129E}"/>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330894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5B1B-4A69-0F87-BB57-3864721380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74FEE6-BE67-AF6A-DB1D-8E35C2CEB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CCF42-7310-B12C-EE5A-3CA82909A9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555629A-750A-B0D0-4FD1-63EE05523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B57A3-E2BA-4240-B918-045D83DFC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A97E01-74D3-9DBC-B66F-33DC1E03A232}"/>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8" name="Footer Placeholder 7">
            <a:extLst>
              <a:ext uri="{FF2B5EF4-FFF2-40B4-BE49-F238E27FC236}">
                <a16:creationId xmlns:a16="http://schemas.microsoft.com/office/drawing/2014/main" id="{B780CB1B-8D45-4587-12E9-89D36D3F502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30EECA-B91D-4C6E-C5CD-1E07281D25EC}"/>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398851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86CD-0C1B-00EE-7E25-E231CAE063D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549C35-F8FF-9CC8-2B1F-261066C720A6}"/>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4" name="Footer Placeholder 3">
            <a:extLst>
              <a:ext uri="{FF2B5EF4-FFF2-40B4-BE49-F238E27FC236}">
                <a16:creationId xmlns:a16="http://schemas.microsoft.com/office/drawing/2014/main" id="{672B8116-9926-492E-55DA-4074A99FC8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5245B4-E311-25AC-42D0-0FA2E3F1D557}"/>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144560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25D45-96BB-BD6F-C546-D8DB1045221D}"/>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3" name="Footer Placeholder 2">
            <a:extLst>
              <a:ext uri="{FF2B5EF4-FFF2-40B4-BE49-F238E27FC236}">
                <a16:creationId xmlns:a16="http://schemas.microsoft.com/office/drawing/2014/main" id="{1B8A16CD-B56E-D26D-543E-399C0029E4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79C3661-85F1-D170-0528-E6E012D4EBAD}"/>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10199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3C20-81E6-A5B2-7B8B-83EC201F1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61A6DC-1CCF-54FF-66E9-5249A57F2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B4D1D8-F619-E5CF-8075-2DB2A9DA9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CF0CA-5835-B53C-A67B-01AC545EE1E6}"/>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6" name="Footer Placeholder 5">
            <a:extLst>
              <a:ext uri="{FF2B5EF4-FFF2-40B4-BE49-F238E27FC236}">
                <a16:creationId xmlns:a16="http://schemas.microsoft.com/office/drawing/2014/main" id="{67CC177E-2772-F292-EC9B-0341FEB6CE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028DB3-EA09-4E27-9CA0-038AB373A16B}"/>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292607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3C81-62F7-90A6-03BA-611D5F53E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982BCC-6B74-B427-D857-1C2E901A6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834417-D322-08D0-0EB8-291DE20B7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82B66-D548-438C-E053-0EDF4945D8FA}"/>
              </a:ext>
            </a:extLst>
          </p:cNvPr>
          <p:cNvSpPr>
            <a:spLocks noGrp="1"/>
          </p:cNvSpPr>
          <p:nvPr>
            <p:ph type="dt" sz="half" idx="10"/>
          </p:nvPr>
        </p:nvSpPr>
        <p:spPr/>
        <p:txBody>
          <a:bodyPr/>
          <a:lstStyle/>
          <a:p>
            <a:fld id="{DA8C53C9-D19B-4312-AAEF-301A9768F81C}" type="datetimeFigureOut">
              <a:rPr lang="en-GB" smtClean="0"/>
              <a:t>19/11/2023</a:t>
            </a:fld>
            <a:endParaRPr lang="en-GB"/>
          </a:p>
        </p:txBody>
      </p:sp>
      <p:sp>
        <p:nvSpPr>
          <p:cNvPr id="6" name="Footer Placeholder 5">
            <a:extLst>
              <a:ext uri="{FF2B5EF4-FFF2-40B4-BE49-F238E27FC236}">
                <a16:creationId xmlns:a16="http://schemas.microsoft.com/office/drawing/2014/main" id="{0E6B3937-F534-E717-4165-17939F2BA3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96B6FC-DB88-39B5-4DCB-F79FB00FF447}"/>
              </a:ext>
            </a:extLst>
          </p:cNvPr>
          <p:cNvSpPr>
            <a:spLocks noGrp="1"/>
          </p:cNvSpPr>
          <p:nvPr>
            <p:ph type="sldNum" sz="quarter" idx="12"/>
          </p:nvPr>
        </p:nvSpPr>
        <p:spPr/>
        <p:txBody>
          <a:bodyPr/>
          <a:lstStyle/>
          <a:p>
            <a:fld id="{A1173706-9EBB-49DA-9650-123B9D2C0122}" type="slidenum">
              <a:rPr lang="en-GB" smtClean="0"/>
              <a:t>‹#›</a:t>
            </a:fld>
            <a:endParaRPr lang="en-GB"/>
          </a:p>
        </p:txBody>
      </p:sp>
    </p:spTree>
    <p:extLst>
      <p:ext uri="{BB962C8B-B14F-4D97-AF65-F5344CB8AC3E}">
        <p14:creationId xmlns:p14="http://schemas.microsoft.com/office/powerpoint/2010/main" val="200027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718A6-9CEF-78A9-675F-41868EDDA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6AD95B-937D-3980-DDC2-86AA7559E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FFEEE4-04B0-6CCB-46E3-9EC052C46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53C9-D19B-4312-AAEF-301A9768F81C}" type="datetimeFigureOut">
              <a:rPr lang="en-GB" smtClean="0"/>
              <a:t>19/11/2023</a:t>
            </a:fld>
            <a:endParaRPr lang="en-GB"/>
          </a:p>
        </p:txBody>
      </p:sp>
      <p:sp>
        <p:nvSpPr>
          <p:cNvPr id="5" name="Footer Placeholder 4">
            <a:extLst>
              <a:ext uri="{FF2B5EF4-FFF2-40B4-BE49-F238E27FC236}">
                <a16:creationId xmlns:a16="http://schemas.microsoft.com/office/drawing/2014/main" id="{9009DE50-D1B1-052F-8011-2ECA4FFB3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41EAF97-4A2A-624D-3BD3-983E30343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73706-9EBB-49DA-9650-123B9D2C0122}" type="slidenum">
              <a:rPr lang="en-GB" smtClean="0"/>
              <a:t>‹#›</a:t>
            </a:fld>
            <a:endParaRPr lang="en-GB"/>
          </a:p>
        </p:txBody>
      </p:sp>
    </p:spTree>
    <p:extLst>
      <p:ext uri="{BB962C8B-B14F-4D97-AF65-F5344CB8AC3E}">
        <p14:creationId xmlns:p14="http://schemas.microsoft.com/office/powerpoint/2010/main" val="20245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20C31-B2CE-CE92-6139-852BDB2450B5}"/>
              </a:ext>
            </a:extLst>
          </p:cNvPr>
          <p:cNvSpPr>
            <a:spLocks noGrp="1"/>
          </p:cNvSpPr>
          <p:nvPr>
            <p:ph type="ctrTitle"/>
          </p:nvPr>
        </p:nvSpPr>
        <p:spPr>
          <a:xfrm>
            <a:off x="1285241" y="1008993"/>
            <a:ext cx="9231410" cy="3542045"/>
          </a:xfrm>
        </p:spPr>
        <p:txBody>
          <a:bodyPr anchor="b">
            <a:normAutofit/>
          </a:bodyPr>
          <a:lstStyle/>
          <a:p>
            <a:pPr algn="l"/>
            <a:r>
              <a:rPr lang="en-GB" sz="11500" dirty="0"/>
              <a:t>ME528 Control Systems Design</a:t>
            </a:r>
          </a:p>
        </p:txBody>
      </p:sp>
      <p:sp>
        <p:nvSpPr>
          <p:cNvPr id="3" name="Subtitle 2">
            <a:extLst>
              <a:ext uri="{FF2B5EF4-FFF2-40B4-BE49-F238E27FC236}">
                <a16:creationId xmlns:a16="http://schemas.microsoft.com/office/drawing/2014/main" id="{AA754D24-4B7C-09CD-FA5D-00B850E14EDE}"/>
              </a:ext>
            </a:extLst>
          </p:cNvPr>
          <p:cNvSpPr>
            <a:spLocks noGrp="1"/>
          </p:cNvSpPr>
          <p:nvPr>
            <p:ph type="subTitle" idx="1"/>
          </p:nvPr>
        </p:nvSpPr>
        <p:spPr>
          <a:xfrm>
            <a:off x="1285241" y="4582814"/>
            <a:ext cx="7132335" cy="1312657"/>
          </a:xfrm>
        </p:spPr>
        <p:txBody>
          <a:bodyPr anchor="t">
            <a:normAutofit/>
          </a:bodyPr>
          <a:lstStyle/>
          <a:p>
            <a:pPr algn="l"/>
            <a:r>
              <a:rPr lang="en-GB" dirty="0"/>
              <a:t>Matthew Robert Norrie – 201934594</a:t>
            </a:r>
            <a:endParaRPr lang="en-GB"/>
          </a:p>
        </p:txBody>
      </p:sp>
    </p:spTree>
    <p:extLst>
      <p:ext uri="{BB962C8B-B14F-4D97-AF65-F5344CB8AC3E}">
        <p14:creationId xmlns:p14="http://schemas.microsoft.com/office/powerpoint/2010/main" val="307293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4D8BA-AD4A-D83D-7A80-0877938B93C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Part 2A – Results</a:t>
            </a:r>
          </a:p>
        </p:txBody>
      </p:sp>
      <p:sp>
        <p:nvSpPr>
          <p:cNvPr id="3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CC524C-67E1-3A4D-1F15-FD06AF604408}"/>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Velocity – Time plot for alpha range:</a:t>
            </a:r>
          </a:p>
        </p:txBody>
      </p:sp>
      <p:graphicFrame>
        <p:nvGraphicFramePr>
          <p:cNvPr id="4" name="Chart 3">
            <a:extLst>
              <a:ext uri="{FF2B5EF4-FFF2-40B4-BE49-F238E27FC236}">
                <a16:creationId xmlns:a16="http://schemas.microsoft.com/office/drawing/2014/main" id="{3816586B-C172-2174-4803-2F2F05E06BE9}"/>
              </a:ext>
            </a:extLst>
          </p:cNvPr>
          <p:cNvGraphicFramePr>
            <a:graphicFrameLocks/>
          </p:cNvGraphicFramePr>
          <p:nvPr>
            <p:extLst>
              <p:ext uri="{D42A27DB-BD31-4B8C-83A1-F6EECF244321}">
                <p14:modId xmlns:p14="http://schemas.microsoft.com/office/powerpoint/2010/main" val="2026677751"/>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215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9666D-37C9-2D22-786E-C64167E73DB2}"/>
              </a:ext>
            </a:extLst>
          </p:cNvPr>
          <p:cNvSpPr>
            <a:spLocks noGrp="1"/>
          </p:cNvSpPr>
          <p:nvPr>
            <p:ph type="title"/>
          </p:nvPr>
        </p:nvSpPr>
        <p:spPr>
          <a:xfrm>
            <a:off x="630936" y="639520"/>
            <a:ext cx="3429000" cy="1719072"/>
          </a:xfrm>
        </p:spPr>
        <p:txBody>
          <a:bodyPr anchor="b">
            <a:normAutofit/>
          </a:bodyPr>
          <a:lstStyle/>
          <a:p>
            <a:r>
              <a:rPr lang="en-GB" sz="5400"/>
              <a:t>Part 2A – Results</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40EDC-E115-EA2A-C43B-A480199269F6}"/>
              </a:ext>
            </a:extLst>
          </p:cNvPr>
          <p:cNvSpPr>
            <a:spLocks noGrp="1"/>
          </p:cNvSpPr>
          <p:nvPr>
            <p:ph idx="1"/>
          </p:nvPr>
        </p:nvSpPr>
        <p:spPr>
          <a:xfrm>
            <a:off x="630936" y="2807208"/>
            <a:ext cx="3429000" cy="3410712"/>
          </a:xfrm>
        </p:spPr>
        <p:txBody>
          <a:bodyPr anchor="t">
            <a:normAutofit/>
          </a:bodyPr>
          <a:lstStyle/>
          <a:p>
            <a:r>
              <a:rPr lang="en-US" sz="2200" kern="1200" dirty="0">
                <a:latin typeface="+mn-lt"/>
                <a:ea typeface="+mn-ea"/>
                <a:cs typeface="+mn-cs"/>
              </a:rPr>
              <a:t>Z – Time plot for alpha range:</a:t>
            </a:r>
          </a:p>
          <a:p>
            <a:pPr marL="0" indent="0">
              <a:buNone/>
            </a:pPr>
            <a:endParaRPr lang="en-GB" sz="2200" dirty="0"/>
          </a:p>
        </p:txBody>
      </p:sp>
      <p:graphicFrame>
        <p:nvGraphicFramePr>
          <p:cNvPr id="4" name="Chart 3">
            <a:extLst>
              <a:ext uri="{FF2B5EF4-FFF2-40B4-BE49-F238E27FC236}">
                <a16:creationId xmlns:a16="http://schemas.microsoft.com/office/drawing/2014/main" id="{A156AD5A-9763-45C0-B2E8-FCECBE085A81}"/>
              </a:ext>
            </a:extLst>
          </p:cNvPr>
          <p:cNvGraphicFramePr>
            <a:graphicFrameLocks/>
          </p:cNvGraphicFramePr>
          <p:nvPr>
            <p:extLst>
              <p:ext uri="{D42A27DB-BD31-4B8C-83A1-F6EECF244321}">
                <p14:modId xmlns:p14="http://schemas.microsoft.com/office/powerpoint/2010/main" val="53981450"/>
              </p:ext>
            </p:extLst>
          </p:nvPr>
        </p:nvGraphicFramePr>
        <p:xfrm>
          <a:off x="4170784" y="640080"/>
          <a:ext cx="7387232"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6509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719E7-C56C-09F0-3CF8-ED8B5AD2EDDC}"/>
              </a:ext>
            </a:extLst>
          </p:cNvPr>
          <p:cNvSpPr>
            <a:spLocks noGrp="1"/>
          </p:cNvSpPr>
          <p:nvPr>
            <p:ph type="title"/>
          </p:nvPr>
        </p:nvSpPr>
        <p:spPr>
          <a:xfrm>
            <a:off x="630936" y="639520"/>
            <a:ext cx="3429000" cy="1719072"/>
          </a:xfrm>
        </p:spPr>
        <p:txBody>
          <a:bodyPr anchor="b">
            <a:normAutofit/>
          </a:bodyPr>
          <a:lstStyle/>
          <a:p>
            <a:r>
              <a:rPr lang="en-GB" sz="5400"/>
              <a:t>Part 2A - Results</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BF1FF1-C418-FB01-3FCC-FE456BB7C571}"/>
              </a:ext>
            </a:extLst>
          </p:cNvPr>
          <p:cNvSpPr>
            <a:spLocks noGrp="1"/>
          </p:cNvSpPr>
          <p:nvPr>
            <p:ph idx="1"/>
          </p:nvPr>
        </p:nvSpPr>
        <p:spPr>
          <a:xfrm>
            <a:off x="630936" y="2807208"/>
            <a:ext cx="3429000" cy="3410712"/>
          </a:xfrm>
        </p:spPr>
        <p:txBody>
          <a:bodyPr anchor="t">
            <a:normAutofit/>
          </a:bodyPr>
          <a:lstStyle/>
          <a:p>
            <a:r>
              <a:rPr lang="en-GB" sz="2200"/>
              <a:t>Z – Velocity Phase Space for alpha range:</a:t>
            </a:r>
          </a:p>
        </p:txBody>
      </p:sp>
      <p:graphicFrame>
        <p:nvGraphicFramePr>
          <p:cNvPr id="5" name="Chart 4">
            <a:extLst>
              <a:ext uri="{FF2B5EF4-FFF2-40B4-BE49-F238E27FC236}">
                <a16:creationId xmlns:a16="http://schemas.microsoft.com/office/drawing/2014/main" id="{854C9F10-988C-43EE-B114-56E8715A72BB}"/>
              </a:ext>
            </a:extLst>
          </p:cNvPr>
          <p:cNvGraphicFramePr>
            <a:graphicFrameLocks/>
          </p:cNvGraphicFramePr>
          <p:nvPr>
            <p:extLst>
              <p:ext uri="{D42A27DB-BD31-4B8C-83A1-F6EECF244321}">
                <p14:modId xmlns:p14="http://schemas.microsoft.com/office/powerpoint/2010/main" val="1104437421"/>
              </p:ext>
            </p:extLst>
          </p:nvPr>
        </p:nvGraphicFramePr>
        <p:xfrm>
          <a:off x="4654296" y="640080"/>
          <a:ext cx="6903720"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968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C1C1-E3A4-C47E-1FB4-9A4DB8F3145E}"/>
              </a:ext>
            </a:extLst>
          </p:cNvPr>
          <p:cNvSpPr>
            <a:spLocks noGrp="1"/>
          </p:cNvSpPr>
          <p:nvPr>
            <p:ph type="title"/>
          </p:nvPr>
        </p:nvSpPr>
        <p:spPr>
          <a:xfrm>
            <a:off x="635000" y="640823"/>
            <a:ext cx="3418659" cy="5583148"/>
          </a:xfrm>
        </p:spPr>
        <p:txBody>
          <a:bodyPr anchor="ctr">
            <a:normAutofit/>
          </a:bodyPr>
          <a:lstStyle/>
          <a:p>
            <a:r>
              <a:rPr lang="en-GB" sz="5400"/>
              <a:t>Part 2A - Cases selected for further study in report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439E875-2F71-C836-DDF5-B4919BAFB987}"/>
              </a:ext>
            </a:extLst>
          </p:cNvPr>
          <p:cNvGraphicFramePr>
            <a:graphicFrameLocks noGrp="1"/>
          </p:cNvGraphicFramePr>
          <p:nvPr>
            <p:ph idx="1"/>
            <p:extLst>
              <p:ext uri="{D42A27DB-BD31-4B8C-83A1-F6EECF244321}">
                <p14:modId xmlns:p14="http://schemas.microsoft.com/office/powerpoint/2010/main" val="318334304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78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D222-6091-A257-C011-CC84FF3B61F3}"/>
              </a:ext>
            </a:extLst>
          </p:cNvPr>
          <p:cNvSpPr>
            <a:spLocks noGrp="1"/>
          </p:cNvSpPr>
          <p:nvPr>
            <p:ph type="title"/>
          </p:nvPr>
        </p:nvSpPr>
        <p:spPr/>
        <p:txBody>
          <a:bodyPr/>
          <a:lstStyle/>
          <a:p>
            <a:pPr algn="ctr"/>
            <a:r>
              <a:rPr lang="en-GB" dirty="0"/>
              <a:t>Part 2B – Linearisation &amp; Control Torque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CB8CB4-703D-A25C-C055-91901D721596}"/>
                  </a:ext>
                </a:extLst>
              </p:cNvPr>
              <p:cNvSpPr>
                <a:spLocks noGrp="1"/>
              </p:cNvSpPr>
              <p:nvPr>
                <p:ph idx="1"/>
              </p:nvPr>
            </p:nvSpPr>
            <p:spPr>
              <a:xfrm>
                <a:off x="0" y="1825625"/>
                <a:ext cx="12192000" cy="4351338"/>
              </a:xfrm>
            </p:spPr>
            <p:txBody>
              <a:bodyPr/>
              <a:lstStyle/>
              <a:p>
                <a:pPr marL="0" indent="0">
                  <a:buNone/>
                </a:pPr>
                <a:endParaRPr lang="en-GB" sz="1400" i="1" dirty="0">
                  <a:latin typeface="Cambria Math" panose="02040503050406030204" pitchFamily="18" charset="0"/>
                </a:endParaRPr>
              </a:p>
              <a:p>
                <a:pPr marL="0" indent="0">
                  <a:buNone/>
                </a:pPr>
                <a:endParaRPr lang="en-GB" sz="1400" i="1" dirty="0">
                  <a:latin typeface="Cambria Math" panose="02040503050406030204" pitchFamily="18" charset="0"/>
                </a:endParaRPr>
              </a:p>
              <a:p>
                <a:pPr marL="0" indent="0">
                  <a:buNone/>
                </a:pPr>
                <a:endParaRPr lang="en-GB" sz="14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𝜏</m:t>
                          </m:r>
                        </m:e>
                        <m:sub>
                          <m:r>
                            <a:rPr lang="en-GB" sz="1400" b="0" i="1" smtClean="0">
                              <a:latin typeface="Cambria Math" panose="02040503050406030204" pitchFamily="18" charset="0"/>
                            </a:rPr>
                            <m:t>𝑐</m:t>
                          </m:r>
                        </m:sub>
                      </m:sSub>
                      <m:r>
                        <a:rPr lang="en-GB" sz="1400" b="0" i="1" smtClean="0">
                          <a:latin typeface="Cambria Math" panose="02040503050406030204" pitchFamily="18" charset="0"/>
                        </a:rPr>
                        <m:t>=</m:t>
                      </m:r>
                      <m:r>
                        <a:rPr lang="en-GB" sz="1400" b="0" i="1" smtClean="0">
                          <a:latin typeface="Cambria Math" panose="02040503050406030204" pitchFamily="18" charset="0"/>
                        </a:rPr>
                        <m:t>𝑚</m:t>
                      </m:r>
                      <m:d>
                        <m:dPr>
                          <m:begChr m:val="["/>
                          <m:endChr m:val="]"/>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𝑣</m:t>
                              </m:r>
                            </m:sub>
                          </m:sSub>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e>
                                <m:sub>
                                  <m:r>
                                    <a:rPr lang="en-GB" sz="1400" b="0" i="1" smtClean="0">
                                      <a:latin typeface="Cambria Math" panose="02040503050406030204" pitchFamily="18" charset="0"/>
                                    </a:rPr>
                                    <m:t>𝑠𝑝</m:t>
                                  </m:r>
                                </m:sub>
                              </m:sSub>
                              <m:r>
                                <a:rPr lang="en-GB" sz="1400" b="0" i="1" smtClean="0">
                                  <a:latin typeface="Cambria Math" panose="02040503050406030204" pitchFamily="18" charset="0"/>
                                </a:rPr>
                                <m:t>−</m:t>
                              </m:r>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d>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𝑘</m:t>
                              </m:r>
                            </m:e>
                            <m:sub>
                              <m:r>
                                <a:rPr lang="en-GB" sz="1400" b="0" i="1" smtClean="0">
                                  <a:latin typeface="Cambria Math" panose="02040503050406030204" pitchFamily="18" charset="0"/>
                                </a:rPr>
                                <m:t>𝑑</m:t>
                              </m:r>
                            </m:sub>
                          </m:sSub>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𝑠𝑝</m:t>
                                  </m:r>
                                </m:sub>
                              </m:sSub>
                              <m:r>
                                <a:rPr lang="en-GB" sz="1400" b="0" i="1" smtClean="0">
                                  <a:latin typeface="Cambria Math" panose="02040503050406030204" pitchFamily="18" charset="0"/>
                                </a:rPr>
                                <m:t>−</m:t>
                              </m:r>
                              <m:r>
                                <a:rPr lang="en-GB" sz="1400" b="0" i="1" smtClean="0">
                                  <a:latin typeface="Cambria Math" panose="02040503050406030204" pitchFamily="18" charset="0"/>
                                </a:rPr>
                                <m:t>𝑥</m:t>
                              </m:r>
                            </m:e>
                          </m:d>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e>
                            <m:sub>
                              <m:r>
                                <a:rPr lang="en-GB" sz="1400" b="0" i="1" smtClean="0">
                                  <a:latin typeface="Cambria Math" panose="02040503050406030204" pitchFamily="18" charset="0"/>
                                </a:rPr>
                                <m:t>𝑠𝑝</m:t>
                              </m:r>
                            </m:sub>
                          </m:sSub>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𝛼</m:t>
                              </m:r>
                            </m:e>
                            <m:sub>
                              <m:r>
                                <a:rPr lang="en-GB" sz="1400" b="0" i="1" smtClean="0">
                                  <a:latin typeface="Cambria Math" panose="02040503050406030204" pitchFamily="18" charset="0"/>
                                </a:rPr>
                                <m:t>𝑛</m:t>
                              </m:r>
                            </m:sub>
                          </m:sSub>
                          <m:d>
                            <m:dPr>
                              <m:ctrlPr>
                                <a:rPr lang="en-GB" sz="1400" b="0" i="1" smtClean="0">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𝑝</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sub>
                                      <m:r>
                                        <a:rPr lang="en-GB" sz="1400" i="1">
                                          <a:latin typeface="Cambria Math" panose="02040503050406030204" pitchFamily="18" charset="0"/>
                                        </a:rPr>
                                        <m:t>𝑠𝑝</m:t>
                                      </m:r>
                                    </m:sub>
                                  </m:sSub>
                                  <m:r>
                                    <a:rPr lang="en-GB" sz="1400" i="1">
                                      <a:latin typeface="Cambria Math" panose="02040503050406030204" pitchFamily="18" charset="0"/>
                                    </a:rPr>
                                    <m:t>−</m:t>
                                  </m:r>
                                  <m:acc>
                                    <m:accPr>
                                      <m:chr m:val="̇"/>
                                      <m:ctrlPr>
                                        <a:rPr lang="en-GB" sz="1400" i="1">
                                          <a:latin typeface="Cambria Math" panose="02040503050406030204" pitchFamily="18" charset="0"/>
                                        </a:rPr>
                                      </m:ctrlPr>
                                    </m:accPr>
                                    <m:e>
                                      <m:r>
                                        <a:rPr lang="en-GB" sz="1400" i="1">
                                          <a:latin typeface="Cambria Math" panose="02040503050406030204" pitchFamily="18" charset="0"/>
                                        </a:rPr>
                                        <m:t>𝑥</m:t>
                                      </m:r>
                                    </m:e>
                                  </m:acc>
                                </m:e>
                              </m:d>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𝑘</m:t>
                                  </m:r>
                                </m:e>
                                <m:sub>
                                  <m:r>
                                    <a:rPr lang="en-GB" sz="1400" b="0" i="1" smtClean="0">
                                      <a:latin typeface="Cambria Math" panose="02040503050406030204" pitchFamily="18" charset="0"/>
                                    </a:rPr>
                                    <m:t>𝑖</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𝑠𝑝</m:t>
                                      </m:r>
                                    </m:sub>
                                  </m:sSub>
                                  <m:r>
                                    <a:rPr lang="en-GB" sz="1400" i="1">
                                      <a:latin typeface="Cambria Math" panose="02040503050406030204" pitchFamily="18" charset="0"/>
                                    </a:rPr>
                                    <m:t>−</m:t>
                                  </m:r>
                                  <m:r>
                                    <a:rPr lang="en-GB" sz="1400" i="1">
                                      <a:latin typeface="Cambria Math" panose="02040503050406030204" pitchFamily="18" charset="0"/>
                                    </a:rPr>
                                    <m:t>𝑥</m:t>
                                  </m:r>
                                </m:e>
                              </m:d>
                            </m:e>
                          </m:d>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𝑇</m:t>
                                  </m:r>
                                </m:e>
                                <m:sub>
                                  <m:r>
                                    <a:rPr lang="en-GB" sz="1400" b="0" i="1" smtClean="0">
                                      <a:latin typeface="Cambria Math" panose="02040503050406030204" pitchFamily="18" charset="0"/>
                                    </a:rPr>
                                    <m:t>𝑚</m:t>
                                  </m:r>
                                </m:sub>
                              </m:sSub>
                              <m:d>
                                <m:dPr>
                                  <m:ctrlPr>
                                    <a:rPr lang="en-GB" sz="1400" b="0" i="1" smtClean="0">
                                      <a:latin typeface="Cambria Math" panose="02040503050406030204" pitchFamily="18" charset="0"/>
                                    </a:rPr>
                                  </m:ctrlPr>
                                </m:dPr>
                                <m:e>
                                  <m:r>
                                    <a:rPr lang="en-GB" sz="1400" b="0" i="1" smtClean="0">
                                      <a:latin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𝛽</m:t>
                                  </m:r>
                                  <m:sSup>
                                    <m:sSupPr>
                                      <m:ctrlPr>
                                        <a:rPr lang="en-GB" sz="1400" b="0" i="1" smtClean="0">
                                          <a:latin typeface="Cambria Math" panose="02040503050406030204" pitchFamily="18" charset="0"/>
                                          <a:ea typeface="Cambria Math" panose="02040503050406030204" pitchFamily="18" charset="0"/>
                                        </a:rPr>
                                      </m:ctrlPr>
                                    </m:sSupPr>
                                    <m:e>
                                      <m:d>
                                        <m:dPr>
                                          <m:ctrlPr>
                                            <a:rPr lang="en-GB" sz="1400" i="1">
                                              <a:latin typeface="Cambria Math" panose="02040503050406030204" pitchFamily="18" charset="0"/>
                                              <a:ea typeface="Cambria Math" panose="02040503050406030204" pitchFamily="18" charset="0"/>
                                            </a:rPr>
                                          </m:ctrlPr>
                                        </m:dPr>
                                        <m:e>
                                          <m:f>
                                            <m:fPr>
                                              <m:ctrlPr>
                                                <a:rPr lang="en-GB" sz="1400" i="1">
                                                  <a:latin typeface="Cambria Math" panose="02040503050406030204" pitchFamily="18" charset="0"/>
                                                  <a:ea typeface="Cambria Math" panose="02040503050406030204" pitchFamily="18" charset="0"/>
                                                </a:rPr>
                                              </m:ctrlPr>
                                            </m:fPr>
                                            <m:num>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𝛼</m:t>
                                                  </m:r>
                                                </m:e>
                                                <m:sub>
                                                  <m:r>
                                                    <a:rPr lang="en-GB" sz="1400" i="1">
                                                      <a:latin typeface="Cambria Math" panose="02040503050406030204" pitchFamily="18" charset="0"/>
                                                      <a:ea typeface="Cambria Math" panose="02040503050406030204" pitchFamily="18" charset="0"/>
                                                    </a:rPr>
                                                    <m:t>𝑛</m:t>
                                                  </m:r>
                                                </m:sub>
                                              </m:sSub>
                                              <m:acc>
                                                <m:accPr>
                                                  <m:chr m:val="̇"/>
                                                  <m:ctrlPr>
                                                    <a:rPr lang="en-GB" sz="1400" i="1">
                                                      <a:latin typeface="Cambria Math" panose="02040503050406030204" pitchFamily="18" charset="0"/>
                                                      <a:ea typeface="Cambria Math" panose="02040503050406030204" pitchFamily="18" charset="0"/>
                                                    </a:rPr>
                                                  </m:ctrlPr>
                                                </m:accPr>
                                                <m:e>
                                                  <m:r>
                                                    <a:rPr lang="en-GB" sz="1400" i="1">
                                                      <a:latin typeface="Cambria Math" panose="02040503050406030204" pitchFamily="18" charset="0"/>
                                                      <a:ea typeface="Cambria Math" panose="02040503050406030204" pitchFamily="18" charset="0"/>
                                                    </a:rPr>
                                                    <m:t>𝑥</m:t>
                                                  </m:r>
                                                </m:e>
                                              </m:acc>
                                            </m:num>
                                            <m:den>
                                              <m:sSub>
                                                <m:sSubPr>
                                                  <m:ctrlPr>
                                                    <a:rPr lang="en-GB" sz="1400" i="1">
                                                      <a:latin typeface="Cambria Math" panose="02040503050406030204" pitchFamily="18" charset="0"/>
                                                      <a:ea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Ω</m:t>
                                                  </m:r>
                                                </m:e>
                                                <m:sub>
                                                  <m:r>
                                                    <a:rPr lang="en-GB" sz="1400" i="1">
                                                      <a:latin typeface="Cambria Math" panose="02040503050406030204" pitchFamily="18" charset="0"/>
                                                      <a:ea typeface="Cambria Math" panose="02040503050406030204" pitchFamily="18" charset="0"/>
                                                    </a:rPr>
                                                    <m:t>𝑚</m:t>
                                                  </m:r>
                                                </m:sub>
                                              </m:sSub>
                                            </m:den>
                                          </m:f>
                                          <m:r>
                                            <a:rPr lang="en-GB" sz="1400" i="1">
                                              <a:latin typeface="Cambria Math" panose="02040503050406030204" pitchFamily="18" charset="0"/>
                                              <a:ea typeface="Cambria Math" panose="02040503050406030204" pitchFamily="18" charset="0"/>
                                            </a:rPr>
                                            <m:t>−1</m:t>
                                          </m:r>
                                        </m:e>
                                      </m:d>
                                    </m:e>
                                    <m:sup>
                                      <m:r>
                                        <a:rPr lang="en-GB" sz="1400" b="0" i="1" smtClean="0">
                                          <a:latin typeface="Cambria Math" panose="02040503050406030204" pitchFamily="18" charset="0"/>
                                          <a:ea typeface="Cambria Math" panose="02040503050406030204" pitchFamily="18" charset="0"/>
                                        </a:rPr>
                                        <m:t>2</m:t>
                                      </m:r>
                                    </m:sup>
                                  </m:sSup>
                                </m:e>
                              </m:d>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ea typeface="Cambria Math" panose="02040503050406030204" pitchFamily="18" charset="0"/>
                            </a:rPr>
                            <m:t>𝜌</m:t>
                          </m:r>
                          <m:r>
                            <a:rPr lang="en-GB" sz="1400" b="0" i="1" smtClean="0">
                              <a:latin typeface="Cambria Math" panose="02040503050406030204" pitchFamily="18" charset="0"/>
                              <a:ea typeface="Cambria Math" panose="02040503050406030204" pitchFamily="18" charset="0"/>
                            </a:rPr>
                            <m:t>𝐴</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𝐶</m:t>
                              </m:r>
                            </m:e>
                            <m:sub>
                              <m:r>
                                <a:rPr lang="en-GB" sz="1400" b="0" i="1" smtClean="0">
                                  <a:latin typeface="Cambria Math" panose="02040503050406030204" pitchFamily="18" charset="0"/>
                                  <a:ea typeface="Cambria Math" panose="02040503050406030204" pitchFamily="18" charset="0"/>
                                </a:rPr>
                                <m:t>𝑑</m:t>
                              </m:r>
                            </m:sub>
                          </m:sSub>
                          <m:d>
                            <m:dPr>
                              <m:begChr m:val="|"/>
                              <m:endChr m:val="|"/>
                              <m:ctrlPr>
                                <a:rPr lang="en-GB" sz="1400" b="0" i="1" smtClean="0">
                                  <a:latin typeface="Cambria Math" panose="02040503050406030204" pitchFamily="18" charset="0"/>
                                  <a:ea typeface="Cambria Math" panose="02040503050406030204" pitchFamily="18" charset="0"/>
                                </a:rPr>
                              </m:ctrlPr>
                            </m:dPr>
                            <m:e>
                              <m:acc>
                                <m:accPr>
                                  <m:chr m:val="̇"/>
                                  <m:ctrlPr>
                                    <a:rPr lang="en-GB" sz="1400" b="0" i="1" smtClean="0">
                                      <a:latin typeface="Cambria Math" panose="02040503050406030204" pitchFamily="18" charset="0"/>
                                      <a:ea typeface="Cambria Math" panose="02040503050406030204" pitchFamily="18" charset="0"/>
                                    </a:rPr>
                                  </m:ctrlPr>
                                </m:accPr>
                                <m:e>
                                  <m:r>
                                    <a:rPr lang="en-GB" sz="1400" b="0" i="1" smtClean="0">
                                      <a:latin typeface="Cambria Math" panose="02040503050406030204" pitchFamily="18" charset="0"/>
                                      <a:ea typeface="Cambria Math" panose="02040503050406030204" pitchFamily="18" charset="0"/>
                                    </a:rPr>
                                    <m:t>𝑥</m:t>
                                  </m:r>
                                </m:e>
                              </m:acc>
                            </m:e>
                          </m:d>
                          <m:d>
                            <m:dPr>
                              <m:begChr m:val="|"/>
                              <m:endChr m:val="|"/>
                              <m:ctrlPr>
                                <a:rPr lang="en-GB" sz="1400" i="1">
                                  <a:latin typeface="Cambria Math" panose="02040503050406030204" pitchFamily="18" charset="0"/>
                                  <a:ea typeface="Cambria Math" panose="02040503050406030204" pitchFamily="18" charset="0"/>
                                </a:rPr>
                              </m:ctrlPr>
                            </m:dPr>
                            <m:e>
                              <m:acc>
                                <m:accPr>
                                  <m:chr m:val="̇"/>
                                  <m:ctrlPr>
                                    <a:rPr lang="en-GB" sz="1400" i="1">
                                      <a:latin typeface="Cambria Math" panose="02040503050406030204" pitchFamily="18" charset="0"/>
                                      <a:ea typeface="Cambria Math" panose="02040503050406030204" pitchFamily="18" charset="0"/>
                                    </a:rPr>
                                  </m:ctrlPr>
                                </m:accPr>
                                <m:e>
                                  <m:r>
                                    <a:rPr lang="en-GB" sz="1400" i="1">
                                      <a:latin typeface="Cambria Math" panose="02040503050406030204" pitchFamily="18" charset="0"/>
                                      <a:ea typeface="Cambria Math" panose="02040503050406030204" pitchFamily="18" charset="0"/>
                                    </a:rPr>
                                    <m:t>𝑥</m:t>
                                  </m:r>
                                </m:e>
                              </m:acc>
                            </m:e>
                          </m:d>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r>
                            <a:rPr lang="en-GB" sz="1400" b="0" i="1" smtClean="0">
                              <a:latin typeface="Cambria Math" panose="02040503050406030204" pitchFamily="18" charset="0"/>
                            </a:rPr>
                            <m:t>𝑚𝑔</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𝑟</m:t>
                              </m:r>
                            </m:sub>
                          </m:sSub>
                          <m:r>
                            <a:rPr lang="en-GB" sz="1400" b="0" i="1" smtClean="0">
                              <a:latin typeface="Cambria Math" panose="02040503050406030204" pitchFamily="18" charset="0"/>
                            </a:rPr>
                            <m:t>𝑠𝑔𝑛</m:t>
                          </m:r>
                          <m:d>
                            <m:dPr>
                              <m:ctrlPr>
                                <a:rPr lang="en-GB" sz="1400" b="0" i="1" smtClean="0">
                                  <a:latin typeface="Cambria Math" panose="02040503050406030204" pitchFamily="18" charset="0"/>
                                </a:rPr>
                              </m:ctrlPr>
                            </m:dPr>
                            <m:e>
                              <m:acc>
                                <m:accPr>
                                  <m:chr m:val="̇"/>
                                  <m:ctrlPr>
                                    <a:rPr lang="en-GB" sz="1400" i="1">
                                      <a:latin typeface="Cambria Math" panose="02040503050406030204" pitchFamily="18" charset="0"/>
                                      <a:ea typeface="Cambria Math" panose="02040503050406030204" pitchFamily="18" charset="0"/>
                                    </a:rPr>
                                  </m:ctrlPr>
                                </m:accPr>
                                <m:e>
                                  <m:r>
                                    <a:rPr lang="en-GB" sz="1400" i="1">
                                      <a:latin typeface="Cambria Math" panose="02040503050406030204" pitchFamily="18" charset="0"/>
                                      <a:ea typeface="Cambria Math" panose="02040503050406030204" pitchFamily="18" charset="0"/>
                                    </a:rPr>
                                    <m:t>𝑥</m:t>
                                  </m:r>
                                </m:e>
                              </m:acc>
                            </m:e>
                          </m:d>
                          <m:r>
                            <a:rPr lang="en-GB" sz="1400" b="0" i="1" smtClean="0">
                              <a:latin typeface="Cambria Math" panose="02040503050406030204" pitchFamily="18" charset="0"/>
                            </a:rPr>
                            <m:t>+</m:t>
                          </m:r>
                          <m:r>
                            <a:rPr lang="en-GB" sz="1400" b="0" i="1" smtClean="0">
                              <a:latin typeface="Cambria Math" panose="02040503050406030204" pitchFamily="18" charset="0"/>
                            </a:rPr>
                            <m:t>𝑚𝑔</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sin</m:t>
                              </m:r>
                            </m:fName>
                            <m:e>
                              <m:d>
                                <m:dPr>
                                  <m:ctrlPr>
                                    <a:rPr lang="en-GB" sz="1400" b="0" i="1" smtClean="0">
                                      <a:latin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𝜃</m:t>
                                  </m:r>
                                </m:e>
                              </m:d>
                            </m:e>
                          </m:func>
                        </m:e>
                      </m:d>
                    </m:oMath>
                  </m:oMathPara>
                </a14:m>
                <a:endParaRPr lang="en-GB" dirty="0"/>
              </a:p>
              <a:p>
                <a:pPr marL="0" indent="0">
                  <a:buNone/>
                </a:pPr>
                <a:endParaRPr lang="en-GB" sz="1800"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0=</m:t>
                      </m:r>
                      <m:d>
                        <m:dPr>
                          <m:ctrlPr>
                            <a:rPr lang="en-GB" sz="1600" b="0" i="1" smtClean="0">
                              <a:latin typeface="Cambria Math" panose="02040503050406030204" pitchFamily="18" charset="0"/>
                            </a:rPr>
                          </m:ctrlPr>
                        </m:dPr>
                        <m:e>
                          <m:sSub>
                            <m:sSubPr>
                              <m:ctrlPr>
                                <a:rPr lang="en-GB" sz="1600" i="1">
                                  <a:latin typeface="Cambria Math" panose="02040503050406030204" pitchFamily="18" charset="0"/>
                                </a:rPr>
                              </m:ctrlPr>
                            </m:sSubP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sub>
                              <m:r>
                                <a:rPr lang="en-GB" sz="1600" i="1">
                                  <a:latin typeface="Cambria Math" panose="02040503050406030204" pitchFamily="18" charset="0"/>
                                </a:rPr>
                                <m:t>𝑠𝑝</m:t>
                              </m:r>
                            </m:sub>
                          </m:sSub>
                          <m:r>
                            <a:rPr lang="en-GB" sz="1600" b="0" i="1" smtClean="0">
                              <a:latin typeface="Cambria Math" panose="02040503050406030204" pitchFamily="18" charset="0"/>
                            </a:rPr>
                            <m:t>−</m:t>
                          </m:r>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e>
                      </m:d>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𝑘</m:t>
                          </m:r>
                        </m:e>
                        <m:sub>
                          <m:r>
                            <a:rPr lang="en-GB" sz="1600" i="1">
                              <a:latin typeface="Cambria Math" panose="02040503050406030204" pitchFamily="18" charset="0"/>
                            </a:rPr>
                            <m:t>𝑣</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sub>
                              <m:r>
                                <a:rPr lang="en-GB" sz="1600" i="1">
                                  <a:latin typeface="Cambria Math" panose="02040503050406030204" pitchFamily="18" charset="0"/>
                                </a:rPr>
                                <m:t>𝑠𝑝</m:t>
                              </m:r>
                            </m:sub>
                          </m:sSub>
                          <m:r>
                            <a:rPr lang="en-GB" sz="1600" i="1">
                              <a:latin typeface="Cambria Math" panose="02040503050406030204" pitchFamily="18" charset="0"/>
                            </a:rPr>
                            <m:t>−</m:t>
                          </m:r>
                          <m:acc>
                            <m:accPr>
                              <m:chr m:val="̇"/>
                              <m:ctrlPr>
                                <a:rPr lang="en-GB" sz="1600" i="1">
                                  <a:latin typeface="Cambria Math" panose="02040503050406030204" pitchFamily="18" charset="0"/>
                                </a:rPr>
                              </m:ctrlPr>
                            </m:accPr>
                            <m:e>
                              <m:r>
                                <a:rPr lang="en-GB" sz="1600" i="1">
                                  <a:latin typeface="Cambria Math" panose="02040503050406030204" pitchFamily="18" charset="0"/>
                                </a:rPr>
                                <m:t>𝑥</m:t>
                              </m:r>
                            </m:e>
                          </m:acc>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𝑘</m:t>
                          </m:r>
                        </m:e>
                        <m:sub>
                          <m:r>
                            <a:rPr lang="en-GB" sz="1600" i="1">
                              <a:latin typeface="Cambria Math" panose="02040503050406030204" pitchFamily="18" charset="0"/>
                            </a:rPr>
                            <m:t>𝑑</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𝑠𝑝</m:t>
                              </m:r>
                            </m:sub>
                          </m:sSub>
                          <m:r>
                            <a:rPr lang="en-GB" sz="1600" i="1">
                              <a:latin typeface="Cambria Math" panose="02040503050406030204" pitchFamily="18" charset="0"/>
                            </a:rPr>
                            <m:t>−</m:t>
                          </m:r>
                          <m:r>
                            <a:rPr lang="en-GB" sz="1600" i="1">
                              <a:latin typeface="Cambria Math" panose="02040503050406030204" pitchFamily="18" charset="0"/>
                            </a:rPr>
                            <m:t>𝑥</m:t>
                          </m:r>
                        </m:e>
                      </m:d>
                    </m:oMath>
                  </m:oMathPara>
                </a14:m>
                <a:endParaRPr lang="en-GB" sz="2000" dirty="0"/>
              </a:p>
            </p:txBody>
          </p:sp>
        </mc:Choice>
        <mc:Fallback>
          <p:sp>
            <p:nvSpPr>
              <p:cNvPr id="3" name="Content Placeholder 2">
                <a:extLst>
                  <a:ext uri="{FF2B5EF4-FFF2-40B4-BE49-F238E27FC236}">
                    <a16:creationId xmlns:a16="http://schemas.microsoft.com/office/drawing/2014/main" id="{E4CB8CB4-703D-A25C-C055-91901D721596}"/>
                  </a:ext>
                </a:extLst>
              </p:cNvPr>
              <p:cNvSpPr>
                <a:spLocks noGrp="1" noRot="1" noChangeAspect="1" noMove="1" noResize="1" noEditPoints="1" noAdjustHandles="1" noChangeArrowheads="1" noChangeShapeType="1" noTextEdit="1"/>
              </p:cNvSpPr>
              <p:nvPr>
                <p:ph idx="1"/>
              </p:nvPr>
            </p:nvSpPr>
            <p:spPr>
              <a:xfrm>
                <a:off x="0" y="1825625"/>
                <a:ext cx="12192000" cy="4351338"/>
              </a:xfr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4317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9BC8-998F-849E-835F-754E5EC563E9}"/>
              </a:ext>
            </a:extLst>
          </p:cNvPr>
          <p:cNvSpPr>
            <a:spLocks noGrp="1"/>
          </p:cNvSpPr>
          <p:nvPr>
            <p:ph type="title"/>
          </p:nvPr>
        </p:nvSpPr>
        <p:spPr/>
        <p:txBody>
          <a:bodyPr/>
          <a:lstStyle/>
          <a:p>
            <a:r>
              <a:rPr lang="en-GB" dirty="0"/>
              <a:t>Part 2B – Linearisation &amp; Control Torque</a:t>
            </a:r>
          </a:p>
        </p:txBody>
      </p:sp>
      <p:sp>
        <p:nvSpPr>
          <p:cNvPr id="3" name="Content Placeholder 2">
            <a:extLst>
              <a:ext uri="{FF2B5EF4-FFF2-40B4-BE49-F238E27FC236}">
                <a16:creationId xmlns:a16="http://schemas.microsoft.com/office/drawing/2014/main" id="{B1AC056C-CCD0-0A2B-B7F5-F9F61A6DAE64}"/>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75F359ED-7198-2929-CEA7-34E58DCC0C07}"/>
              </a:ext>
            </a:extLst>
          </p:cNvPr>
          <p:cNvPicPr>
            <a:picLocks noChangeAspect="1"/>
          </p:cNvPicPr>
          <p:nvPr/>
        </p:nvPicPr>
        <p:blipFill>
          <a:blip r:embed="rId2"/>
          <a:stretch>
            <a:fillRect/>
          </a:stretch>
        </p:blipFill>
        <p:spPr>
          <a:xfrm>
            <a:off x="0" y="1519976"/>
            <a:ext cx="12179949" cy="5338024"/>
          </a:xfrm>
          <a:prstGeom prst="rect">
            <a:avLst/>
          </a:prstGeom>
        </p:spPr>
      </p:pic>
    </p:spTree>
    <p:extLst>
      <p:ext uri="{BB962C8B-B14F-4D97-AF65-F5344CB8AC3E}">
        <p14:creationId xmlns:p14="http://schemas.microsoft.com/office/powerpoint/2010/main" val="294636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6B91-5CD8-F63C-02A2-C78CD8872794}"/>
              </a:ext>
            </a:extLst>
          </p:cNvPr>
          <p:cNvSpPr>
            <a:spLocks noGrp="1"/>
          </p:cNvSpPr>
          <p:nvPr>
            <p:ph type="title"/>
          </p:nvPr>
        </p:nvSpPr>
        <p:spPr/>
        <p:txBody>
          <a:bodyPr/>
          <a:lstStyle/>
          <a:p>
            <a:r>
              <a:rPr lang="en-GB" dirty="0"/>
              <a:t>Part 2B - Results</a:t>
            </a:r>
          </a:p>
        </p:txBody>
      </p:sp>
      <p:sp>
        <p:nvSpPr>
          <p:cNvPr id="3" name="Content Placeholder 2">
            <a:extLst>
              <a:ext uri="{FF2B5EF4-FFF2-40B4-BE49-F238E27FC236}">
                <a16:creationId xmlns:a16="http://schemas.microsoft.com/office/drawing/2014/main" id="{43C156ED-17EC-C1C6-5EA8-446686B2738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745D9FFD-EAEF-128F-CC82-D5BC7E61420E}"/>
              </a:ext>
            </a:extLst>
          </p:cNvPr>
          <p:cNvPicPr>
            <a:picLocks noChangeAspect="1"/>
          </p:cNvPicPr>
          <p:nvPr/>
        </p:nvPicPr>
        <p:blipFill>
          <a:blip r:embed="rId2"/>
          <a:stretch>
            <a:fillRect/>
          </a:stretch>
        </p:blipFill>
        <p:spPr>
          <a:xfrm>
            <a:off x="485775" y="1396651"/>
            <a:ext cx="11220450" cy="5209285"/>
          </a:xfrm>
          <a:prstGeom prst="rect">
            <a:avLst/>
          </a:prstGeom>
        </p:spPr>
      </p:pic>
    </p:spTree>
    <p:extLst>
      <p:ext uri="{BB962C8B-B14F-4D97-AF65-F5344CB8AC3E}">
        <p14:creationId xmlns:p14="http://schemas.microsoft.com/office/powerpoint/2010/main" val="320337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81196F2-DCAC-A0A4-BED1-1457CE6A7F1B}"/>
              </a:ext>
            </a:extLst>
          </p:cNvPr>
          <p:cNvSpPr>
            <a:spLocks noGrp="1"/>
          </p:cNvSpPr>
          <p:nvPr>
            <p:ph type="ctrTitle"/>
          </p:nvPr>
        </p:nvSpPr>
        <p:spPr>
          <a:xfrm>
            <a:off x="3315031" y="1380754"/>
            <a:ext cx="5561938" cy="2513516"/>
          </a:xfrm>
        </p:spPr>
        <p:txBody>
          <a:bodyPr>
            <a:normAutofit/>
          </a:bodyPr>
          <a:lstStyle/>
          <a:p>
            <a:r>
              <a:rPr lang="en-GB">
                <a:solidFill>
                  <a:srgbClr val="FFFFFF"/>
                </a:solidFill>
              </a:rPr>
              <a:t>Thank you!</a:t>
            </a:r>
          </a:p>
        </p:txBody>
      </p:sp>
      <p:sp>
        <p:nvSpPr>
          <p:cNvPr id="3" name="Subtitle 2">
            <a:extLst>
              <a:ext uri="{FF2B5EF4-FFF2-40B4-BE49-F238E27FC236}">
                <a16:creationId xmlns:a16="http://schemas.microsoft.com/office/drawing/2014/main" id="{34346C8F-4581-19C4-8481-EE0C9A0DABF0}"/>
              </a:ext>
            </a:extLst>
          </p:cNvPr>
          <p:cNvSpPr>
            <a:spLocks noGrp="1"/>
          </p:cNvSpPr>
          <p:nvPr>
            <p:ph type="subTitle" idx="1"/>
          </p:nvPr>
        </p:nvSpPr>
        <p:spPr>
          <a:xfrm>
            <a:off x="3315031" y="4076802"/>
            <a:ext cx="5561938" cy="1534587"/>
          </a:xfrm>
        </p:spPr>
        <p:txBody>
          <a:bodyPr>
            <a:normAutofit/>
          </a:bodyPr>
          <a:lstStyle/>
          <a:p>
            <a:r>
              <a:rPr lang="en-GB">
                <a:solidFill>
                  <a:srgbClr val="FFFFFF"/>
                </a:solidFill>
              </a:rPr>
              <a:t>I’m happy to take questions :)</a:t>
            </a:r>
          </a:p>
        </p:txBody>
      </p:sp>
      <p:sp>
        <p:nvSpPr>
          <p:cNvPr id="14" name="Arc 1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700BD-F4BD-6DD6-6735-F82AA3FECCBE}"/>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Part 1 – Approaches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036CE27E-7FB6-F6CF-618C-687AE9CA661E}"/>
              </a:ext>
            </a:extLst>
          </p:cNvPr>
          <p:cNvSpPr>
            <a:spLocks/>
          </p:cNvSpPr>
          <p:nvPr/>
        </p:nvSpPr>
        <p:spPr>
          <a:xfrm>
            <a:off x="1014268" y="1926266"/>
            <a:ext cx="4985068" cy="796322"/>
          </a:xfrm>
          <a:prstGeom prst="rect">
            <a:avLst/>
          </a:prstGeom>
        </p:spPr>
        <p:txBody>
          <a:bodyPr/>
          <a:lstStyle/>
          <a:p>
            <a:pPr defTabSz="877824">
              <a:spcAft>
                <a:spcPts val="600"/>
              </a:spcAft>
            </a:pPr>
            <a:r>
              <a:rPr lang="en-GB" sz="2800" b="1" kern="1200" dirty="0">
                <a:solidFill>
                  <a:schemeClr val="tx1"/>
                </a:solidFill>
                <a:latin typeface="+mn-lt"/>
                <a:ea typeface="+mn-ea"/>
                <a:cs typeface="+mn-cs"/>
              </a:rPr>
              <a:t>Manual Tweaking</a:t>
            </a:r>
            <a:endParaRPr lang="en-GB" sz="3200" b="1" dirty="0"/>
          </a:p>
        </p:txBody>
      </p:sp>
      <p:sp>
        <p:nvSpPr>
          <p:cNvPr id="4" name="Content Placeholder 3">
            <a:extLst>
              <a:ext uri="{FF2B5EF4-FFF2-40B4-BE49-F238E27FC236}">
                <a16:creationId xmlns:a16="http://schemas.microsoft.com/office/drawing/2014/main" id="{CF61A1F8-1B20-D508-A5EE-EB3DE73A038F}"/>
              </a:ext>
            </a:extLst>
          </p:cNvPr>
          <p:cNvSpPr>
            <a:spLocks/>
          </p:cNvSpPr>
          <p:nvPr/>
        </p:nvSpPr>
        <p:spPr>
          <a:xfrm>
            <a:off x="1014268" y="2722588"/>
            <a:ext cx="4985068" cy="3561202"/>
          </a:xfrm>
          <a:prstGeom prst="rect">
            <a:avLst/>
          </a:prstGeom>
        </p:spPr>
        <p:txBody>
          <a:bodyPr>
            <a:normAutofit/>
          </a:bodyPr>
          <a:lstStyle/>
          <a:p>
            <a:pPr defTabSz="877824">
              <a:spcAft>
                <a:spcPts val="600"/>
              </a:spcAft>
            </a:pPr>
            <a:r>
              <a:rPr lang="en-GB" sz="2304" kern="1200">
                <a:solidFill>
                  <a:schemeClr val="tx1"/>
                </a:solidFill>
                <a:latin typeface="+mn-lt"/>
                <a:ea typeface="+mn-ea"/>
                <a:cs typeface="+mn-cs"/>
              </a:rPr>
              <a:t>Trial and error showed PI sufficient.</a:t>
            </a:r>
          </a:p>
          <a:p>
            <a:pPr defTabSz="877824">
              <a:spcAft>
                <a:spcPts val="600"/>
              </a:spcAft>
            </a:pPr>
            <a:r>
              <a:rPr lang="en-GB" sz="2304" kern="1200">
                <a:solidFill>
                  <a:schemeClr val="tx1"/>
                </a:solidFill>
                <a:latin typeface="+mn-lt"/>
                <a:ea typeface="+mn-ea"/>
                <a:cs typeface="+mn-cs"/>
              </a:rPr>
              <a:t>Tried a lot of settings, logged data.</a:t>
            </a:r>
          </a:p>
          <a:p>
            <a:pPr defTabSz="877824">
              <a:spcAft>
                <a:spcPts val="600"/>
              </a:spcAft>
            </a:pPr>
            <a:r>
              <a:rPr lang="en-GB" sz="2304" kern="1200">
                <a:solidFill>
                  <a:schemeClr val="tx1"/>
                </a:solidFill>
                <a:latin typeface="+mn-lt"/>
                <a:ea typeface="+mn-ea"/>
                <a:cs typeface="+mn-cs"/>
              </a:rPr>
              <a:t>Investigated Automated gain scheduling – determined out of scope.</a:t>
            </a:r>
          </a:p>
          <a:p>
            <a:pPr defTabSz="877824">
              <a:spcAft>
                <a:spcPts val="600"/>
              </a:spcAft>
            </a:pPr>
            <a:r>
              <a:rPr lang="en-GB" sz="2304" kern="1200">
                <a:solidFill>
                  <a:schemeClr val="tx1"/>
                </a:solidFill>
                <a:latin typeface="+mn-lt"/>
                <a:ea typeface="+mn-ea"/>
                <a:cs typeface="+mn-cs"/>
              </a:rPr>
              <a:t>Changed input method to ramp.</a:t>
            </a:r>
            <a:endParaRPr lang="en-GB" sz="2400"/>
          </a:p>
        </p:txBody>
      </p:sp>
      <p:sp>
        <p:nvSpPr>
          <p:cNvPr id="5" name="Text Placeholder 4">
            <a:extLst>
              <a:ext uri="{FF2B5EF4-FFF2-40B4-BE49-F238E27FC236}">
                <a16:creationId xmlns:a16="http://schemas.microsoft.com/office/drawing/2014/main" id="{E23B71F6-EECF-0160-3EA9-12ABB8154A92}"/>
              </a:ext>
            </a:extLst>
          </p:cNvPr>
          <p:cNvSpPr>
            <a:spLocks/>
          </p:cNvSpPr>
          <p:nvPr/>
        </p:nvSpPr>
        <p:spPr>
          <a:xfrm>
            <a:off x="6168113" y="1926266"/>
            <a:ext cx="5009619" cy="796322"/>
          </a:xfrm>
          <a:prstGeom prst="rect">
            <a:avLst/>
          </a:prstGeom>
        </p:spPr>
        <p:txBody>
          <a:bodyPr/>
          <a:lstStyle/>
          <a:p>
            <a:pPr defTabSz="877824">
              <a:spcAft>
                <a:spcPts val="600"/>
              </a:spcAft>
            </a:pPr>
            <a:r>
              <a:rPr lang="en-GB" sz="2800" b="1" kern="1200" dirty="0">
                <a:solidFill>
                  <a:schemeClr val="tx1"/>
                </a:solidFill>
                <a:latin typeface="+mn-lt"/>
                <a:ea typeface="+mn-ea"/>
                <a:cs typeface="+mn-cs"/>
              </a:rPr>
              <a:t>Technology</a:t>
            </a:r>
            <a:endParaRPr lang="en-GB" sz="3200" b="1" dirty="0"/>
          </a:p>
        </p:txBody>
      </p:sp>
      <p:sp>
        <p:nvSpPr>
          <p:cNvPr id="6" name="Content Placeholder 5">
            <a:extLst>
              <a:ext uri="{FF2B5EF4-FFF2-40B4-BE49-F238E27FC236}">
                <a16:creationId xmlns:a16="http://schemas.microsoft.com/office/drawing/2014/main" id="{CB0F37E8-E2AC-2883-5D36-1D92ED1D68D7}"/>
              </a:ext>
            </a:extLst>
          </p:cNvPr>
          <p:cNvSpPr>
            <a:spLocks/>
          </p:cNvSpPr>
          <p:nvPr/>
        </p:nvSpPr>
        <p:spPr>
          <a:xfrm>
            <a:off x="6168113" y="2722588"/>
            <a:ext cx="5009619" cy="3561202"/>
          </a:xfrm>
          <a:prstGeom prst="rect">
            <a:avLst/>
          </a:prstGeom>
        </p:spPr>
        <p:txBody>
          <a:bodyPr>
            <a:normAutofit/>
          </a:bodyPr>
          <a:lstStyle/>
          <a:p>
            <a:pPr defTabSz="877824">
              <a:spcAft>
                <a:spcPts val="600"/>
              </a:spcAft>
            </a:pPr>
            <a:r>
              <a:rPr lang="en-GB" sz="2304" kern="1200">
                <a:solidFill>
                  <a:schemeClr val="tx1"/>
                </a:solidFill>
                <a:latin typeface="+mn-lt"/>
                <a:ea typeface="+mn-ea"/>
                <a:cs typeface="+mn-cs"/>
              </a:rPr>
              <a:t>Set up MATLAB script to cycle through all values for </a:t>
            </a:r>
            <a:r>
              <a:rPr lang="en-GB" sz="2304" kern="1200" err="1">
                <a:solidFill>
                  <a:schemeClr val="tx1"/>
                </a:solidFill>
                <a:latin typeface="+mn-lt"/>
                <a:ea typeface="+mn-ea"/>
                <a:cs typeface="+mn-cs"/>
              </a:rPr>
              <a:t>Kp</a:t>
            </a:r>
            <a:r>
              <a:rPr lang="en-GB" sz="2304" kern="1200">
                <a:solidFill>
                  <a:schemeClr val="tx1"/>
                </a:solidFill>
                <a:latin typeface="+mn-lt"/>
                <a:ea typeface="+mn-ea"/>
                <a:cs typeface="+mn-cs"/>
              </a:rPr>
              <a:t> and Ki.</a:t>
            </a:r>
          </a:p>
          <a:p>
            <a:pPr defTabSz="877824">
              <a:spcAft>
                <a:spcPts val="600"/>
              </a:spcAft>
            </a:pPr>
            <a:r>
              <a:rPr lang="en-GB" sz="2304" kern="1200">
                <a:solidFill>
                  <a:schemeClr val="tx1"/>
                </a:solidFill>
                <a:latin typeface="+mn-lt"/>
                <a:ea typeface="+mn-ea"/>
                <a:cs typeface="+mn-cs"/>
              </a:rPr>
              <a:t>Second script to determine suitable controllers using parameter ranges.</a:t>
            </a:r>
          </a:p>
          <a:p>
            <a:pPr defTabSz="877824">
              <a:spcAft>
                <a:spcPts val="600"/>
              </a:spcAft>
            </a:pPr>
            <a:r>
              <a:rPr lang="en-GB" sz="2304" kern="1200">
                <a:solidFill>
                  <a:schemeClr val="tx1"/>
                </a:solidFill>
                <a:latin typeface="+mn-lt"/>
                <a:ea typeface="+mn-ea"/>
                <a:cs typeface="+mn-cs"/>
              </a:rPr>
              <a:t>After narrowing down to handful of suitable but still diverse controllers, manually went through and picked.</a:t>
            </a:r>
            <a:endParaRPr lang="en-GB" sz="2400"/>
          </a:p>
        </p:txBody>
      </p:sp>
    </p:spTree>
    <p:extLst>
      <p:ext uri="{BB962C8B-B14F-4D97-AF65-F5344CB8AC3E}">
        <p14:creationId xmlns:p14="http://schemas.microsoft.com/office/powerpoint/2010/main" val="335706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4BA05-F492-18A7-58F6-2C3A6DFF9CA4}"/>
              </a:ext>
            </a:extLst>
          </p:cNvPr>
          <p:cNvSpPr>
            <a:spLocks noGrp="1"/>
          </p:cNvSpPr>
          <p:nvPr>
            <p:ph type="title"/>
          </p:nvPr>
        </p:nvSpPr>
        <p:spPr>
          <a:xfrm>
            <a:off x="630936" y="639520"/>
            <a:ext cx="3429000" cy="1719072"/>
          </a:xfrm>
        </p:spPr>
        <p:txBody>
          <a:bodyPr anchor="b">
            <a:normAutofit/>
          </a:bodyPr>
          <a:lstStyle/>
          <a:p>
            <a:r>
              <a:rPr lang="en-GB" sz="5400"/>
              <a:t>Part 1 – Modelling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193A42-9406-EE52-207D-189FC261618F}"/>
              </a:ext>
            </a:extLst>
          </p:cNvPr>
          <p:cNvSpPr>
            <a:spLocks noGrp="1"/>
          </p:cNvSpPr>
          <p:nvPr>
            <p:ph idx="1"/>
          </p:nvPr>
        </p:nvSpPr>
        <p:spPr>
          <a:xfrm>
            <a:off x="630936" y="2807208"/>
            <a:ext cx="3429000" cy="3410712"/>
          </a:xfrm>
        </p:spPr>
        <p:txBody>
          <a:bodyPr anchor="t">
            <a:normAutofit/>
          </a:bodyPr>
          <a:lstStyle/>
          <a:p>
            <a:r>
              <a:rPr lang="en-GB" sz="1700"/>
              <a:t>Ramp &amp; Saturation velocity input: [+/-] 0 – 60 speed used for gradient.</a:t>
            </a:r>
          </a:p>
          <a:p>
            <a:r>
              <a:rPr lang="en-GB" sz="1700"/>
              <a:t>PID values &amp; Gradient controlled in MATLAB script using iterative process.</a:t>
            </a:r>
          </a:p>
          <a:p>
            <a:r>
              <a:rPr lang="en-GB" sz="1700"/>
              <a:t>Values viewed in Scope &amp; output to MATLAB using out.simout.</a:t>
            </a:r>
          </a:p>
          <a:p>
            <a:r>
              <a:rPr lang="en-GB" sz="1700"/>
              <a:t>Identical control system without MATLAB integration was used for manual iteration.</a:t>
            </a:r>
          </a:p>
          <a:p>
            <a:endParaRPr lang="en-GB" sz="1700"/>
          </a:p>
        </p:txBody>
      </p:sp>
      <p:pic>
        <p:nvPicPr>
          <p:cNvPr id="5" name="Picture 4" descr="A diagram of a machine&#10;&#10;Description automatically generated">
            <a:extLst>
              <a:ext uri="{FF2B5EF4-FFF2-40B4-BE49-F238E27FC236}">
                <a16:creationId xmlns:a16="http://schemas.microsoft.com/office/drawing/2014/main" id="{28C0E9B6-4D1D-73F8-4B98-AA7F58B7C3D9}"/>
              </a:ext>
            </a:extLst>
          </p:cNvPr>
          <p:cNvPicPr>
            <a:picLocks noChangeAspect="1"/>
          </p:cNvPicPr>
          <p:nvPr/>
        </p:nvPicPr>
        <p:blipFill rotWithShape="1">
          <a:blip r:embed="rId2"/>
          <a:srcRect l="2199" t="4060" r="790"/>
          <a:stretch/>
        </p:blipFill>
        <p:spPr>
          <a:xfrm>
            <a:off x="4654296" y="1696520"/>
            <a:ext cx="6903720" cy="346496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A1E65BB-A90E-A143-4F8E-00E071A4AB90}"/>
                  </a:ext>
                </a:extLst>
              </p:cNvPr>
              <p:cNvSpPr txBox="1"/>
              <p:nvPr/>
            </p:nvSpPr>
            <p:spPr>
              <a:xfrm>
                <a:off x="6821156" y="5484724"/>
                <a:ext cx="2569999" cy="525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𝑆</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1.81</m:t>
                          </m:r>
                          <m:r>
                            <a:rPr lang="en-GB" b="0" i="1" smtClean="0">
                              <a:latin typeface="Cambria Math" panose="02040503050406030204" pitchFamily="18" charset="0"/>
                            </a:rPr>
                            <m:t>𝑠</m:t>
                          </m:r>
                          <m:r>
                            <a:rPr lang="en-GB" b="0" i="1" smtClean="0">
                              <a:latin typeface="Cambria Math" panose="02040503050406030204" pitchFamily="18" charset="0"/>
                            </a:rPr>
                            <m:t>+1.47</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2</m:t>
                              </m:r>
                            </m:sup>
                          </m:sSup>
                          <m:r>
                            <a:rPr lang="en-GB" b="0" i="1" smtClean="0">
                              <a:latin typeface="Cambria Math" panose="02040503050406030204" pitchFamily="18" charset="0"/>
                            </a:rPr>
                            <m:t>+1.83</m:t>
                          </m:r>
                          <m:r>
                            <a:rPr lang="en-GB" b="0" i="1" smtClean="0">
                              <a:latin typeface="Cambria Math" panose="02040503050406030204" pitchFamily="18" charset="0"/>
                            </a:rPr>
                            <m:t>𝑠</m:t>
                          </m:r>
                          <m:r>
                            <a:rPr lang="en-GB" b="0" i="1" smtClean="0">
                              <a:latin typeface="Cambria Math" panose="02040503050406030204" pitchFamily="18" charset="0"/>
                            </a:rPr>
                            <m:t>+1.47</m:t>
                          </m:r>
                        </m:den>
                      </m:f>
                    </m:oMath>
                  </m:oMathPara>
                </a14:m>
                <a:endParaRPr lang="en-GB" i="1" dirty="0"/>
              </a:p>
            </p:txBody>
          </p:sp>
        </mc:Choice>
        <mc:Fallback>
          <p:sp>
            <p:nvSpPr>
              <p:cNvPr id="6" name="TextBox 5">
                <a:extLst>
                  <a:ext uri="{FF2B5EF4-FFF2-40B4-BE49-F238E27FC236}">
                    <a16:creationId xmlns:a16="http://schemas.microsoft.com/office/drawing/2014/main" id="{6A1E65BB-A90E-A143-4F8E-00E071A4AB90}"/>
                  </a:ext>
                </a:extLst>
              </p:cNvPr>
              <p:cNvSpPr txBox="1">
                <a:spLocks noRot="1" noChangeAspect="1" noMove="1" noResize="1" noEditPoints="1" noAdjustHandles="1" noChangeArrowheads="1" noChangeShapeType="1" noTextEdit="1"/>
              </p:cNvSpPr>
              <p:nvPr/>
            </p:nvSpPr>
            <p:spPr>
              <a:xfrm>
                <a:off x="6821156" y="5484724"/>
                <a:ext cx="2569999" cy="525016"/>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18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FD18-ED7E-1795-7ACF-18E63BAF5C7A}"/>
              </a:ext>
            </a:extLst>
          </p:cNvPr>
          <p:cNvSpPr>
            <a:spLocks noGrp="1"/>
          </p:cNvSpPr>
          <p:nvPr>
            <p:ph type="title"/>
          </p:nvPr>
        </p:nvSpPr>
        <p:spPr/>
        <p:txBody>
          <a:bodyPr/>
          <a:lstStyle/>
          <a:p>
            <a:r>
              <a:rPr lang="en-GB" dirty="0"/>
              <a:t>Part 1 - Results</a:t>
            </a:r>
          </a:p>
        </p:txBody>
      </p:sp>
      <p:sp>
        <p:nvSpPr>
          <p:cNvPr id="3" name="Content Placeholder 2">
            <a:extLst>
              <a:ext uri="{FF2B5EF4-FFF2-40B4-BE49-F238E27FC236}">
                <a16:creationId xmlns:a16="http://schemas.microsoft.com/office/drawing/2014/main" id="{0271C290-8C01-062F-60E5-51719CB2055E}"/>
              </a:ext>
            </a:extLst>
          </p:cNvPr>
          <p:cNvSpPr>
            <a:spLocks noGrp="1"/>
          </p:cNvSpPr>
          <p:nvPr>
            <p:ph idx="1"/>
          </p:nvPr>
        </p:nvSpPr>
        <p:spPr/>
        <p:txBody>
          <a:bodyPr/>
          <a:lstStyle/>
          <a:p>
            <a:r>
              <a:rPr lang="en-GB" dirty="0"/>
              <a:t>Arrived at </a:t>
            </a:r>
            <a:r>
              <a:rPr lang="en-GB" dirty="0" err="1"/>
              <a:t>Kp</a:t>
            </a:r>
            <a:r>
              <a:rPr lang="en-GB" dirty="0"/>
              <a:t> = 1.81, Ki = 1.47 for PI values.</a:t>
            </a:r>
          </a:p>
        </p:txBody>
      </p:sp>
      <p:pic>
        <p:nvPicPr>
          <p:cNvPr id="4" name="Picture 3" descr="A screenshot of a black screen&#10;&#10;Description automatically generated">
            <a:extLst>
              <a:ext uri="{FF2B5EF4-FFF2-40B4-BE49-F238E27FC236}">
                <a16:creationId xmlns:a16="http://schemas.microsoft.com/office/drawing/2014/main" id="{446BCEA7-B7AF-20F1-0789-19410877F08D}"/>
              </a:ext>
            </a:extLst>
          </p:cNvPr>
          <p:cNvPicPr>
            <a:picLocks noChangeAspect="1"/>
          </p:cNvPicPr>
          <p:nvPr/>
        </p:nvPicPr>
        <p:blipFill>
          <a:blip r:embed="rId2"/>
          <a:stretch>
            <a:fillRect/>
          </a:stretch>
        </p:blipFill>
        <p:spPr>
          <a:xfrm>
            <a:off x="2913633" y="2335211"/>
            <a:ext cx="9181503" cy="4251527"/>
          </a:xfrm>
          <a:prstGeom prst="rect">
            <a:avLst/>
          </a:prstGeom>
        </p:spPr>
      </p:pic>
      <p:pic>
        <p:nvPicPr>
          <p:cNvPr id="6" name="Picture 5">
            <a:extLst>
              <a:ext uri="{FF2B5EF4-FFF2-40B4-BE49-F238E27FC236}">
                <a16:creationId xmlns:a16="http://schemas.microsoft.com/office/drawing/2014/main" id="{9EB1F4A4-7878-048E-2F24-5503099726F0}"/>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147145" y="3078034"/>
            <a:ext cx="3254723" cy="2522957"/>
          </a:xfrm>
          <a:prstGeom prst="rect">
            <a:avLst/>
          </a:prstGeom>
        </p:spPr>
      </p:pic>
    </p:spTree>
    <p:extLst>
      <p:ext uri="{BB962C8B-B14F-4D97-AF65-F5344CB8AC3E}">
        <p14:creationId xmlns:p14="http://schemas.microsoft.com/office/powerpoint/2010/main" val="7976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60F0-DD05-D09A-2534-F0767379F0C4}"/>
              </a:ext>
            </a:extLst>
          </p:cNvPr>
          <p:cNvSpPr>
            <a:spLocks noGrp="1"/>
          </p:cNvSpPr>
          <p:nvPr>
            <p:ph type="title"/>
          </p:nvPr>
        </p:nvSpPr>
        <p:spPr/>
        <p:txBody>
          <a:bodyPr/>
          <a:lstStyle/>
          <a:p>
            <a:r>
              <a:rPr lang="en-GB" dirty="0"/>
              <a:t>Part 1 – Results</a:t>
            </a:r>
          </a:p>
        </p:txBody>
      </p:sp>
      <p:sp>
        <p:nvSpPr>
          <p:cNvPr id="3" name="Content Placeholder 2">
            <a:extLst>
              <a:ext uri="{FF2B5EF4-FFF2-40B4-BE49-F238E27FC236}">
                <a16:creationId xmlns:a16="http://schemas.microsoft.com/office/drawing/2014/main" id="{1A980A59-F55D-AB30-A278-7516262EFECF}"/>
              </a:ext>
            </a:extLst>
          </p:cNvPr>
          <p:cNvSpPr>
            <a:spLocks noGrp="1"/>
          </p:cNvSpPr>
          <p:nvPr>
            <p:ph idx="1"/>
          </p:nvPr>
        </p:nvSpPr>
        <p:spPr/>
        <p:txBody>
          <a:bodyPr/>
          <a:lstStyle/>
          <a:p>
            <a:r>
              <a:rPr lang="en-GB" dirty="0"/>
              <a:t>Root Locus Plot:</a:t>
            </a:r>
          </a:p>
        </p:txBody>
      </p:sp>
      <p:pic>
        <p:nvPicPr>
          <p:cNvPr id="4" name="Picture 3" descr="A screen shot of a graph&#10;&#10;Description automatically generated">
            <a:extLst>
              <a:ext uri="{FF2B5EF4-FFF2-40B4-BE49-F238E27FC236}">
                <a16:creationId xmlns:a16="http://schemas.microsoft.com/office/drawing/2014/main" id="{1ABCA134-ADC0-B2DD-830B-8BD158598732}"/>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2155190" y="2298443"/>
            <a:ext cx="7881620" cy="4194432"/>
          </a:xfrm>
          <a:prstGeom prst="rect">
            <a:avLst/>
          </a:prstGeom>
        </p:spPr>
      </p:pic>
    </p:spTree>
    <p:extLst>
      <p:ext uri="{BB962C8B-B14F-4D97-AF65-F5344CB8AC3E}">
        <p14:creationId xmlns:p14="http://schemas.microsoft.com/office/powerpoint/2010/main" val="231146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C264-A96B-E00E-F31F-04213C698741}"/>
              </a:ext>
            </a:extLst>
          </p:cNvPr>
          <p:cNvSpPr>
            <a:spLocks noGrp="1"/>
          </p:cNvSpPr>
          <p:nvPr>
            <p:ph type="title"/>
          </p:nvPr>
        </p:nvSpPr>
        <p:spPr/>
        <p:txBody>
          <a:bodyPr/>
          <a:lstStyle/>
          <a:p>
            <a:r>
              <a:rPr lang="en-GB" dirty="0"/>
              <a:t>Part 1 – Results</a:t>
            </a:r>
          </a:p>
        </p:txBody>
      </p:sp>
      <p:sp>
        <p:nvSpPr>
          <p:cNvPr id="3" name="Content Placeholder 2">
            <a:extLst>
              <a:ext uri="{FF2B5EF4-FFF2-40B4-BE49-F238E27FC236}">
                <a16:creationId xmlns:a16="http://schemas.microsoft.com/office/drawing/2014/main" id="{73F10067-205D-7CB7-B87C-69222889B090}"/>
              </a:ext>
            </a:extLst>
          </p:cNvPr>
          <p:cNvSpPr>
            <a:spLocks noGrp="1"/>
          </p:cNvSpPr>
          <p:nvPr>
            <p:ph idx="1"/>
          </p:nvPr>
        </p:nvSpPr>
        <p:spPr/>
        <p:txBody>
          <a:bodyPr/>
          <a:lstStyle/>
          <a:p>
            <a:r>
              <a:rPr lang="en-GB" dirty="0"/>
              <a:t>Bode Plot:</a:t>
            </a:r>
          </a:p>
        </p:txBody>
      </p:sp>
      <p:pic>
        <p:nvPicPr>
          <p:cNvPr id="4" name="Picture 3" descr="A screenshot of a graph&#10;&#10;Description automatically generated">
            <a:extLst>
              <a:ext uri="{FF2B5EF4-FFF2-40B4-BE49-F238E27FC236}">
                <a16:creationId xmlns:a16="http://schemas.microsoft.com/office/drawing/2014/main" id="{5227007D-ACEC-03CC-155C-C16CB3B2FBB7}"/>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1682225" y="1978024"/>
            <a:ext cx="8827550" cy="4879976"/>
          </a:xfrm>
          <a:prstGeom prst="rect">
            <a:avLst/>
          </a:prstGeom>
        </p:spPr>
      </p:pic>
    </p:spTree>
    <p:extLst>
      <p:ext uri="{BB962C8B-B14F-4D97-AF65-F5344CB8AC3E}">
        <p14:creationId xmlns:p14="http://schemas.microsoft.com/office/powerpoint/2010/main" val="68706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B1AA-B5D0-777E-52A6-93950D0F07CA}"/>
              </a:ext>
            </a:extLst>
          </p:cNvPr>
          <p:cNvSpPr>
            <a:spLocks noGrp="1"/>
          </p:cNvSpPr>
          <p:nvPr>
            <p:ph type="title"/>
          </p:nvPr>
        </p:nvSpPr>
        <p:spPr/>
        <p:txBody>
          <a:bodyPr/>
          <a:lstStyle/>
          <a:p>
            <a:r>
              <a:rPr lang="en-GB" dirty="0"/>
              <a:t>Part 1 – Results</a:t>
            </a:r>
          </a:p>
        </p:txBody>
      </p:sp>
      <p:sp>
        <p:nvSpPr>
          <p:cNvPr id="3" name="Content Placeholder 2">
            <a:extLst>
              <a:ext uri="{FF2B5EF4-FFF2-40B4-BE49-F238E27FC236}">
                <a16:creationId xmlns:a16="http://schemas.microsoft.com/office/drawing/2014/main" id="{74E890F6-7E19-FE27-AEA9-80ECB847D5DA}"/>
              </a:ext>
            </a:extLst>
          </p:cNvPr>
          <p:cNvSpPr>
            <a:spLocks noGrp="1"/>
          </p:cNvSpPr>
          <p:nvPr>
            <p:ph idx="1"/>
          </p:nvPr>
        </p:nvSpPr>
        <p:spPr/>
        <p:txBody>
          <a:bodyPr/>
          <a:lstStyle/>
          <a:p>
            <a:r>
              <a:rPr lang="en-GB" dirty="0"/>
              <a:t>Routh Hurwitz Array:</a:t>
            </a:r>
          </a:p>
          <a:p>
            <a:r>
              <a:rPr lang="en-GB" dirty="0" err="1"/>
              <a:t>Kp</a:t>
            </a:r>
            <a:r>
              <a:rPr lang="en-GB" dirty="0"/>
              <a:t> &gt; -0.02</a:t>
            </a:r>
          </a:p>
          <a:p>
            <a:r>
              <a:rPr lang="en-GB" dirty="0"/>
              <a:t>Ki  &gt; 0</a:t>
            </a:r>
          </a:p>
          <a:p>
            <a:r>
              <a:rPr lang="en-GB" dirty="0" err="1"/>
              <a:t>Kd</a:t>
            </a:r>
            <a:r>
              <a:rPr lang="en-GB" dirty="0"/>
              <a:t> &gt; -1</a:t>
            </a:r>
          </a:p>
          <a:p>
            <a:endParaRPr lang="en-GB" dirty="0"/>
          </a:p>
        </p:txBody>
      </p:sp>
      <p:pic>
        <p:nvPicPr>
          <p:cNvPr id="4" name="Picture 3" descr="A black text with numbers&#10;&#10;Description automatically generated with medium confidence">
            <a:extLst>
              <a:ext uri="{FF2B5EF4-FFF2-40B4-BE49-F238E27FC236}">
                <a16:creationId xmlns:a16="http://schemas.microsoft.com/office/drawing/2014/main" id="{0EB95D67-B12A-1A3D-F05A-32AA5F04CF3E}"/>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5027158" y="1690687"/>
            <a:ext cx="6393511" cy="3719861"/>
          </a:xfrm>
          <a:prstGeom prst="rect">
            <a:avLst/>
          </a:prstGeom>
        </p:spPr>
      </p:pic>
    </p:spTree>
    <p:extLst>
      <p:ext uri="{BB962C8B-B14F-4D97-AF65-F5344CB8AC3E}">
        <p14:creationId xmlns:p14="http://schemas.microsoft.com/office/powerpoint/2010/main" val="342199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29C-DAA9-18C4-B80A-9C64660D36EB}"/>
              </a:ext>
            </a:extLst>
          </p:cNvPr>
          <p:cNvSpPr>
            <a:spLocks noGrp="1"/>
          </p:cNvSpPr>
          <p:nvPr>
            <p:ph type="title"/>
          </p:nvPr>
        </p:nvSpPr>
        <p:spPr/>
        <p:txBody>
          <a:bodyPr/>
          <a:lstStyle/>
          <a:p>
            <a:r>
              <a:rPr lang="en-GB" dirty="0"/>
              <a:t>Part 2A – Non-linear Analysis</a:t>
            </a:r>
          </a:p>
        </p:txBody>
      </p:sp>
      <p:sp>
        <p:nvSpPr>
          <p:cNvPr id="3" name="Content Placeholder 2">
            <a:extLst>
              <a:ext uri="{FF2B5EF4-FFF2-40B4-BE49-F238E27FC236}">
                <a16:creationId xmlns:a16="http://schemas.microsoft.com/office/drawing/2014/main" id="{5EF1BF69-A340-B9C4-A1F8-C9F3E87E49B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0AC12F53-0D9B-310B-515A-3B219E54C20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298843"/>
            <a:ext cx="12192000" cy="4950777"/>
          </a:xfrm>
          <a:prstGeom prst="rect">
            <a:avLst/>
          </a:prstGeom>
        </p:spPr>
      </p:pic>
    </p:spTree>
    <p:extLst>
      <p:ext uri="{BB962C8B-B14F-4D97-AF65-F5344CB8AC3E}">
        <p14:creationId xmlns:p14="http://schemas.microsoft.com/office/powerpoint/2010/main" val="57125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AE783-F6F3-B662-12C8-902033FE5EBC}"/>
              </a:ext>
            </a:extLst>
          </p:cNvPr>
          <p:cNvSpPr>
            <a:spLocks noGrp="1"/>
          </p:cNvSpPr>
          <p:nvPr>
            <p:ph type="title"/>
          </p:nvPr>
        </p:nvSpPr>
        <p:spPr>
          <a:xfrm>
            <a:off x="1051560" y="586822"/>
            <a:ext cx="3657600" cy="1645920"/>
          </a:xfrm>
        </p:spPr>
        <p:txBody>
          <a:bodyPr>
            <a:normAutofit/>
          </a:bodyPr>
          <a:lstStyle/>
          <a:p>
            <a:r>
              <a:rPr lang="en-GB" sz="3200"/>
              <a:t>Part 2A – Results:</a:t>
            </a:r>
          </a:p>
        </p:txBody>
      </p:sp>
      <p:sp>
        <p:nvSpPr>
          <p:cNvPr id="50" name="Rectangle 4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2" name="Rectangle 5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0868C0-5946-196C-A75D-773F11A0DB0F}"/>
              </a:ext>
            </a:extLst>
          </p:cNvPr>
          <p:cNvSpPr>
            <a:spLocks noGrp="1"/>
          </p:cNvSpPr>
          <p:nvPr>
            <p:ph idx="1"/>
          </p:nvPr>
        </p:nvSpPr>
        <p:spPr>
          <a:xfrm>
            <a:off x="5250106" y="586822"/>
            <a:ext cx="6106742" cy="1645920"/>
          </a:xfrm>
        </p:spPr>
        <p:txBody>
          <a:bodyPr anchor="ctr">
            <a:normAutofit/>
          </a:bodyPr>
          <a:lstStyle/>
          <a:p>
            <a:r>
              <a:rPr lang="en-GB" sz="1800" dirty="0"/>
              <a:t>Both plots 0-60mph</a:t>
            </a:r>
          </a:p>
          <a:p>
            <a:r>
              <a:rPr lang="en-GB" sz="1800" dirty="0"/>
              <a:t>Left plot for flat case. </a:t>
            </a:r>
          </a:p>
          <a:p>
            <a:r>
              <a:rPr lang="en-GB" sz="1800" dirty="0" err="1"/>
              <a:t>RIght</a:t>
            </a:r>
            <a:r>
              <a:rPr lang="en-GB" sz="1800" dirty="0"/>
              <a:t> plot for 20-degree case.</a:t>
            </a:r>
          </a:p>
        </p:txBody>
      </p:sp>
      <p:pic>
        <p:nvPicPr>
          <p:cNvPr id="5" name="Picture 4" descr="A screen shot of a computer&#10;&#10;Description automatically generated">
            <a:extLst>
              <a:ext uri="{FF2B5EF4-FFF2-40B4-BE49-F238E27FC236}">
                <a16:creationId xmlns:a16="http://schemas.microsoft.com/office/drawing/2014/main" id="{4F70058F-C537-915E-8E2B-AE02C50FEDB9}"/>
              </a:ext>
            </a:extLst>
          </p:cNvPr>
          <p:cNvPicPr>
            <a:picLocks noChangeAspect="1"/>
          </p:cNvPicPr>
          <p:nvPr/>
        </p:nvPicPr>
        <p:blipFill rotWithShape="1">
          <a:blip r:embed="rId2"/>
          <a:srcRect l="-2206" r="-47" b="2"/>
          <a:stretch/>
        </p:blipFill>
        <p:spPr>
          <a:xfrm>
            <a:off x="-1" y="3427753"/>
            <a:ext cx="6107027" cy="2777104"/>
          </a:xfrm>
          <a:prstGeom prst="rect">
            <a:avLst/>
          </a:prstGeom>
        </p:spPr>
      </p:pic>
      <p:pic>
        <p:nvPicPr>
          <p:cNvPr id="7" name="Picture 6" descr="A black screen with a black background&#10;&#10;Description automatically generated">
            <a:extLst>
              <a:ext uri="{FF2B5EF4-FFF2-40B4-BE49-F238E27FC236}">
                <a16:creationId xmlns:a16="http://schemas.microsoft.com/office/drawing/2014/main" id="{0B54E111-6D28-C469-A9BB-2C9E927D5D6E}"/>
              </a:ext>
            </a:extLst>
          </p:cNvPr>
          <p:cNvPicPr>
            <a:picLocks noChangeAspect="1"/>
          </p:cNvPicPr>
          <p:nvPr/>
        </p:nvPicPr>
        <p:blipFill rotWithShape="1">
          <a:blip r:embed="rId3"/>
          <a:srcRect l="543" t="-1" r="470" b="2"/>
          <a:stretch/>
        </p:blipFill>
        <p:spPr>
          <a:xfrm>
            <a:off x="6112333" y="3427753"/>
            <a:ext cx="5943857" cy="2777104"/>
          </a:xfrm>
          <a:prstGeom prst="rect">
            <a:avLst/>
          </a:prstGeom>
        </p:spPr>
      </p:pic>
    </p:spTree>
    <p:extLst>
      <p:ext uri="{BB962C8B-B14F-4D97-AF65-F5344CB8AC3E}">
        <p14:creationId xmlns:p14="http://schemas.microsoft.com/office/powerpoint/2010/main" val="3375459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3920</TotalTime>
  <Words>484</Words>
  <Application>Microsoft Office PowerPoint</Application>
  <PresentationFormat>Widescreen</PresentationFormat>
  <Paragraphs>74</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ME528 Control Systems Design</vt:lpstr>
      <vt:lpstr>Part 1 – Approaches</vt:lpstr>
      <vt:lpstr>Part 1 – Modelling</vt:lpstr>
      <vt:lpstr>Part 1 - Results</vt:lpstr>
      <vt:lpstr>Part 1 – Results</vt:lpstr>
      <vt:lpstr>Part 1 – Results</vt:lpstr>
      <vt:lpstr>Part 1 – Results</vt:lpstr>
      <vt:lpstr>Part 2A – Non-linear Analysis</vt:lpstr>
      <vt:lpstr>Part 2A – Results:</vt:lpstr>
      <vt:lpstr>Part 2A – Results</vt:lpstr>
      <vt:lpstr>Part 2A – Results</vt:lpstr>
      <vt:lpstr>Part 2A - Results</vt:lpstr>
      <vt:lpstr>Part 2A - Cases selected for further study in report</vt:lpstr>
      <vt:lpstr>Part 2B – Linearisation &amp; Control Torque</vt:lpstr>
      <vt:lpstr>Part 2B – Linearisation &amp; Control Torque</vt:lpstr>
      <vt:lpstr>Part 2B -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ME528 Control Systems Design</dc:title>
  <dc:creator>Matthew Norrie (Student)</dc:creator>
  <cp:lastModifiedBy>Matthew Norrie (Student)</cp:lastModifiedBy>
  <cp:revision>8</cp:revision>
  <dcterms:created xsi:type="dcterms:W3CDTF">2023-11-12T17:22:13Z</dcterms:created>
  <dcterms:modified xsi:type="dcterms:W3CDTF">2023-11-20T02:56:19Z</dcterms:modified>
</cp:coreProperties>
</file>