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00CC"/>
    <a:srgbClr val="0095F0"/>
    <a:srgbClr val="FFFF21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56"/>
  </p:normalViewPr>
  <p:slideViewPr>
    <p:cSldViewPr>
      <p:cViewPr varScale="1">
        <p:scale>
          <a:sx n="184" d="100"/>
          <a:sy n="184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E2C4-CD54-144D-8B03-FC49CD527136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414D-C16B-F545-91A6-1AE0F5EA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414D-C16B-F545-91A6-1AE0F5EA9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8470"/>
            <a:ext cx="4733855" cy="30541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Network and Devices Connectivity Layout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A10380-E9AE-2945-B18F-50D77CACB8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37" y="1507459"/>
            <a:ext cx="6871725" cy="36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76015" y="3498392"/>
            <a:ext cx="6719020" cy="7635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Android Based Biometric Attendance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53441-D0E3-9B49-8AD2-D88CB1E7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" y="2724455"/>
            <a:ext cx="2298700" cy="231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64159-09B6-4441-9462-1A1F76AA90C9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B06F68-E8FF-394D-8BF2-C69BC29A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65" y="1432884"/>
            <a:ext cx="6709870" cy="3710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5AA5C-FDC0-D74A-8427-9E6376A8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281175"/>
            <a:ext cx="931906" cy="9370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801E9E5-737B-C946-B87C-B474374BD1F5}"/>
              </a:ext>
            </a:extLst>
          </p:cNvPr>
          <p:cNvSpPr txBox="1">
            <a:spLocks/>
          </p:cNvSpPr>
          <p:nvPr/>
        </p:nvSpPr>
        <p:spPr>
          <a:xfrm>
            <a:off x="-161855" y="128470"/>
            <a:ext cx="4123035" cy="4581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Network  connectivity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DD461-2932-C549-B958-C3D1B50C106F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171E5B-ECBF-E248-AEDB-E955B8251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76" y="1044700"/>
            <a:ext cx="6871724" cy="350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49E8B-671F-F044-B6B3-0AA223BA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128470"/>
            <a:ext cx="763525" cy="764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691F3-576F-FF43-A25D-6D558C11C142}"/>
              </a:ext>
            </a:extLst>
          </p:cNvPr>
          <p:cNvSpPr txBox="1"/>
          <p:nvPr/>
        </p:nvSpPr>
        <p:spPr>
          <a:xfrm>
            <a:off x="3197655" y="276516"/>
            <a:ext cx="325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DEVICE REGISTRATION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2E56B-2C1B-2E46-BAF5-3B12DA92559E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60662-5E9C-8449-82DB-2A1D703F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0"/>
            <a:ext cx="9144000" cy="409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C1EF4-4A9A-D54A-804E-E951D2E0C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0" y="279843"/>
            <a:ext cx="763525" cy="764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944FE-5725-6E42-AAE4-2145EE1A9E8E}"/>
              </a:ext>
            </a:extLst>
          </p:cNvPr>
          <p:cNvSpPr txBox="1"/>
          <p:nvPr/>
        </p:nvSpPr>
        <p:spPr>
          <a:xfrm>
            <a:off x="2114995" y="1044700"/>
            <a:ext cx="47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EMPLOYEES’ REGISTRATION WITH FINGERPRINT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FFC29-A7EA-EE40-BA90-7820C2882B6F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13048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55A88C-A382-E24C-B5C2-DDAC84E9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520"/>
            <a:ext cx="9144000" cy="2532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A97DF-64CB-4C4F-9D18-D29CA4A2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0" y="279843"/>
            <a:ext cx="763525" cy="764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2B9B8-C9DF-E643-9FB7-F20D29AB7FEF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37743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2851B-91E8-7C4D-A978-4F791DC8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" y="1350110"/>
            <a:ext cx="8427040" cy="3589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5D1F6-CFF1-C049-A2F8-A7E93002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0" y="279843"/>
            <a:ext cx="763525" cy="764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43A67-8AEC-884F-AB4B-92B72B9274B9}"/>
              </a:ext>
            </a:extLst>
          </p:cNvPr>
          <p:cNvSpPr txBox="1"/>
          <p:nvPr/>
        </p:nvSpPr>
        <p:spPr>
          <a:xfrm>
            <a:off x="2892245" y="1350110"/>
            <a:ext cx="27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PROCESSING ATTENDANCE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AEEEB-4FA6-5142-A04F-912774950854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10887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E42AC-852C-5049-B399-CF230187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0"/>
            <a:ext cx="9144000" cy="3668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CCE04-4C5D-EC46-B11F-C538D6F84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0" y="279843"/>
            <a:ext cx="763525" cy="764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2422A-A5E7-E04D-89EC-E56951BB044E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409627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CCE04-4C5D-EC46-B11F-C538D6F84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0" y="279843"/>
            <a:ext cx="763525" cy="764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D3E96-0799-FD49-80AE-52D4DD395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15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C1EA4-3368-0C4C-B910-54E638715349}"/>
              </a:ext>
            </a:extLst>
          </p:cNvPr>
          <p:cNvSpPr txBox="1"/>
          <p:nvPr/>
        </p:nvSpPr>
        <p:spPr>
          <a:xfrm>
            <a:off x="8084214" y="4863657"/>
            <a:ext cx="106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Nice Infotech</a:t>
            </a:r>
          </a:p>
        </p:txBody>
      </p:sp>
    </p:spTree>
    <p:extLst>
      <p:ext uri="{BB962C8B-B14F-4D97-AF65-F5344CB8AC3E}">
        <p14:creationId xmlns:p14="http://schemas.microsoft.com/office/powerpoint/2010/main" val="1163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35</Words>
  <Application>Microsoft Macintosh PowerPoint</Application>
  <PresentationFormat>On-screen Show (16:9)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Android Based Biometric Attendance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155</cp:revision>
  <dcterms:created xsi:type="dcterms:W3CDTF">2013-08-21T19:17:07Z</dcterms:created>
  <dcterms:modified xsi:type="dcterms:W3CDTF">2019-05-22T08:45:59Z</dcterms:modified>
</cp:coreProperties>
</file>